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9" r:id="rId4"/>
    <p:sldId id="270" r:id="rId5"/>
    <p:sldId id="333" r:id="rId6"/>
    <p:sldId id="356" r:id="rId7"/>
    <p:sldId id="375" r:id="rId8"/>
    <p:sldId id="338" r:id="rId9"/>
    <p:sldId id="334" r:id="rId10"/>
    <p:sldId id="335" r:id="rId11"/>
    <p:sldId id="336" r:id="rId12"/>
    <p:sldId id="337" r:id="rId13"/>
    <p:sldId id="339" r:id="rId14"/>
    <p:sldId id="343" r:id="rId15"/>
    <p:sldId id="341" r:id="rId16"/>
    <p:sldId id="344" r:id="rId17"/>
    <p:sldId id="342" r:id="rId18"/>
    <p:sldId id="340" r:id="rId19"/>
    <p:sldId id="395" r:id="rId20"/>
    <p:sldId id="394" r:id="rId21"/>
    <p:sldId id="345" r:id="rId22"/>
    <p:sldId id="346" r:id="rId23"/>
    <p:sldId id="349" r:id="rId24"/>
    <p:sldId id="347" r:id="rId25"/>
    <p:sldId id="350" r:id="rId26"/>
    <p:sldId id="351" r:id="rId27"/>
    <p:sldId id="302" r:id="rId28"/>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5" userDrawn="1">
          <p15:clr>
            <a:srgbClr val="A4A3A4"/>
          </p15:clr>
        </p15:guide>
        <p15:guide id="2" pos="38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6809"/>
    <a:srgbClr val="1C1C1C"/>
    <a:srgbClr val="319095"/>
    <a:srgbClr val="F5F5F5"/>
    <a:srgbClr val="5FCACB"/>
    <a:srgbClr val="F5841C"/>
    <a:srgbClr val="A0BF0D"/>
    <a:srgbClr val="FDB900"/>
    <a:srgbClr val="826C4A"/>
    <a:srgbClr val="5C6D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5" autoAdjust="0"/>
    <p:restoredTop sz="99816" autoAdjust="0"/>
  </p:normalViewPr>
  <p:slideViewPr>
    <p:cSldViewPr snapToGrid="0" showGuides="1">
      <p:cViewPr varScale="1">
        <p:scale>
          <a:sx n="78" d="100"/>
          <a:sy n="78" d="100"/>
        </p:scale>
        <p:origin x="558" y="36"/>
      </p:cViewPr>
      <p:guideLst>
        <p:guide orient="horz" pos="2085"/>
        <p:guide pos="3826"/>
      </p:guideLst>
    </p:cSldViewPr>
  </p:slideViewPr>
  <p:notesTextViewPr>
    <p:cViewPr>
      <p:scale>
        <a:sx n="1" d="1"/>
        <a:sy n="1" d="1"/>
      </p:scale>
      <p:origin x="0" y="0"/>
    </p:cViewPr>
  </p:notesTextViewPr>
  <p:sorterViewPr>
    <p:cViewPr>
      <p:scale>
        <a:sx n="100" d="100"/>
        <a:sy n="100" d="100"/>
      </p:scale>
      <p:origin x="0" y="260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77.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矩形 7"/>
          <p:cNvSpPr/>
          <p:nvPr userDrawn="1"/>
        </p:nvSpPr>
        <p:spPr>
          <a:xfrm>
            <a:off x="5472326" y="70341"/>
            <a:ext cx="1645941" cy="6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lumMod val="50000"/>
                  </a:schemeClr>
                </a:solidFill>
                <a:latin typeface="微软雅黑" panose="020B0503020204020204" pitchFamily="34" charset="-122"/>
                <a:ea typeface="微软雅黑" panose="020B0503020204020204" pitchFamily="34" charset="-122"/>
              </a:rPr>
              <a:t>教学分析</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7118267" y="195069"/>
            <a:ext cx="0" cy="3600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8764195" y="195069"/>
            <a:ext cx="0" cy="3600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424234" y="195069"/>
            <a:ext cx="0" cy="3600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userDrawn="1"/>
        </p:nvSpPr>
        <p:spPr>
          <a:xfrm>
            <a:off x="7118254" y="70341"/>
            <a:ext cx="1645941" cy="6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lumMod val="50000"/>
                  </a:schemeClr>
                </a:solidFill>
                <a:latin typeface="微软雅黑" panose="020B0503020204020204" pitchFamily="34" charset="-122"/>
                <a:ea typeface="微软雅黑" panose="020B0503020204020204" pitchFamily="34" charset="-122"/>
              </a:rPr>
              <a:t>教学设计</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8764195" y="70341"/>
            <a:ext cx="1645941" cy="6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lumMod val="50000"/>
                  </a:schemeClr>
                </a:solidFill>
                <a:latin typeface="微软雅黑" panose="020B0503020204020204" pitchFamily="34" charset="-122"/>
                <a:ea typeface="微软雅黑" panose="020B0503020204020204" pitchFamily="34" charset="-122"/>
              </a:rPr>
              <a:t>教学过程</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矩形 16"/>
          <p:cNvSpPr/>
          <p:nvPr userDrawn="1"/>
        </p:nvSpPr>
        <p:spPr>
          <a:xfrm>
            <a:off x="10410136" y="70341"/>
            <a:ext cx="1645941" cy="6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lumMod val="50000"/>
                  </a:schemeClr>
                </a:solidFill>
                <a:latin typeface="微软雅黑" panose="020B0503020204020204" pitchFamily="34" charset="-122"/>
                <a:ea typeface="微软雅黑" panose="020B0503020204020204" pitchFamily="34" charset="-122"/>
              </a:rPr>
              <a:t>教学反思</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教学分析">
    <p:spTree>
      <p:nvGrpSpPr>
        <p:cNvPr id="1" name=""/>
        <p:cNvGrpSpPr/>
        <p:nvPr/>
      </p:nvGrpSpPr>
      <p:grpSpPr>
        <a:xfrm>
          <a:off x="0" y="0"/>
          <a:ext cx="0" cy="0"/>
          <a:chOff x="0" y="0"/>
          <a:chExt cx="0" cy="0"/>
        </a:xfrm>
      </p:grpSpPr>
      <p:sp>
        <p:nvSpPr>
          <p:cNvPr id="8" name="矩形 7"/>
          <p:cNvSpPr/>
          <p:nvPr userDrawn="1"/>
        </p:nvSpPr>
        <p:spPr>
          <a:xfrm>
            <a:off x="5472326" y="70341"/>
            <a:ext cx="1645941" cy="6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C00000"/>
                </a:solidFill>
                <a:latin typeface="微软雅黑" panose="020B0503020204020204" pitchFamily="34" charset="-122"/>
                <a:ea typeface="微软雅黑" panose="020B0503020204020204" pitchFamily="34" charset="-122"/>
              </a:rPr>
              <a:t>教学分析</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7118267" y="195069"/>
            <a:ext cx="0" cy="3600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8764195" y="195069"/>
            <a:ext cx="0" cy="3600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424234" y="195069"/>
            <a:ext cx="0" cy="3600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userDrawn="1"/>
        </p:nvSpPr>
        <p:spPr>
          <a:xfrm>
            <a:off x="7118254" y="70341"/>
            <a:ext cx="1645941" cy="6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lumMod val="50000"/>
                  </a:schemeClr>
                </a:solidFill>
                <a:latin typeface="微软雅黑" panose="020B0503020204020204" pitchFamily="34" charset="-122"/>
                <a:ea typeface="微软雅黑" panose="020B0503020204020204" pitchFamily="34" charset="-122"/>
              </a:rPr>
              <a:t>教学设计</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8764195" y="70341"/>
            <a:ext cx="1645941" cy="6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lumMod val="50000"/>
                  </a:schemeClr>
                </a:solidFill>
                <a:latin typeface="微软雅黑" panose="020B0503020204020204" pitchFamily="34" charset="-122"/>
                <a:ea typeface="微软雅黑" panose="020B0503020204020204" pitchFamily="34" charset="-122"/>
              </a:rPr>
              <a:t>教学过程</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矩形 16"/>
          <p:cNvSpPr/>
          <p:nvPr userDrawn="1"/>
        </p:nvSpPr>
        <p:spPr>
          <a:xfrm>
            <a:off x="10410136" y="70341"/>
            <a:ext cx="1645941" cy="6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lumMod val="50000"/>
                  </a:schemeClr>
                </a:solidFill>
                <a:latin typeface="微软雅黑" panose="020B0503020204020204" pitchFamily="34" charset="-122"/>
                <a:ea typeface="微软雅黑" panose="020B0503020204020204" pitchFamily="34" charset="-122"/>
              </a:rPr>
              <a:t>教学反思</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教学设计">
    <p:spTree>
      <p:nvGrpSpPr>
        <p:cNvPr id="1" name=""/>
        <p:cNvGrpSpPr/>
        <p:nvPr/>
      </p:nvGrpSpPr>
      <p:grpSpPr>
        <a:xfrm>
          <a:off x="0" y="0"/>
          <a:ext cx="0" cy="0"/>
          <a:chOff x="0" y="0"/>
          <a:chExt cx="0" cy="0"/>
        </a:xfrm>
      </p:grpSpPr>
      <p:sp>
        <p:nvSpPr>
          <p:cNvPr id="8" name="矩形 7"/>
          <p:cNvSpPr/>
          <p:nvPr userDrawn="1"/>
        </p:nvSpPr>
        <p:spPr>
          <a:xfrm>
            <a:off x="5472326" y="70341"/>
            <a:ext cx="1645941" cy="6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lumMod val="50000"/>
                  </a:schemeClr>
                </a:solidFill>
                <a:latin typeface="微软雅黑" panose="020B0503020204020204" pitchFamily="34" charset="-122"/>
                <a:ea typeface="微软雅黑" panose="020B0503020204020204" pitchFamily="34" charset="-122"/>
              </a:rPr>
              <a:t>教学分析</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7118267" y="195069"/>
            <a:ext cx="0" cy="3600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8764195" y="195069"/>
            <a:ext cx="0" cy="3600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424234" y="195069"/>
            <a:ext cx="0" cy="3600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userDrawn="1"/>
        </p:nvSpPr>
        <p:spPr>
          <a:xfrm>
            <a:off x="7118254" y="70341"/>
            <a:ext cx="1645941" cy="6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a:solidFill>
                  <a:srgbClr val="C00000"/>
                </a:solidFill>
                <a:latin typeface="微软雅黑" panose="020B0503020204020204" pitchFamily="34" charset="-122"/>
                <a:ea typeface="微软雅黑" panose="020B0503020204020204" pitchFamily="34" charset="-122"/>
              </a:rPr>
              <a:t>教学设计</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8764195" y="70341"/>
            <a:ext cx="1645941" cy="6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lumMod val="50000"/>
                  </a:schemeClr>
                </a:solidFill>
                <a:latin typeface="微软雅黑" panose="020B0503020204020204" pitchFamily="34" charset="-122"/>
                <a:ea typeface="微软雅黑" panose="020B0503020204020204" pitchFamily="34" charset="-122"/>
              </a:rPr>
              <a:t>教学过程</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矩形 16"/>
          <p:cNvSpPr/>
          <p:nvPr userDrawn="1"/>
        </p:nvSpPr>
        <p:spPr>
          <a:xfrm>
            <a:off x="10410136" y="70341"/>
            <a:ext cx="1645941" cy="6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lumMod val="50000"/>
                  </a:schemeClr>
                </a:solidFill>
                <a:latin typeface="微软雅黑" panose="020B0503020204020204" pitchFamily="34" charset="-122"/>
                <a:ea typeface="微软雅黑" panose="020B0503020204020204" pitchFamily="34" charset="-122"/>
              </a:rPr>
              <a:t>教学反思</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教学过程">
    <p:spTree>
      <p:nvGrpSpPr>
        <p:cNvPr id="1" name=""/>
        <p:cNvGrpSpPr/>
        <p:nvPr/>
      </p:nvGrpSpPr>
      <p:grpSpPr>
        <a:xfrm>
          <a:off x="0" y="0"/>
          <a:ext cx="0" cy="0"/>
          <a:chOff x="0" y="0"/>
          <a:chExt cx="0" cy="0"/>
        </a:xfrm>
      </p:grpSpPr>
      <p:sp>
        <p:nvSpPr>
          <p:cNvPr id="8" name="矩形 7"/>
          <p:cNvSpPr/>
          <p:nvPr userDrawn="1"/>
        </p:nvSpPr>
        <p:spPr>
          <a:xfrm>
            <a:off x="5472326" y="70341"/>
            <a:ext cx="1645941" cy="6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lumMod val="50000"/>
                  </a:schemeClr>
                </a:solidFill>
                <a:latin typeface="微软雅黑" panose="020B0503020204020204" pitchFamily="34" charset="-122"/>
                <a:ea typeface="微软雅黑" panose="020B0503020204020204" pitchFamily="34" charset="-122"/>
              </a:rPr>
              <a:t>教学分析</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7118267" y="195069"/>
            <a:ext cx="0" cy="3600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8764195" y="195069"/>
            <a:ext cx="0" cy="3600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424234" y="195069"/>
            <a:ext cx="0" cy="3600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userDrawn="1"/>
        </p:nvSpPr>
        <p:spPr>
          <a:xfrm>
            <a:off x="7118254" y="70341"/>
            <a:ext cx="1645941" cy="6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lumMod val="50000"/>
                  </a:schemeClr>
                </a:solidFill>
                <a:latin typeface="微软雅黑" panose="020B0503020204020204" pitchFamily="34" charset="-122"/>
                <a:ea typeface="微软雅黑" panose="020B0503020204020204" pitchFamily="34" charset="-122"/>
              </a:rPr>
              <a:t>教学设计</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8764195" y="70341"/>
            <a:ext cx="1645941" cy="6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a:solidFill>
                  <a:srgbClr val="C00000"/>
                </a:solidFill>
                <a:latin typeface="微软雅黑" panose="020B0503020204020204" pitchFamily="34" charset="-122"/>
                <a:ea typeface="微软雅黑" panose="020B0503020204020204" pitchFamily="34" charset="-122"/>
              </a:rPr>
              <a:t>教学过程</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7" name="矩形 16"/>
          <p:cNvSpPr/>
          <p:nvPr userDrawn="1"/>
        </p:nvSpPr>
        <p:spPr>
          <a:xfrm>
            <a:off x="10410136" y="70341"/>
            <a:ext cx="1645941" cy="6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lumMod val="50000"/>
                  </a:schemeClr>
                </a:solidFill>
                <a:latin typeface="微软雅黑" panose="020B0503020204020204" pitchFamily="34" charset="-122"/>
                <a:ea typeface="微软雅黑" panose="020B0503020204020204" pitchFamily="34" charset="-122"/>
              </a:rPr>
              <a:t>教学反思</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教学反思">
    <p:spTree>
      <p:nvGrpSpPr>
        <p:cNvPr id="1" name=""/>
        <p:cNvGrpSpPr/>
        <p:nvPr/>
      </p:nvGrpSpPr>
      <p:grpSpPr>
        <a:xfrm>
          <a:off x="0" y="0"/>
          <a:ext cx="0" cy="0"/>
          <a:chOff x="0" y="0"/>
          <a:chExt cx="0" cy="0"/>
        </a:xfrm>
      </p:grpSpPr>
      <p:sp>
        <p:nvSpPr>
          <p:cNvPr id="8" name="矩形 7"/>
          <p:cNvSpPr/>
          <p:nvPr userDrawn="1"/>
        </p:nvSpPr>
        <p:spPr>
          <a:xfrm>
            <a:off x="5472326" y="70341"/>
            <a:ext cx="1645941" cy="6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lumMod val="50000"/>
                  </a:schemeClr>
                </a:solidFill>
                <a:latin typeface="微软雅黑" panose="020B0503020204020204" pitchFamily="34" charset="-122"/>
                <a:ea typeface="微软雅黑" panose="020B0503020204020204" pitchFamily="34" charset="-122"/>
              </a:rPr>
              <a:t>教学分析</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7118267" y="195069"/>
            <a:ext cx="0" cy="3600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8764195" y="195069"/>
            <a:ext cx="0" cy="3600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424234" y="195069"/>
            <a:ext cx="0" cy="3600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userDrawn="1"/>
        </p:nvSpPr>
        <p:spPr>
          <a:xfrm>
            <a:off x="7118254" y="70341"/>
            <a:ext cx="1645941" cy="6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lumMod val="50000"/>
                  </a:schemeClr>
                </a:solidFill>
                <a:latin typeface="微软雅黑" panose="020B0503020204020204" pitchFamily="34" charset="-122"/>
                <a:ea typeface="微软雅黑" panose="020B0503020204020204" pitchFamily="34" charset="-122"/>
              </a:rPr>
              <a:t>教学设计</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8764195" y="70341"/>
            <a:ext cx="1645941" cy="6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lumMod val="50000"/>
                  </a:schemeClr>
                </a:solidFill>
                <a:latin typeface="微软雅黑" panose="020B0503020204020204" pitchFamily="34" charset="-122"/>
                <a:ea typeface="微软雅黑" panose="020B0503020204020204" pitchFamily="34" charset="-122"/>
              </a:rPr>
              <a:t>教学过程</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矩形 16"/>
          <p:cNvSpPr/>
          <p:nvPr userDrawn="1"/>
        </p:nvSpPr>
        <p:spPr>
          <a:xfrm>
            <a:off x="10410136" y="70341"/>
            <a:ext cx="1645941" cy="6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a:solidFill>
                  <a:srgbClr val="C00000"/>
                </a:solidFill>
                <a:latin typeface="微软雅黑" panose="020B0503020204020204" pitchFamily="34" charset="-122"/>
                <a:ea typeface="微软雅黑" panose="020B0503020204020204" pitchFamily="34" charset="-122"/>
              </a:rPr>
              <a:t>教学反思</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0" y="246743"/>
            <a:ext cx="3164114" cy="435428"/>
            <a:chOff x="0" y="246743"/>
            <a:chExt cx="3164114" cy="435428"/>
          </a:xfrm>
        </p:grpSpPr>
        <p:sp>
          <p:nvSpPr>
            <p:cNvPr id="8" name="矩形 7"/>
            <p:cNvSpPr/>
            <p:nvPr/>
          </p:nvSpPr>
          <p:spPr>
            <a:xfrm>
              <a:off x="0" y="246743"/>
              <a:ext cx="3164114" cy="435428"/>
            </a:xfrm>
            <a:prstGeom prst="rect">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246743"/>
              <a:ext cx="761773" cy="435428"/>
            </a:xfrm>
            <a:prstGeom prst="rect">
              <a:avLst/>
            </a:prstGeom>
            <a:solidFill>
              <a:srgbClr val="FD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97000" y="246743"/>
              <a:ext cx="761773" cy="435428"/>
            </a:xfrm>
            <a:prstGeom prst="rect">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106600" y="246743"/>
              <a:ext cx="761773" cy="435428"/>
            </a:xfrm>
            <a:prstGeom prst="rect">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755773" y="246743"/>
              <a:ext cx="761773" cy="435428"/>
            </a:xfrm>
            <a:prstGeom prst="rect">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userDrawn="1"/>
        </p:nvGrpSpPr>
        <p:grpSpPr>
          <a:xfrm>
            <a:off x="9027886" y="6241143"/>
            <a:ext cx="3164114" cy="435428"/>
            <a:chOff x="0" y="246743"/>
            <a:chExt cx="3164114" cy="435428"/>
          </a:xfrm>
        </p:grpSpPr>
        <p:sp>
          <p:nvSpPr>
            <p:cNvPr id="14" name="矩形 13"/>
            <p:cNvSpPr/>
            <p:nvPr/>
          </p:nvSpPr>
          <p:spPr>
            <a:xfrm>
              <a:off x="0" y="246743"/>
              <a:ext cx="3164114" cy="435428"/>
            </a:xfrm>
            <a:prstGeom prst="rect">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246743"/>
              <a:ext cx="761773" cy="435428"/>
            </a:xfrm>
            <a:prstGeom prst="rect">
              <a:avLst/>
            </a:prstGeom>
            <a:solidFill>
              <a:srgbClr val="FD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97000" y="246743"/>
              <a:ext cx="761773" cy="435428"/>
            </a:xfrm>
            <a:prstGeom prst="rect">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106600" y="246743"/>
              <a:ext cx="761773" cy="435428"/>
            </a:xfrm>
            <a:prstGeom prst="rect">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755773" y="246743"/>
              <a:ext cx="761773" cy="435428"/>
            </a:xfrm>
            <a:prstGeom prst="rect">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rgbClr val="F5F5F5"/>
          </a:fgClr>
          <a:bgClr>
            <a:schemeClr val="bg1"/>
          </a:bgClr>
        </a:patt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26894" y="653520"/>
            <a:ext cx="12204000"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rot="13450455">
            <a:off x="11576089" y="5919864"/>
            <a:ext cx="661486" cy="1681192"/>
            <a:chOff x="11762339" y="3746221"/>
            <a:chExt cx="406107" cy="1155987"/>
          </a:xfrm>
        </p:grpSpPr>
        <p:sp>
          <p:nvSpPr>
            <p:cNvPr id="9" name="Freeform 16"/>
            <p:cNvSpPr/>
            <p:nvPr/>
          </p:nvSpPr>
          <p:spPr bwMode="auto">
            <a:xfrm flipV="1">
              <a:off x="11767353" y="3746221"/>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30"/>
            <p:cNvSpPr/>
            <p:nvPr/>
          </p:nvSpPr>
          <p:spPr bwMode="auto">
            <a:xfrm rot="15296182">
              <a:off x="11830602" y="4196908"/>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2"/>
            <p:cNvSpPr/>
            <p:nvPr/>
          </p:nvSpPr>
          <p:spPr bwMode="auto">
            <a:xfrm rot="7160246">
              <a:off x="11692179" y="4425941"/>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 name="组合 11"/>
          <p:cNvGrpSpPr/>
          <p:nvPr userDrawn="1"/>
        </p:nvGrpSpPr>
        <p:grpSpPr>
          <a:xfrm rot="2731254">
            <a:off x="345961" y="-360456"/>
            <a:ext cx="566181" cy="1611645"/>
            <a:chOff x="4454660" y="3810474"/>
            <a:chExt cx="406107" cy="1155987"/>
          </a:xfrm>
        </p:grpSpPr>
        <p:sp>
          <p:nvSpPr>
            <p:cNvPr id="13" name="Freeform 16"/>
            <p:cNvSpPr/>
            <p:nvPr/>
          </p:nvSpPr>
          <p:spPr bwMode="auto">
            <a:xfrm flipV="1">
              <a:off x="4459674" y="3810474"/>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0"/>
            <p:cNvSpPr/>
            <p:nvPr/>
          </p:nvSpPr>
          <p:spPr bwMode="auto">
            <a:xfrm rot="15296182">
              <a:off x="4522923" y="4261161"/>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2"/>
            <p:cNvSpPr/>
            <p:nvPr/>
          </p:nvSpPr>
          <p:spPr bwMode="auto">
            <a:xfrm rot="7160246">
              <a:off x="4384500" y="4490194"/>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 name="组合 15"/>
          <p:cNvGrpSpPr/>
          <p:nvPr userDrawn="1"/>
        </p:nvGrpSpPr>
        <p:grpSpPr>
          <a:xfrm rot="23880000" flipV="1">
            <a:off x="98385" y="-35479"/>
            <a:ext cx="212642" cy="605290"/>
            <a:chOff x="4454660" y="3810474"/>
            <a:chExt cx="406107" cy="1155987"/>
          </a:xfrm>
        </p:grpSpPr>
        <p:sp>
          <p:nvSpPr>
            <p:cNvPr id="17" name="Freeform 16"/>
            <p:cNvSpPr/>
            <p:nvPr/>
          </p:nvSpPr>
          <p:spPr bwMode="auto">
            <a:xfrm flipV="1">
              <a:off x="4459674" y="3810474"/>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30"/>
            <p:cNvSpPr/>
            <p:nvPr/>
          </p:nvSpPr>
          <p:spPr bwMode="auto">
            <a:xfrm rot="15296182">
              <a:off x="4522923" y="4261161"/>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2"/>
            <p:cNvSpPr/>
            <p:nvPr/>
          </p:nvSpPr>
          <p:spPr bwMode="auto">
            <a:xfrm rot="7160246">
              <a:off x="4384500" y="4490194"/>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4" name="组合 23"/>
          <p:cNvGrpSpPr/>
          <p:nvPr userDrawn="1"/>
        </p:nvGrpSpPr>
        <p:grpSpPr>
          <a:xfrm rot="19500000" flipH="1" flipV="1">
            <a:off x="12018559" y="388800"/>
            <a:ext cx="212642" cy="605290"/>
            <a:chOff x="4454660" y="3810474"/>
            <a:chExt cx="406107" cy="1155987"/>
          </a:xfrm>
        </p:grpSpPr>
        <p:sp>
          <p:nvSpPr>
            <p:cNvPr id="25" name="Freeform 16"/>
            <p:cNvSpPr/>
            <p:nvPr/>
          </p:nvSpPr>
          <p:spPr bwMode="auto">
            <a:xfrm flipV="1">
              <a:off x="4459674" y="3810474"/>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30"/>
            <p:cNvSpPr/>
            <p:nvPr/>
          </p:nvSpPr>
          <p:spPr bwMode="auto">
            <a:xfrm rot="15296182">
              <a:off x="4522923" y="4261161"/>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2"/>
            <p:cNvSpPr/>
            <p:nvPr/>
          </p:nvSpPr>
          <p:spPr bwMode="auto">
            <a:xfrm rot="7160246">
              <a:off x="4384500" y="4490194"/>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jpeg"/><Relationship Id="rId8" Type="http://schemas.openxmlformats.org/officeDocument/2006/relationships/image" Target="../media/image8.jpeg"/><Relationship Id="rId7" Type="http://schemas.openxmlformats.org/officeDocument/2006/relationships/image" Target="../media/image7.jpeg"/><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jpeg"/><Relationship Id="rId18" Type="http://schemas.openxmlformats.org/officeDocument/2006/relationships/slideLayout" Target="../slideLayouts/slideLayout1.xml"/><Relationship Id="rId17" Type="http://schemas.openxmlformats.org/officeDocument/2006/relationships/image" Target="../media/image16.png"/><Relationship Id="rId16" Type="http://schemas.openxmlformats.org/officeDocument/2006/relationships/tags" Target="../tags/tag1.xml"/><Relationship Id="rId15" Type="http://schemas.openxmlformats.org/officeDocument/2006/relationships/image" Target="../media/image15.jpeg"/><Relationship Id="rId14" Type="http://schemas.openxmlformats.org/officeDocument/2006/relationships/image" Target="../media/image14.jpeg"/><Relationship Id="rId13" Type="http://schemas.openxmlformats.org/officeDocument/2006/relationships/image" Target="../media/image13.jpeg"/><Relationship Id="rId12" Type="http://schemas.openxmlformats.org/officeDocument/2006/relationships/image" Target="../media/image12.jpeg"/><Relationship Id="rId11" Type="http://schemas.openxmlformats.org/officeDocument/2006/relationships/image" Target="../media/image11.jpeg"/><Relationship Id="rId10" Type="http://schemas.openxmlformats.org/officeDocument/2006/relationships/image" Target="../media/image10.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16.png"/><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16.png"/><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16.png"/><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tags" Target="../tags/tag7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tags" Target="../tags/tag7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tags" Target="../tags/tag7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tags" Target="../tags/tag7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0" Type="http://schemas.openxmlformats.org/officeDocument/2006/relationships/slideLayout" Target="../slideLayouts/slideLayout3.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tags" Target="../tags/tag24.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16.png"/><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3613101" y="3648395"/>
            <a:ext cx="7094220" cy="891540"/>
          </a:xfrm>
          <a:prstGeom prst="rect">
            <a:avLst/>
          </a:prstGeom>
          <a:noFill/>
        </p:spPr>
        <p:txBody>
          <a:bodyPr wrap="none" rtlCol="0">
            <a:spAutoFit/>
          </a:bodyPr>
          <a:lstStyle/>
          <a:p>
            <a:r>
              <a:rPr lang="en-US" altLang="zh-CN" sz="5200" b="1" dirty="0">
                <a:solidFill>
                  <a:srgbClr val="826C4A"/>
                </a:solidFill>
                <a:latin typeface="微软雅黑" panose="020B0503020204020204" pitchFamily="34" charset="-122"/>
                <a:ea typeface="微软雅黑" panose="020B0503020204020204" pitchFamily="34" charset="-122"/>
              </a:rPr>
              <a:t>2023</a:t>
            </a:r>
            <a:r>
              <a:rPr lang="zh-CN" altLang="en-US" sz="5200" b="1" dirty="0">
                <a:solidFill>
                  <a:srgbClr val="826C4A"/>
                </a:solidFill>
                <a:latin typeface="微软雅黑" panose="020B0503020204020204" pitchFamily="34" charset="-122"/>
                <a:ea typeface="微软雅黑" panose="020B0503020204020204" pitchFamily="34" charset="-122"/>
              </a:rPr>
              <a:t>年广州一模</a:t>
            </a:r>
            <a:r>
              <a:rPr lang="zh-CN" altLang="en-US" sz="5200" b="1" dirty="0">
                <a:solidFill>
                  <a:srgbClr val="826C4A"/>
                </a:solidFill>
                <a:latin typeface="微软雅黑" panose="020B0503020204020204" pitchFamily="34" charset="-122"/>
                <a:ea typeface="微软雅黑" panose="020B0503020204020204" pitchFamily="34" charset="-122"/>
              </a:rPr>
              <a:t>应用文</a:t>
            </a:r>
            <a:endParaRPr lang="zh-CN" altLang="en-US" sz="5200" b="1" dirty="0">
              <a:solidFill>
                <a:srgbClr val="826C4A"/>
              </a:solidFill>
              <a:latin typeface="微软雅黑" panose="020B0503020204020204" pitchFamily="34" charset="-122"/>
              <a:ea typeface="微软雅黑" panose="020B0503020204020204" pitchFamily="34" charset="-122"/>
            </a:endParaRPr>
          </a:p>
        </p:txBody>
      </p:sp>
      <p:grpSp>
        <p:nvGrpSpPr>
          <p:cNvPr id="54" name="组合 53"/>
          <p:cNvGrpSpPr/>
          <p:nvPr/>
        </p:nvGrpSpPr>
        <p:grpSpPr>
          <a:xfrm>
            <a:off x="3110827" y="3514287"/>
            <a:ext cx="406107" cy="1155987"/>
            <a:chOff x="4454660" y="3810474"/>
            <a:chExt cx="406107" cy="1155987"/>
          </a:xfrm>
        </p:grpSpPr>
        <p:sp>
          <p:nvSpPr>
            <p:cNvPr id="47" name="Freeform 16"/>
            <p:cNvSpPr/>
            <p:nvPr/>
          </p:nvSpPr>
          <p:spPr bwMode="auto">
            <a:xfrm flipV="1">
              <a:off x="4459674" y="3810474"/>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0"/>
            <p:cNvSpPr/>
            <p:nvPr/>
          </p:nvSpPr>
          <p:spPr bwMode="auto">
            <a:xfrm rot="15296182">
              <a:off x="4522923" y="4261161"/>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2"/>
            <p:cNvSpPr/>
            <p:nvPr/>
          </p:nvSpPr>
          <p:spPr bwMode="auto">
            <a:xfrm rot="7160246">
              <a:off x="4384500" y="4490194"/>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3" name="组合 52"/>
          <p:cNvGrpSpPr/>
          <p:nvPr/>
        </p:nvGrpSpPr>
        <p:grpSpPr>
          <a:xfrm rot="6543834">
            <a:off x="9340197" y="2993914"/>
            <a:ext cx="406107" cy="1155987"/>
            <a:chOff x="11762339" y="3746221"/>
            <a:chExt cx="406107" cy="1155987"/>
          </a:xfrm>
        </p:grpSpPr>
        <p:sp>
          <p:nvSpPr>
            <p:cNvPr id="50" name="Freeform 16"/>
            <p:cNvSpPr/>
            <p:nvPr/>
          </p:nvSpPr>
          <p:spPr bwMode="auto">
            <a:xfrm flipV="1">
              <a:off x="11767353" y="3746221"/>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0"/>
            <p:cNvSpPr/>
            <p:nvPr/>
          </p:nvSpPr>
          <p:spPr bwMode="auto">
            <a:xfrm rot="15296182">
              <a:off x="11830602" y="4196908"/>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2"/>
            <p:cNvSpPr/>
            <p:nvPr/>
          </p:nvSpPr>
          <p:spPr bwMode="auto">
            <a:xfrm rot="7160246">
              <a:off x="11692179" y="4425941"/>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07" name="Freeform 24"/>
          <p:cNvSpPr/>
          <p:nvPr/>
        </p:nvSpPr>
        <p:spPr bwMode="auto">
          <a:xfrm rot="10800000">
            <a:off x="11031618" y="4777503"/>
            <a:ext cx="1164443" cy="933878"/>
          </a:xfrm>
          <a:custGeom>
            <a:avLst/>
            <a:gdLst>
              <a:gd name="T0" fmla="*/ 285 w 1067"/>
              <a:gd name="T1" fmla="*/ 793 h 793"/>
              <a:gd name="T2" fmla="*/ 1067 w 1067"/>
              <a:gd name="T3" fmla="*/ 504 h 793"/>
              <a:gd name="T4" fmla="*/ 0 w 1067"/>
              <a:gd name="T5" fmla="*/ 0 h 793"/>
              <a:gd name="T6" fmla="*/ 285 w 1067"/>
              <a:gd name="T7" fmla="*/ 793 h 793"/>
              <a:gd name="connsiteX0" fmla="*/ 0 w 7329"/>
              <a:gd name="connsiteY0" fmla="*/ 8286 h 8286"/>
              <a:gd name="connsiteX1" fmla="*/ 7329 w 7329"/>
              <a:gd name="connsiteY1" fmla="*/ 4642 h 8286"/>
              <a:gd name="connsiteX2" fmla="*/ 4 w 7329"/>
              <a:gd name="connsiteY2" fmla="*/ 0 h 8286"/>
              <a:gd name="connsiteX3" fmla="*/ 0 w 7329"/>
              <a:gd name="connsiteY3" fmla="*/ 8286 h 8286"/>
            </a:gdLst>
            <a:ahLst/>
            <a:cxnLst>
              <a:cxn ang="0">
                <a:pos x="connsiteX0" y="connsiteY0"/>
              </a:cxn>
              <a:cxn ang="0">
                <a:pos x="connsiteX1" y="connsiteY1"/>
              </a:cxn>
              <a:cxn ang="0">
                <a:pos x="connsiteX2" y="connsiteY2"/>
              </a:cxn>
              <a:cxn ang="0">
                <a:pos x="connsiteX3" y="connsiteY3"/>
              </a:cxn>
            </a:cxnLst>
            <a:rect l="l" t="t" r="r" b="b"/>
            <a:pathLst>
              <a:path w="7329" h="8286">
                <a:moveTo>
                  <a:pt x="0" y="8286"/>
                </a:moveTo>
                <a:lnTo>
                  <a:pt x="7329" y="4642"/>
                </a:lnTo>
                <a:lnTo>
                  <a:pt x="4" y="0"/>
                </a:lnTo>
                <a:cubicBezTo>
                  <a:pt x="3" y="2762"/>
                  <a:pt x="1" y="5524"/>
                  <a:pt x="0" y="8286"/>
                </a:cubicBezTo>
                <a:close/>
              </a:path>
            </a:pathLst>
          </a:custGeom>
          <a:blipFill dpi="0" rotWithShape="1">
            <a:blip r:embed="rId1" cstate="print">
              <a:extLst>
                <a:ext uri="{28A0092B-C50C-407E-A947-70E740481C1C}">
                  <a14:useLocalDpi xmlns:a14="http://schemas.microsoft.com/office/drawing/2010/main" val="0"/>
                </a:ext>
              </a:extLst>
            </a:blip>
            <a:srcRect/>
            <a:stretch>
              <a:fillRect/>
            </a:stretch>
          </a:blipFill>
          <a:ln>
            <a:noFill/>
          </a:ln>
        </p:spPr>
        <p:txBody>
          <a:bodyPr vert="horz" wrap="square" lIns="91440" tIns="45720" rIns="91440" bIns="45720" numCol="1" anchor="t" anchorCtr="0" compatLnSpc="1"/>
          <a:lstStyle/>
          <a:p>
            <a:endParaRPr lang="zh-CN" altLang="en-US"/>
          </a:p>
        </p:txBody>
      </p:sp>
      <p:sp>
        <p:nvSpPr>
          <p:cNvPr id="108" name="Freeform 25"/>
          <p:cNvSpPr/>
          <p:nvPr/>
        </p:nvSpPr>
        <p:spPr bwMode="auto">
          <a:xfrm rot="10800000">
            <a:off x="8701256" y="5597567"/>
            <a:ext cx="1588816" cy="1092945"/>
          </a:xfrm>
          <a:custGeom>
            <a:avLst/>
            <a:gdLst>
              <a:gd name="T0" fmla="*/ 284 w 1067"/>
              <a:gd name="T1" fmla="*/ 769 h 769"/>
              <a:gd name="T2" fmla="*/ 1067 w 1067"/>
              <a:gd name="T3" fmla="*/ 481 h 769"/>
              <a:gd name="T4" fmla="*/ 0 w 1067"/>
              <a:gd name="T5" fmla="*/ 0 h 769"/>
              <a:gd name="T6" fmla="*/ 284 w 1067"/>
              <a:gd name="T7" fmla="*/ 769 h 769"/>
            </a:gdLst>
            <a:ahLst/>
            <a:cxnLst>
              <a:cxn ang="0">
                <a:pos x="T0" y="T1"/>
              </a:cxn>
              <a:cxn ang="0">
                <a:pos x="T2" y="T3"/>
              </a:cxn>
              <a:cxn ang="0">
                <a:pos x="T4" y="T5"/>
              </a:cxn>
              <a:cxn ang="0">
                <a:pos x="T6" y="T7"/>
              </a:cxn>
            </a:cxnLst>
            <a:rect l="0" t="0" r="r" b="b"/>
            <a:pathLst>
              <a:path w="1067" h="769">
                <a:moveTo>
                  <a:pt x="284" y="769"/>
                </a:moveTo>
                <a:lnTo>
                  <a:pt x="1067" y="481"/>
                </a:lnTo>
                <a:lnTo>
                  <a:pt x="0" y="0"/>
                </a:lnTo>
                <a:lnTo>
                  <a:pt x="284" y="769"/>
                </a:lnTo>
                <a:close/>
              </a:path>
            </a:pathLst>
          </a:custGeom>
          <a:blipFill dpi="0" rotWithShape="1">
            <a:blip r:embed="rId2" cstate="print">
              <a:extLst>
                <a:ext uri="{28A0092B-C50C-407E-A947-70E740481C1C}">
                  <a14:useLocalDpi xmlns:a14="http://schemas.microsoft.com/office/drawing/2010/main" val="0"/>
                </a:ext>
              </a:extLst>
            </a:blip>
            <a:srcRect/>
            <a:stretch>
              <a:fillRect/>
            </a:stretch>
          </a:blipFill>
          <a:ln>
            <a:noFill/>
          </a:ln>
        </p:spPr>
        <p:txBody>
          <a:bodyPr vert="horz" wrap="square" lIns="91440" tIns="45720" rIns="91440" bIns="45720" numCol="1" anchor="t" anchorCtr="0" compatLnSpc="1"/>
          <a:lstStyle/>
          <a:p>
            <a:endParaRPr lang="zh-CN" altLang="en-US"/>
          </a:p>
        </p:txBody>
      </p:sp>
      <p:sp>
        <p:nvSpPr>
          <p:cNvPr id="109" name="Freeform 26"/>
          <p:cNvSpPr/>
          <p:nvPr/>
        </p:nvSpPr>
        <p:spPr bwMode="auto">
          <a:xfrm rot="10800000">
            <a:off x="11454509" y="6084860"/>
            <a:ext cx="754654" cy="776204"/>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4529 w 6355"/>
              <a:gd name="connsiteY0" fmla="*/ 0 h 8115"/>
              <a:gd name="connsiteX1" fmla="*/ 595 w 6355"/>
              <a:gd name="connsiteY1" fmla="*/ 0 h 8115"/>
              <a:gd name="connsiteX2" fmla="*/ 0 w 6355"/>
              <a:gd name="connsiteY2" fmla="*/ 8115 h 8115"/>
              <a:gd name="connsiteX3" fmla="*/ 6355 w 6355"/>
              <a:gd name="connsiteY3" fmla="*/ 5706 h 8115"/>
              <a:gd name="connsiteX4" fmla="*/ 4529 w 6355"/>
              <a:gd name="connsiteY4" fmla="*/ 0 h 8115"/>
              <a:gd name="connsiteX0-1" fmla="*/ 7312 w 10185"/>
              <a:gd name="connsiteY0-2" fmla="*/ 0 h 10000"/>
              <a:gd name="connsiteX1-3" fmla="*/ 78 w 10185"/>
              <a:gd name="connsiteY1-4" fmla="*/ 0 h 10000"/>
              <a:gd name="connsiteX2-5" fmla="*/ 185 w 10185"/>
              <a:gd name="connsiteY2-6" fmla="*/ 10000 h 10000"/>
              <a:gd name="connsiteX3-7" fmla="*/ 10185 w 10185"/>
              <a:gd name="connsiteY3-8" fmla="*/ 7031 h 10000"/>
              <a:gd name="connsiteX4-9" fmla="*/ 7312 w 10185"/>
              <a:gd name="connsiteY4-1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5" h="10000">
                <a:moveTo>
                  <a:pt x="7312" y="0"/>
                </a:moveTo>
                <a:lnTo>
                  <a:pt x="78" y="0"/>
                </a:lnTo>
                <a:cubicBezTo>
                  <a:pt x="-233" y="3333"/>
                  <a:pt x="497" y="6667"/>
                  <a:pt x="185" y="10000"/>
                </a:cubicBezTo>
                <a:lnTo>
                  <a:pt x="10185" y="7031"/>
                </a:lnTo>
                <a:lnTo>
                  <a:pt x="7312" y="0"/>
                </a:lnTo>
                <a:close/>
              </a:path>
            </a:pathLst>
          </a:custGeom>
          <a:blipFill dpi="0" rotWithShape="1">
            <a:blip r:embed="rId3" cstate="print">
              <a:extLst>
                <a:ext uri="{28A0092B-C50C-407E-A947-70E740481C1C}">
                  <a14:useLocalDpi xmlns:a14="http://schemas.microsoft.com/office/drawing/2010/main" val="0"/>
                </a:ext>
              </a:extLst>
            </a:blip>
            <a:srcRect/>
            <a:stretch>
              <a:fillRect/>
            </a:stretch>
          </a:blipFill>
          <a:ln>
            <a:noFill/>
          </a:ln>
        </p:spPr>
        <p:txBody>
          <a:bodyPr vert="horz" wrap="square" lIns="91440" tIns="45720" rIns="91440" bIns="45720" numCol="1" anchor="t" anchorCtr="0" compatLnSpc="1"/>
          <a:lstStyle/>
          <a:p>
            <a:endParaRPr lang="zh-CN" altLang="en-US"/>
          </a:p>
        </p:txBody>
      </p:sp>
      <p:sp>
        <p:nvSpPr>
          <p:cNvPr id="110" name="Freeform 27"/>
          <p:cNvSpPr/>
          <p:nvPr/>
        </p:nvSpPr>
        <p:spPr bwMode="auto">
          <a:xfrm rot="10800000">
            <a:off x="10290072" y="5188245"/>
            <a:ext cx="1164437" cy="1502267"/>
          </a:xfrm>
          <a:custGeom>
            <a:avLst/>
            <a:gdLst>
              <a:gd name="T0" fmla="*/ 284 w 782"/>
              <a:gd name="T1" fmla="*/ 1057 h 1057"/>
              <a:gd name="T2" fmla="*/ 782 w 782"/>
              <a:gd name="T3" fmla="*/ 0 h 1057"/>
              <a:gd name="T4" fmla="*/ 0 w 782"/>
              <a:gd name="T5" fmla="*/ 264 h 1057"/>
              <a:gd name="T6" fmla="*/ 284 w 782"/>
              <a:gd name="T7" fmla="*/ 1057 h 1057"/>
            </a:gdLst>
            <a:ahLst/>
            <a:cxnLst>
              <a:cxn ang="0">
                <a:pos x="T0" y="T1"/>
              </a:cxn>
              <a:cxn ang="0">
                <a:pos x="T2" y="T3"/>
              </a:cxn>
              <a:cxn ang="0">
                <a:pos x="T4" y="T5"/>
              </a:cxn>
              <a:cxn ang="0">
                <a:pos x="T6" y="T7"/>
              </a:cxn>
            </a:cxnLst>
            <a:rect l="0" t="0" r="r" b="b"/>
            <a:pathLst>
              <a:path w="782" h="1057">
                <a:moveTo>
                  <a:pt x="284" y="1057"/>
                </a:moveTo>
                <a:lnTo>
                  <a:pt x="782" y="0"/>
                </a:lnTo>
                <a:lnTo>
                  <a:pt x="0" y="264"/>
                </a:lnTo>
                <a:lnTo>
                  <a:pt x="284" y="1057"/>
                </a:lnTo>
                <a:close/>
              </a:path>
            </a:pathLst>
          </a:custGeom>
          <a:solidFill>
            <a:srgbClr val="5FCACB"/>
          </a:solidFill>
          <a:ln>
            <a:noFill/>
          </a:ln>
        </p:spPr>
        <p:txBody>
          <a:bodyPr vert="horz" wrap="square" lIns="91440" tIns="45720" rIns="91440" bIns="45720" numCol="1" anchor="t" anchorCtr="0" compatLnSpc="1"/>
          <a:lstStyle/>
          <a:p>
            <a:endParaRPr lang="zh-CN" altLang="en-US"/>
          </a:p>
        </p:txBody>
      </p:sp>
      <p:sp>
        <p:nvSpPr>
          <p:cNvPr id="111" name="Freeform 29"/>
          <p:cNvSpPr/>
          <p:nvPr/>
        </p:nvSpPr>
        <p:spPr bwMode="auto">
          <a:xfrm rot="10800000">
            <a:off x="7536819" y="6006888"/>
            <a:ext cx="1517342" cy="854174"/>
          </a:xfrm>
          <a:custGeom>
            <a:avLst/>
            <a:gdLst>
              <a:gd name="T0" fmla="*/ 308 w 1019"/>
              <a:gd name="T1" fmla="*/ 0 h 601"/>
              <a:gd name="T2" fmla="*/ 0 w 1019"/>
              <a:gd name="T3" fmla="*/ 0 h 601"/>
              <a:gd name="T4" fmla="*/ 237 w 1019"/>
              <a:gd name="T5" fmla="*/ 601 h 601"/>
              <a:gd name="T6" fmla="*/ 1019 w 1019"/>
              <a:gd name="T7" fmla="*/ 312 h 601"/>
              <a:gd name="T8" fmla="*/ 1019 w 1019"/>
              <a:gd name="T9" fmla="*/ 312 h 601"/>
              <a:gd name="T10" fmla="*/ 308 w 1019"/>
              <a:gd name="T11" fmla="*/ 0 h 601"/>
            </a:gdLst>
            <a:ahLst/>
            <a:cxnLst>
              <a:cxn ang="0">
                <a:pos x="T0" y="T1"/>
              </a:cxn>
              <a:cxn ang="0">
                <a:pos x="T2" y="T3"/>
              </a:cxn>
              <a:cxn ang="0">
                <a:pos x="T4" y="T5"/>
              </a:cxn>
              <a:cxn ang="0">
                <a:pos x="T6" y="T7"/>
              </a:cxn>
              <a:cxn ang="0">
                <a:pos x="T8" y="T9"/>
              </a:cxn>
              <a:cxn ang="0">
                <a:pos x="T10" y="T11"/>
              </a:cxn>
            </a:cxnLst>
            <a:rect l="0" t="0" r="r" b="b"/>
            <a:pathLst>
              <a:path w="1019" h="601">
                <a:moveTo>
                  <a:pt x="308" y="0"/>
                </a:moveTo>
                <a:lnTo>
                  <a:pt x="0" y="0"/>
                </a:lnTo>
                <a:lnTo>
                  <a:pt x="237" y="601"/>
                </a:lnTo>
                <a:lnTo>
                  <a:pt x="1019" y="312"/>
                </a:lnTo>
                <a:lnTo>
                  <a:pt x="1019" y="312"/>
                </a:lnTo>
                <a:lnTo>
                  <a:pt x="308"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30"/>
          <p:cNvSpPr/>
          <p:nvPr/>
        </p:nvSpPr>
        <p:spPr bwMode="auto">
          <a:xfrm rot="10800000">
            <a:off x="7325374" y="6417631"/>
            <a:ext cx="388642" cy="443431"/>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blipFill dpi="0" rotWithShape="1">
            <a:blip r:embed="rId4" cstate="print">
              <a:extLst>
                <a:ext uri="{28A0092B-C50C-407E-A947-70E740481C1C}">
                  <a14:useLocalDpi xmlns:a14="http://schemas.microsoft.com/office/drawing/2010/main" val="0"/>
                </a:ext>
              </a:extLst>
            </a:blip>
            <a:srcRect/>
            <a:stretch>
              <a:fillRect/>
            </a:stretch>
          </a:blipFill>
          <a:ln>
            <a:noFill/>
          </a:ln>
        </p:spPr>
        <p:txBody>
          <a:bodyPr vert="horz" wrap="square" lIns="91440" tIns="45720" rIns="91440" bIns="45720" numCol="1" anchor="t" anchorCtr="0" compatLnSpc="1"/>
          <a:lstStyle/>
          <a:p>
            <a:endParaRPr lang="zh-CN" altLang="en-US"/>
          </a:p>
        </p:txBody>
      </p:sp>
      <p:sp>
        <p:nvSpPr>
          <p:cNvPr id="114" name="Freeform 26"/>
          <p:cNvSpPr/>
          <p:nvPr/>
        </p:nvSpPr>
        <p:spPr bwMode="auto">
          <a:xfrm rot="10800000">
            <a:off x="9362034" y="6690512"/>
            <a:ext cx="929528" cy="216356"/>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8980 w 10000"/>
              <a:gd name="connsiteY0" fmla="*/ 6331 h 10000"/>
              <a:gd name="connsiteX1" fmla="*/ 4240 w 10000"/>
              <a:gd name="connsiteY1" fmla="*/ 0 h 10000"/>
              <a:gd name="connsiteX2" fmla="*/ 0 w 10000"/>
              <a:gd name="connsiteY2" fmla="*/ 10000 h 10000"/>
              <a:gd name="connsiteX3" fmla="*/ 10000 w 10000"/>
              <a:gd name="connsiteY3" fmla="*/ 5706 h 10000"/>
              <a:gd name="connsiteX4" fmla="*/ 8980 w 10000"/>
              <a:gd name="connsiteY4" fmla="*/ 6331 h 10000"/>
              <a:gd name="connsiteX0-1" fmla="*/ 8980 w 8980"/>
              <a:gd name="connsiteY0-2" fmla="*/ 6331 h 10000"/>
              <a:gd name="connsiteX1-3" fmla="*/ 4240 w 8980"/>
              <a:gd name="connsiteY1-4" fmla="*/ 0 h 10000"/>
              <a:gd name="connsiteX2-5" fmla="*/ 0 w 8980"/>
              <a:gd name="connsiteY2-6" fmla="*/ 10000 h 10000"/>
              <a:gd name="connsiteX3-7" fmla="*/ 7682 w 8980"/>
              <a:gd name="connsiteY3-8" fmla="*/ 8285 h 10000"/>
              <a:gd name="connsiteX4-9" fmla="*/ 8980 w 8980"/>
              <a:gd name="connsiteY4-10" fmla="*/ 6331 h 10000"/>
              <a:gd name="connsiteX0-11" fmla="*/ 10000 w 10000"/>
              <a:gd name="connsiteY0-12" fmla="*/ 0 h 3669"/>
              <a:gd name="connsiteX1-13" fmla="*/ 1243 w 10000"/>
              <a:gd name="connsiteY1-14" fmla="*/ 1407 h 3669"/>
              <a:gd name="connsiteX2-15" fmla="*/ 0 w 10000"/>
              <a:gd name="connsiteY2-16" fmla="*/ 3669 h 3669"/>
              <a:gd name="connsiteX3-17" fmla="*/ 8555 w 10000"/>
              <a:gd name="connsiteY3-18" fmla="*/ 1954 h 3669"/>
              <a:gd name="connsiteX4-19" fmla="*/ 10000 w 10000"/>
              <a:gd name="connsiteY4-20" fmla="*/ 0 h 3669"/>
              <a:gd name="connsiteX0-21" fmla="*/ 8878 w 8878"/>
              <a:gd name="connsiteY0-22" fmla="*/ 639 h 6165"/>
              <a:gd name="connsiteX1-23" fmla="*/ 1243 w 8878"/>
              <a:gd name="connsiteY1-24" fmla="*/ 0 h 6165"/>
              <a:gd name="connsiteX2-25" fmla="*/ 0 w 8878"/>
              <a:gd name="connsiteY2-26" fmla="*/ 6165 h 6165"/>
              <a:gd name="connsiteX3-27" fmla="*/ 8555 w 8878"/>
              <a:gd name="connsiteY3-28" fmla="*/ 1491 h 6165"/>
              <a:gd name="connsiteX4-29" fmla="*/ 8878 w 8878"/>
              <a:gd name="connsiteY4-30" fmla="*/ 639 h 61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878" h="6165">
                <a:moveTo>
                  <a:pt x="8878" y="639"/>
                </a:moveTo>
                <a:lnTo>
                  <a:pt x="1243" y="0"/>
                </a:lnTo>
                <a:lnTo>
                  <a:pt x="0" y="6165"/>
                </a:lnTo>
                <a:lnTo>
                  <a:pt x="8555" y="1491"/>
                </a:lnTo>
                <a:lnTo>
                  <a:pt x="8878" y="63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6"/>
          <p:cNvSpPr/>
          <p:nvPr/>
        </p:nvSpPr>
        <p:spPr bwMode="auto">
          <a:xfrm>
            <a:off x="397271" y="2620177"/>
            <a:ext cx="1164437" cy="1536377"/>
          </a:xfrm>
          <a:custGeom>
            <a:avLst/>
            <a:gdLst>
              <a:gd name="T0" fmla="*/ 284 w 782"/>
              <a:gd name="T1" fmla="*/ 1081 h 1081"/>
              <a:gd name="T2" fmla="*/ 782 w 782"/>
              <a:gd name="T3" fmla="*/ 0 h 1081"/>
              <a:gd name="T4" fmla="*/ 0 w 782"/>
              <a:gd name="T5" fmla="*/ 288 h 1081"/>
              <a:gd name="T6" fmla="*/ 284 w 782"/>
              <a:gd name="T7" fmla="*/ 1081 h 1081"/>
            </a:gdLst>
            <a:ahLst/>
            <a:cxnLst>
              <a:cxn ang="0">
                <a:pos x="T0" y="T1"/>
              </a:cxn>
              <a:cxn ang="0">
                <a:pos x="T2" y="T3"/>
              </a:cxn>
              <a:cxn ang="0">
                <a:pos x="T4" y="T5"/>
              </a:cxn>
              <a:cxn ang="0">
                <a:pos x="T6" y="T7"/>
              </a:cxn>
            </a:cxnLst>
            <a:rect l="0" t="0" r="r" b="b"/>
            <a:pathLst>
              <a:path w="782" h="1081">
                <a:moveTo>
                  <a:pt x="284" y="1081"/>
                </a:moveTo>
                <a:lnTo>
                  <a:pt x="782" y="0"/>
                </a:lnTo>
                <a:lnTo>
                  <a:pt x="0" y="288"/>
                </a:lnTo>
                <a:lnTo>
                  <a:pt x="284" y="1081"/>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7"/>
          <p:cNvSpPr/>
          <p:nvPr/>
        </p:nvSpPr>
        <p:spPr bwMode="auto">
          <a:xfrm>
            <a:off x="8629" y="3781343"/>
            <a:ext cx="811532" cy="648092"/>
          </a:xfrm>
          <a:custGeom>
            <a:avLst/>
            <a:gdLst>
              <a:gd name="T0" fmla="*/ 0 w 545"/>
              <a:gd name="T1" fmla="*/ 0 h 456"/>
              <a:gd name="T2" fmla="*/ 0 w 545"/>
              <a:gd name="T3" fmla="*/ 456 h 456"/>
              <a:gd name="T4" fmla="*/ 545 w 545"/>
              <a:gd name="T5" fmla="*/ 264 h 456"/>
              <a:gd name="T6" fmla="*/ 545 w 545"/>
              <a:gd name="T7" fmla="*/ 264 h 456"/>
              <a:gd name="T8" fmla="*/ 545 w 545"/>
              <a:gd name="T9" fmla="*/ 264 h 456"/>
              <a:gd name="T10" fmla="*/ 0 w 545"/>
              <a:gd name="T11" fmla="*/ 0 h 456"/>
            </a:gdLst>
            <a:ahLst/>
            <a:cxnLst>
              <a:cxn ang="0">
                <a:pos x="T0" y="T1"/>
              </a:cxn>
              <a:cxn ang="0">
                <a:pos x="T2" y="T3"/>
              </a:cxn>
              <a:cxn ang="0">
                <a:pos x="T4" y="T5"/>
              </a:cxn>
              <a:cxn ang="0">
                <a:pos x="T6" y="T7"/>
              </a:cxn>
              <a:cxn ang="0">
                <a:pos x="T8" y="T9"/>
              </a:cxn>
              <a:cxn ang="0">
                <a:pos x="T10" y="T11"/>
              </a:cxn>
            </a:cxnLst>
            <a:rect l="0" t="0" r="r" b="b"/>
            <a:pathLst>
              <a:path w="545" h="456">
                <a:moveTo>
                  <a:pt x="0" y="0"/>
                </a:moveTo>
                <a:lnTo>
                  <a:pt x="0" y="456"/>
                </a:lnTo>
                <a:lnTo>
                  <a:pt x="545" y="264"/>
                </a:lnTo>
                <a:lnTo>
                  <a:pt x="545" y="264"/>
                </a:lnTo>
                <a:lnTo>
                  <a:pt x="545" y="264"/>
                </a:lnTo>
                <a:lnTo>
                  <a:pt x="0" y="0"/>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
          <p:cNvSpPr/>
          <p:nvPr/>
        </p:nvSpPr>
        <p:spPr bwMode="auto">
          <a:xfrm>
            <a:off x="1561708" y="2620177"/>
            <a:ext cx="1588816" cy="1127055"/>
          </a:xfrm>
          <a:custGeom>
            <a:avLst/>
            <a:gdLst>
              <a:gd name="T0" fmla="*/ 0 w 1067"/>
              <a:gd name="T1" fmla="*/ 0 h 793"/>
              <a:gd name="T2" fmla="*/ 285 w 1067"/>
              <a:gd name="T3" fmla="*/ 793 h 793"/>
              <a:gd name="T4" fmla="*/ 1067 w 1067"/>
              <a:gd name="T5" fmla="*/ 505 h 793"/>
              <a:gd name="T6" fmla="*/ 0 w 1067"/>
              <a:gd name="T7" fmla="*/ 0 h 793"/>
            </a:gdLst>
            <a:ahLst/>
            <a:cxnLst>
              <a:cxn ang="0">
                <a:pos x="T0" y="T1"/>
              </a:cxn>
              <a:cxn ang="0">
                <a:pos x="T2" y="T3"/>
              </a:cxn>
              <a:cxn ang="0">
                <a:pos x="T4" y="T5"/>
              </a:cxn>
              <a:cxn ang="0">
                <a:pos x="T6" y="T7"/>
              </a:cxn>
            </a:cxnLst>
            <a:rect l="0" t="0" r="r" b="b"/>
            <a:pathLst>
              <a:path w="1067" h="793">
                <a:moveTo>
                  <a:pt x="0" y="0"/>
                </a:moveTo>
                <a:lnTo>
                  <a:pt x="285" y="793"/>
                </a:lnTo>
                <a:lnTo>
                  <a:pt x="1067" y="505"/>
                </a:lnTo>
                <a:lnTo>
                  <a:pt x="0" y="0"/>
                </a:lnTo>
                <a:close/>
              </a:path>
            </a:pathLst>
          </a:custGeom>
          <a:blipFill dpi="0" rotWithShape="1">
            <a:blip r:embed="rId5" cstate="print">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
          <p:cNvSpPr/>
          <p:nvPr/>
        </p:nvSpPr>
        <p:spPr bwMode="auto">
          <a:xfrm>
            <a:off x="8629" y="2004775"/>
            <a:ext cx="388642" cy="1161165"/>
          </a:xfrm>
          <a:custGeom>
            <a:avLst/>
            <a:gdLst>
              <a:gd name="T0" fmla="*/ 0 w 261"/>
              <a:gd name="T1" fmla="*/ 817 h 817"/>
              <a:gd name="T2" fmla="*/ 261 w 261"/>
              <a:gd name="T3" fmla="*/ 721 h 817"/>
              <a:gd name="T4" fmla="*/ 0 w 261"/>
              <a:gd name="T5" fmla="*/ 0 h 817"/>
              <a:gd name="T6" fmla="*/ 0 w 261"/>
              <a:gd name="T7" fmla="*/ 817 h 817"/>
            </a:gdLst>
            <a:ahLst/>
            <a:cxnLst>
              <a:cxn ang="0">
                <a:pos x="T0" y="T1"/>
              </a:cxn>
              <a:cxn ang="0">
                <a:pos x="T2" y="T3"/>
              </a:cxn>
              <a:cxn ang="0">
                <a:pos x="T4" y="T5"/>
              </a:cxn>
              <a:cxn ang="0">
                <a:pos x="T6" y="T7"/>
              </a:cxn>
            </a:cxnLst>
            <a:rect l="0" t="0" r="r" b="b"/>
            <a:pathLst>
              <a:path w="261" h="817">
                <a:moveTo>
                  <a:pt x="0" y="817"/>
                </a:moveTo>
                <a:lnTo>
                  <a:pt x="261" y="721"/>
                </a:lnTo>
                <a:lnTo>
                  <a:pt x="0" y="0"/>
                </a:lnTo>
                <a:lnTo>
                  <a:pt x="0" y="817"/>
                </a:lnTo>
                <a:close/>
              </a:path>
            </a:pathLst>
          </a:custGeom>
          <a:blipFill dpi="0" rotWithShape="1">
            <a:blip r:embed="rId6" cstate="print">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0"/>
          <p:cNvSpPr/>
          <p:nvPr/>
        </p:nvSpPr>
        <p:spPr bwMode="auto">
          <a:xfrm>
            <a:off x="714438" y="24967"/>
            <a:ext cx="1588816" cy="1092945"/>
          </a:xfrm>
          <a:custGeom>
            <a:avLst/>
            <a:gdLst>
              <a:gd name="T0" fmla="*/ 711 w 1067"/>
              <a:gd name="T1" fmla="*/ 0 h 769"/>
              <a:gd name="T2" fmla="*/ 0 w 1067"/>
              <a:gd name="T3" fmla="*/ 264 h 769"/>
              <a:gd name="T4" fmla="*/ 0 w 1067"/>
              <a:gd name="T5" fmla="*/ 264 h 769"/>
              <a:gd name="T6" fmla="*/ 0 w 1067"/>
              <a:gd name="T7" fmla="*/ 264 h 769"/>
              <a:gd name="T8" fmla="*/ 1067 w 1067"/>
              <a:gd name="T9" fmla="*/ 769 h 769"/>
              <a:gd name="T10" fmla="*/ 783 w 1067"/>
              <a:gd name="T11" fmla="*/ 0 h 769"/>
              <a:gd name="T12" fmla="*/ 711 w 1067"/>
              <a:gd name="T13" fmla="*/ 0 h 769"/>
            </a:gdLst>
            <a:ahLst/>
            <a:cxnLst>
              <a:cxn ang="0">
                <a:pos x="T0" y="T1"/>
              </a:cxn>
              <a:cxn ang="0">
                <a:pos x="T2" y="T3"/>
              </a:cxn>
              <a:cxn ang="0">
                <a:pos x="T4" y="T5"/>
              </a:cxn>
              <a:cxn ang="0">
                <a:pos x="T6" y="T7"/>
              </a:cxn>
              <a:cxn ang="0">
                <a:pos x="T8" y="T9"/>
              </a:cxn>
              <a:cxn ang="0">
                <a:pos x="T10" y="T11"/>
              </a:cxn>
              <a:cxn ang="0">
                <a:pos x="T12" y="T13"/>
              </a:cxn>
            </a:cxnLst>
            <a:rect l="0" t="0" r="r" b="b"/>
            <a:pathLst>
              <a:path w="1067" h="769">
                <a:moveTo>
                  <a:pt x="711" y="0"/>
                </a:moveTo>
                <a:lnTo>
                  <a:pt x="0" y="264"/>
                </a:lnTo>
                <a:lnTo>
                  <a:pt x="0" y="264"/>
                </a:lnTo>
                <a:lnTo>
                  <a:pt x="0" y="264"/>
                </a:lnTo>
                <a:lnTo>
                  <a:pt x="1067" y="769"/>
                </a:lnTo>
                <a:lnTo>
                  <a:pt x="783" y="0"/>
                </a:lnTo>
                <a:lnTo>
                  <a:pt x="711"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1"/>
          <p:cNvSpPr/>
          <p:nvPr/>
        </p:nvSpPr>
        <p:spPr bwMode="auto">
          <a:xfrm>
            <a:off x="8629" y="400178"/>
            <a:ext cx="1130189" cy="1502267"/>
          </a:xfrm>
          <a:custGeom>
            <a:avLst/>
            <a:gdLst>
              <a:gd name="T0" fmla="*/ 0 w 759"/>
              <a:gd name="T1" fmla="*/ 1009 h 1057"/>
              <a:gd name="T2" fmla="*/ 0 w 759"/>
              <a:gd name="T3" fmla="*/ 1057 h 1057"/>
              <a:gd name="T4" fmla="*/ 759 w 759"/>
              <a:gd name="T5" fmla="*/ 769 h 1057"/>
              <a:gd name="T6" fmla="*/ 474 w 759"/>
              <a:gd name="T7" fmla="*/ 0 h 1057"/>
              <a:gd name="T8" fmla="*/ 0 w 759"/>
              <a:gd name="T9" fmla="*/ 1009 h 1057"/>
            </a:gdLst>
            <a:ahLst/>
            <a:cxnLst>
              <a:cxn ang="0">
                <a:pos x="T0" y="T1"/>
              </a:cxn>
              <a:cxn ang="0">
                <a:pos x="T2" y="T3"/>
              </a:cxn>
              <a:cxn ang="0">
                <a:pos x="T4" y="T5"/>
              </a:cxn>
              <a:cxn ang="0">
                <a:pos x="T6" y="T7"/>
              </a:cxn>
              <a:cxn ang="0">
                <a:pos x="T8" y="T9"/>
              </a:cxn>
            </a:cxnLst>
            <a:rect l="0" t="0" r="r" b="b"/>
            <a:pathLst>
              <a:path w="759" h="1057">
                <a:moveTo>
                  <a:pt x="0" y="1009"/>
                </a:moveTo>
                <a:lnTo>
                  <a:pt x="0" y="1057"/>
                </a:lnTo>
                <a:lnTo>
                  <a:pt x="759" y="769"/>
                </a:lnTo>
                <a:lnTo>
                  <a:pt x="474" y="0"/>
                </a:lnTo>
                <a:lnTo>
                  <a:pt x="0" y="1009"/>
                </a:lnTo>
                <a:close/>
              </a:path>
            </a:pathLst>
          </a:custGeom>
          <a:blipFill dpi="0" rotWithShape="1">
            <a:blip r:embed="rId7" cstate="print">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2"/>
          <p:cNvSpPr/>
          <p:nvPr/>
        </p:nvSpPr>
        <p:spPr bwMode="auto">
          <a:xfrm>
            <a:off x="1561708" y="2210856"/>
            <a:ext cx="1588816" cy="1127055"/>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3"/>
          <p:cNvSpPr/>
          <p:nvPr/>
        </p:nvSpPr>
        <p:spPr bwMode="auto">
          <a:xfrm>
            <a:off x="1138818" y="1117912"/>
            <a:ext cx="1164437" cy="1502267"/>
          </a:xfrm>
          <a:custGeom>
            <a:avLst/>
            <a:gdLst>
              <a:gd name="T0" fmla="*/ 0 w 782"/>
              <a:gd name="T1" fmla="*/ 264 h 1057"/>
              <a:gd name="T2" fmla="*/ 284 w 782"/>
              <a:gd name="T3" fmla="*/ 1057 h 1057"/>
              <a:gd name="T4" fmla="*/ 782 w 782"/>
              <a:gd name="T5" fmla="*/ 0 h 1057"/>
              <a:gd name="T6" fmla="*/ 0 w 782"/>
              <a:gd name="T7" fmla="*/ 264 h 1057"/>
            </a:gdLst>
            <a:ahLst/>
            <a:cxnLst>
              <a:cxn ang="0">
                <a:pos x="T0" y="T1"/>
              </a:cxn>
              <a:cxn ang="0">
                <a:pos x="T2" y="T3"/>
              </a:cxn>
              <a:cxn ang="0">
                <a:pos x="T4" y="T5"/>
              </a:cxn>
              <a:cxn ang="0">
                <a:pos x="T6" y="T7"/>
              </a:cxn>
            </a:cxnLst>
            <a:rect l="0" t="0" r="r" b="b"/>
            <a:pathLst>
              <a:path w="782" h="1057">
                <a:moveTo>
                  <a:pt x="0" y="264"/>
                </a:moveTo>
                <a:lnTo>
                  <a:pt x="284" y="1057"/>
                </a:lnTo>
                <a:lnTo>
                  <a:pt x="782" y="0"/>
                </a:lnTo>
                <a:lnTo>
                  <a:pt x="0" y="264"/>
                </a:lnTo>
                <a:close/>
              </a:path>
            </a:pathLst>
          </a:custGeom>
          <a:blipFill dpi="0" rotWithShape="1">
            <a:blip r:embed="rId8">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6"/>
          <p:cNvSpPr/>
          <p:nvPr/>
        </p:nvSpPr>
        <p:spPr bwMode="auto">
          <a:xfrm>
            <a:off x="3892070" y="1390793"/>
            <a:ext cx="1128699" cy="1536377"/>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blipFill dpi="0" rotWithShape="1">
            <a:blip r:embed="rId9" cstate="print">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7"/>
          <p:cNvSpPr/>
          <p:nvPr/>
        </p:nvSpPr>
        <p:spPr bwMode="auto">
          <a:xfrm>
            <a:off x="2726145" y="707169"/>
            <a:ext cx="1165926" cy="1503687"/>
          </a:xfrm>
          <a:custGeom>
            <a:avLst/>
            <a:gdLst>
              <a:gd name="T0" fmla="*/ 498 w 783"/>
              <a:gd name="T1" fmla="*/ 0 h 1058"/>
              <a:gd name="T2" fmla="*/ 0 w 783"/>
              <a:gd name="T3" fmla="*/ 1058 h 1058"/>
              <a:gd name="T4" fmla="*/ 783 w 783"/>
              <a:gd name="T5" fmla="*/ 769 h 1058"/>
              <a:gd name="T6" fmla="*/ 498 w 783"/>
              <a:gd name="T7" fmla="*/ 0 h 1058"/>
            </a:gdLst>
            <a:ahLst/>
            <a:cxnLst>
              <a:cxn ang="0">
                <a:pos x="T0" y="T1"/>
              </a:cxn>
              <a:cxn ang="0">
                <a:pos x="T2" y="T3"/>
              </a:cxn>
              <a:cxn ang="0">
                <a:pos x="T4" y="T5"/>
              </a:cxn>
              <a:cxn ang="0">
                <a:pos x="T6" y="T7"/>
              </a:cxn>
            </a:cxnLst>
            <a:rect l="0" t="0" r="r" b="b"/>
            <a:pathLst>
              <a:path w="783" h="1058">
                <a:moveTo>
                  <a:pt x="498" y="0"/>
                </a:moveTo>
                <a:lnTo>
                  <a:pt x="0" y="1058"/>
                </a:lnTo>
                <a:lnTo>
                  <a:pt x="783" y="769"/>
                </a:lnTo>
                <a:lnTo>
                  <a:pt x="498" y="0"/>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8"/>
          <p:cNvSpPr/>
          <p:nvPr/>
        </p:nvSpPr>
        <p:spPr bwMode="auto">
          <a:xfrm>
            <a:off x="1880365" y="24967"/>
            <a:ext cx="1587327" cy="1092945"/>
          </a:xfrm>
          <a:custGeom>
            <a:avLst/>
            <a:gdLst>
              <a:gd name="T0" fmla="*/ 0 w 1066"/>
              <a:gd name="T1" fmla="*/ 0 h 769"/>
              <a:gd name="T2" fmla="*/ 284 w 1066"/>
              <a:gd name="T3" fmla="*/ 769 h 769"/>
              <a:gd name="T4" fmla="*/ 1066 w 1066"/>
              <a:gd name="T5" fmla="*/ 480 h 769"/>
              <a:gd name="T6" fmla="*/ 47 w 1066"/>
              <a:gd name="T7" fmla="*/ 0 h 769"/>
              <a:gd name="T8" fmla="*/ 0 w 1066"/>
              <a:gd name="T9" fmla="*/ 0 h 769"/>
            </a:gdLst>
            <a:ahLst/>
            <a:cxnLst>
              <a:cxn ang="0">
                <a:pos x="T0" y="T1"/>
              </a:cxn>
              <a:cxn ang="0">
                <a:pos x="T2" y="T3"/>
              </a:cxn>
              <a:cxn ang="0">
                <a:pos x="T4" y="T5"/>
              </a:cxn>
              <a:cxn ang="0">
                <a:pos x="T6" y="T7"/>
              </a:cxn>
              <a:cxn ang="0">
                <a:pos x="T8" y="T9"/>
              </a:cxn>
            </a:cxnLst>
            <a:rect l="0" t="0" r="r" b="b"/>
            <a:pathLst>
              <a:path w="1066" h="769">
                <a:moveTo>
                  <a:pt x="0" y="0"/>
                </a:moveTo>
                <a:lnTo>
                  <a:pt x="284" y="769"/>
                </a:lnTo>
                <a:lnTo>
                  <a:pt x="1066" y="480"/>
                </a:lnTo>
                <a:lnTo>
                  <a:pt x="47" y="0"/>
                </a:lnTo>
                <a:lnTo>
                  <a:pt x="0" y="0"/>
                </a:lnTo>
                <a:close/>
              </a:path>
            </a:pathLst>
          </a:custGeom>
          <a:blipFill dpi="0" rotWithShape="1">
            <a:blip r:embed="rId10" cstate="print">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9"/>
          <p:cNvSpPr/>
          <p:nvPr/>
        </p:nvSpPr>
        <p:spPr bwMode="auto">
          <a:xfrm>
            <a:off x="2726145" y="2210856"/>
            <a:ext cx="1588816" cy="1127055"/>
          </a:xfrm>
          <a:custGeom>
            <a:avLst/>
            <a:gdLst>
              <a:gd name="T0" fmla="*/ 285 w 1067"/>
              <a:gd name="T1" fmla="*/ 793 h 793"/>
              <a:gd name="T2" fmla="*/ 1067 w 1067"/>
              <a:gd name="T3" fmla="*/ 504 h 793"/>
              <a:gd name="T4" fmla="*/ 0 w 1067"/>
              <a:gd name="T5" fmla="*/ 0 h 793"/>
              <a:gd name="T6" fmla="*/ 285 w 1067"/>
              <a:gd name="T7" fmla="*/ 793 h 793"/>
            </a:gdLst>
            <a:ahLst/>
            <a:cxnLst>
              <a:cxn ang="0">
                <a:pos x="T0" y="T1"/>
              </a:cxn>
              <a:cxn ang="0">
                <a:pos x="T2" y="T3"/>
              </a:cxn>
              <a:cxn ang="0">
                <a:pos x="T4" y="T5"/>
              </a:cxn>
              <a:cxn ang="0">
                <a:pos x="T6" y="T7"/>
              </a:cxn>
            </a:cxnLst>
            <a:rect l="0" t="0" r="r" b="b"/>
            <a:pathLst>
              <a:path w="1067" h="793">
                <a:moveTo>
                  <a:pt x="285" y="793"/>
                </a:moveTo>
                <a:lnTo>
                  <a:pt x="1067" y="504"/>
                </a:lnTo>
                <a:lnTo>
                  <a:pt x="0" y="0"/>
                </a:lnTo>
                <a:lnTo>
                  <a:pt x="285" y="793"/>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0"/>
          <p:cNvSpPr/>
          <p:nvPr/>
        </p:nvSpPr>
        <p:spPr bwMode="auto">
          <a:xfrm>
            <a:off x="1950349" y="24967"/>
            <a:ext cx="1517342" cy="682202"/>
          </a:xfrm>
          <a:custGeom>
            <a:avLst/>
            <a:gdLst>
              <a:gd name="T0" fmla="*/ 0 w 1019"/>
              <a:gd name="T1" fmla="*/ 0 h 480"/>
              <a:gd name="T2" fmla="*/ 1019 w 1019"/>
              <a:gd name="T3" fmla="*/ 480 h 480"/>
              <a:gd name="T4" fmla="*/ 853 w 1019"/>
              <a:gd name="T5" fmla="*/ 0 h 480"/>
              <a:gd name="T6" fmla="*/ 0 w 1019"/>
              <a:gd name="T7" fmla="*/ 0 h 480"/>
            </a:gdLst>
            <a:ahLst/>
            <a:cxnLst>
              <a:cxn ang="0">
                <a:pos x="T0" y="T1"/>
              </a:cxn>
              <a:cxn ang="0">
                <a:pos x="T2" y="T3"/>
              </a:cxn>
              <a:cxn ang="0">
                <a:pos x="T4" y="T5"/>
              </a:cxn>
              <a:cxn ang="0">
                <a:pos x="T6" y="T7"/>
              </a:cxn>
            </a:cxnLst>
            <a:rect l="0" t="0" r="r" b="b"/>
            <a:pathLst>
              <a:path w="1019" h="480">
                <a:moveTo>
                  <a:pt x="0" y="0"/>
                </a:moveTo>
                <a:lnTo>
                  <a:pt x="1019" y="480"/>
                </a:lnTo>
                <a:lnTo>
                  <a:pt x="853" y="0"/>
                </a:lnTo>
                <a:lnTo>
                  <a:pt x="0" y="0"/>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1"/>
          <p:cNvSpPr/>
          <p:nvPr/>
        </p:nvSpPr>
        <p:spPr bwMode="auto">
          <a:xfrm>
            <a:off x="3467691" y="24967"/>
            <a:ext cx="1164437" cy="682202"/>
          </a:xfrm>
          <a:custGeom>
            <a:avLst/>
            <a:gdLst>
              <a:gd name="T0" fmla="*/ 214 w 782"/>
              <a:gd name="T1" fmla="*/ 0 h 480"/>
              <a:gd name="T2" fmla="*/ 0 w 782"/>
              <a:gd name="T3" fmla="*/ 480 h 480"/>
              <a:gd name="T4" fmla="*/ 782 w 782"/>
              <a:gd name="T5" fmla="*/ 192 h 480"/>
              <a:gd name="T6" fmla="*/ 711 w 782"/>
              <a:gd name="T7" fmla="*/ 0 h 480"/>
              <a:gd name="T8" fmla="*/ 214 w 782"/>
              <a:gd name="T9" fmla="*/ 0 h 480"/>
            </a:gdLst>
            <a:ahLst/>
            <a:cxnLst>
              <a:cxn ang="0">
                <a:pos x="T0" y="T1"/>
              </a:cxn>
              <a:cxn ang="0">
                <a:pos x="T2" y="T3"/>
              </a:cxn>
              <a:cxn ang="0">
                <a:pos x="T4" y="T5"/>
              </a:cxn>
              <a:cxn ang="0">
                <a:pos x="T6" y="T7"/>
              </a:cxn>
              <a:cxn ang="0">
                <a:pos x="T8" y="T9"/>
              </a:cxn>
            </a:cxnLst>
            <a:rect l="0" t="0" r="r" b="b"/>
            <a:pathLst>
              <a:path w="782" h="480">
                <a:moveTo>
                  <a:pt x="214" y="0"/>
                </a:moveTo>
                <a:lnTo>
                  <a:pt x="0" y="480"/>
                </a:lnTo>
                <a:lnTo>
                  <a:pt x="782" y="192"/>
                </a:lnTo>
                <a:lnTo>
                  <a:pt x="711" y="0"/>
                </a:lnTo>
                <a:lnTo>
                  <a:pt x="214" y="0"/>
                </a:lnTo>
                <a:close/>
              </a:path>
            </a:pathLst>
          </a:custGeom>
          <a:blipFill dpi="0" rotWithShape="1">
            <a:blip r:embed="rId11">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
          <p:cNvSpPr/>
          <p:nvPr/>
        </p:nvSpPr>
        <p:spPr bwMode="auto">
          <a:xfrm>
            <a:off x="4632128" y="24967"/>
            <a:ext cx="1060203" cy="1365826"/>
          </a:xfrm>
          <a:custGeom>
            <a:avLst/>
            <a:gdLst>
              <a:gd name="T0" fmla="*/ 498 w 712"/>
              <a:gd name="T1" fmla="*/ 0 h 961"/>
              <a:gd name="T2" fmla="*/ 0 w 712"/>
              <a:gd name="T3" fmla="*/ 192 h 961"/>
              <a:gd name="T4" fmla="*/ 261 w 712"/>
              <a:gd name="T5" fmla="*/ 961 h 961"/>
              <a:gd name="T6" fmla="*/ 712 w 712"/>
              <a:gd name="T7" fmla="*/ 0 h 961"/>
              <a:gd name="T8" fmla="*/ 498 w 712"/>
              <a:gd name="T9" fmla="*/ 0 h 961"/>
            </a:gdLst>
            <a:ahLst/>
            <a:cxnLst>
              <a:cxn ang="0">
                <a:pos x="T0" y="T1"/>
              </a:cxn>
              <a:cxn ang="0">
                <a:pos x="T2" y="T3"/>
              </a:cxn>
              <a:cxn ang="0">
                <a:pos x="T4" y="T5"/>
              </a:cxn>
              <a:cxn ang="0">
                <a:pos x="T6" y="T7"/>
              </a:cxn>
              <a:cxn ang="0">
                <a:pos x="T8" y="T9"/>
              </a:cxn>
            </a:cxnLst>
            <a:rect l="0" t="0" r="r" b="b"/>
            <a:pathLst>
              <a:path w="712" h="961">
                <a:moveTo>
                  <a:pt x="498" y="0"/>
                </a:moveTo>
                <a:lnTo>
                  <a:pt x="0" y="192"/>
                </a:lnTo>
                <a:lnTo>
                  <a:pt x="261" y="961"/>
                </a:lnTo>
                <a:lnTo>
                  <a:pt x="712" y="0"/>
                </a:lnTo>
                <a:lnTo>
                  <a:pt x="498" y="0"/>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3"/>
          <p:cNvSpPr/>
          <p:nvPr/>
        </p:nvSpPr>
        <p:spPr bwMode="auto">
          <a:xfrm>
            <a:off x="5020769" y="981471"/>
            <a:ext cx="1588816" cy="1127055"/>
          </a:xfrm>
          <a:custGeom>
            <a:avLst/>
            <a:gdLst>
              <a:gd name="T0" fmla="*/ 0 w 1067"/>
              <a:gd name="T1" fmla="*/ 288 h 793"/>
              <a:gd name="T2" fmla="*/ 1067 w 1067"/>
              <a:gd name="T3" fmla="*/ 793 h 793"/>
              <a:gd name="T4" fmla="*/ 782 w 1067"/>
              <a:gd name="T5" fmla="*/ 0 h 793"/>
              <a:gd name="T6" fmla="*/ 0 w 1067"/>
              <a:gd name="T7" fmla="*/ 288 h 793"/>
            </a:gdLst>
            <a:ahLst/>
            <a:cxnLst>
              <a:cxn ang="0">
                <a:pos x="T0" y="T1"/>
              </a:cxn>
              <a:cxn ang="0">
                <a:pos x="T2" y="T3"/>
              </a:cxn>
              <a:cxn ang="0">
                <a:pos x="T4" y="T5"/>
              </a:cxn>
              <a:cxn ang="0">
                <a:pos x="T6" y="T7"/>
              </a:cxn>
            </a:cxnLst>
            <a:rect l="0" t="0" r="r" b="b"/>
            <a:pathLst>
              <a:path w="1067" h="793">
                <a:moveTo>
                  <a:pt x="0" y="288"/>
                </a:moveTo>
                <a:lnTo>
                  <a:pt x="1067" y="793"/>
                </a:lnTo>
                <a:lnTo>
                  <a:pt x="782" y="0"/>
                </a:lnTo>
                <a:lnTo>
                  <a:pt x="0" y="288"/>
                </a:lnTo>
                <a:close/>
              </a:path>
            </a:pathLst>
          </a:custGeom>
          <a:blipFill dpi="0" rotWithShape="1">
            <a:blip r:embed="rId12" cstate="print">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4"/>
          <p:cNvSpPr/>
          <p:nvPr/>
        </p:nvSpPr>
        <p:spPr bwMode="auto">
          <a:xfrm>
            <a:off x="6185206" y="981471"/>
            <a:ext cx="1588816" cy="1127055"/>
          </a:xfrm>
          <a:custGeom>
            <a:avLst/>
            <a:gdLst>
              <a:gd name="T0" fmla="*/ 285 w 1067"/>
              <a:gd name="T1" fmla="*/ 793 h 793"/>
              <a:gd name="T2" fmla="*/ 1067 w 1067"/>
              <a:gd name="T3" fmla="*/ 504 h 793"/>
              <a:gd name="T4" fmla="*/ 0 w 1067"/>
              <a:gd name="T5" fmla="*/ 0 h 793"/>
              <a:gd name="T6" fmla="*/ 285 w 1067"/>
              <a:gd name="T7" fmla="*/ 793 h 793"/>
            </a:gdLst>
            <a:ahLst/>
            <a:cxnLst>
              <a:cxn ang="0">
                <a:pos x="T0" y="T1"/>
              </a:cxn>
              <a:cxn ang="0">
                <a:pos x="T2" y="T3"/>
              </a:cxn>
              <a:cxn ang="0">
                <a:pos x="T4" y="T5"/>
              </a:cxn>
              <a:cxn ang="0">
                <a:pos x="T6" y="T7"/>
              </a:cxn>
            </a:cxnLst>
            <a:rect l="0" t="0" r="r" b="b"/>
            <a:pathLst>
              <a:path w="1067" h="793">
                <a:moveTo>
                  <a:pt x="285" y="793"/>
                </a:moveTo>
                <a:lnTo>
                  <a:pt x="1067" y="504"/>
                </a:lnTo>
                <a:lnTo>
                  <a:pt x="0" y="0"/>
                </a:lnTo>
                <a:lnTo>
                  <a:pt x="285" y="793"/>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5"/>
          <p:cNvSpPr/>
          <p:nvPr/>
        </p:nvSpPr>
        <p:spPr bwMode="auto">
          <a:xfrm>
            <a:off x="8515569" y="195517"/>
            <a:ext cx="1588816" cy="1092945"/>
          </a:xfrm>
          <a:custGeom>
            <a:avLst/>
            <a:gdLst>
              <a:gd name="T0" fmla="*/ 284 w 1067"/>
              <a:gd name="T1" fmla="*/ 769 h 769"/>
              <a:gd name="T2" fmla="*/ 1067 w 1067"/>
              <a:gd name="T3" fmla="*/ 481 h 769"/>
              <a:gd name="T4" fmla="*/ 0 w 1067"/>
              <a:gd name="T5" fmla="*/ 0 h 769"/>
              <a:gd name="T6" fmla="*/ 284 w 1067"/>
              <a:gd name="T7" fmla="*/ 769 h 769"/>
            </a:gdLst>
            <a:ahLst/>
            <a:cxnLst>
              <a:cxn ang="0">
                <a:pos x="T0" y="T1"/>
              </a:cxn>
              <a:cxn ang="0">
                <a:pos x="T2" y="T3"/>
              </a:cxn>
              <a:cxn ang="0">
                <a:pos x="T4" y="T5"/>
              </a:cxn>
              <a:cxn ang="0">
                <a:pos x="T6" y="T7"/>
              </a:cxn>
            </a:cxnLst>
            <a:rect l="0" t="0" r="r" b="b"/>
            <a:pathLst>
              <a:path w="1067" h="769">
                <a:moveTo>
                  <a:pt x="284" y="769"/>
                </a:moveTo>
                <a:lnTo>
                  <a:pt x="1067" y="481"/>
                </a:lnTo>
                <a:lnTo>
                  <a:pt x="0" y="0"/>
                </a:lnTo>
                <a:lnTo>
                  <a:pt x="284" y="76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6"/>
          <p:cNvSpPr/>
          <p:nvPr/>
        </p:nvSpPr>
        <p:spPr bwMode="auto">
          <a:xfrm>
            <a:off x="6185206" y="24967"/>
            <a:ext cx="1165926" cy="956505"/>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Lst>
            <a:ahLst/>
            <a:cxnLst>
              <a:cxn ang="0">
                <a:pos x="T0" y="T1"/>
              </a:cxn>
              <a:cxn ang="0">
                <a:pos x="T2" y="T3"/>
              </a:cxn>
              <a:cxn ang="0">
                <a:pos x="T4" y="T5"/>
              </a:cxn>
              <a:cxn ang="0">
                <a:pos x="T6" y="T7"/>
              </a:cxn>
              <a:cxn ang="0">
                <a:pos x="T8" y="T9"/>
              </a:cxn>
            </a:cxnLst>
            <a:rect l="0" t="0" r="r" b="b"/>
            <a:pathLst>
              <a:path w="783" h="673">
                <a:moveTo>
                  <a:pt x="640" y="0"/>
                </a:moveTo>
                <a:lnTo>
                  <a:pt x="332" y="0"/>
                </a:lnTo>
                <a:lnTo>
                  <a:pt x="0" y="673"/>
                </a:lnTo>
                <a:lnTo>
                  <a:pt x="783" y="384"/>
                </a:lnTo>
                <a:lnTo>
                  <a:pt x="640" y="0"/>
                </a:lnTo>
                <a:close/>
              </a:path>
            </a:pathLst>
          </a:custGeom>
          <a:blipFill dpi="0" rotWithShape="1">
            <a:blip r:embed="rId13" cstate="print">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7"/>
          <p:cNvSpPr/>
          <p:nvPr/>
        </p:nvSpPr>
        <p:spPr bwMode="auto">
          <a:xfrm>
            <a:off x="7351132" y="195517"/>
            <a:ext cx="1164437" cy="1502267"/>
          </a:xfrm>
          <a:custGeom>
            <a:avLst/>
            <a:gdLst>
              <a:gd name="T0" fmla="*/ 284 w 782"/>
              <a:gd name="T1" fmla="*/ 1057 h 1057"/>
              <a:gd name="T2" fmla="*/ 782 w 782"/>
              <a:gd name="T3" fmla="*/ 0 h 1057"/>
              <a:gd name="T4" fmla="*/ 0 w 782"/>
              <a:gd name="T5" fmla="*/ 264 h 1057"/>
              <a:gd name="T6" fmla="*/ 284 w 782"/>
              <a:gd name="T7" fmla="*/ 1057 h 1057"/>
            </a:gdLst>
            <a:ahLst/>
            <a:cxnLst>
              <a:cxn ang="0">
                <a:pos x="T0" y="T1"/>
              </a:cxn>
              <a:cxn ang="0">
                <a:pos x="T2" y="T3"/>
              </a:cxn>
              <a:cxn ang="0">
                <a:pos x="T4" y="T5"/>
              </a:cxn>
              <a:cxn ang="0">
                <a:pos x="T6" y="T7"/>
              </a:cxn>
            </a:cxnLst>
            <a:rect l="0" t="0" r="r" b="b"/>
            <a:pathLst>
              <a:path w="782" h="1057">
                <a:moveTo>
                  <a:pt x="284" y="1057"/>
                </a:moveTo>
                <a:lnTo>
                  <a:pt x="782" y="0"/>
                </a:lnTo>
                <a:lnTo>
                  <a:pt x="0" y="264"/>
                </a:lnTo>
                <a:lnTo>
                  <a:pt x="284" y="1057"/>
                </a:lnTo>
                <a:close/>
              </a:path>
            </a:pathLst>
          </a:custGeom>
          <a:blipFill dpi="0" rotWithShape="1">
            <a:blip r:embed="rId14">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9"/>
          <p:cNvSpPr/>
          <p:nvPr/>
        </p:nvSpPr>
        <p:spPr bwMode="auto">
          <a:xfrm>
            <a:off x="9751480" y="24967"/>
            <a:ext cx="1517342" cy="854174"/>
          </a:xfrm>
          <a:custGeom>
            <a:avLst/>
            <a:gdLst>
              <a:gd name="T0" fmla="*/ 308 w 1019"/>
              <a:gd name="T1" fmla="*/ 0 h 601"/>
              <a:gd name="T2" fmla="*/ 0 w 1019"/>
              <a:gd name="T3" fmla="*/ 0 h 601"/>
              <a:gd name="T4" fmla="*/ 237 w 1019"/>
              <a:gd name="T5" fmla="*/ 601 h 601"/>
              <a:gd name="T6" fmla="*/ 1019 w 1019"/>
              <a:gd name="T7" fmla="*/ 312 h 601"/>
              <a:gd name="T8" fmla="*/ 1019 w 1019"/>
              <a:gd name="T9" fmla="*/ 312 h 601"/>
              <a:gd name="T10" fmla="*/ 308 w 1019"/>
              <a:gd name="T11" fmla="*/ 0 h 601"/>
            </a:gdLst>
            <a:ahLst/>
            <a:cxnLst>
              <a:cxn ang="0">
                <a:pos x="T0" y="T1"/>
              </a:cxn>
              <a:cxn ang="0">
                <a:pos x="T2" y="T3"/>
              </a:cxn>
              <a:cxn ang="0">
                <a:pos x="T4" y="T5"/>
              </a:cxn>
              <a:cxn ang="0">
                <a:pos x="T6" y="T7"/>
              </a:cxn>
              <a:cxn ang="0">
                <a:pos x="T8" y="T9"/>
              </a:cxn>
              <a:cxn ang="0">
                <a:pos x="T10" y="T11"/>
              </a:cxn>
            </a:cxnLst>
            <a:rect l="0" t="0" r="r" b="b"/>
            <a:pathLst>
              <a:path w="1019" h="601">
                <a:moveTo>
                  <a:pt x="308" y="0"/>
                </a:moveTo>
                <a:lnTo>
                  <a:pt x="0" y="0"/>
                </a:lnTo>
                <a:lnTo>
                  <a:pt x="237" y="601"/>
                </a:lnTo>
                <a:lnTo>
                  <a:pt x="1019" y="312"/>
                </a:lnTo>
                <a:lnTo>
                  <a:pt x="1019" y="312"/>
                </a:lnTo>
                <a:lnTo>
                  <a:pt x="308" y="0"/>
                </a:lnTo>
                <a:close/>
              </a:path>
            </a:pathLst>
          </a:custGeom>
          <a:blipFill dpi="0" rotWithShape="1">
            <a:blip r:embed="rId15" cstate="print">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0"/>
          <p:cNvSpPr/>
          <p:nvPr/>
        </p:nvSpPr>
        <p:spPr bwMode="auto">
          <a:xfrm>
            <a:off x="11091625" y="24967"/>
            <a:ext cx="388642" cy="443431"/>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0"/>
          <p:cNvSpPr/>
          <p:nvPr/>
        </p:nvSpPr>
        <p:spPr bwMode="auto">
          <a:xfrm rot="18373820">
            <a:off x="261557" y="-309067"/>
            <a:ext cx="370997" cy="82495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 name="connsiteX0" fmla="*/ 0 w 8890"/>
              <a:gd name="connsiteY0" fmla="*/ 0 h 10696"/>
              <a:gd name="connsiteX1" fmla="*/ 3449 w 8890"/>
              <a:gd name="connsiteY1" fmla="*/ 10696 h 10696"/>
              <a:gd name="connsiteX2" fmla="*/ 3449 w 8890"/>
              <a:gd name="connsiteY2" fmla="*/ 10696 h 10696"/>
              <a:gd name="connsiteX3" fmla="*/ 8890 w 8890"/>
              <a:gd name="connsiteY3" fmla="*/ 696 h 10696"/>
              <a:gd name="connsiteX4" fmla="*/ 0 w 8890"/>
              <a:gd name="connsiteY4" fmla="*/ 0 h 10696"/>
              <a:gd name="connsiteX0-1" fmla="*/ 0 w 7997"/>
              <a:gd name="connsiteY0-2" fmla="*/ 0 h 10000"/>
              <a:gd name="connsiteX1-3" fmla="*/ 3880 w 7997"/>
              <a:gd name="connsiteY1-4" fmla="*/ 10000 h 10000"/>
              <a:gd name="connsiteX2-5" fmla="*/ 3880 w 7997"/>
              <a:gd name="connsiteY2-6" fmla="*/ 10000 h 10000"/>
              <a:gd name="connsiteX3-7" fmla="*/ 7997 w 7997"/>
              <a:gd name="connsiteY3-8" fmla="*/ 2894 h 10000"/>
              <a:gd name="connsiteX4-9" fmla="*/ 0 w 7997"/>
              <a:gd name="connsiteY4-10" fmla="*/ 0 h 10000"/>
              <a:gd name="connsiteX0-11" fmla="*/ 0 w 18109"/>
              <a:gd name="connsiteY0-12" fmla="*/ 0 h 10000"/>
              <a:gd name="connsiteX1-13" fmla="*/ 4852 w 18109"/>
              <a:gd name="connsiteY1-14" fmla="*/ 10000 h 10000"/>
              <a:gd name="connsiteX2-15" fmla="*/ 4852 w 18109"/>
              <a:gd name="connsiteY2-16" fmla="*/ 10000 h 10000"/>
              <a:gd name="connsiteX3-17" fmla="*/ 18109 w 18109"/>
              <a:gd name="connsiteY3-18" fmla="*/ 5345 h 10000"/>
              <a:gd name="connsiteX4-19" fmla="*/ 0 w 1810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109" h="10000">
                <a:moveTo>
                  <a:pt x="0" y="0"/>
                </a:moveTo>
                <a:lnTo>
                  <a:pt x="4852" y="10000"/>
                </a:lnTo>
                <a:lnTo>
                  <a:pt x="4852" y="10000"/>
                </a:lnTo>
                <a:lnTo>
                  <a:pt x="18109" y="5345"/>
                </a:lnTo>
                <a:lnTo>
                  <a:pt x="0"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FDB900"/>
              </a:solidFill>
            </a:endParaRPr>
          </a:p>
        </p:txBody>
      </p:sp>
      <p:sp>
        <p:nvSpPr>
          <p:cNvPr id="36" name="Freeform 26"/>
          <p:cNvSpPr/>
          <p:nvPr/>
        </p:nvSpPr>
        <p:spPr bwMode="auto">
          <a:xfrm>
            <a:off x="8514079" y="-20839"/>
            <a:ext cx="929528" cy="216356"/>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8980 w 10000"/>
              <a:gd name="connsiteY0" fmla="*/ 6331 h 10000"/>
              <a:gd name="connsiteX1" fmla="*/ 4240 w 10000"/>
              <a:gd name="connsiteY1" fmla="*/ 0 h 10000"/>
              <a:gd name="connsiteX2" fmla="*/ 0 w 10000"/>
              <a:gd name="connsiteY2" fmla="*/ 10000 h 10000"/>
              <a:gd name="connsiteX3" fmla="*/ 10000 w 10000"/>
              <a:gd name="connsiteY3" fmla="*/ 5706 h 10000"/>
              <a:gd name="connsiteX4" fmla="*/ 8980 w 10000"/>
              <a:gd name="connsiteY4" fmla="*/ 6331 h 10000"/>
              <a:gd name="connsiteX0-1" fmla="*/ 8980 w 8980"/>
              <a:gd name="connsiteY0-2" fmla="*/ 6331 h 10000"/>
              <a:gd name="connsiteX1-3" fmla="*/ 4240 w 8980"/>
              <a:gd name="connsiteY1-4" fmla="*/ 0 h 10000"/>
              <a:gd name="connsiteX2-5" fmla="*/ 0 w 8980"/>
              <a:gd name="connsiteY2-6" fmla="*/ 10000 h 10000"/>
              <a:gd name="connsiteX3-7" fmla="*/ 7682 w 8980"/>
              <a:gd name="connsiteY3-8" fmla="*/ 8285 h 10000"/>
              <a:gd name="connsiteX4-9" fmla="*/ 8980 w 8980"/>
              <a:gd name="connsiteY4-10" fmla="*/ 6331 h 10000"/>
              <a:gd name="connsiteX0-11" fmla="*/ 10000 w 10000"/>
              <a:gd name="connsiteY0-12" fmla="*/ 0 h 3669"/>
              <a:gd name="connsiteX1-13" fmla="*/ 1243 w 10000"/>
              <a:gd name="connsiteY1-14" fmla="*/ 1407 h 3669"/>
              <a:gd name="connsiteX2-15" fmla="*/ 0 w 10000"/>
              <a:gd name="connsiteY2-16" fmla="*/ 3669 h 3669"/>
              <a:gd name="connsiteX3-17" fmla="*/ 8555 w 10000"/>
              <a:gd name="connsiteY3-18" fmla="*/ 1954 h 3669"/>
              <a:gd name="connsiteX4-19" fmla="*/ 10000 w 10000"/>
              <a:gd name="connsiteY4-20" fmla="*/ 0 h 3669"/>
              <a:gd name="connsiteX0-21" fmla="*/ 8878 w 8878"/>
              <a:gd name="connsiteY0-22" fmla="*/ 639 h 6165"/>
              <a:gd name="connsiteX1-23" fmla="*/ 1243 w 8878"/>
              <a:gd name="connsiteY1-24" fmla="*/ 0 h 6165"/>
              <a:gd name="connsiteX2-25" fmla="*/ 0 w 8878"/>
              <a:gd name="connsiteY2-26" fmla="*/ 6165 h 6165"/>
              <a:gd name="connsiteX3-27" fmla="*/ 8555 w 8878"/>
              <a:gd name="connsiteY3-28" fmla="*/ 1491 h 6165"/>
              <a:gd name="connsiteX4-29" fmla="*/ 8878 w 8878"/>
              <a:gd name="connsiteY4-30" fmla="*/ 639 h 61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878" h="6165">
                <a:moveTo>
                  <a:pt x="8878" y="639"/>
                </a:moveTo>
                <a:lnTo>
                  <a:pt x="1243" y="0"/>
                </a:lnTo>
                <a:lnTo>
                  <a:pt x="0" y="6165"/>
                </a:lnTo>
                <a:lnTo>
                  <a:pt x="8555" y="1491"/>
                </a:lnTo>
                <a:lnTo>
                  <a:pt x="8878" y="63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 name="图片 2" descr="图标 图片1"/>
          <p:cNvPicPr>
            <a:picLocks noChangeAspect="1"/>
          </p:cNvPicPr>
          <p:nvPr>
            <p:custDataLst>
              <p:tags r:id="rId16"/>
            </p:custDataLst>
          </p:nvPr>
        </p:nvPicPr>
        <p:blipFill>
          <a:blip r:embed="rId17"/>
          <a:stretch>
            <a:fillRect/>
          </a:stretch>
        </p:blipFill>
        <p:spPr>
          <a:xfrm>
            <a:off x="10701655" y="209550"/>
            <a:ext cx="1161415" cy="993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grpId="0" nodeType="withEffect">
                                  <p:stCondLst>
                                    <p:cond delay="750"/>
                                  </p:stCondLst>
                                  <p:childTnLst>
                                    <p:set>
                                      <p:cBhvr>
                                        <p:cTn id="42" dur="1" fill="hold">
                                          <p:stCondLst>
                                            <p:cond delay="0"/>
                                          </p:stCondLst>
                                        </p:cTn>
                                        <p:tgtEl>
                                          <p:spTgt spid="111"/>
                                        </p:tgtEl>
                                        <p:attrNameLst>
                                          <p:attrName>style.visibility</p:attrName>
                                        </p:attrNameLst>
                                      </p:cBhvr>
                                      <p:to>
                                        <p:strVal val="visible"/>
                                      </p:to>
                                    </p:set>
                                    <p:animEffect transition="in" filter="fade">
                                      <p:cBhvr>
                                        <p:cTn id="43" dur="500"/>
                                        <p:tgtEl>
                                          <p:spTgt spid="11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4"/>
                                        </p:tgtEl>
                                        <p:attrNameLst>
                                          <p:attrName>style.visibility</p:attrName>
                                        </p:attrNameLst>
                                      </p:cBhvr>
                                      <p:to>
                                        <p:strVal val="visible"/>
                                      </p:to>
                                    </p:set>
                                    <p:animEffect transition="in" filter="fade">
                                      <p:cBhvr>
                                        <p:cTn id="46" dur="500"/>
                                        <p:tgtEl>
                                          <p:spTgt spid="114"/>
                                        </p:tgtEl>
                                      </p:cBhvr>
                                    </p:animEffect>
                                  </p:childTnLst>
                                </p:cTn>
                              </p:par>
                              <p:par>
                                <p:cTn id="47" presetID="10" presetClass="entr" presetSubtype="0" fill="hold" grpId="0" nodeType="withEffect">
                                  <p:stCondLst>
                                    <p:cond delay="750"/>
                                  </p:stCondLst>
                                  <p:childTnLst>
                                    <p:set>
                                      <p:cBhvr>
                                        <p:cTn id="48" dur="1" fill="hold">
                                          <p:stCondLst>
                                            <p:cond delay="0"/>
                                          </p:stCondLst>
                                        </p:cTn>
                                        <p:tgtEl>
                                          <p:spTgt spid="110"/>
                                        </p:tgtEl>
                                        <p:attrNameLst>
                                          <p:attrName>style.visibility</p:attrName>
                                        </p:attrNameLst>
                                      </p:cBhvr>
                                      <p:to>
                                        <p:strVal val="visible"/>
                                      </p:to>
                                    </p:set>
                                    <p:animEffect transition="in" filter="fade">
                                      <p:cBhvr>
                                        <p:cTn id="49" dur="500"/>
                                        <p:tgtEl>
                                          <p:spTgt spid="110"/>
                                        </p:tgtEl>
                                      </p:cBhvr>
                                    </p:animEffect>
                                  </p:childTnLst>
                                </p:cTn>
                              </p:par>
                            </p:childTnLst>
                          </p:cTn>
                        </p:par>
                        <p:par>
                          <p:cTn id="50" fill="hold">
                            <p:stCondLst>
                              <p:cond delay="750"/>
                            </p:stCondLst>
                            <p:childTnLst>
                              <p:par>
                                <p:cTn id="51" presetID="45" presetClass="entr" presetSubtype="0"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300"/>
                                        <p:tgtEl>
                                          <p:spTgt spid="14"/>
                                        </p:tgtEl>
                                      </p:cBhvr>
                                    </p:animEffect>
                                    <p:anim calcmode="lin" valueType="num">
                                      <p:cBhvr>
                                        <p:cTn id="54" dur="300" fill="hold"/>
                                        <p:tgtEl>
                                          <p:spTgt spid="14"/>
                                        </p:tgtEl>
                                        <p:attrNameLst>
                                          <p:attrName>ppt_w</p:attrName>
                                        </p:attrNameLst>
                                      </p:cBhvr>
                                      <p:tavLst>
                                        <p:tav tm="0" fmla="#ppt_w*sin(2.5*pi*$)">
                                          <p:val>
                                            <p:fltVal val="0"/>
                                          </p:val>
                                        </p:tav>
                                        <p:tav tm="100000">
                                          <p:val>
                                            <p:fltVal val="1"/>
                                          </p:val>
                                        </p:tav>
                                      </p:tavLst>
                                    </p:anim>
                                    <p:anim calcmode="lin" valueType="num">
                                      <p:cBhvr>
                                        <p:cTn id="55" dur="300" fill="hold"/>
                                        <p:tgtEl>
                                          <p:spTgt spid="14"/>
                                        </p:tgtEl>
                                        <p:attrNameLst>
                                          <p:attrName>ppt_h</p:attrName>
                                        </p:attrNameLst>
                                      </p:cBhvr>
                                      <p:tavLst>
                                        <p:tav tm="0">
                                          <p:val>
                                            <p:strVal val="#ppt_h"/>
                                          </p:val>
                                        </p:tav>
                                        <p:tav tm="100000">
                                          <p:val>
                                            <p:strVal val="#ppt_h"/>
                                          </p:val>
                                        </p:tav>
                                      </p:tavLst>
                                    </p:anim>
                                  </p:childTnLst>
                                </p:cTn>
                              </p:par>
                              <p:par>
                                <p:cTn id="56" presetID="45" presetClass="entr" presetSubtype="0"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300"/>
                                        <p:tgtEl>
                                          <p:spTgt spid="11"/>
                                        </p:tgtEl>
                                      </p:cBhvr>
                                    </p:animEffect>
                                    <p:anim calcmode="lin" valueType="num">
                                      <p:cBhvr>
                                        <p:cTn id="59" dur="300" fill="hold"/>
                                        <p:tgtEl>
                                          <p:spTgt spid="11"/>
                                        </p:tgtEl>
                                        <p:attrNameLst>
                                          <p:attrName>ppt_w</p:attrName>
                                        </p:attrNameLst>
                                      </p:cBhvr>
                                      <p:tavLst>
                                        <p:tav tm="0" fmla="#ppt_w*sin(2.5*pi*$)">
                                          <p:val>
                                            <p:fltVal val="0"/>
                                          </p:val>
                                        </p:tav>
                                        <p:tav tm="100000">
                                          <p:val>
                                            <p:fltVal val="1"/>
                                          </p:val>
                                        </p:tav>
                                      </p:tavLst>
                                    </p:anim>
                                    <p:anim calcmode="lin" valueType="num">
                                      <p:cBhvr>
                                        <p:cTn id="60" dur="300" fill="hold"/>
                                        <p:tgtEl>
                                          <p:spTgt spid="11"/>
                                        </p:tgtEl>
                                        <p:attrNameLst>
                                          <p:attrName>ppt_h</p:attrName>
                                        </p:attrNameLst>
                                      </p:cBhvr>
                                      <p:tavLst>
                                        <p:tav tm="0">
                                          <p:val>
                                            <p:strVal val="#ppt_h"/>
                                          </p:val>
                                        </p:tav>
                                        <p:tav tm="100000">
                                          <p:val>
                                            <p:strVal val="#ppt_h"/>
                                          </p:val>
                                        </p:tav>
                                      </p:tavLst>
                                    </p:anim>
                                  </p:childTnLst>
                                </p:cTn>
                              </p:par>
                              <p:par>
                                <p:cTn id="61" presetID="45"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300"/>
                                        <p:tgtEl>
                                          <p:spTgt spid="26"/>
                                        </p:tgtEl>
                                      </p:cBhvr>
                                    </p:animEffect>
                                    <p:anim calcmode="lin" valueType="num">
                                      <p:cBhvr>
                                        <p:cTn id="64" dur="300" fill="hold"/>
                                        <p:tgtEl>
                                          <p:spTgt spid="26"/>
                                        </p:tgtEl>
                                        <p:attrNameLst>
                                          <p:attrName>ppt_w</p:attrName>
                                        </p:attrNameLst>
                                      </p:cBhvr>
                                      <p:tavLst>
                                        <p:tav tm="0" fmla="#ppt_w*sin(2.5*pi*$)">
                                          <p:val>
                                            <p:fltVal val="0"/>
                                          </p:val>
                                        </p:tav>
                                        <p:tav tm="100000">
                                          <p:val>
                                            <p:fltVal val="1"/>
                                          </p:val>
                                        </p:tav>
                                      </p:tavLst>
                                    </p:anim>
                                    <p:anim calcmode="lin" valueType="num">
                                      <p:cBhvr>
                                        <p:cTn id="65" dur="300" fill="hold"/>
                                        <p:tgtEl>
                                          <p:spTgt spid="26"/>
                                        </p:tgtEl>
                                        <p:attrNameLst>
                                          <p:attrName>ppt_h</p:attrName>
                                        </p:attrNameLst>
                                      </p:cBhvr>
                                      <p:tavLst>
                                        <p:tav tm="0">
                                          <p:val>
                                            <p:strVal val="#ppt_h"/>
                                          </p:val>
                                        </p:tav>
                                        <p:tav tm="100000">
                                          <p:val>
                                            <p:strVal val="#ppt_h"/>
                                          </p:val>
                                        </p:tav>
                                      </p:tavLst>
                                    </p:anim>
                                  </p:childTnLst>
                                </p:cTn>
                              </p:par>
                              <p:par>
                                <p:cTn id="66" presetID="45" presetClass="entr" presetSubtype="0" fill="hold" grpId="0" nodeType="withEffect">
                                  <p:stCondLst>
                                    <p:cond delay="150"/>
                                  </p:stCondLst>
                                  <p:childTnLst>
                                    <p:set>
                                      <p:cBhvr>
                                        <p:cTn id="67" dur="1" fill="hold">
                                          <p:stCondLst>
                                            <p:cond delay="0"/>
                                          </p:stCondLst>
                                        </p:cTn>
                                        <p:tgtEl>
                                          <p:spTgt spid="108"/>
                                        </p:tgtEl>
                                        <p:attrNameLst>
                                          <p:attrName>style.visibility</p:attrName>
                                        </p:attrNameLst>
                                      </p:cBhvr>
                                      <p:to>
                                        <p:strVal val="visible"/>
                                      </p:to>
                                    </p:set>
                                    <p:animEffect transition="in" filter="fade">
                                      <p:cBhvr>
                                        <p:cTn id="68" dur="300"/>
                                        <p:tgtEl>
                                          <p:spTgt spid="108"/>
                                        </p:tgtEl>
                                      </p:cBhvr>
                                    </p:animEffect>
                                    <p:anim calcmode="lin" valueType="num">
                                      <p:cBhvr>
                                        <p:cTn id="69" dur="300" fill="hold"/>
                                        <p:tgtEl>
                                          <p:spTgt spid="108"/>
                                        </p:tgtEl>
                                        <p:attrNameLst>
                                          <p:attrName>ppt_w</p:attrName>
                                        </p:attrNameLst>
                                      </p:cBhvr>
                                      <p:tavLst>
                                        <p:tav tm="0" fmla="#ppt_w*sin(2.5*pi*$)">
                                          <p:val>
                                            <p:fltVal val="0"/>
                                          </p:val>
                                        </p:tav>
                                        <p:tav tm="100000">
                                          <p:val>
                                            <p:fltVal val="1"/>
                                          </p:val>
                                        </p:tav>
                                      </p:tavLst>
                                    </p:anim>
                                    <p:anim calcmode="lin" valueType="num">
                                      <p:cBhvr>
                                        <p:cTn id="70" dur="300" fill="hold"/>
                                        <p:tgtEl>
                                          <p:spTgt spid="108"/>
                                        </p:tgtEl>
                                        <p:attrNameLst>
                                          <p:attrName>ppt_h</p:attrName>
                                        </p:attrNameLst>
                                      </p:cBhvr>
                                      <p:tavLst>
                                        <p:tav tm="0">
                                          <p:val>
                                            <p:strVal val="#ppt_h"/>
                                          </p:val>
                                        </p:tav>
                                        <p:tav tm="100000">
                                          <p:val>
                                            <p:strVal val="#ppt_h"/>
                                          </p:val>
                                        </p:tav>
                                      </p:tavLst>
                                    </p:anim>
                                  </p:childTnLst>
                                </p:cTn>
                              </p:par>
                            </p:childTnLst>
                          </p:cTn>
                        </p:par>
                        <p:par>
                          <p:cTn id="71" fill="hold">
                            <p:stCondLst>
                              <p:cond delay="1250"/>
                            </p:stCondLst>
                            <p:childTnLst>
                              <p:par>
                                <p:cTn id="72" presetID="23" presetClass="entr" presetSubtype="528" fill="hold" grpId="0" nodeType="afterEffect">
                                  <p:stCondLst>
                                    <p:cond delay="0"/>
                                  </p:stCondLst>
                                  <p:iterate type="lt">
                                    <p:tmPct val="10000"/>
                                  </p:iterate>
                                  <p:childTnLst>
                                    <p:set>
                                      <p:cBhvr>
                                        <p:cTn id="73" dur="1" fill="hold">
                                          <p:stCondLst>
                                            <p:cond delay="0"/>
                                          </p:stCondLst>
                                        </p:cTn>
                                        <p:tgtEl>
                                          <p:spTgt spid="40"/>
                                        </p:tgtEl>
                                        <p:attrNameLst>
                                          <p:attrName>style.visibility</p:attrName>
                                        </p:attrNameLst>
                                      </p:cBhvr>
                                      <p:to>
                                        <p:strVal val="visible"/>
                                      </p:to>
                                    </p:set>
                                    <p:anim calcmode="lin" valueType="num">
                                      <p:cBhvr>
                                        <p:cTn id="74" dur="500" fill="hold"/>
                                        <p:tgtEl>
                                          <p:spTgt spid="40"/>
                                        </p:tgtEl>
                                        <p:attrNameLst>
                                          <p:attrName>ppt_w</p:attrName>
                                        </p:attrNameLst>
                                      </p:cBhvr>
                                      <p:tavLst>
                                        <p:tav tm="0">
                                          <p:val>
                                            <p:fltVal val="0"/>
                                          </p:val>
                                        </p:tav>
                                        <p:tav tm="100000">
                                          <p:val>
                                            <p:strVal val="#ppt_w"/>
                                          </p:val>
                                        </p:tav>
                                      </p:tavLst>
                                    </p:anim>
                                    <p:anim calcmode="lin" valueType="num">
                                      <p:cBhvr>
                                        <p:cTn id="75" dur="500" fill="hold"/>
                                        <p:tgtEl>
                                          <p:spTgt spid="40"/>
                                        </p:tgtEl>
                                        <p:attrNameLst>
                                          <p:attrName>ppt_h</p:attrName>
                                        </p:attrNameLst>
                                      </p:cBhvr>
                                      <p:tavLst>
                                        <p:tav tm="0">
                                          <p:val>
                                            <p:fltVal val="0"/>
                                          </p:val>
                                        </p:tav>
                                        <p:tav tm="100000">
                                          <p:val>
                                            <p:strVal val="#ppt_h"/>
                                          </p:val>
                                        </p:tav>
                                      </p:tavLst>
                                    </p:anim>
                                    <p:anim calcmode="lin" valueType="num">
                                      <p:cBhvr>
                                        <p:cTn id="76" dur="500" fill="hold"/>
                                        <p:tgtEl>
                                          <p:spTgt spid="40"/>
                                        </p:tgtEl>
                                        <p:attrNameLst>
                                          <p:attrName>ppt_x</p:attrName>
                                        </p:attrNameLst>
                                      </p:cBhvr>
                                      <p:tavLst>
                                        <p:tav tm="0">
                                          <p:val>
                                            <p:fltVal val="0.5"/>
                                          </p:val>
                                        </p:tav>
                                        <p:tav tm="100000">
                                          <p:val>
                                            <p:strVal val="#ppt_x"/>
                                          </p:val>
                                        </p:tav>
                                      </p:tavLst>
                                    </p:anim>
                                    <p:anim calcmode="lin" valueType="num">
                                      <p:cBhvr>
                                        <p:cTn id="77" dur="500" fill="hold"/>
                                        <p:tgtEl>
                                          <p:spTgt spid="40"/>
                                        </p:tgtEl>
                                        <p:attrNameLst>
                                          <p:attrName>ppt_y</p:attrName>
                                        </p:attrNameLst>
                                      </p:cBhvr>
                                      <p:tavLst>
                                        <p:tav tm="0">
                                          <p:val>
                                            <p:fltVal val="0.5"/>
                                          </p:val>
                                        </p:tav>
                                        <p:tav tm="100000">
                                          <p:val>
                                            <p:strVal val="#ppt_y"/>
                                          </p:val>
                                        </p:tav>
                                      </p:tavLst>
                                    </p:anim>
                                  </p:childTnLst>
                                </p:cTn>
                              </p:par>
                              <p:par>
                                <p:cTn id="78" presetID="45" presetClass="entr" presetSubtype="0" fill="hold" grpId="0" nodeType="withEffect">
                                  <p:stCondLst>
                                    <p:cond delay="150"/>
                                  </p:stCondLst>
                                  <p:childTnLst>
                                    <p:set>
                                      <p:cBhvr>
                                        <p:cTn id="79" dur="1" fill="hold">
                                          <p:stCondLst>
                                            <p:cond delay="0"/>
                                          </p:stCondLst>
                                        </p:cTn>
                                        <p:tgtEl>
                                          <p:spTgt spid="32"/>
                                        </p:tgtEl>
                                        <p:attrNameLst>
                                          <p:attrName>style.visibility</p:attrName>
                                        </p:attrNameLst>
                                      </p:cBhvr>
                                      <p:to>
                                        <p:strVal val="visible"/>
                                      </p:to>
                                    </p:set>
                                    <p:animEffect transition="in" filter="fade">
                                      <p:cBhvr>
                                        <p:cTn id="80" dur="300"/>
                                        <p:tgtEl>
                                          <p:spTgt spid="32"/>
                                        </p:tgtEl>
                                      </p:cBhvr>
                                    </p:animEffect>
                                    <p:anim calcmode="lin" valueType="num">
                                      <p:cBhvr>
                                        <p:cTn id="81" dur="300" fill="hold"/>
                                        <p:tgtEl>
                                          <p:spTgt spid="32"/>
                                        </p:tgtEl>
                                        <p:attrNameLst>
                                          <p:attrName>ppt_w</p:attrName>
                                        </p:attrNameLst>
                                      </p:cBhvr>
                                      <p:tavLst>
                                        <p:tav tm="0" fmla="#ppt_w*sin(2.5*pi*$)">
                                          <p:val>
                                            <p:fltVal val="0"/>
                                          </p:val>
                                        </p:tav>
                                        <p:tav tm="100000">
                                          <p:val>
                                            <p:fltVal val="1"/>
                                          </p:val>
                                        </p:tav>
                                      </p:tavLst>
                                    </p:anim>
                                    <p:anim calcmode="lin" valueType="num">
                                      <p:cBhvr>
                                        <p:cTn id="82" dur="300" fill="hold"/>
                                        <p:tgtEl>
                                          <p:spTgt spid="32"/>
                                        </p:tgtEl>
                                        <p:attrNameLst>
                                          <p:attrName>ppt_h</p:attrName>
                                        </p:attrNameLst>
                                      </p:cBhvr>
                                      <p:tavLst>
                                        <p:tav tm="0">
                                          <p:val>
                                            <p:strVal val="#ppt_h"/>
                                          </p:val>
                                        </p:tav>
                                        <p:tav tm="100000">
                                          <p:val>
                                            <p:strVal val="#ppt_h"/>
                                          </p:val>
                                        </p:tav>
                                      </p:tavLst>
                                    </p:anim>
                                  </p:childTnLst>
                                </p:cTn>
                              </p:par>
                              <p:par>
                                <p:cTn id="83" presetID="45" presetClass="entr" presetSubtype="0" fill="hold" grpId="0" nodeType="withEffect">
                                  <p:stCondLst>
                                    <p:cond delay="15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300"/>
                                        <p:tgtEl>
                                          <p:spTgt spid="30"/>
                                        </p:tgtEl>
                                      </p:cBhvr>
                                    </p:animEffect>
                                    <p:anim calcmode="lin" valueType="num">
                                      <p:cBhvr>
                                        <p:cTn id="86" dur="300" fill="hold"/>
                                        <p:tgtEl>
                                          <p:spTgt spid="30"/>
                                        </p:tgtEl>
                                        <p:attrNameLst>
                                          <p:attrName>ppt_w</p:attrName>
                                        </p:attrNameLst>
                                      </p:cBhvr>
                                      <p:tavLst>
                                        <p:tav tm="0" fmla="#ppt_w*sin(2.5*pi*$)">
                                          <p:val>
                                            <p:fltVal val="0"/>
                                          </p:val>
                                        </p:tav>
                                        <p:tav tm="100000">
                                          <p:val>
                                            <p:fltVal val="1"/>
                                          </p:val>
                                        </p:tav>
                                      </p:tavLst>
                                    </p:anim>
                                    <p:anim calcmode="lin" valueType="num">
                                      <p:cBhvr>
                                        <p:cTn id="87" dur="300" fill="hold"/>
                                        <p:tgtEl>
                                          <p:spTgt spid="30"/>
                                        </p:tgtEl>
                                        <p:attrNameLst>
                                          <p:attrName>ppt_h</p:attrName>
                                        </p:attrNameLst>
                                      </p:cBhvr>
                                      <p:tavLst>
                                        <p:tav tm="0">
                                          <p:val>
                                            <p:strVal val="#ppt_h"/>
                                          </p:val>
                                        </p:tav>
                                        <p:tav tm="100000">
                                          <p:val>
                                            <p:strVal val="#ppt_h"/>
                                          </p:val>
                                        </p:tav>
                                      </p:tavLst>
                                    </p:anim>
                                  </p:childTnLst>
                                </p:cTn>
                              </p:par>
                              <p:par>
                                <p:cTn id="88" presetID="45" presetClass="entr" presetSubtype="0" fill="hold" grpId="0" nodeType="withEffect">
                                  <p:stCondLst>
                                    <p:cond delay="300"/>
                                  </p:stCondLst>
                                  <p:childTnLst>
                                    <p:set>
                                      <p:cBhvr>
                                        <p:cTn id="89" dur="1" fill="hold">
                                          <p:stCondLst>
                                            <p:cond delay="0"/>
                                          </p:stCondLst>
                                        </p:cTn>
                                        <p:tgtEl>
                                          <p:spTgt spid="109"/>
                                        </p:tgtEl>
                                        <p:attrNameLst>
                                          <p:attrName>style.visibility</p:attrName>
                                        </p:attrNameLst>
                                      </p:cBhvr>
                                      <p:to>
                                        <p:strVal val="visible"/>
                                      </p:to>
                                    </p:set>
                                    <p:animEffect transition="in" filter="fade">
                                      <p:cBhvr>
                                        <p:cTn id="90" dur="300"/>
                                        <p:tgtEl>
                                          <p:spTgt spid="109"/>
                                        </p:tgtEl>
                                      </p:cBhvr>
                                    </p:animEffect>
                                    <p:anim calcmode="lin" valueType="num">
                                      <p:cBhvr>
                                        <p:cTn id="91" dur="300" fill="hold"/>
                                        <p:tgtEl>
                                          <p:spTgt spid="109"/>
                                        </p:tgtEl>
                                        <p:attrNameLst>
                                          <p:attrName>ppt_w</p:attrName>
                                        </p:attrNameLst>
                                      </p:cBhvr>
                                      <p:tavLst>
                                        <p:tav tm="0" fmla="#ppt_w*sin(2.5*pi*$)">
                                          <p:val>
                                            <p:fltVal val="0"/>
                                          </p:val>
                                        </p:tav>
                                        <p:tav tm="100000">
                                          <p:val>
                                            <p:fltVal val="1"/>
                                          </p:val>
                                        </p:tav>
                                      </p:tavLst>
                                    </p:anim>
                                    <p:anim calcmode="lin" valueType="num">
                                      <p:cBhvr>
                                        <p:cTn id="92" dur="300" fill="hold"/>
                                        <p:tgtEl>
                                          <p:spTgt spid="109"/>
                                        </p:tgtEl>
                                        <p:attrNameLst>
                                          <p:attrName>ppt_h</p:attrName>
                                        </p:attrNameLst>
                                      </p:cBhvr>
                                      <p:tavLst>
                                        <p:tav tm="0">
                                          <p:val>
                                            <p:strVal val="#ppt_h"/>
                                          </p:val>
                                        </p:tav>
                                        <p:tav tm="100000">
                                          <p:val>
                                            <p:strVal val="#ppt_h"/>
                                          </p:val>
                                        </p:tav>
                                      </p:tavLst>
                                    </p:anim>
                                  </p:childTnLst>
                                </p:cTn>
                              </p:par>
                              <p:par>
                                <p:cTn id="93" presetID="45" presetClass="entr" presetSubtype="0" fill="hold" grpId="0" nodeType="withEffect">
                                  <p:stCondLst>
                                    <p:cond delay="30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300"/>
                                        <p:tgtEl>
                                          <p:spTgt spid="24"/>
                                        </p:tgtEl>
                                      </p:cBhvr>
                                    </p:animEffect>
                                    <p:anim calcmode="lin" valueType="num">
                                      <p:cBhvr>
                                        <p:cTn id="96" dur="300" fill="hold"/>
                                        <p:tgtEl>
                                          <p:spTgt spid="24"/>
                                        </p:tgtEl>
                                        <p:attrNameLst>
                                          <p:attrName>ppt_w</p:attrName>
                                        </p:attrNameLst>
                                      </p:cBhvr>
                                      <p:tavLst>
                                        <p:tav tm="0" fmla="#ppt_w*sin(2.5*pi*$)">
                                          <p:val>
                                            <p:fltVal val="0"/>
                                          </p:val>
                                        </p:tav>
                                        <p:tav tm="100000">
                                          <p:val>
                                            <p:fltVal val="1"/>
                                          </p:val>
                                        </p:tav>
                                      </p:tavLst>
                                    </p:anim>
                                    <p:anim calcmode="lin" valueType="num">
                                      <p:cBhvr>
                                        <p:cTn id="97" dur="300" fill="hold"/>
                                        <p:tgtEl>
                                          <p:spTgt spid="24"/>
                                        </p:tgtEl>
                                        <p:attrNameLst>
                                          <p:attrName>ppt_h</p:attrName>
                                        </p:attrNameLst>
                                      </p:cBhvr>
                                      <p:tavLst>
                                        <p:tav tm="0">
                                          <p:val>
                                            <p:strVal val="#ppt_h"/>
                                          </p:val>
                                        </p:tav>
                                        <p:tav tm="100000">
                                          <p:val>
                                            <p:strVal val="#ppt_h"/>
                                          </p:val>
                                        </p:tav>
                                      </p:tavLst>
                                    </p:anim>
                                  </p:childTnLst>
                                </p:cTn>
                              </p:par>
                              <p:par>
                                <p:cTn id="98" presetID="45" presetClass="entr" presetSubtype="0" fill="hold" grpId="0" nodeType="withEffect">
                                  <p:stCondLst>
                                    <p:cond delay="30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300"/>
                                        <p:tgtEl>
                                          <p:spTgt spid="21"/>
                                        </p:tgtEl>
                                      </p:cBhvr>
                                    </p:animEffect>
                                    <p:anim calcmode="lin" valueType="num">
                                      <p:cBhvr>
                                        <p:cTn id="101" dur="300" fill="hold"/>
                                        <p:tgtEl>
                                          <p:spTgt spid="21"/>
                                        </p:tgtEl>
                                        <p:attrNameLst>
                                          <p:attrName>ppt_w</p:attrName>
                                        </p:attrNameLst>
                                      </p:cBhvr>
                                      <p:tavLst>
                                        <p:tav tm="0" fmla="#ppt_w*sin(2.5*pi*$)">
                                          <p:val>
                                            <p:fltVal val="0"/>
                                          </p:val>
                                        </p:tav>
                                        <p:tav tm="100000">
                                          <p:val>
                                            <p:fltVal val="1"/>
                                          </p:val>
                                        </p:tav>
                                      </p:tavLst>
                                    </p:anim>
                                    <p:anim calcmode="lin" valueType="num">
                                      <p:cBhvr>
                                        <p:cTn id="102" dur="300" fill="hold"/>
                                        <p:tgtEl>
                                          <p:spTgt spid="21"/>
                                        </p:tgtEl>
                                        <p:attrNameLst>
                                          <p:attrName>ppt_h</p:attrName>
                                        </p:attrNameLst>
                                      </p:cBhvr>
                                      <p:tavLst>
                                        <p:tav tm="0">
                                          <p:val>
                                            <p:strVal val="#ppt_h"/>
                                          </p:val>
                                        </p:tav>
                                        <p:tav tm="100000">
                                          <p:val>
                                            <p:strVal val="#ppt_h"/>
                                          </p:val>
                                        </p:tav>
                                      </p:tavLst>
                                    </p:anim>
                                  </p:childTnLst>
                                </p:cTn>
                              </p:par>
                              <p:par>
                                <p:cTn id="103" presetID="45" presetClass="entr" presetSubtype="0" fill="hold" grpId="0" nodeType="withEffect">
                                  <p:stCondLst>
                                    <p:cond delay="450"/>
                                  </p:stCondLst>
                                  <p:childTnLst>
                                    <p:set>
                                      <p:cBhvr>
                                        <p:cTn id="104" dur="1" fill="hold">
                                          <p:stCondLst>
                                            <p:cond delay="0"/>
                                          </p:stCondLst>
                                        </p:cTn>
                                        <p:tgtEl>
                                          <p:spTgt spid="107"/>
                                        </p:tgtEl>
                                        <p:attrNameLst>
                                          <p:attrName>style.visibility</p:attrName>
                                        </p:attrNameLst>
                                      </p:cBhvr>
                                      <p:to>
                                        <p:strVal val="visible"/>
                                      </p:to>
                                    </p:set>
                                    <p:animEffect transition="in" filter="fade">
                                      <p:cBhvr>
                                        <p:cTn id="105" dur="300"/>
                                        <p:tgtEl>
                                          <p:spTgt spid="107"/>
                                        </p:tgtEl>
                                      </p:cBhvr>
                                    </p:animEffect>
                                    <p:anim calcmode="lin" valueType="num">
                                      <p:cBhvr>
                                        <p:cTn id="106" dur="300" fill="hold"/>
                                        <p:tgtEl>
                                          <p:spTgt spid="107"/>
                                        </p:tgtEl>
                                        <p:attrNameLst>
                                          <p:attrName>ppt_w</p:attrName>
                                        </p:attrNameLst>
                                      </p:cBhvr>
                                      <p:tavLst>
                                        <p:tav tm="0" fmla="#ppt_w*sin(2.5*pi*$)">
                                          <p:val>
                                            <p:fltVal val="0"/>
                                          </p:val>
                                        </p:tav>
                                        <p:tav tm="100000">
                                          <p:val>
                                            <p:fltVal val="1"/>
                                          </p:val>
                                        </p:tav>
                                      </p:tavLst>
                                    </p:anim>
                                    <p:anim calcmode="lin" valueType="num">
                                      <p:cBhvr>
                                        <p:cTn id="107" dur="300" fill="hold"/>
                                        <p:tgtEl>
                                          <p:spTgt spid="107"/>
                                        </p:tgtEl>
                                        <p:attrNameLst>
                                          <p:attrName>ppt_h</p:attrName>
                                        </p:attrNameLst>
                                      </p:cBhvr>
                                      <p:tavLst>
                                        <p:tav tm="0">
                                          <p:val>
                                            <p:strVal val="#ppt_h"/>
                                          </p:val>
                                        </p:tav>
                                        <p:tav tm="100000">
                                          <p:val>
                                            <p:strVal val="#ppt_h"/>
                                          </p:val>
                                        </p:tav>
                                      </p:tavLst>
                                    </p:anim>
                                  </p:childTnLst>
                                </p:cTn>
                              </p:par>
                              <p:par>
                                <p:cTn id="108" presetID="45" presetClass="entr" presetSubtype="0" fill="hold" grpId="0" nodeType="withEffect">
                                  <p:stCondLst>
                                    <p:cond delay="450"/>
                                  </p:stCondLst>
                                  <p:childTnLst>
                                    <p:set>
                                      <p:cBhvr>
                                        <p:cTn id="109" dur="1" fill="hold">
                                          <p:stCondLst>
                                            <p:cond delay="0"/>
                                          </p:stCondLst>
                                        </p:cTn>
                                        <p:tgtEl>
                                          <p:spTgt spid="12"/>
                                        </p:tgtEl>
                                        <p:attrNameLst>
                                          <p:attrName>style.visibility</p:attrName>
                                        </p:attrNameLst>
                                      </p:cBhvr>
                                      <p:to>
                                        <p:strVal val="visible"/>
                                      </p:to>
                                    </p:set>
                                    <p:animEffect transition="in" filter="fade">
                                      <p:cBhvr>
                                        <p:cTn id="110" dur="300"/>
                                        <p:tgtEl>
                                          <p:spTgt spid="12"/>
                                        </p:tgtEl>
                                      </p:cBhvr>
                                    </p:animEffect>
                                    <p:anim calcmode="lin" valueType="num">
                                      <p:cBhvr>
                                        <p:cTn id="111" dur="300" fill="hold"/>
                                        <p:tgtEl>
                                          <p:spTgt spid="12"/>
                                        </p:tgtEl>
                                        <p:attrNameLst>
                                          <p:attrName>ppt_w</p:attrName>
                                        </p:attrNameLst>
                                      </p:cBhvr>
                                      <p:tavLst>
                                        <p:tav tm="0" fmla="#ppt_w*sin(2.5*pi*$)">
                                          <p:val>
                                            <p:fltVal val="0"/>
                                          </p:val>
                                        </p:tav>
                                        <p:tav tm="100000">
                                          <p:val>
                                            <p:fltVal val="1"/>
                                          </p:val>
                                        </p:tav>
                                      </p:tavLst>
                                    </p:anim>
                                    <p:anim calcmode="lin" valueType="num">
                                      <p:cBhvr>
                                        <p:cTn id="112" dur="300" fill="hold"/>
                                        <p:tgtEl>
                                          <p:spTgt spid="12"/>
                                        </p:tgtEl>
                                        <p:attrNameLst>
                                          <p:attrName>ppt_h</p:attrName>
                                        </p:attrNameLst>
                                      </p:cBhvr>
                                      <p:tavLst>
                                        <p:tav tm="0">
                                          <p:val>
                                            <p:strVal val="#ppt_h"/>
                                          </p:val>
                                        </p:tav>
                                        <p:tav tm="100000">
                                          <p:val>
                                            <p:strVal val="#ppt_h"/>
                                          </p:val>
                                        </p:tav>
                                      </p:tavLst>
                                    </p:anim>
                                  </p:childTnLst>
                                </p:cTn>
                              </p:par>
                              <p:par>
                                <p:cTn id="113" presetID="45" presetClass="entr" presetSubtype="0" fill="hold" grpId="0" nodeType="withEffect">
                                  <p:stCondLst>
                                    <p:cond delay="450"/>
                                  </p:stCondLst>
                                  <p:childTnLst>
                                    <p:set>
                                      <p:cBhvr>
                                        <p:cTn id="114" dur="1" fill="hold">
                                          <p:stCondLst>
                                            <p:cond delay="0"/>
                                          </p:stCondLst>
                                        </p:cTn>
                                        <p:tgtEl>
                                          <p:spTgt spid="19"/>
                                        </p:tgtEl>
                                        <p:attrNameLst>
                                          <p:attrName>style.visibility</p:attrName>
                                        </p:attrNameLst>
                                      </p:cBhvr>
                                      <p:to>
                                        <p:strVal val="visible"/>
                                      </p:to>
                                    </p:set>
                                    <p:animEffect transition="in" filter="fade">
                                      <p:cBhvr>
                                        <p:cTn id="115" dur="300"/>
                                        <p:tgtEl>
                                          <p:spTgt spid="19"/>
                                        </p:tgtEl>
                                      </p:cBhvr>
                                    </p:animEffect>
                                    <p:anim calcmode="lin" valueType="num">
                                      <p:cBhvr>
                                        <p:cTn id="116" dur="300" fill="hold"/>
                                        <p:tgtEl>
                                          <p:spTgt spid="19"/>
                                        </p:tgtEl>
                                        <p:attrNameLst>
                                          <p:attrName>ppt_w</p:attrName>
                                        </p:attrNameLst>
                                      </p:cBhvr>
                                      <p:tavLst>
                                        <p:tav tm="0" fmla="#ppt_w*sin(2.5*pi*$)">
                                          <p:val>
                                            <p:fltVal val="0"/>
                                          </p:val>
                                        </p:tav>
                                        <p:tav tm="100000">
                                          <p:val>
                                            <p:fltVal val="1"/>
                                          </p:val>
                                        </p:tav>
                                      </p:tavLst>
                                    </p:anim>
                                    <p:anim calcmode="lin" valueType="num">
                                      <p:cBhvr>
                                        <p:cTn id="117" dur="300" fill="hold"/>
                                        <p:tgtEl>
                                          <p:spTgt spid="19"/>
                                        </p:tgtEl>
                                        <p:attrNameLst>
                                          <p:attrName>ppt_h</p:attrName>
                                        </p:attrNameLst>
                                      </p:cBhvr>
                                      <p:tavLst>
                                        <p:tav tm="0">
                                          <p:val>
                                            <p:strVal val="#ppt_h"/>
                                          </p:val>
                                        </p:tav>
                                        <p:tav tm="100000">
                                          <p:val>
                                            <p:strVal val="#ppt_h"/>
                                          </p:val>
                                        </p:tav>
                                      </p:tavLst>
                                    </p:anim>
                                  </p:childTnLst>
                                </p:cTn>
                              </p:par>
                              <p:par>
                                <p:cTn id="118" presetID="45" presetClass="entr" presetSubtype="0" fill="hold" grpId="0" nodeType="withEffect">
                                  <p:stCondLst>
                                    <p:cond delay="600"/>
                                  </p:stCondLst>
                                  <p:childTnLst>
                                    <p:set>
                                      <p:cBhvr>
                                        <p:cTn id="119" dur="1" fill="hold">
                                          <p:stCondLst>
                                            <p:cond delay="0"/>
                                          </p:stCondLst>
                                        </p:cTn>
                                        <p:tgtEl>
                                          <p:spTgt spid="29"/>
                                        </p:tgtEl>
                                        <p:attrNameLst>
                                          <p:attrName>style.visibility</p:attrName>
                                        </p:attrNameLst>
                                      </p:cBhvr>
                                      <p:to>
                                        <p:strVal val="visible"/>
                                      </p:to>
                                    </p:set>
                                    <p:animEffect transition="in" filter="fade">
                                      <p:cBhvr>
                                        <p:cTn id="120" dur="300"/>
                                        <p:tgtEl>
                                          <p:spTgt spid="29"/>
                                        </p:tgtEl>
                                      </p:cBhvr>
                                    </p:animEffect>
                                    <p:anim calcmode="lin" valueType="num">
                                      <p:cBhvr>
                                        <p:cTn id="121" dur="300" fill="hold"/>
                                        <p:tgtEl>
                                          <p:spTgt spid="29"/>
                                        </p:tgtEl>
                                        <p:attrNameLst>
                                          <p:attrName>ppt_w</p:attrName>
                                        </p:attrNameLst>
                                      </p:cBhvr>
                                      <p:tavLst>
                                        <p:tav tm="0" fmla="#ppt_w*sin(2.5*pi*$)">
                                          <p:val>
                                            <p:fltVal val="0"/>
                                          </p:val>
                                        </p:tav>
                                        <p:tav tm="100000">
                                          <p:val>
                                            <p:fltVal val="1"/>
                                          </p:val>
                                        </p:tav>
                                      </p:tavLst>
                                    </p:anim>
                                    <p:anim calcmode="lin" valueType="num">
                                      <p:cBhvr>
                                        <p:cTn id="122" dur="300" fill="hold"/>
                                        <p:tgtEl>
                                          <p:spTgt spid="29"/>
                                        </p:tgtEl>
                                        <p:attrNameLst>
                                          <p:attrName>ppt_h</p:attrName>
                                        </p:attrNameLst>
                                      </p:cBhvr>
                                      <p:tavLst>
                                        <p:tav tm="0">
                                          <p:val>
                                            <p:strVal val="#ppt_h"/>
                                          </p:val>
                                        </p:tav>
                                        <p:tav tm="100000">
                                          <p:val>
                                            <p:strVal val="#ppt_h"/>
                                          </p:val>
                                        </p:tav>
                                      </p:tavLst>
                                    </p:anim>
                                  </p:childTnLst>
                                </p:cTn>
                              </p:par>
                              <p:par>
                                <p:cTn id="123" presetID="45" presetClass="entr" presetSubtype="0" fill="hold" grpId="0" nodeType="withEffect">
                                  <p:stCondLst>
                                    <p:cond delay="600"/>
                                  </p:stCondLst>
                                  <p:childTnLst>
                                    <p:set>
                                      <p:cBhvr>
                                        <p:cTn id="124" dur="1" fill="hold">
                                          <p:stCondLst>
                                            <p:cond delay="0"/>
                                          </p:stCondLst>
                                        </p:cTn>
                                        <p:tgtEl>
                                          <p:spTgt spid="112"/>
                                        </p:tgtEl>
                                        <p:attrNameLst>
                                          <p:attrName>style.visibility</p:attrName>
                                        </p:attrNameLst>
                                      </p:cBhvr>
                                      <p:to>
                                        <p:strVal val="visible"/>
                                      </p:to>
                                    </p:set>
                                    <p:animEffect transition="in" filter="fade">
                                      <p:cBhvr>
                                        <p:cTn id="125" dur="300"/>
                                        <p:tgtEl>
                                          <p:spTgt spid="112"/>
                                        </p:tgtEl>
                                      </p:cBhvr>
                                    </p:animEffect>
                                    <p:anim calcmode="lin" valueType="num">
                                      <p:cBhvr>
                                        <p:cTn id="126" dur="300" fill="hold"/>
                                        <p:tgtEl>
                                          <p:spTgt spid="112"/>
                                        </p:tgtEl>
                                        <p:attrNameLst>
                                          <p:attrName>ppt_w</p:attrName>
                                        </p:attrNameLst>
                                      </p:cBhvr>
                                      <p:tavLst>
                                        <p:tav tm="0" fmla="#ppt_w*sin(2.5*pi*$)">
                                          <p:val>
                                            <p:fltVal val="0"/>
                                          </p:val>
                                        </p:tav>
                                        <p:tav tm="100000">
                                          <p:val>
                                            <p:fltVal val="1"/>
                                          </p:val>
                                        </p:tav>
                                      </p:tavLst>
                                    </p:anim>
                                    <p:anim calcmode="lin" valueType="num">
                                      <p:cBhvr>
                                        <p:cTn id="127" dur="300" fill="hold"/>
                                        <p:tgtEl>
                                          <p:spTgt spid="112"/>
                                        </p:tgtEl>
                                        <p:attrNameLst>
                                          <p:attrName>ppt_h</p:attrName>
                                        </p:attrNameLst>
                                      </p:cBhvr>
                                      <p:tavLst>
                                        <p:tav tm="0">
                                          <p:val>
                                            <p:strVal val="#ppt_h"/>
                                          </p:val>
                                        </p:tav>
                                        <p:tav tm="100000">
                                          <p:val>
                                            <p:strVal val="#ppt_h"/>
                                          </p:val>
                                        </p:tav>
                                      </p:tavLst>
                                    </p:anim>
                                  </p:childTnLst>
                                </p:cTn>
                              </p:par>
                              <p:par>
                                <p:cTn id="128" presetID="45" presetClass="entr" presetSubtype="0" fill="hold" grpId="0" nodeType="withEffect">
                                  <p:stCondLst>
                                    <p:cond delay="600"/>
                                  </p:stCondLst>
                                  <p:childTnLst>
                                    <p:set>
                                      <p:cBhvr>
                                        <p:cTn id="129" dur="1" fill="hold">
                                          <p:stCondLst>
                                            <p:cond delay="0"/>
                                          </p:stCondLst>
                                        </p:cTn>
                                        <p:tgtEl>
                                          <p:spTgt spid="16"/>
                                        </p:tgtEl>
                                        <p:attrNameLst>
                                          <p:attrName>style.visibility</p:attrName>
                                        </p:attrNameLst>
                                      </p:cBhvr>
                                      <p:to>
                                        <p:strVal val="visible"/>
                                      </p:to>
                                    </p:set>
                                    <p:animEffect transition="in" filter="fade">
                                      <p:cBhvr>
                                        <p:cTn id="130" dur="300"/>
                                        <p:tgtEl>
                                          <p:spTgt spid="16"/>
                                        </p:tgtEl>
                                      </p:cBhvr>
                                    </p:animEffect>
                                    <p:anim calcmode="lin" valueType="num">
                                      <p:cBhvr>
                                        <p:cTn id="131" dur="300" fill="hold"/>
                                        <p:tgtEl>
                                          <p:spTgt spid="16"/>
                                        </p:tgtEl>
                                        <p:attrNameLst>
                                          <p:attrName>ppt_w</p:attrName>
                                        </p:attrNameLst>
                                      </p:cBhvr>
                                      <p:tavLst>
                                        <p:tav tm="0" fmla="#ppt_w*sin(2.5*pi*$)">
                                          <p:val>
                                            <p:fltVal val="0"/>
                                          </p:val>
                                        </p:tav>
                                        <p:tav tm="100000">
                                          <p:val>
                                            <p:fltVal val="1"/>
                                          </p:val>
                                        </p:tav>
                                      </p:tavLst>
                                    </p:anim>
                                    <p:anim calcmode="lin" valueType="num">
                                      <p:cBhvr>
                                        <p:cTn id="132" dur="300" fill="hold"/>
                                        <p:tgtEl>
                                          <p:spTgt spid="16"/>
                                        </p:tgtEl>
                                        <p:attrNameLst>
                                          <p:attrName>ppt_h</p:attrName>
                                        </p:attrNameLst>
                                      </p:cBhvr>
                                      <p:tavLst>
                                        <p:tav tm="0">
                                          <p:val>
                                            <p:strVal val="#ppt_h"/>
                                          </p:val>
                                        </p:tav>
                                        <p:tav tm="100000">
                                          <p:val>
                                            <p:strVal val="#ppt_h"/>
                                          </p:val>
                                        </p:tav>
                                      </p:tavLst>
                                    </p:anim>
                                  </p:childTnLst>
                                </p:cTn>
                              </p:par>
                            </p:childTnLst>
                          </p:cTn>
                        </p:par>
                        <p:par>
                          <p:cTn id="133" fill="hold">
                            <p:stCondLst>
                              <p:cond delay="2750"/>
                            </p:stCondLst>
                            <p:childTnLst>
                              <p:par>
                                <p:cTn id="134" presetID="10" presetClass="entr" presetSubtype="0" fill="hold" nodeType="afterEffect">
                                  <p:stCondLst>
                                    <p:cond delay="0"/>
                                  </p:stCondLst>
                                  <p:childTnLst>
                                    <p:set>
                                      <p:cBhvr>
                                        <p:cTn id="135" dur="1" fill="hold">
                                          <p:stCondLst>
                                            <p:cond delay="0"/>
                                          </p:stCondLst>
                                        </p:cTn>
                                        <p:tgtEl>
                                          <p:spTgt spid="54"/>
                                        </p:tgtEl>
                                        <p:attrNameLst>
                                          <p:attrName>style.visibility</p:attrName>
                                        </p:attrNameLst>
                                      </p:cBhvr>
                                      <p:to>
                                        <p:strVal val="visible"/>
                                      </p:to>
                                    </p:set>
                                    <p:animEffect transition="in" filter="fade">
                                      <p:cBhvr>
                                        <p:cTn id="136" dur="500"/>
                                        <p:tgtEl>
                                          <p:spTgt spid="54"/>
                                        </p:tgtEl>
                                      </p:cBhvr>
                                    </p:animEffect>
                                  </p:childTnLst>
                                </p:cTn>
                              </p:par>
                              <p:par>
                                <p:cTn id="137" presetID="10" presetClass="entr" presetSubtype="0" fill="hold" nodeType="withEffect">
                                  <p:stCondLst>
                                    <p:cond delay="0"/>
                                  </p:stCondLst>
                                  <p:childTnLst>
                                    <p:set>
                                      <p:cBhvr>
                                        <p:cTn id="138" dur="1" fill="hold">
                                          <p:stCondLst>
                                            <p:cond delay="0"/>
                                          </p:stCondLst>
                                        </p:cTn>
                                        <p:tgtEl>
                                          <p:spTgt spid="53"/>
                                        </p:tgtEl>
                                        <p:attrNameLst>
                                          <p:attrName>style.visibility</p:attrName>
                                        </p:attrNameLst>
                                      </p:cBhvr>
                                      <p:to>
                                        <p:strVal val="visible"/>
                                      </p:to>
                                    </p:set>
                                    <p:animEffect transition="in" filter="fade">
                                      <p:cBhvr>
                                        <p:cTn id="13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07" grpId="0" animBg="1"/>
      <p:bldP spid="108" grpId="0" animBg="1"/>
      <p:bldP spid="109" grpId="0" animBg="1"/>
      <p:bldP spid="110" grpId="0" animBg="1"/>
      <p:bldP spid="111" grpId="0" animBg="1"/>
      <p:bldP spid="112" grpId="0" animBg="1"/>
      <p:bldP spid="114" grpId="0" animBg="1"/>
      <p:bldP spid="9" grpId="0" animBg="1"/>
      <p:bldP spid="10" grpId="0" animBg="1"/>
      <p:bldP spid="11" grpId="0" animBg="1"/>
      <p:bldP spid="12" grpId="0" animBg="1"/>
      <p:bldP spid="13" grpId="0" animBg="1"/>
      <p:bldP spid="14" grpId="0" animBg="1"/>
      <p:bldP spid="16"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2" grpId="0" animBg="1"/>
      <p:bldP spid="33" grpId="0" animBg="1"/>
      <p:bldP spid="35" grpId="0" animBg="1"/>
      <p:bldP spid="3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808652" y="266009"/>
            <a:ext cx="332014" cy="240443"/>
            <a:chOff x="2731845" y="207068"/>
            <a:chExt cx="497103" cy="360000"/>
          </a:xfrm>
        </p:grpSpPr>
        <p:sp>
          <p:nvSpPr>
            <p:cNvPr id="2" name="燕尾形 1"/>
            <p:cNvSpPr/>
            <p:nvPr/>
          </p:nvSpPr>
          <p:spPr>
            <a:xfrm flipH="1">
              <a:off x="2731845" y="207068"/>
              <a:ext cx="252000" cy="360000"/>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1" name="燕尾形 40"/>
            <p:cNvSpPr/>
            <p:nvPr/>
          </p:nvSpPr>
          <p:spPr>
            <a:xfrm flipH="1">
              <a:off x="2976948" y="207068"/>
              <a:ext cx="252000" cy="360000"/>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11" name="矩形 10"/>
          <p:cNvSpPr/>
          <p:nvPr/>
        </p:nvSpPr>
        <p:spPr>
          <a:xfrm>
            <a:off x="5628005" y="130175"/>
            <a:ext cx="6136005" cy="435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写作要点</a:t>
            </a:r>
            <a:r>
              <a:rPr lang="zh-CN" altLang="en-US"/>
              <a:t>设计</a:t>
            </a:r>
            <a:endParaRPr lang="zh-CN" altLang="en-US"/>
          </a:p>
        </p:txBody>
      </p:sp>
      <p:grpSp>
        <p:nvGrpSpPr>
          <p:cNvPr id="13" name="组合 12"/>
          <p:cNvGrpSpPr/>
          <p:nvPr/>
        </p:nvGrpSpPr>
        <p:grpSpPr>
          <a:xfrm>
            <a:off x="843006" y="854710"/>
            <a:ext cx="3360694" cy="1198880"/>
            <a:chOff x="8429396" y="1857079"/>
            <a:chExt cx="2813279" cy="1198880"/>
          </a:xfrm>
        </p:grpSpPr>
        <p:sp>
          <p:nvSpPr>
            <p:cNvPr id="14" name="Rounded Rectangle 29"/>
            <p:cNvSpPr>
              <a:spLocks noChangeArrowheads="1"/>
            </p:cNvSpPr>
            <p:nvPr>
              <p:custDataLst>
                <p:tags r:id="rId1"/>
              </p:custDataLst>
            </p:nvPr>
          </p:nvSpPr>
          <p:spPr bwMode="auto">
            <a:xfrm>
              <a:off x="8429625" y="1857375"/>
              <a:ext cx="2813050" cy="1163638"/>
            </a:xfrm>
            <a:prstGeom prst="roundRect">
              <a:avLst>
                <a:gd name="adj" fmla="val 10134"/>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p>
              <a:pPr algn="ctr" defTabSz="1373505" eaLnBrk="1" hangingPunct="1"/>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45"/>
            <p:cNvSpPr>
              <a:spLocks noEditPoints="1"/>
            </p:cNvSpPr>
            <p:nvPr>
              <p:custDataLst>
                <p:tags r:id="rId2"/>
              </p:custDataLst>
            </p:nvPr>
          </p:nvSpPr>
          <p:spPr bwMode="auto">
            <a:xfrm>
              <a:off x="10523538" y="2135189"/>
              <a:ext cx="522287" cy="566549"/>
            </a:xfrm>
            <a:custGeom>
              <a:avLst/>
              <a:gdLst>
                <a:gd name="T0" fmla="*/ 2147483647 w 232"/>
                <a:gd name="T1" fmla="*/ 2147483647 h 252"/>
                <a:gd name="T2" fmla="*/ 2147483647 w 232"/>
                <a:gd name="T3" fmla="*/ 2147483647 h 252"/>
                <a:gd name="T4" fmla="*/ 2147483647 w 232"/>
                <a:gd name="T5" fmla="*/ 2147483647 h 252"/>
                <a:gd name="T6" fmla="*/ 2147483647 w 232"/>
                <a:gd name="T7" fmla="*/ 2147483647 h 252"/>
                <a:gd name="T8" fmla="*/ 2147483647 w 232"/>
                <a:gd name="T9" fmla="*/ 2147483647 h 252"/>
                <a:gd name="T10" fmla="*/ 2147483647 w 232"/>
                <a:gd name="T11" fmla="*/ 2147483647 h 252"/>
                <a:gd name="T12" fmla="*/ 2147483647 w 232"/>
                <a:gd name="T13" fmla="*/ 2147483647 h 252"/>
                <a:gd name="T14" fmla="*/ 2147483647 w 232"/>
                <a:gd name="T15" fmla="*/ 2147483647 h 252"/>
                <a:gd name="T16" fmla="*/ 0 w 232"/>
                <a:gd name="T17" fmla="*/ 2147483647 h 252"/>
                <a:gd name="T18" fmla="*/ 0 w 232"/>
                <a:gd name="T19" fmla="*/ 2147483647 h 252"/>
                <a:gd name="T20" fmla="*/ 2147483647 w 232"/>
                <a:gd name="T21" fmla="*/ 2147483647 h 252"/>
                <a:gd name="T22" fmla="*/ 2147483647 w 232"/>
                <a:gd name="T23" fmla="*/ 2147483647 h 252"/>
                <a:gd name="T24" fmla="*/ 2147483647 w 232"/>
                <a:gd name="T25" fmla="*/ 2147483647 h 252"/>
                <a:gd name="T26" fmla="*/ 2147483647 w 232"/>
                <a:gd name="T27" fmla="*/ 2147483647 h 252"/>
                <a:gd name="T28" fmla="*/ 2147483647 w 232"/>
                <a:gd name="T29" fmla="*/ 2147483647 h 252"/>
                <a:gd name="T30" fmla="*/ 2147483647 w 232"/>
                <a:gd name="T31" fmla="*/ 2147483647 h 252"/>
                <a:gd name="T32" fmla="*/ 2147483647 w 232"/>
                <a:gd name="T33" fmla="*/ 2147483647 h 252"/>
                <a:gd name="T34" fmla="*/ 2147483647 w 232"/>
                <a:gd name="T35" fmla="*/ 2147483647 h 252"/>
                <a:gd name="T36" fmla="*/ 2147483647 w 232"/>
                <a:gd name="T37" fmla="*/ 2147483647 h 252"/>
                <a:gd name="T38" fmla="*/ 2147483647 w 232"/>
                <a:gd name="T39" fmla="*/ 2147483647 h 252"/>
                <a:gd name="T40" fmla="*/ 2147483647 w 232"/>
                <a:gd name="T41" fmla="*/ 2147483647 h 252"/>
                <a:gd name="T42" fmla="*/ 2147483647 w 232"/>
                <a:gd name="T43" fmla="*/ 2147483647 h 252"/>
                <a:gd name="T44" fmla="*/ 2147483647 w 232"/>
                <a:gd name="T45" fmla="*/ 2147483647 h 252"/>
                <a:gd name="T46" fmla="*/ 2147483647 w 232"/>
                <a:gd name="T47" fmla="*/ 2147483647 h 252"/>
                <a:gd name="T48" fmla="*/ 2147483647 w 232"/>
                <a:gd name="T49" fmla="*/ 2147483647 h 252"/>
                <a:gd name="T50" fmla="*/ 2147483647 w 232"/>
                <a:gd name="T51" fmla="*/ 2147483647 h 252"/>
                <a:gd name="T52" fmla="*/ 2147483647 w 232"/>
                <a:gd name="T53" fmla="*/ 2147483647 h 252"/>
                <a:gd name="T54" fmla="*/ 2147483647 w 232"/>
                <a:gd name="T55" fmla="*/ 2147483647 h 252"/>
                <a:gd name="T56" fmla="*/ 2147483647 w 232"/>
                <a:gd name="T57" fmla="*/ 2147483647 h 252"/>
                <a:gd name="T58" fmla="*/ 2147483647 w 232"/>
                <a:gd name="T59" fmla="*/ 2147483647 h 252"/>
                <a:gd name="T60" fmla="*/ 2147483647 w 232"/>
                <a:gd name="T61" fmla="*/ 2147483647 h 252"/>
                <a:gd name="T62" fmla="*/ 2147483647 w 232"/>
                <a:gd name="T63" fmla="*/ 2147483647 h 252"/>
                <a:gd name="T64" fmla="*/ 2147483647 w 232"/>
                <a:gd name="T65" fmla="*/ 2147483647 h 252"/>
                <a:gd name="T66" fmla="*/ 2147483647 w 232"/>
                <a:gd name="T67" fmla="*/ 2147483647 h 252"/>
                <a:gd name="T68" fmla="*/ 2147483647 w 232"/>
                <a:gd name="T69" fmla="*/ 2147483647 h 252"/>
                <a:gd name="T70" fmla="*/ 2147483647 w 232"/>
                <a:gd name="T71" fmla="*/ 2147483647 h 252"/>
                <a:gd name="T72" fmla="*/ 2147483647 w 232"/>
                <a:gd name="T73" fmla="*/ 2147483647 h 252"/>
                <a:gd name="T74" fmla="*/ 2147483647 w 232"/>
                <a:gd name="T75" fmla="*/ 2147483647 h 252"/>
                <a:gd name="T76" fmla="*/ 2147483647 w 232"/>
                <a:gd name="T77" fmla="*/ 2147483647 h 252"/>
                <a:gd name="T78" fmla="*/ 2147483647 w 232"/>
                <a:gd name="T79" fmla="*/ 2147483647 h 252"/>
                <a:gd name="T80" fmla="*/ 2147483647 w 232"/>
                <a:gd name="T81" fmla="*/ 2147483647 h 252"/>
                <a:gd name="T82" fmla="*/ 2147483647 w 232"/>
                <a:gd name="T83" fmla="*/ 2147483647 h 252"/>
                <a:gd name="T84" fmla="*/ 2147483647 w 232"/>
                <a:gd name="T85" fmla="*/ 2147483647 h 252"/>
                <a:gd name="T86" fmla="*/ 2147483647 w 232"/>
                <a:gd name="T87" fmla="*/ 0 h 252"/>
                <a:gd name="T88" fmla="*/ 2147483647 w 232"/>
                <a:gd name="T89" fmla="*/ 2147483647 h 252"/>
                <a:gd name="T90" fmla="*/ 2147483647 w 232"/>
                <a:gd name="T91" fmla="*/ 2147483647 h 252"/>
                <a:gd name="T92" fmla="*/ 2147483647 w 232"/>
                <a:gd name="T93" fmla="*/ 2147483647 h 2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2" h="252">
                  <a:moveTo>
                    <a:pt x="16" y="97"/>
                  </a:moveTo>
                  <a:cubicBezTo>
                    <a:pt x="16" y="81"/>
                    <a:pt x="29" y="68"/>
                    <a:pt x="45" y="68"/>
                  </a:cubicBezTo>
                  <a:cubicBezTo>
                    <a:pt x="61" y="68"/>
                    <a:pt x="74" y="81"/>
                    <a:pt x="74" y="97"/>
                  </a:cubicBezTo>
                  <a:cubicBezTo>
                    <a:pt x="74" y="112"/>
                    <a:pt x="61" y="125"/>
                    <a:pt x="45" y="125"/>
                  </a:cubicBezTo>
                  <a:cubicBezTo>
                    <a:pt x="29" y="125"/>
                    <a:pt x="16" y="112"/>
                    <a:pt x="16" y="97"/>
                  </a:cubicBezTo>
                  <a:close/>
                  <a:moveTo>
                    <a:pt x="90" y="167"/>
                  </a:moveTo>
                  <a:cubicBezTo>
                    <a:pt x="90" y="149"/>
                    <a:pt x="75" y="135"/>
                    <a:pt x="58" y="135"/>
                  </a:cubicBezTo>
                  <a:cubicBezTo>
                    <a:pt x="32" y="135"/>
                    <a:pt x="32" y="135"/>
                    <a:pt x="32" y="135"/>
                  </a:cubicBezTo>
                  <a:cubicBezTo>
                    <a:pt x="14" y="135"/>
                    <a:pt x="0" y="149"/>
                    <a:pt x="0" y="167"/>
                  </a:cubicBezTo>
                  <a:cubicBezTo>
                    <a:pt x="0" y="180"/>
                    <a:pt x="0" y="180"/>
                    <a:pt x="0" y="180"/>
                  </a:cubicBezTo>
                  <a:cubicBezTo>
                    <a:pt x="90" y="180"/>
                    <a:pt x="90" y="180"/>
                    <a:pt x="90" y="180"/>
                  </a:cubicBezTo>
                  <a:lnTo>
                    <a:pt x="90" y="167"/>
                  </a:lnTo>
                  <a:close/>
                  <a:moveTo>
                    <a:pt x="158" y="97"/>
                  </a:moveTo>
                  <a:cubicBezTo>
                    <a:pt x="158" y="112"/>
                    <a:pt x="171" y="125"/>
                    <a:pt x="187" y="125"/>
                  </a:cubicBezTo>
                  <a:cubicBezTo>
                    <a:pt x="203" y="125"/>
                    <a:pt x="216" y="112"/>
                    <a:pt x="216" y="97"/>
                  </a:cubicBezTo>
                  <a:cubicBezTo>
                    <a:pt x="216" y="81"/>
                    <a:pt x="203" y="68"/>
                    <a:pt x="187" y="68"/>
                  </a:cubicBezTo>
                  <a:cubicBezTo>
                    <a:pt x="171" y="68"/>
                    <a:pt x="158" y="81"/>
                    <a:pt x="158" y="97"/>
                  </a:cubicBezTo>
                  <a:close/>
                  <a:moveTo>
                    <a:pt x="200" y="135"/>
                  </a:moveTo>
                  <a:cubicBezTo>
                    <a:pt x="174" y="135"/>
                    <a:pt x="174" y="135"/>
                    <a:pt x="174" y="135"/>
                  </a:cubicBezTo>
                  <a:cubicBezTo>
                    <a:pt x="157" y="135"/>
                    <a:pt x="142" y="149"/>
                    <a:pt x="142" y="167"/>
                  </a:cubicBezTo>
                  <a:cubicBezTo>
                    <a:pt x="142" y="180"/>
                    <a:pt x="142" y="180"/>
                    <a:pt x="142" y="180"/>
                  </a:cubicBezTo>
                  <a:cubicBezTo>
                    <a:pt x="232" y="180"/>
                    <a:pt x="232" y="180"/>
                    <a:pt x="232" y="180"/>
                  </a:cubicBezTo>
                  <a:cubicBezTo>
                    <a:pt x="232" y="167"/>
                    <a:pt x="232" y="167"/>
                    <a:pt x="232" y="167"/>
                  </a:cubicBezTo>
                  <a:cubicBezTo>
                    <a:pt x="232" y="149"/>
                    <a:pt x="218" y="135"/>
                    <a:pt x="200" y="135"/>
                  </a:cubicBezTo>
                  <a:close/>
                  <a:moveTo>
                    <a:pt x="150" y="224"/>
                  </a:moveTo>
                  <a:cubicBezTo>
                    <a:pt x="141" y="226"/>
                    <a:pt x="132" y="227"/>
                    <a:pt x="122" y="227"/>
                  </a:cubicBezTo>
                  <a:cubicBezTo>
                    <a:pt x="76" y="227"/>
                    <a:pt x="61" y="206"/>
                    <a:pt x="60" y="205"/>
                  </a:cubicBezTo>
                  <a:cubicBezTo>
                    <a:pt x="57" y="201"/>
                    <a:pt x="52" y="200"/>
                    <a:pt x="49" y="203"/>
                  </a:cubicBezTo>
                  <a:cubicBezTo>
                    <a:pt x="45" y="205"/>
                    <a:pt x="44" y="210"/>
                    <a:pt x="47" y="214"/>
                  </a:cubicBezTo>
                  <a:cubicBezTo>
                    <a:pt x="47" y="215"/>
                    <a:pt x="67" y="243"/>
                    <a:pt x="122" y="243"/>
                  </a:cubicBezTo>
                  <a:cubicBezTo>
                    <a:pt x="135" y="243"/>
                    <a:pt x="148" y="241"/>
                    <a:pt x="159" y="238"/>
                  </a:cubicBezTo>
                  <a:cubicBezTo>
                    <a:pt x="167" y="252"/>
                    <a:pt x="167" y="252"/>
                    <a:pt x="167" y="252"/>
                  </a:cubicBezTo>
                  <a:cubicBezTo>
                    <a:pt x="190" y="209"/>
                    <a:pt x="190" y="209"/>
                    <a:pt x="190" y="209"/>
                  </a:cubicBezTo>
                  <a:cubicBezTo>
                    <a:pt x="142" y="211"/>
                    <a:pt x="142" y="211"/>
                    <a:pt x="142" y="211"/>
                  </a:cubicBezTo>
                  <a:lnTo>
                    <a:pt x="150" y="224"/>
                  </a:lnTo>
                  <a:close/>
                  <a:moveTo>
                    <a:pt x="81" y="28"/>
                  </a:moveTo>
                  <a:cubicBezTo>
                    <a:pt x="90" y="25"/>
                    <a:pt x="100" y="24"/>
                    <a:pt x="110" y="24"/>
                  </a:cubicBezTo>
                  <a:cubicBezTo>
                    <a:pt x="155" y="24"/>
                    <a:pt x="171" y="45"/>
                    <a:pt x="172" y="46"/>
                  </a:cubicBezTo>
                  <a:cubicBezTo>
                    <a:pt x="173" y="49"/>
                    <a:pt x="176" y="50"/>
                    <a:pt x="178" y="50"/>
                  </a:cubicBezTo>
                  <a:cubicBezTo>
                    <a:pt x="180" y="50"/>
                    <a:pt x="181" y="49"/>
                    <a:pt x="183" y="49"/>
                  </a:cubicBezTo>
                  <a:cubicBezTo>
                    <a:pt x="186" y="46"/>
                    <a:pt x="187" y="41"/>
                    <a:pt x="185" y="37"/>
                  </a:cubicBezTo>
                  <a:cubicBezTo>
                    <a:pt x="184" y="36"/>
                    <a:pt x="165" y="8"/>
                    <a:pt x="110" y="8"/>
                  </a:cubicBezTo>
                  <a:cubicBezTo>
                    <a:pt x="96" y="8"/>
                    <a:pt x="84" y="10"/>
                    <a:pt x="73" y="13"/>
                  </a:cubicBezTo>
                  <a:cubicBezTo>
                    <a:pt x="64" y="0"/>
                    <a:pt x="64" y="0"/>
                    <a:pt x="64" y="0"/>
                  </a:cubicBezTo>
                  <a:cubicBezTo>
                    <a:pt x="42" y="42"/>
                    <a:pt x="42" y="42"/>
                    <a:pt x="42" y="42"/>
                  </a:cubicBezTo>
                  <a:cubicBezTo>
                    <a:pt x="89" y="40"/>
                    <a:pt x="89" y="40"/>
                    <a:pt x="89" y="40"/>
                  </a:cubicBezTo>
                  <a:lnTo>
                    <a:pt x="81" y="28"/>
                  </a:lnTo>
                  <a:close/>
                </a:path>
              </a:pathLst>
            </a:custGeom>
            <a:solidFill>
              <a:schemeClr val="bg1"/>
            </a:solidFill>
            <a:ln>
              <a:noFill/>
            </a:ln>
          </p:spPr>
          <p:txBody>
            <a:bodyPr lIns="91438" tIns="45719" rIns="91438" bIns="45719"/>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矩形 56"/>
            <p:cNvSpPr/>
            <p:nvPr>
              <p:custDataLst>
                <p:tags r:id="rId3"/>
              </p:custDataLst>
            </p:nvPr>
          </p:nvSpPr>
          <p:spPr>
            <a:xfrm>
              <a:off x="8429396" y="1857079"/>
              <a:ext cx="2057756" cy="1198880"/>
            </a:xfrm>
            <a:prstGeom prst="rect">
              <a:avLst/>
            </a:prstGeom>
          </p:spPr>
          <p:txBody>
            <a:bodyPr wrap="square">
              <a:spAutoFit/>
            </a:bodyPr>
            <a:p>
              <a:pPr lvl="0" algn="ctr" eaLnBrk="1" hangingPunct="1">
                <a:spcBef>
                  <a:spcPct val="20000"/>
                </a:spcBef>
              </a:pP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使用排比</a:t>
              </a: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句论证</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7" name="组合 26"/>
          <p:cNvGrpSpPr/>
          <p:nvPr/>
        </p:nvGrpSpPr>
        <p:grpSpPr>
          <a:xfrm>
            <a:off x="1390650" y="2501900"/>
            <a:ext cx="9627870" cy="3242310"/>
            <a:chOff x="925513" y="1857375"/>
            <a:chExt cx="2813050" cy="1163638"/>
          </a:xfrm>
        </p:grpSpPr>
        <p:sp>
          <p:nvSpPr>
            <p:cNvPr id="28" name="Rounded Rectangle 4"/>
            <p:cNvSpPr>
              <a:spLocks noChangeArrowheads="1"/>
            </p:cNvSpPr>
            <p:nvPr>
              <p:custDataLst>
                <p:tags r:id="rId4"/>
              </p:custDataLst>
            </p:nvPr>
          </p:nvSpPr>
          <p:spPr bwMode="auto">
            <a:xfrm>
              <a:off x="925513" y="1857375"/>
              <a:ext cx="2813050" cy="1163638"/>
            </a:xfrm>
            <a:prstGeom prst="roundRect">
              <a:avLst>
                <a:gd name="adj" fmla="val 10134"/>
              </a:avLst>
            </a:pr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anchor="ctr"/>
            <a:p>
              <a:pPr algn="ctr" defTabSz="1373505" eaLnBrk="1" hangingPunct="1"/>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custDataLst>
                <p:tags r:id="rId5"/>
              </p:custDataLst>
            </p:nvPr>
          </p:nvSpPr>
          <p:spPr>
            <a:xfrm>
              <a:off x="1023933" y="1968586"/>
              <a:ext cx="2569985" cy="827947"/>
            </a:xfrm>
            <a:prstGeom prst="rect">
              <a:avLst/>
            </a:prstGeom>
          </p:spPr>
          <p:txBody>
            <a:bodyPr wrap="square">
              <a:spAutoFit/>
            </a:bodyPr>
            <a:p>
              <a:pPr lvl="0" eaLnBrk="1" hangingPunct="1">
                <a:spcBef>
                  <a:spcPct val="20000"/>
                </a:spcBef>
              </a:pPr>
              <a:r>
                <a:rPr lang="en-US" altLang="zh-CN" sz="3600" dirty="0">
                  <a:solidFill>
                    <a:srgbClr val="FF0000"/>
                  </a:solidFill>
                  <a:latin typeface="Arial" panose="020B0604020202020204" pitchFamily="34" charset="0"/>
                  <a:ea typeface="微软雅黑" panose="020B0503020204020204" pitchFamily="34" charset="-122"/>
                  <a:sym typeface="Arial" panose="020B0604020202020204" pitchFamily="34" charset="0"/>
                </a:rPr>
                <a:t>Physical activities </a:t>
              </a:r>
              <a:r>
                <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rPr>
                <a:t> not only lower your risks of developing diseases and enhance your immune system, but also boost one’s level of energy and miligate mental stress.</a:t>
              </a:r>
              <a:endPar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4" name="图片 3" descr="图标 图片1"/>
          <p:cNvPicPr>
            <a:picLocks noChangeAspect="1"/>
          </p:cNvPicPr>
          <p:nvPr>
            <p:custDataLst>
              <p:tags r:id="rId6"/>
            </p:custDataLst>
          </p:nvPr>
        </p:nvPicPr>
        <p:blipFill>
          <a:blip r:embed="rId7"/>
          <a:stretch>
            <a:fillRect/>
          </a:stretch>
        </p:blipFill>
        <p:spPr>
          <a:xfrm>
            <a:off x="10701655" y="209550"/>
            <a:ext cx="1161415" cy="993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repeatCount="2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25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right)">
                                      <p:cBhvr>
                                        <p:cTn id="1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808652" y="266009"/>
            <a:ext cx="332014" cy="240443"/>
            <a:chOff x="2731845" y="207068"/>
            <a:chExt cx="497103" cy="360000"/>
          </a:xfrm>
        </p:grpSpPr>
        <p:sp>
          <p:nvSpPr>
            <p:cNvPr id="2" name="燕尾形 1"/>
            <p:cNvSpPr/>
            <p:nvPr/>
          </p:nvSpPr>
          <p:spPr>
            <a:xfrm flipH="1">
              <a:off x="2731845" y="207068"/>
              <a:ext cx="252000" cy="360000"/>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1" name="燕尾形 40"/>
            <p:cNvSpPr/>
            <p:nvPr/>
          </p:nvSpPr>
          <p:spPr>
            <a:xfrm flipH="1">
              <a:off x="2976948" y="207068"/>
              <a:ext cx="252000" cy="360000"/>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11" name="矩形 10"/>
          <p:cNvSpPr/>
          <p:nvPr/>
        </p:nvSpPr>
        <p:spPr>
          <a:xfrm>
            <a:off x="5628005" y="130175"/>
            <a:ext cx="6136005" cy="435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写作要点</a:t>
            </a:r>
            <a:r>
              <a:rPr lang="zh-CN" altLang="en-US"/>
              <a:t>设计</a:t>
            </a:r>
            <a:endParaRPr lang="zh-CN" altLang="en-US"/>
          </a:p>
        </p:txBody>
      </p:sp>
      <p:grpSp>
        <p:nvGrpSpPr>
          <p:cNvPr id="13" name="组合 12"/>
          <p:cNvGrpSpPr/>
          <p:nvPr/>
        </p:nvGrpSpPr>
        <p:grpSpPr>
          <a:xfrm>
            <a:off x="843006" y="854710"/>
            <a:ext cx="3360694" cy="1198880"/>
            <a:chOff x="8429396" y="1857079"/>
            <a:chExt cx="2813279" cy="1198880"/>
          </a:xfrm>
        </p:grpSpPr>
        <p:sp>
          <p:nvSpPr>
            <p:cNvPr id="14" name="Rounded Rectangle 29"/>
            <p:cNvSpPr>
              <a:spLocks noChangeArrowheads="1"/>
            </p:cNvSpPr>
            <p:nvPr>
              <p:custDataLst>
                <p:tags r:id="rId1"/>
              </p:custDataLst>
            </p:nvPr>
          </p:nvSpPr>
          <p:spPr bwMode="auto">
            <a:xfrm>
              <a:off x="8429625" y="1857375"/>
              <a:ext cx="2813050" cy="1163638"/>
            </a:xfrm>
            <a:prstGeom prst="roundRect">
              <a:avLst>
                <a:gd name="adj" fmla="val 10134"/>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p>
              <a:pPr algn="ctr" defTabSz="1373505" eaLnBrk="1" hangingPunct="1"/>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45"/>
            <p:cNvSpPr>
              <a:spLocks noEditPoints="1"/>
            </p:cNvSpPr>
            <p:nvPr>
              <p:custDataLst>
                <p:tags r:id="rId2"/>
              </p:custDataLst>
            </p:nvPr>
          </p:nvSpPr>
          <p:spPr bwMode="auto">
            <a:xfrm>
              <a:off x="10523538" y="2135189"/>
              <a:ext cx="522287" cy="566549"/>
            </a:xfrm>
            <a:custGeom>
              <a:avLst/>
              <a:gdLst>
                <a:gd name="T0" fmla="*/ 2147483647 w 232"/>
                <a:gd name="T1" fmla="*/ 2147483647 h 252"/>
                <a:gd name="T2" fmla="*/ 2147483647 w 232"/>
                <a:gd name="T3" fmla="*/ 2147483647 h 252"/>
                <a:gd name="T4" fmla="*/ 2147483647 w 232"/>
                <a:gd name="T5" fmla="*/ 2147483647 h 252"/>
                <a:gd name="T6" fmla="*/ 2147483647 w 232"/>
                <a:gd name="T7" fmla="*/ 2147483647 h 252"/>
                <a:gd name="T8" fmla="*/ 2147483647 w 232"/>
                <a:gd name="T9" fmla="*/ 2147483647 h 252"/>
                <a:gd name="T10" fmla="*/ 2147483647 w 232"/>
                <a:gd name="T11" fmla="*/ 2147483647 h 252"/>
                <a:gd name="T12" fmla="*/ 2147483647 w 232"/>
                <a:gd name="T13" fmla="*/ 2147483647 h 252"/>
                <a:gd name="T14" fmla="*/ 2147483647 w 232"/>
                <a:gd name="T15" fmla="*/ 2147483647 h 252"/>
                <a:gd name="T16" fmla="*/ 0 w 232"/>
                <a:gd name="T17" fmla="*/ 2147483647 h 252"/>
                <a:gd name="T18" fmla="*/ 0 w 232"/>
                <a:gd name="T19" fmla="*/ 2147483647 h 252"/>
                <a:gd name="T20" fmla="*/ 2147483647 w 232"/>
                <a:gd name="T21" fmla="*/ 2147483647 h 252"/>
                <a:gd name="T22" fmla="*/ 2147483647 w 232"/>
                <a:gd name="T23" fmla="*/ 2147483647 h 252"/>
                <a:gd name="T24" fmla="*/ 2147483647 w 232"/>
                <a:gd name="T25" fmla="*/ 2147483647 h 252"/>
                <a:gd name="T26" fmla="*/ 2147483647 w 232"/>
                <a:gd name="T27" fmla="*/ 2147483647 h 252"/>
                <a:gd name="T28" fmla="*/ 2147483647 w 232"/>
                <a:gd name="T29" fmla="*/ 2147483647 h 252"/>
                <a:gd name="T30" fmla="*/ 2147483647 w 232"/>
                <a:gd name="T31" fmla="*/ 2147483647 h 252"/>
                <a:gd name="T32" fmla="*/ 2147483647 w 232"/>
                <a:gd name="T33" fmla="*/ 2147483647 h 252"/>
                <a:gd name="T34" fmla="*/ 2147483647 w 232"/>
                <a:gd name="T35" fmla="*/ 2147483647 h 252"/>
                <a:gd name="T36" fmla="*/ 2147483647 w 232"/>
                <a:gd name="T37" fmla="*/ 2147483647 h 252"/>
                <a:gd name="T38" fmla="*/ 2147483647 w 232"/>
                <a:gd name="T39" fmla="*/ 2147483647 h 252"/>
                <a:gd name="T40" fmla="*/ 2147483647 w 232"/>
                <a:gd name="T41" fmla="*/ 2147483647 h 252"/>
                <a:gd name="T42" fmla="*/ 2147483647 w 232"/>
                <a:gd name="T43" fmla="*/ 2147483647 h 252"/>
                <a:gd name="T44" fmla="*/ 2147483647 w 232"/>
                <a:gd name="T45" fmla="*/ 2147483647 h 252"/>
                <a:gd name="T46" fmla="*/ 2147483647 w 232"/>
                <a:gd name="T47" fmla="*/ 2147483647 h 252"/>
                <a:gd name="T48" fmla="*/ 2147483647 w 232"/>
                <a:gd name="T49" fmla="*/ 2147483647 h 252"/>
                <a:gd name="T50" fmla="*/ 2147483647 w 232"/>
                <a:gd name="T51" fmla="*/ 2147483647 h 252"/>
                <a:gd name="T52" fmla="*/ 2147483647 w 232"/>
                <a:gd name="T53" fmla="*/ 2147483647 h 252"/>
                <a:gd name="T54" fmla="*/ 2147483647 w 232"/>
                <a:gd name="T55" fmla="*/ 2147483647 h 252"/>
                <a:gd name="T56" fmla="*/ 2147483647 w 232"/>
                <a:gd name="T57" fmla="*/ 2147483647 h 252"/>
                <a:gd name="T58" fmla="*/ 2147483647 w 232"/>
                <a:gd name="T59" fmla="*/ 2147483647 h 252"/>
                <a:gd name="T60" fmla="*/ 2147483647 w 232"/>
                <a:gd name="T61" fmla="*/ 2147483647 h 252"/>
                <a:gd name="T62" fmla="*/ 2147483647 w 232"/>
                <a:gd name="T63" fmla="*/ 2147483647 h 252"/>
                <a:gd name="T64" fmla="*/ 2147483647 w 232"/>
                <a:gd name="T65" fmla="*/ 2147483647 h 252"/>
                <a:gd name="T66" fmla="*/ 2147483647 w 232"/>
                <a:gd name="T67" fmla="*/ 2147483647 h 252"/>
                <a:gd name="T68" fmla="*/ 2147483647 w 232"/>
                <a:gd name="T69" fmla="*/ 2147483647 h 252"/>
                <a:gd name="T70" fmla="*/ 2147483647 w 232"/>
                <a:gd name="T71" fmla="*/ 2147483647 h 252"/>
                <a:gd name="T72" fmla="*/ 2147483647 w 232"/>
                <a:gd name="T73" fmla="*/ 2147483647 h 252"/>
                <a:gd name="T74" fmla="*/ 2147483647 w 232"/>
                <a:gd name="T75" fmla="*/ 2147483647 h 252"/>
                <a:gd name="T76" fmla="*/ 2147483647 w 232"/>
                <a:gd name="T77" fmla="*/ 2147483647 h 252"/>
                <a:gd name="T78" fmla="*/ 2147483647 w 232"/>
                <a:gd name="T79" fmla="*/ 2147483647 h 252"/>
                <a:gd name="T80" fmla="*/ 2147483647 w 232"/>
                <a:gd name="T81" fmla="*/ 2147483647 h 252"/>
                <a:gd name="T82" fmla="*/ 2147483647 w 232"/>
                <a:gd name="T83" fmla="*/ 2147483647 h 252"/>
                <a:gd name="T84" fmla="*/ 2147483647 w 232"/>
                <a:gd name="T85" fmla="*/ 2147483647 h 252"/>
                <a:gd name="T86" fmla="*/ 2147483647 w 232"/>
                <a:gd name="T87" fmla="*/ 0 h 252"/>
                <a:gd name="T88" fmla="*/ 2147483647 w 232"/>
                <a:gd name="T89" fmla="*/ 2147483647 h 252"/>
                <a:gd name="T90" fmla="*/ 2147483647 w 232"/>
                <a:gd name="T91" fmla="*/ 2147483647 h 252"/>
                <a:gd name="T92" fmla="*/ 2147483647 w 232"/>
                <a:gd name="T93" fmla="*/ 2147483647 h 2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2" h="252">
                  <a:moveTo>
                    <a:pt x="16" y="97"/>
                  </a:moveTo>
                  <a:cubicBezTo>
                    <a:pt x="16" y="81"/>
                    <a:pt x="29" y="68"/>
                    <a:pt x="45" y="68"/>
                  </a:cubicBezTo>
                  <a:cubicBezTo>
                    <a:pt x="61" y="68"/>
                    <a:pt x="74" y="81"/>
                    <a:pt x="74" y="97"/>
                  </a:cubicBezTo>
                  <a:cubicBezTo>
                    <a:pt x="74" y="112"/>
                    <a:pt x="61" y="125"/>
                    <a:pt x="45" y="125"/>
                  </a:cubicBezTo>
                  <a:cubicBezTo>
                    <a:pt x="29" y="125"/>
                    <a:pt x="16" y="112"/>
                    <a:pt x="16" y="97"/>
                  </a:cubicBezTo>
                  <a:close/>
                  <a:moveTo>
                    <a:pt x="90" y="167"/>
                  </a:moveTo>
                  <a:cubicBezTo>
                    <a:pt x="90" y="149"/>
                    <a:pt x="75" y="135"/>
                    <a:pt x="58" y="135"/>
                  </a:cubicBezTo>
                  <a:cubicBezTo>
                    <a:pt x="32" y="135"/>
                    <a:pt x="32" y="135"/>
                    <a:pt x="32" y="135"/>
                  </a:cubicBezTo>
                  <a:cubicBezTo>
                    <a:pt x="14" y="135"/>
                    <a:pt x="0" y="149"/>
                    <a:pt x="0" y="167"/>
                  </a:cubicBezTo>
                  <a:cubicBezTo>
                    <a:pt x="0" y="180"/>
                    <a:pt x="0" y="180"/>
                    <a:pt x="0" y="180"/>
                  </a:cubicBezTo>
                  <a:cubicBezTo>
                    <a:pt x="90" y="180"/>
                    <a:pt x="90" y="180"/>
                    <a:pt x="90" y="180"/>
                  </a:cubicBezTo>
                  <a:lnTo>
                    <a:pt x="90" y="167"/>
                  </a:lnTo>
                  <a:close/>
                  <a:moveTo>
                    <a:pt x="158" y="97"/>
                  </a:moveTo>
                  <a:cubicBezTo>
                    <a:pt x="158" y="112"/>
                    <a:pt x="171" y="125"/>
                    <a:pt x="187" y="125"/>
                  </a:cubicBezTo>
                  <a:cubicBezTo>
                    <a:pt x="203" y="125"/>
                    <a:pt x="216" y="112"/>
                    <a:pt x="216" y="97"/>
                  </a:cubicBezTo>
                  <a:cubicBezTo>
                    <a:pt x="216" y="81"/>
                    <a:pt x="203" y="68"/>
                    <a:pt x="187" y="68"/>
                  </a:cubicBezTo>
                  <a:cubicBezTo>
                    <a:pt x="171" y="68"/>
                    <a:pt x="158" y="81"/>
                    <a:pt x="158" y="97"/>
                  </a:cubicBezTo>
                  <a:close/>
                  <a:moveTo>
                    <a:pt x="200" y="135"/>
                  </a:moveTo>
                  <a:cubicBezTo>
                    <a:pt x="174" y="135"/>
                    <a:pt x="174" y="135"/>
                    <a:pt x="174" y="135"/>
                  </a:cubicBezTo>
                  <a:cubicBezTo>
                    <a:pt x="157" y="135"/>
                    <a:pt x="142" y="149"/>
                    <a:pt x="142" y="167"/>
                  </a:cubicBezTo>
                  <a:cubicBezTo>
                    <a:pt x="142" y="180"/>
                    <a:pt x="142" y="180"/>
                    <a:pt x="142" y="180"/>
                  </a:cubicBezTo>
                  <a:cubicBezTo>
                    <a:pt x="232" y="180"/>
                    <a:pt x="232" y="180"/>
                    <a:pt x="232" y="180"/>
                  </a:cubicBezTo>
                  <a:cubicBezTo>
                    <a:pt x="232" y="167"/>
                    <a:pt x="232" y="167"/>
                    <a:pt x="232" y="167"/>
                  </a:cubicBezTo>
                  <a:cubicBezTo>
                    <a:pt x="232" y="149"/>
                    <a:pt x="218" y="135"/>
                    <a:pt x="200" y="135"/>
                  </a:cubicBezTo>
                  <a:close/>
                  <a:moveTo>
                    <a:pt x="150" y="224"/>
                  </a:moveTo>
                  <a:cubicBezTo>
                    <a:pt x="141" y="226"/>
                    <a:pt x="132" y="227"/>
                    <a:pt x="122" y="227"/>
                  </a:cubicBezTo>
                  <a:cubicBezTo>
                    <a:pt x="76" y="227"/>
                    <a:pt x="61" y="206"/>
                    <a:pt x="60" y="205"/>
                  </a:cubicBezTo>
                  <a:cubicBezTo>
                    <a:pt x="57" y="201"/>
                    <a:pt x="52" y="200"/>
                    <a:pt x="49" y="203"/>
                  </a:cubicBezTo>
                  <a:cubicBezTo>
                    <a:pt x="45" y="205"/>
                    <a:pt x="44" y="210"/>
                    <a:pt x="47" y="214"/>
                  </a:cubicBezTo>
                  <a:cubicBezTo>
                    <a:pt x="47" y="215"/>
                    <a:pt x="67" y="243"/>
                    <a:pt x="122" y="243"/>
                  </a:cubicBezTo>
                  <a:cubicBezTo>
                    <a:pt x="135" y="243"/>
                    <a:pt x="148" y="241"/>
                    <a:pt x="159" y="238"/>
                  </a:cubicBezTo>
                  <a:cubicBezTo>
                    <a:pt x="167" y="252"/>
                    <a:pt x="167" y="252"/>
                    <a:pt x="167" y="252"/>
                  </a:cubicBezTo>
                  <a:cubicBezTo>
                    <a:pt x="190" y="209"/>
                    <a:pt x="190" y="209"/>
                    <a:pt x="190" y="209"/>
                  </a:cubicBezTo>
                  <a:cubicBezTo>
                    <a:pt x="142" y="211"/>
                    <a:pt x="142" y="211"/>
                    <a:pt x="142" y="211"/>
                  </a:cubicBezTo>
                  <a:lnTo>
                    <a:pt x="150" y="224"/>
                  </a:lnTo>
                  <a:close/>
                  <a:moveTo>
                    <a:pt x="81" y="28"/>
                  </a:moveTo>
                  <a:cubicBezTo>
                    <a:pt x="90" y="25"/>
                    <a:pt x="100" y="24"/>
                    <a:pt x="110" y="24"/>
                  </a:cubicBezTo>
                  <a:cubicBezTo>
                    <a:pt x="155" y="24"/>
                    <a:pt x="171" y="45"/>
                    <a:pt x="172" y="46"/>
                  </a:cubicBezTo>
                  <a:cubicBezTo>
                    <a:pt x="173" y="49"/>
                    <a:pt x="176" y="50"/>
                    <a:pt x="178" y="50"/>
                  </a:cubicBezTo>
                  <a:cubicBezTo>
                    <a:pt x="180" y="50"/>
                    <a:pt x="181" y="49"/>
                    <a:pt x="183" y="49"/>
                  </a:cubicBezTo>
                  <a:cubicBezTo>
                    <a:pt x="186" y="46"/>
                    <a:pt x="187" y="41"/>
                    <a:pt x="185" y="37"/>
                  </a:cubicBezTo>
                  <a:cubicBezTo>
                    <a:pt x="184" y="36"/>
                    <a:pt x="165" y="8"/>
                    <a:pt x="110" y="8"/>
                  </a:cubicBezTo>
                  <a:cubicBezTo>
                    <a:pt x="96" y="8"/>
                    <a:pt x="84" y="10"/>
                    <a:pt x="73" y="13"/>
                  </a:cubicBezTo>
                  <a:cubicBezTo>
                    <a:pt x="64" y="0"/>
                    <a:pt x="64" y="0"/>
                    <a:pt x="64" y="0"/>
                  </a:cubicBezTo>
                  <a:cubicBezTo>
                    <a:pt x="42" y="42"/>
                    <a:pt x="42" y="42"/>
                    <a:pt x="42" y="42"/>
                  </a:cubicBezTo>
                  <a:cubicBezTo>
                    <a:pt x="89" y="40"/>
                    <a:pt x="89" y="40"/>
                    <a:pt x="89" y="40"/>
                  </a:cubicBezTo>
                  <a:lnTo>
                    <a:pt x="81" y="28"/>
                  </a:lnTo>
                  <a:close/>
                </a:path>
              </a:pathLst>
            </a:custGeom>
            <a:solidFill>
              <a:schemeClr val="bg1"/>
            </a:solidFill>
            <a:ln>
              <a:noFill/>
            </a:ln>
          </p:spPr>
          <p:txBody>
            <a:bodyPr lIns="91438" tIns="45719" rIns="91438" bIns="45719"/>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矩形 56"/>
            <p:cNvSpPr/>
            <p:nvPr>
              <p:custDataLst>
                <p:tags r:id="rId3"/>
              </p:custDataLst>
            </p:nvPr>
          </p:nvSpPr>
          <p:spPr>
            <a:xfrm>
              <a:off x="8429396" y="1857079"/>
              <a:ext cx="2057756" cy="1198880"/>
            </a:xfrm>
            <a:prstGeom prst="rect">
              <a:avLst/>
            </a:prstGeom>
          </p:spPr>
          <p:txBody>
            <a:bodyPr wrap="square">
              <a:spAutoFit/>
            </a:bodyPr>
            <a:p>
              <a:pPr lvl="0" algn="ctr" eaLnBrk="1" hangingPunct="1">
                <a:spcBef>
                  <a:spcPct val="20000"/>
                </a:spcBef>
              </a:pP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使用对比</a:t>
              </a: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法论证</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7" name="组合 26"/>
          <p:cNvGrpSpPr/>
          <p:nvPr/>
        </p:nvGrpSpPr>
        <p:grpSpPr>
          <a:xfrm>
            <a:off x="1390650" y="2501900"/>
            <a:ext cx="9627870" cy="3242310"/>
            <a:chOff x="925513" y="1857375"/>
            <a:chExt cx="2813050" cy="1163638"/>
          </a:xfrm>
        </p:grpSpPr>
        <p:sp>
          <p:nvSpPr>
            <p:cNvPr id="28" name="Rounded Rectangle 4"/>
            <p:cNvSpPr>
              <a:spLocks noChangeArrowheads="1"/>
            </p:cNvSpPr>
            <p:nvPr>
              <p:custDataLst>
                <p:tags r:id="rId4"/>
              </p:custDataLst>
            </p:nvPr>
          </p:nvSpPr>
          <p:spPr bwMode="auto">
            <a:xfrm>
              <a:off x="925513" y="1857375"/>
              <a:ext cx="2813050" cy="1163638"/>
            </a:xfrm>
            <a:prstGeom prst="roundRect">
              <a:avLst>
                <a:gd name="adj" fmla="val 10134"/>
              </a:avLst>
            </a:pr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anchor="ctr"/>
            <a:p>
              <a:pPr algn="ctr" defTabSz="1373505" eaLnBrk="1" hangingPunct="1"/>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custDataLst>
                <p:tags r:id="rId5"/>
              </p:custDataLst>
            </p:nvPr>
          </p:nvSpPr>
          <p:spPr>
            <a:xfrm>
              <a:off x="1015398" y="2059744"/>
              <a:ext cx="2569985" cy="629221"/>
            </a:xfrm>
            <a:prstGeom prst="rect">
              <a:avLst/>
            </a:prstGeom>
          </p:spPr>
          <p:txBody>
            <a:bodyPr wrap="square">
              <a:spAutoFit/>
            </a:bodyPr>
            <a:p>
              <a:pPr lvl="0" eaLnBrk="1" hangingPunct="1">
                <a:spcBef>
                  <a:spcPct val="20000"/>
                </a:spcBef>
              </a:pPr>
              <a:r>
                <a:rPr lang="en-US" altLang="zh-CN" sz="3600" dirty="0">
                  <a:solidFill>
                    <a:srgbClr val="FF0000"/>
                  </a:solidFill>
                  <a:latin typeface="Arial" panose="020B0604020202020204" pitchFamily="34" charset="0"/>
                  <a:ea typeface="微软雅黑" panose="020B0503020204020204" pitchFamily="34" charset="-122"/>
                  <a:sym typeface="Arial" panose="020B0604020202020204" pitchFamily="34" charset="0"/>
                </a:rPr>
                <a:t>Exercise</a:t>
              </a:r>
              <a:r>
                <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rPr>
                <a:t> is crucial to support a healthy metabolism, while the lack of it will lead to fatigue and diseases. </a:t>
              </a:r>
              <a:endPar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4" name="图片 3" descr="图标 图片1"/>
          <p:cNvPicPr>
            <a:picLocks noChangeAspect="1"/>
          </p:cNvPicPr>
          <p:nvPr>
            <p:custDataLst>
              <p:tags r:id="rId6"/>
            </p:custDataLst>
          </p:nvPr>
        </p:nvPicPr>
        <p:blipFill>
          <a:blip r:embed="rId7"/>
          <a:stretch>
            <a:fillRect/>
          </a:stretch>
        </p:blipFill>
        <p:spPr>
          <a:xfrm>
            <a:off x="10701655" y="209550"/>
            <a:ext cx="1161415" cy="993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repeatCount="2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25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right)">
                                      <p:cBhvr>
                                        <p:cTn id="1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808652" y="266009"/>
            <a:ext cx="332014" cy="240443"/>
            <a:chOff x="2731845" y="207068"/>
            <a:chExt cx="497103" cy="360000"/>
          </a:xfrm>
        </p:grpSpPr>
        <p:sp>
          <p:nvSpPr>
            <p:cNvPr id="2" name="燕尾形 1"/>
            <p:cNvSpPr/>
            <p:nvPr/>
          </p:nvSpPr>
          <p:spPr>
            <a:xfrm flipH="1">
              <a:off x="2731845" y="207068"/>
              <a:ext cx="252000" cy="360000"/>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1" name="燕尾形 40"/>
            <p:cNvSpPr/>
            <p:nvPr/>
          </p:nvSpPr>
          <p:spPr>
            <a:xfrm flipH="1">
              <a:off x="2976948" y="207068"/>
              <a:ext cx="252000" cy="360000"/>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11" name="矩形 10"/>
          <p:cNvSpPr/>
          <p:nvPr/>
        </p:nvSpPr>
        <p:spPr>
          <a:xfrm>
            <a:off x="5628005" y="130175"/>
            <a:ext cx="6136005" cy="435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写作要点</a:t>
            </a:r>
            <a:r>
              <a:rPr lang="zh-CN" altLang="en-US"/>
              <a:t>设计</a:t>
            </a:r>
            <a:endParaRPr lang="zh-CN" altLang="en-US"/>
          </a:p>
        </p:txBody>
      </p:sp>
      <p:grpSp>
        <p:nvGrpSpPr>
          <p:cNvPr id="13" name="组合 12"/>
          <p:cNvGrpSpPr/>
          <p:nvPr/>
        </p:nvGrpSpPr>
        <p:grpSpPr>
          <a:xfrm>
            <a:off x="782681" y="773430"/>
            <a:ext cx="3421019" cy="1631950"/>
            <a:chOff x="8378897" y="1775799"/>
            <a:chExt cx="2863778" cy="1631950"/>
          </a:xfrm>
        </p:grpSpPr>
        <p:sp>
          <p:nvSpPr>
            <p:cNvPr id="14" name="Rounded Rectangle 29"/>
            <p:cNvSpPr>
              <a:spLocks noChangeArrowheads="1"/>
            </p:cNvSpPr>
            <p:nvPr>
              <p:custDataLst>
                <p:tags r:id="rId1"/>
              </p:custDataLst>
            </p:nvPr>
          </p:nvSpPr>
          <p:spPr bwMode="auto">
            <a:xfrm>
              <a:off x="8429625" y="1857375"/>
              <a:ext cx="2813050" cy="1163638"/>
            </a:xfrm>
            <a:prstGeom prst="roundRect">
              <a:avLst>
                <a:gd name="adj" fmla="val 10134"/>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p>
              <a:pPr algn="ctr" defTabSz="1373505" eaLnBrk="1" hangingPunct="1"/>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45"/>
            <p:cNvSpPr>
              <a:spLocks noEditPoints="1"/>
            </p:cNvSpPr>
            <p:nvPr>
              <p:custDataLst>
                <p:tags r:id="rId2"/>
              </p:custDataLst>
            </p:nvPr>
          </p:nvSpPr>
          <p:spPr bwMode="auto">
            <a:xfrm>
              <a:off x="10523538" y="2135189"/>
              <a:ext cx="522287" cy="566549"/>
            </a:xfrm>
            <a:custGeom>
              <a:avLst/>
              <a:gdLst>
                <a:gd name="T0" fmla="*/ 2147483647 w 232"/>
                <a:gd name="T1" fmla="*/ 2147483647 h 252"/>
                <a:gd name="T2" fmla="*/ 2147483647 w 232"/>
                <a:gd name="T3" fmla="*/ 2147483647 h 252"/>
                <a:gd name="T4" fmla="*/ 2147483647 w 232"/>
                <a:gd name="T5" fmla="*/ 2147483647 h 252"/>
                <a:gd name="T6" fmla="*/ 2147483647 w 232"/>
                <a:gd name="T7" fmla="*/ 2147483647 h 252"/>
                <a:gd name="T8" fmla="*/ 2147483647 w 232"/>
                <a:gd name="T9" fmla="*/ 2147483647 h 252"/>
                <a:gd name="T10" fmla="*/ 2147483647 w 232"/>
                <a:gd name="T11" fmla="*/ 2147483647 h 252"/>
                <a:gd name="T12" fmla="*/ 2147483647 w 232"/>
                <a:gd name="T13" fmla="*/ 2147483647 h 252"/>
                <a:gd name="T14" fmla="*/ 2147483647 w 232"/>
                <a:gd name="T15" fmla="*/ 2147483647 h 252"/>
                <a:gd name="T16" fmla="*/ 0 w 232"/>
                <a:gd name="T17" fmla="*/ 2147483647 h 252"/>
                <a:gd name="T18" fmla="*/ 0 w 232"/>
                <a:gd name="T19" fmla="*/ 2147483647 h 252"/>
                <a:gd name="T20" fmla="*/ 2147483647 w 232"/>
                <a:gd name="T21" fmla="*/ 2147483647 h 252"/>
                <a:gd name="T22" fmla="*/ 2147483647 w 232"/>
                <a:gd name="T23" fmla="*/ 2147483647 h 252"/>
                <a:gd name="T24" fmla="*/ 2147483647 w 232"/>
                <a:gd name="T25" fmla="*/ 2147483647 h 252"/>
                <a:gd name="T26" fmla="*/ 2147483647 w 232"/>
                <a:gd name="T27" fmla="*/ 2147483647 h 252"/>
                <a:gd name="T28" fmla="*/ 2147483647 w 232"/>
                <a:gd name="T29" fmla="*/ 2147483647 h 252"/>
                <a:gd name="T30" fmla="*/ 2147483647 w 232"/>
                <a:gd name="T31" fmla="*/ 2147483647 h 252"/>
                <a:gd name="T32" fmla="*/ 2147483647 w 232"/>
                <a:gd name="T33" fmla="*/ 2147483647 h 252"/>
                <a:gd name="T34" fmla="*/ 2147483647 w 232"/>
                <a:gd name="T35" fmla="*/ 2147483647 h 252"/>
                <a:gd name="T36" fmla="*/ 2147483647 w 232"/>
                <a:gd name="T37" fmla="*/ 2147483647 h 252"/>
                <a:gd name="T38" fmla="*/ 2147483647 w 232"/>
                <a:gd name="T39" fmla="*/ 2147483647 h 252"/>
                <a:gd name="T40" fmla="*/ 2147483647 w 232"/>
                <a:gd name="T41" fmla="*/ 2147483647 h 252"/>
                <a:gd name="T42" fmla="*/ 2147483647 w 232"/>
                <a:gd name="T43" fmla="*/ 2147483647 h 252"/>
                <a:gd name="T44" fmla="*/ 2147483647 w 232"/>
                <a:gd name="T45" fmla="*/ 2147483647 h 252"/>
                <a:gd name="T46" fmla="*/ 2147483647 w 232"/>
                <a:gd name="T47" fmla="*/ 2147483647 h 252"/>
                <a:gd name="T48" fmla="*/ 2147483647 w 232"/>
                <a:gd name="T49" fmla="*/ 2147483647 h 252"/>
                <a:gd name="T50" fmla="*/ 2147483647 w 232"/>
                <a:gd name="T51" fmla="*/ 2147483647 h 252"/>
                <a:gd name="T52" fmla="*/ 2147483647 w 232"/>
                <a:gd name="T53" fmla="*/ 2147483647 h 252"/>
                <a:gd name="T54" fmla="*/ 2147483647 w 232"/>
                <a:gd name="T55" fmla="*/ 2147483647 h 252"/>
                <a:gd name="T56" fmla="*/ 2147483647 w 232"/>
                <a:gd name="T57" fmla="*/ 2147483647 h 252"/>
                <a:gd name="T58" fmla="*/ 2147483647 w 232"/>
                <a:gd name="T59" fmla="*/ 2147483647 h 252"/>
                <a:gd name="T60" fmla="*/ 2147483647 w 232"/>
                <a:gd name="T61" fmla="*/ 2147483647 h 252"/>
                <a:gd name="T62" fmla="*/ 2147483647 w 232"/>
                <a:gd name="T63" fmla="*/ 2147483647 h 252"/>
                <a:gd name="T64" fmla="*/ 2147483647 w 232"/>
                <a:gd name="T65" fmla="*/ 2147483647 h 252"/>
                <a:gd name="T66" fmla="*/ 2147483647 w 232"/>
                <a:gd name="T67" fmla="*/ 2147483647 h 252"/>
                <a:gd name="T68" fmla="*/ 2147483647 w 232"/>
                <a:gd name="T69" fmla="*/ 2147483647 h 252"/>
                <a:gd name="T70" fmla="*/ 2147483647 w 232"/>
                <a:gd name="T71" fmla="*/ 2147483647 h 252"/>
                <a:gd name="T72" fmla="*/ 2147483647 w 232"/>
                <a:gd name="T73" fmla="*/ 2147483647 h 252"/>
                <a:gd name="T74" fmla="*/ 2147483647 w 232"/>
                <a:gd name="T75" fmla="*/ 2147483647 h 252"/>
                <a:gd name="T76" fmla="*/ 2147483647 w 232"/>
                <a:gd name="T77" fmla="*/ 2147483647 h 252"/>
                <a:gd name="T78" fmla="*/ 2147483647 w 232"/>
                <a:gd name="T79" fmla="*/ 2147483647 h 252"/>
                <a:gd name="T80" fmla="*/ 2147483647 w 232"/>
                <a:gd name="T81" fmla="*/ 2147483647 h 252"/>
                <a:gd name="T82" fmla="*/ 2147483647 w 232"/>
                <a:gd name="T83" fmla="*/ 2147483647 h 252"/>
                <a:gd name="T84" fmla="*/ 2147483647 w 232"/>
                <a:gd name="T85" fmla="*/ 2147483647 h 252"/>
                <a:gd name="T86" fmla="*/ 2147483647 w 232"/>
                <a:gd name="T87" fmla="*/ 0 h 252"/>
                <a:gd name="T88" fmla="*/ 2147483647 w 232"/>
                <a:gd name="T89" fmla="*/ 2147483647 h 252"/>
                <a:gd name="T90" fmla="*/ 2147483647 w 232"/>
                <a:gd name="T91" fmla="*/ 2147483647 h 252"/>
                <a:gd name="T92" fmla="*/ 2147483647 w 232"/>
                <a:gd name="T93" fmla="*/ 2147483647 h 2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2" h="252">
                  <a:moveTo>
                    <a:pt x="16" y="97"/>
                  </a:moveTo>
                  <a:cubicBezTo>
                    <a:pt x="16" y="81"/>
                    <a:pt x="29" y="68"/>
                    <a:pt x="45" y="68"/>
                  </a:cubicBezTo>
                  <a:cubicBezTo>
                    <a:pt x="61" y="68"/>
                    <a:pt x="74" y="81"/>
                    <a:pt x="74" y="97"/>
                  </a:cubicBezTo>
                  <a:cubicBezTo>
                    <a:pt x="74" y="112"/>
                    <a:pt x="61" y="125"/>
                    <a:pt x="45" y="125"/>
                  </a:cubicBezTo>
                  <a:cubicBezTo>
                    <a:pt x="29" y="125"/>
                    <a:pt x="16" y="112"/>
                    <a:pt x="16" y="97"/>
                  </a:cubicBezTo>
                  <a:close/>
                  <a:moveTo>
                    <a:pt x="90" y="167"/>
                  </a:moveTo>
                  <a:cubicBezTo>
                    <a:pt x="90" y="149"/>
                    <a:pt x="75" y="135"/>
                    <a:pt x="58" y="135"/>
                  </a:cubicBezTo>
                  <a:cubicBezTo>
                    <a:pt x="32" y="135"/>
                    <a:pt x="32" y="135"/>
                    <a:pt x="32" y="135"/>
                  </a:cubicBezTo>
                  <a:cubicBezTo>
                    <a:pt x="14" y="135"/>
                    <a:pt x="0" y="149"/>
                    <a:pt x="0" y="167"/>
                  </a:cubicBezTo>
                  <a:cubicBezTo>
                    <a:pt x="0" y="180"/>
                    <a:pt x="0" y="180"/>
                    <a:pt x="0" y="180"/>
                  </a:cubicBezTo>
                  <a:cubicBezTo>
                    <a:pt x="90" y="180"/>
                    <a:pt x="90" y="180"/>
                    <a:pt x="90" y="180"/>
                  </a:cubicBezTo>
                  <a:lnTo>
                    <a:pt x="90" y="167"/>
                  </a:lnTo>
                  <a:close/>
                  <a:moveTo>
                    <a:pt x="158" y="97"/>
                  </a:moveTo>
                  <a:cubicBezTo>
                    <a:pt x="158" y="112"/>
                    <a:pt x="171" y="125"/>
                    <a:pt x="187" y="125"/>
                  </a:cubicBezTo>
                  <a:cubicBezTo>
                    <a:pt x="203" y="125"/>
                    <a:pt x="216" y="112"/>
                    <a:pt x="216" y="97"/>
                  </a:cubicBezTo>
                  <a:cubicBezTo>
                    <a:pt x="216" y="81"/>
                    <a:pt x="203" y="68"/>
                    <a:pt x="187" y="68"/>
                  </a:cubicBezTo>
                  <a:cubicBezTo>
                    <a:pt x="171" y="68"/>
                    <a:pt x="158" y="81"/>
                    <a:pt x="158" y="97"/>
                  </a:cubicBezTo>
                  <a:close/>
                  <a:moveTo>
                    <a:pt x="200" y="135"/>
                  </a:moveTo>
                  <a:cubicBezTo>
                    <a:pt x="174" y="135"/>
                    <a:pt x="174" y="135"/>
                    <a:pt x="174" y="135"/>
                  </a:cubicBezTo>
                  <a:cubicBezTo>
                    <a:pt x="157" y="135"/>
                    <a:pt x="142" y="149"/>
                    <a:pt x="142" y="167"/>
                  </a:cubicBezTo>
                  <a:cubicBezTo>
                    <a:pt x="142" y="180"/>
                    <a:pt x="142" y="180"/>
                    <a:pt x="142" y="180"/>
                  </a:cubicBezTo>
                  <a:cubicBezTo>
                    <a:pt x="232" y="180"/>
                    <a:pt x="232" y="180"/>
                    <a:pt x="232" y="180"/>
                  </a:cubicBezTo>
                  <a:cubicBezTo>
                    <a:pt x="232" y="167"/>
                    <a:pt x="232" y="167"/>
                    <a:pt x="232" y="167"/>
                  </a:cubicBezTo>
                  <a:cubicBezTo>
                    <a:pt x="232" y="149"/>
                    <a:pt x="218" y="135"/>
                    <a:pt x="200" y="135"/>
                  </a:cubicBezTo>
                  <a:close/>
                  <a:moveTo>
                    <a:pt x="150" y="224"/>
                  </a:moveTo>
                  <a:cubicBezTo>
                    <a:pt x="141" y="226"/>
                    <a:pt x="132" y="227"/>
                    <a:pt x="122" y="227"/>
                  </a:cubicBezTo>
                  <a:cubicBezTo>
                    <a:pt x="76" y="227"/>
                    <a:pt x="61" y="206"/>
                    <a:pt x="60" y="205"/>
                  </a:cubicBezTo>
                  <a:cubicBezTo>
                    <a:pt x="57" y="201"/>
                    <a:pt x="52" y="200"/>
                    <a:pt x="49" y="203"/>
                  </a:cubicBezTo>
                  <a:cubicBezTo>
                    <a:pt x="45" y="205"/>
                    <a:pt x="44" y="210"/>
                    <a:pt x="47" y="214"/>
                  </a:cubicBezTo>
                  <a:cubicBezTo>
                    <a:pt x="47" y="215"/>
                    <a:pt x="67" y="243"/>
                    <a:pt x="122" y="243"/>
                  </a:cubicBezTo>
                  <a:cubicBezTo>
                    <a:pt x="135" y="243"/>
                    <a:pt x="148" y="241"/>
                    <a:pt x="159" y="238"/>
                  </a:cubicBezTo>
                  <a:cubicBezTo>
                    <a:pt x="167" y="252"/>
                    <a:pt x="167" y="252"/>
                    <a:pt x="167" y="252"/>
                  </a:cubicBezTo>
                  <a:cubicBezTo>
                    <a:pt x="190" y="209"/>
                    <a:pt x="190" y="209"/>
                    <a:pt x="190" y="209"/>
                  </a:cubicBezTo>
                  <a:cubicBezTo>
                    <a:pt x="142" y="211"/>
                    <a:pt x="142" y="211"/>
                    <a:pt x="142" y="211"/>
                  </a:cubicBezTo>
                  <a:lnTo>
                    <a:pt x="150" y="224"/>
                  </a:lnTo>
                  <a:close/>
                  <a:moveTo>
                    <a:pt x="81" y="28"/>
                  </a:moveTo>
                  <a:cubicBezTo>
                    <a:pt x="90" y="25"/>
                    <a:pt x="100" y="24"/>
                    <a:pt x="110" y="24"/>
                  </a:cubicBezTo>
                  <a:cubicBezTo>
                    <a:pt x="155" y="24"/>
                    <a:pt x="171" y="45"/>
                    <a:pt x="172" y="46"/>
                  </a:cubicBezTo>
                  <a:cubicBezTo>
                    <a:pt x="173" y="49"/>
                    <a:pt x="176" y="50"/>
                    <a:pt x="178" y="50"/>
                  </a:cubicBezTo>
                  <a:cubicBezTo>
                    <a:pt x="180" y="50"/>
                    <a:pt x="181" y="49"/>
                    <a:pt x="183" y="49"/>
                  </a:cubicBezTo>
                  <a:cubicBezTo>
                    <a:pt x="186" y="46"/>
                    <a:pt x="187" y="41"/>
                    <a:pt x="185" y="37"/>
                  </a:cubicBezTo>
                  <a:cubicBezTo>
                    <a:pt x="184" y="36"/>
                    <a:pt x="165" y="8"/>
                    <a:pt x="110" y="8"/>
                  </a:cubicBezTo>
                  <a:cubicBezTo>
                    <a:pt x="96" y="8"/>
                    <a:pt x="84" y="10"/>
                    <a:pt x="73" y="13"/>
                  </a:cubicBezTo>
                  <a:cubicBezTo>
                    <a:pt x="64" y="0"/>
                    <a:pt x="64" y="0"/>
                    <a:pt x="64" y="0"/>
                  </a:cubicBezTo>
                  <a:cubicBezTo>
                    <a:pt x="42" y="42"/>
                    <a:pt x="42" y="42"/>
                    <a:pt x="42" y="42"/>
                  </a:cubicBezTo>
                  <a:cubicBezTo>
                    <a:pt x="89" y="40"/>
                    <a:pt x="89" y="40"/>
                    <a:pt x="89" y="40"/>
                  </a:cubicBezTo>
                  <a:lnTo>
                    <a:pt x="81" y="28"/>
                  </a:lnTo>
                  <a:close/>
                </a:path>
              </a:pathLst>
            </a:custGeom>
            <a:solidFill>
              <a:schemeClr val="bg1"/>
            </a:solidFill>
            <a:ln>
              <a:noFill/>
            </a:ln>
          </p:spPr>
          <p:txBody>
            <a:bodyPr lIns="91438" tIns="45719" rIns="91438" bIns="45719"/>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矩形 56"/>
            <p:cNvSpPr/>
            <p:nvPr>
              <p:custDataLst>
                <p:tags r:id="rId3"/>
              </p:custDataLst>
            </p:nvPr>
          </p:nvSpPr>
          <p:spPr>
            <a:xfrm>
              <a:off x="8378897" y="1775799"/>
              <a:ext cx="2379823" cy="1631950"/>
            </a:xfrm>
            <a:prstGeom prst="rect">
              <a:avLst/>
            </a:prstGeom>
          </p:spPr>
          <p:txBody>
            <a:bodyPr wrap="square">
              <a:noAutofit/>
            </a:bodyPr>
            <a:p>
              <a:pPr lvl="0" algn="ctr" eaLnBrk="1" hangingPunct="1">
                <a:spcBef>
                  <a:spcPct val="20000"/>
                </a:spcBef>
              </a:pP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使用定义</a:t>
              </a: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法给</a:t>
              </a: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建议</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7" name="组合 26"/>
          <p:cNvGrpSpPr/>
          <p:nvPr/>
        </p:nvGrpSpPr>
        <p:grpSpPr>
          <a:xfrm>
            <a:off x="1390650" y="2501900"/>
            <a:ext cx="9627870" cy="3242310"/>
            <a:chOff x="925513" y="1857375"/>
            <a:chExt cx="2813050" cy="1163638"/>
          </a:xfrm>
        </p:grpSpPr>
        <p:sp>
          <p:nvSpPr>
            <p:cNvPr id="28" name="Rounded Rectangle 4"/>
            <p:cNvSpPr>
              <a:spLocks noChangeArrowheads="1"/>
            </p:cNvSpPr>
            <p:nvPr>
              <p:custDataLst>
                <p:tags r:id="rId4"/>
              </p:custDataLst>
            </p:nvPr>
          </p:nvSpPr>
          <p:spPr bwMode="auto">
            <a:xfrm>
              <a:off x="925513" y="1857375"/>
              <a:ext cx="2813050" cy="1163638"/>
            </a:xfrm>
            <a:prstGeom prst="roundRect">
              <a:avLst>
                <a:gd name="adj" fmla="val 10134"/>
              </a:avLst>
            </a:pr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anchor="ctr"/>
            <a:p>
              <a:pPr algn="ctr" defTabSz="1373505" eaLnBrk="1" hangingPunct="1"/>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custDataLst>
                <p:tags r:id="rId5"/>
              </p:custDataLst>
            </p:nvPr>
          </p:nvSpPr>
          <p:spPr>
            <a:xfrm>
              <a:off x="1023933" y="1968586"/>
              <a:ext cx="2569985" cy="629221"/>
            </a:xfrm>
            <a:prstGeom prst="rect">
              <a:avLst/>
            </a:prstGeom>
          </p:spPr>
          <p:txBody>
            <a:bodyPr wrap="square">
              <a:spAutoFit/>
            </a:bodyPr>
            <a:p>
              <a:pPr lvl="0" eaLnBrk="1" hangingPunct="1">
                <a:spcBef>
                  <a:spcPct val="20000"/>
                </a:spcBef>
              </a:pPr>
              <a:r>
                <a:rPr lang="en-US" altLang="zh-CN" sz="3600" dirty="0">
                  <a:solidFill>
                    <a:srgbClr val="C00000"/>
                  </a:solidFill>
                  <a:latin typeface="Arial" panose="020B0604020202020204" pitchFamily="34" charset="0"/>
                  <a:ea typeface="微软雅黑" panose="020B0503020204020204" pitchFamily="34" charset="-122"/>
                  <a:sym typeface="Arial" panose="020B0604020202020204" pitchFamily="34" charset="0"/>
                </a:rPr>
                <a:t>Consistency</a:t>
              </a:r>
              <a:r>
                <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rPr>
                <a:t> is the key to reap any benefit of doing any form of exercise-- be it moderate or mild.</a:t>
              </a:r>
              <a:endPar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repeatCount="2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25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right)">
                                      <p:cBhvr>
                                        <p:cTn id="1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808652" y="266009"/>
            <a:ext cx="332014" cy="240443"/>
            <a:chOff x="2731845" y="207068"/>
            <a:chExt cx="497103" cy="360000"/>
          </a:xfrm>
        </p:grpSpPr>
        <p:sp>
          <p:nvSpPr>
            <p:cNvPr id="2" name="燕尾形 1"/>
            <p:cNvSpPr/>
            <p:nvPr/>
          </p:nvSpPr>
          <p:spPr>
            <a:xfrm flipH="1">
              <a:off x="2731845" y="207068"/>
              <a:ext cx="252000" cy="360000"/>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1" name="燕尾形 40"/>
            <p:cNvSpPr/>
            <p:nvPr/>
          </p:nvSpPr>
          <p:spPr>
            <a:xfrm flipH="1">
              <a:off x="2976948" y="207068"/>
              <a:ext cx="252000" cy="360000"/>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11" name="矩形 10"/>
          <p:cNvSpPr/>
          <p:nvPr/>
        </p:nvSpPr>
        <p:spPr>
          <a:xfrm>
            <a:off x="5628005" y="130175"/>
            <a:ext cx="6136005" cy="435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写作要点</a:t>
            </a:r>
            <a:r>
              <a:rPr lang="zh-CN" altLang="en-US"/>
              <a:t>设计</a:t>
            </a:r>
            <a:endParaRPr lang="zh-CN" altLang="en-US"/>
          </a:p>
        </p:txBody>
      </p:sp>
      <p:grpSp>
        <p:nvGrpSpPr>
          <p:cNvPr id="13" name="组合 12"/>
          <p:cNvGrpSpPr/>
          <p:nvPr/>
        </p:nvGrpSpPr>
        <p:grpSpPr>
          <a:xfrm>
            <a:off x="782681" y="773430"/>
            <a:ext cx="3421019" cy="1631950"/>
            <a:chOff x="8378897" y="1775799"/>
            <a:chExt cx="2863778" cy="1631950"/>
          </a:xfrm>
        </p:grpSpPr>
        <p:sp>
          <p:nvSpPr>
            <p:cNvPr id="14" name="Rounded Rectangle 29"/>
            <p:cNvSpPr>
              <a:spLocks noChangeArrowheads="1"/>
            </p:cNvSpPr>
            <p:nvPr>
              <p:custDataLst>
                <p:tags r:id="rId1"/>
              </p:custDataLst>
            </p:nvPr>
          </p:nvSpPr>
          <p:spPr bwMode="auto">
            <a:xfrm>
              <a:off x="8429625" y="1857375"/>
              <a:ext cx="2813050" cy="1163638"/>
            </a:xfrm>
            <a:prstGeom prst="roundRect">
              <a:avLst>
                <a:gd name="adj" fmla="val 10134"/>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p>
              <a:pPr algn="ctr" defTabSz="1373505" eaLnBrk="1" hangingPunct="1"/>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45"/>
            <p:cNvSpPr>
              <a:spLocks noEditPoints="1"/>
            </p:cNvSpPr>
            <p:nvPr>
              <p:custDataLst>
                <p:tags r:id="rId2"/>
              </p:custDataLst>
            </p:nvPr>
          </p:nvSpPr>
          <p:spPr bwMode="auto">
            <a:xfrm>
              <a:off x="10523538" y="2135189"/>
              <a:ext cx="522287" cy="566549"/>
            </a:xfrm>
            <a:custGeom>
              <a:avLst/>
              <a:gdLst>
                <a:gd name="T0" fmla="*/ 2147483647 w 232"/>
                <a:gd name="T1" fmla="*/ 2147483647 h 252"/>
                <a:gd name="T2" fmla="*/ 2147483647 w 232"/>
                <a:gd name="T3" fmla="*/ 2147483647 h 252"/>
                <a:gd name="T4" fmla="*/ 2147483647 w 232"/>
                <a:gd name="T5" fmla="*/ 2147483647 h 252"/>
                <a:gd name="T6" fmla="*/ 2147483647 w 232"/>
                <a:gd name="T7" fmla="*/ 2147483647 h 252"/>
                <a:gd name="T8" fmla="*/ 2147483647 w 232"/>
                <a:gd name="T9" fmla="*/ 2147483647 h 252"/>
                <a:gd name="T10" fmla="*/ 2147483647 w 232"/>
                <a:gd name="T11" fmla="*/ 2147483647 h 252"/>
                <a:gd name="T12" fmla="*/ 2147483647 w 232"/>
                <a:gd name="T13" fmla="*/ 2147483647 h 252"/>
                <a:gd name="T14" fmla="*/ 2147483647 w 232"/>
                <a:gd name="T15" fmla="*/ 2147483647 h 252"/>
                <a:gd name="T16" fmla="*/ 0 w 232"/>
                <a:gd name="T17" fmla="*/ 2147483647 h 252"/>
                <a:gd name="T18" fmla="*/ 0 w 232"/>
                <a:gd name="T19" fmla="*/ 2147483647 h 252"/>
                <a:gd name="T20" fmla="*/ 2147483647 w 232"/>
                <a:gd name="T21" fmla="*/ 2147483647 h 252"/>
                <a:gd name="T22" fmla="*/ 2147483647 w 232"/>
                <a:gd name="T23" fmla="*/ 2147483647 h 252"/>
                <a:gd name="T24" fmla="*/ 2147483647 w 232"/>
                <a:gd name="T25" fmla="*/ 2147483647 h 252"/>
                <a:gd name="T26" fmla="*/ 2147483647 w 232"/>
                <a:gd name="T27" fmla="*/ 2147483647 h 252"/>
                <a:gd name="T28" fmla="*/ 2147483647 w 232"/>
                <a:gd name="T29" fmla="*/ 2147483647 h 252"/>
                <a:gd name="T30" fmla="*/ 2147483647 w 232"/>
                <a:gd name="T31" fmla="*/ 2147483647 h 252"/>
                <a:gd name="T32" fmla="*/ 2147483647 w 232"/>
                <a:gd name="T33" fmla="*/ 2147483647 h 252"/>
                <a:gd name="T34" fmla="*/ 2147483647 w 232"/>
                <a:gd name="T35" fmla="*/ 2147483647 h 252"/>
                <a:gd name="T36" fmla="*/ 2147483647 w 232"/>
                <a:gd name="T37" fmla="*/ 2147483647 h 252"/>
                <a:gd name="T38" fmla="*/ 2147483647 w 232"/>
                <a:gd name="T39" fmla="*/ 2147483647 h 252"/>
                <a:gd name="T40" fmla="*/ 2147483647 w 232"/>
                <a:gd name="T41" fmla="*/ 2147483647 h 252"/>
                <a:gd name="T42" fmla="*/ 2147483647 w 232"/>
                <a:gd name="T43" fmla="*/ 2147483647 h 252"/>
                <a:gd name="T44" fmla="*/ 2147483647 w 232"/>
                <a:gd name="T45" fmla="*/ 2147483647 h 252"/>
                <a:gd name="T46" fmla="*/ 2147483647 w 232"/>
                <a:gd name="T47" fmla="*/ 2147483647 h 252"/>
                <a:gd name="T48" fmla="*/ 2147483647 w 232"/>
                <a:gd name="T49" fmla="*/ 2147483647 h 252"/>
                <a:gd name="T50" fmla="*/ 2147483647 w 232"/>
                <a:gd name="T51" fmla="*/ 2147483647 h 252"/>
                <a:gd name="T52" fmla="*/ 2147483647 w 232"/>
                <a:gd name="T53" fmla="*/ 2147483647 h 252"/>
                <a:gd name="T54" fmla="*/ 2147483647 w 232"/>
                <a:gd name="T55" fmla="*/ 2147483647 h 252"/>
                <a:gd name="T56" fmla="*/ 2147483647 w 232"/>
                <a:gd name="T57" fmla="*/ 2147483647 h 252"/>
                <a:gd name="T58" fmla="*/ 2147483647 w 232"/>
                <a:gd name="T59" fmla="*/ 2147483647 h 252"/>
                <a:gd name="T60" fmla="*/ 2147483647 w 232"/>
                <a:gd name="T61" fmla="*/ 2147483647 h 252"/>
                <a:gd name="T62" fmla="*/ 2147483647 w 232"/>
                <a:gd name="T63" fmla="*/ 2147483647 h 252"/>
                <a:gd name="T64" fmla="*/ 2147483647 w 232"/>
                <a:gd name="T65" fmla="*/ 2147483647 h 252"/>
                <a:gd name="T66" fmla="*/ 2147483647 w 232"/>
                <a:gd name="T67" fmla="*/ 2147483647 h 252"/>
                <a:gd name="T68" fmla="*/ 2147483647 w 232"/>
                <a:gd name="T69" fmla="*/ 2147483647 h 252"/>
                <a:gd name="T70" fmla="*/ 2147483647 w 232"/>
                <a:gd name="T71" fmla="*/ 2147483647 h 252"/>
                <a:gd name="T72" fmla="*/ 2147483647 w 232"/>
                <a:gd name="T73" fmla="*/ 2147483647 h 252"/>
                <a:gd name="T74" fmla="*/ 2147483647 w 232"/>
                <a:gd name="T75" fmla="*/ 2147483647 h 252"/>
                <a:gd name="T76" fmla="*/ 2147483647 w 232"/>
                <a:gd name="T77" fmla="*/ 2147483647 h 252"/>
                <a:gd name="T78" fmla="*/ 2147483647 w 232"/>
                <a:gd name="T79" fmla="*/ 2147483647 h 252"/>
                <a:gd name="T80" fmla="*/ 2147483647 w 232"/>
                <a:gd name="T81" fmla="*/ 2147483647 h 252"/>
                <a:gd name="T82" fmla="*/ 2147483647 w 232"/>
                <a:gd name="T83" fmla="*/ 2147483647 h 252"/>
                <a:gd name="T84" fmla="*/ 2147483647 w 232"/>
                <a:gd name="T85" fmla="*/ 2147483647 h 252"/>
                <a:gd name="T86" fmla="*/ 2147483647 w 232"/>
                <a:gd name="T87" fmla="*/ 0 h 252"/>
                <a:gd name="T88" fmla="*/ 2147483647 w 232"/>
                <a:gd name="T89" fmla="*/ 2147483647 h 252"/>
                <a:gd name="T90" fmla="*/ 2147483647 w 232"/>
                <a:gd name="T91" fmla="*/ 2147483647 h 252"/>
                <a:gd name="T92" fmla="*/ 2147483647 w 232"/>
                <a:gd name="T93" fmla="*/ 2147483647 h 2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2" h="252">
                  <a:moveTo>
                    <a:pt x="16" y="97"/>
                  </a:moveTo>
                  <a:cubicBezTo>
                    <a:pt x="16" y="81"/>
                    <a:pt x="29" y="68"/>
                    <a:pt x="45" y="68"/>
                  </a:cubicBezTo>
                  <a:cubicBezTo>
                    <a:pt x="61" y="68"/>
                    <a:pt x="74" y="81"/>
                    <a:pt x="74" y="97"/>
                  </a:cubicBezTo>
                  <a:cubicBezTo>
                    <a:pt x="74" y="112"/>
                    <a:pt x="61" y="125"/>
                    <a:pt x="45" y="125"/>
                  </a:cubicBezTo>
                  <a:cubicBezTo>
                    <a:pt x="29" y="125"/>
                    <a:pt x="16" y="112"/>
                    <a:pt x="16" y="97"/>
                  </a:cubicBezTo>
                  <a:close/>
                  <a:moveTo>
                    <a:pt x="90" y="167"/>
                  </a:moveTo>
                  <a:cubicBezTo>
                    <a:pt x="90" y="149"/>
                    <a:pt x="75" y="135"/>
                    <a:pt x="58" y="135"/>
                  </a:cubicBezTo>
                  <a:cubicBezTo>
                    <a:pt x="32" y="135"/>
                    <a:pt x="32" y="135"/>
                    <a:pt x="32" y="135"/>
                  </a:cubicBezTo>
                  <a:cubicBezTo>
                    <a:pt x="14" y="135"/>
                    <a:pt x="0" y="149"/>
                    <a:pt x="0" y="167"/>
                  </a:cubicBezTo>
                  <a:cubicBezTo>
                    <a:pt x="0" y="180"/>
                    <a:pt x="0" y="180"/>
                    <a:pt x="0" y="180"/>
                  </a:cubicBezTo>
                  <a:cubicBezTo>
                    <a:pt x="90" y="180"/>
                    <a:pt x="90" y="180"/>
                    <a:pt x="90" y="180"/>
                  </a:cubicBezTo>
                  <a:lnTo>
                    <a:pt x="90" y="167"/>
                  </a:lnTo>
                  <a:close/>
                  <a:moveTo>
                    <a:pt x="158" y="97"/>
                  </a:moveTo>
                  <a:cubicBezTo>
                    <a:pt x="158" y="112"/>
                    <a:pt x="171" y="125"/>
                    <a:pt x="187" y="125"/>
                  </a:cubicBezTo>
                  <a:cubicBezTo>
                    <a:pt x="203" y="125"/>
                    <a:pt x="216" y="112"/>
                    <a:pt x="216" y="97"/>
                  </a:cubicBezTo>
                  <a:cubicBezTo>
                    <a:pt x="216" y="81"/>
                    <a:pt x="203" y="68"/>
                    <a:pt x="187" y="68"/>
                  </a:cubicBezTo>
                  <a:cubicBezTo>
                    <a:pt x="171" y="68"/>
                    <a:pt x="158" y="81"/>
                    <a:pt x="158" y="97"/>
                  </a:cubicBezTo>
                  <a:close/>
                  <a:moveTo>
                    <a:pt x="200" y="135"/>
                  </a:moveTo>
                  <a:cubicBezTo>
                    <a:pt x="174" y="135"/>
                    <a:pt x="174" y="135"/>
                    <a:pt x="174" y="135"/>
                  </a:cubicBezTo>
                  <a:cubicBezTo>
                    <a:pt x="157" y="135"/>
                    <a:pt x="142" y="149"/>
                    <a:pt x="142" y="167"/>
                  </a:cubicBezTo>
                  <a:cubicBezTo>
                    <a:pt x="142" y="180"/>
                    <a:pt x="142" y="180"/>
                    <a:pt x="142" y="180"/>
                  </a:cubicBezTo>
                  <a:cubicBezTo>
                    <a:pt x="232" y="180"/>
                    <a:pt x="232" y="180"/>
                    <a:pt x="232" y="180"/>
                  </a:cubicBezTo>
                  <a:cubicBezTo>
                    <a:pt x="232" y="167"/>
                    <a:pt x="232" y="167"/>
                    <a:pt x="232" y="167"/>
                  </a:cubicBezTo>
                  <a:cubicBezTo>
                    <a:pt x="232" y="149"/>
                    <a:pt x="218" y="135"/>
                    <a:pt x="200" y="135"/>
                  </a:cubicBezTo>
                  <a:close/>
                  <a:moveTo>
                    <a:pt x="150" y="224"/>
                  </a:moveTo>
                  <a:cubicBezTo>
                    <a:pt x="141" y="226"/>
                    <a:pt x="132" y="227"/>
                    <a:pt x="122" y="227"/>
                  </a:cubicBezTo>
                  <a:cubicBezTo>
                    <a:pt x="76" y="227"/>
                    <a:pt x="61" y="206"/>
                    <a:pt x="60" y="205"/>
                  </a:cubicBezTo>
                  <a:cubicBezTo>
                    <a:pt x="57" y="201"/>
                    <a:pt x="52" y="200"/>
                    <a:pt x="49" y="203"/>
                  </a:cubicBezTo>
                  <a:cubicBezTo>
                    <a:pt x="45" y="205"/>
                    <a:pt x="44" y="210"/>
                    <a:pt x="47" y="214"/>
                  </a:cubicBezTo>
                  <a:cubicBezTo>
                    <a:pt x="47" y="215"/>
                    <a:pt x="67" y="243"/>
                    <a:pt x="122" y="243"/>
                  </a:cubicBezTo>
                  <a:cubicBezTo>
                    <a:pt x="135" y="243"/>
                    <a:pt x="148" y="241"/>
                    <a:pt x="159" y="238"/>
                  </a:cubicBezTo>
                  <a:cubicBezTo>
                    <a:pt x="167" y="252"/>
                    <a:pt x="167" y="252"/>
                    <a:pt x="167" y="252"/>
                  </a:cubicBezTo>
                  <a:cubicBezTo>
                    <a:pt x="190" y="209"/>
                    <a:pt x="190" y="209"/>
                    <a:pt x="190" y="209"/>
                  </a:cubicBezTo>
                  <a:cubicBezTo>
                    <a:pt x="142" y="211"/>
                    <a:pt x="142" y="211"/>
                    <a:pt x="142" y="211"/>
                  </a:cubicBezTo>
                  <a:lnTo>
                    <a:pt x="150" y="224"/>
                  </a:lnTo>
                  <a:close/>
                  <a:moveTo>
                    <a:pt x="81" y="28"/>
                  </a:moveTo>
                  <a:cubicBezTo>
                    <a:pt x="90" y="25"/>
                    <a:pt x="100" y="24"/>
                    <a:pt x="110" y="24"/>
                  </a:cubicBezTo>
                  <a:cubicBezTo>
                    <a:pt x="155" y="24"/>
                    <a:pt x="171" y="45"/>
                    <a:pt x="172" y="46"/>
                  </a:cubicBezTo>
                  <a:cubicBezTo>
                    <a:pt x="173" y="49"/>
                    <a:pt x="176" y="50"/>
                    <a:pt x="178" y="50"/>
                  </a:cubicBezTo>
                  <a:cubicBezTo>
                    <a:pt x="180" y="50"/>
                    <a:pt x="181" y="49"/>
                    <a:pt x="183" y="49"/>
                  </a:cubicBezTo>
                  <a:cubicBezTo>
                    <a:pt x="186" y="46"/>
                    <a:pt x="187" y="41"/>
                    <a:pt x="185" y="37"/>
                  </a:cubicBezTo>
                  <a:cubicBezTo>
                    <a:pt x="184" y="36"/>
                    <a:pt x="165" y="8"/>
                    <a:pt x="110" y="8"/>
                  </a:cubicBezTo>
                  <a:cubicBezTo>
                    <a:pt x="96" y="8"/>
                    <a:pt x="84" y="10"/>
                    <a:pt x="73" y="13"/>
                  </a:cubicBezTo>
                  <a:cubicBezTo>
                    <a:pt x="64" y="0"/>
                    <a:pt x="64" y="0"/>
                    <a:pt x="64" y="0"/>
                  </a:cubicBezTo>
                  <a:cubicBezTo>
                    <a:pt x="42" y="42"/>
                    <a:pt x="42" y="42"/>
                    <a:pt x="42" y="42"/>
                  </a:cubicBezTo>
                  <a:cubicBezTo>
                    <a:pt x="89" y="40"/>
                    <a:pt x="89" y="40"/>
                    <a:pt x="89" y="40"/>
                  </a:cubicBezTo>
                  <a:lnTo>
                    <a:pt x="81" y="28"/>
                  </a:lnTo>
                  <a:close/>
                </a:path>
              </a:pathLst>
            </a:custGeom>
            <a:solidFill>
              <a:schemeClr val="bg1"/>
            </a:solidFill>
            <a:ln>
              <a:noFill/>
            </a:ln>
          </p:spPr>
          <p:txBody>
            <a:bodyPr lIns="91438" tIns="45719" rIns="91438" bIns="45719"/>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矩形 56"/>
            <p:cNvSpPr/>
            <p:nvPr>
              <p:custDataLst>
                <p:tags r:id="rId3"/>
              </p:custDataLst>
            </p:nvPr>
          </p:nvSpPr>
          <p:spPr>
            <a:xfrm>
              <a:off x="8378897" y="1775799"/>
              <a:ext cx="2379823" cy="1631950"/>
            </a:xfrm>
            <a:prstGeom prst="rect">
              <a:avLst/>
            </a:prstGeom>
          </p:spPr>
          <p:txBody>
            <a:bodyPr wrap="square">
              <a:noAutofit/>
            </a:bodyPr>
            <a:p>
              <a:pPr lvl="0" algn="ctr" eaLnBrk="1" hangingPunct="1">
                <a:spcBef>
                  <a:spcPct val="20000"/>
                </a:spcBef>
              </a:pP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使用排比</a:t>
              </a: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句给</a:t>
              </a: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建议</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7" name="组合 26"/>
          <p:cNvGrpSpPr/>
          <p:nvPr/>
        </p:nvGrpSpPr>
        <p:grpSpPr>
          <a:xfrm>
            <a:off x="1390650" y="2501900"/>
            <a:ext cx="9627870" cy="3242310"/>
            <a:chOff x="925513" y="1857375"/>
            <a:chExt cx="2813050" cy="1163638"/>
          </a:xfrm>
        </p:grpSpPr>
        <p:sp>
          <p:nvSpPr>
            <p:cNvPr id="28" name="Rounded Rectangle 4"/>
            <p:cNvSpPr>
              <a:spLocks noChangeArrowheads="1"/>
            </p:cNvSpPr>
            <p:nvPr>
              <p:custDataLst>
                <p:tags r:id="rId4"/>
              </p:custDataLst>
            </p:nvPr>
          </p:nvSpPr>
          <p:spPr bwMode="auto">
            <a:xfrm>
              <a:off x="925513" y="1857375"/>
              <a:ext cx="2813050" cy="1163638"/>
            </a:xfrm>
            <a:prstGeom prst="roundRect">
              <a:avLst>
                <a:gd name="adj" fmla="val 10134"/>
              </a:avLst>
            </a:pr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anchor="ctr"/>
            <a:p>
              <a:pPr algn="ctr" defTabSz="1373505" eaLnBrk="1" hangingPunct="1"/>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custDataLst>
                <p:tags r:id="rId5"/>
              </p:custDataLst>
            </p:nvPr>
          </p:nvSpPr>
          <p:spPr>
            <a:xfrm>
              <a:off x="1023933" y="1968586"/>
              <a:ext cx="2569985" cy="827947"/>
            </a:xfrm>
            <a:prstGeom prst="rect">
              <a:avLst/>
            </a:prstGeom>
          </p:spPr>
          <p:txBody>
            <a:bodyPr wrap="square">
              <a:spAutoFit/>
            </a:bodyPr>
            <a:p>
              <a:pPr lvl="0" eaLnBrk="1" hangingPunct="1">
                <a:spcBef>
                  <a:spcPct val="20000"/>
                </a:spcBef>
              </a:pPr>
              <a:r>
                <a:rPr lang="en-US" altLang="zh-CN" sz="3600" dirty="0">
                  <a:solidFill>
                    <a:srgbClr val="FF0000"/>
                  </a:solidFill>
                  <a:latin typeface="Arial" panose="020B0604020202020204" pitchFamily="34" charset="0"/>
                  <a:ea typeface="微软雅黑" panose="020B0503020204020204" pitchFamily="34" charset="-122"/>
                  <a:sym typeface="Arial" panose="020B0604020202020204" pitchFamily="34" charset="0"/>
                </a:rPr>
                <a:t>Without exercises,</a:t>
              </a:r>
              <a:r>
                <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rPr>
                <a:t> one will not know the best state of his body. </a:t>
              </a:r>
              <a:r>
                <a:rPr lang="en-US" altLang="zh-CN" sz="3600" dirty="0">
                  <a:solidFill>
                    <a:srgbClr val="FF0000"/>
                  </a:solidFill>
                  <a:latin typeface="Arial" panose="020B0604020202020204" pitchFamily="34" charset="0"/>
                  <a:ea typeface="微软雅黑" panose="020B0503020204020204" pitchFamily="34" charset="-122"/>
                  <a:sym typeface="Arial" panose="020B0604020202020204" pitchFamily="34" charset="0"/>
                </a:rPr>
                <a:t>Without self-discipline and efforts</a:t>
              </a:r>
              <a:r>
                <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rPr>
                <a:t>, one will not taste the sweet part of the process.</a:t>
              </a:r>
              <a:endPar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repeatCount="2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25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right)">
                                      <p:cBhvr>
                                        <p:cTn id="1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808652" y="266009"/>
            <a:ext cx="332014" cy="240443"/>
            <a:chOff x="2731845" y="207068"/>
            <a:chExt cx="497103" cy="360000"/>
          </a:xfrm>
        </p:grpSpPr>
        <p:sp>
          <p:nvSpPr>
            <p:cNvPr id="2" name="燕尾形 1"/>
            <p:cNvSpPr/>
            <p:nvPr/>
          </p:nvSpPr>
          <p:spPr>
            <a:xfrm flipH="1">
              <a:off x="2731845" y="207068"/>
              <a:ext cx="252000" cy="360000"/>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1" name="燕尾形 40"/>
            <p:cNvSpPr/>
            <p:nvPr/>
          </p:nvSpPr>
          <p:spPr>
            <a:xfrm flipH="1">
              <a:off x="2976948" y="207068"/>
              <a:ext cx="252000" cy="360000"/>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11" name="矩形 10"/>
          <p:cNvSpPr/>
          <p:nvPr/>
        </p:nvSpPr>
        <p:spPr>
          <a:xfrm>
            <a:off x="5628005" y="130175"/>
            <a:ext cx="6136005" cy="435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写作要点</a:t>
            </a:r>
            <a:r>
              <a:rPr lang="zh-CN" altLang="en-US"/>
              <a:t>设计</a:t>
            </a:r>
            <a:endParaRPr lang="zh-CN" altLang="en-US"/>
          </a:p>
        </p:txBody>
      </p:sp>
      <p:grpSp>
        <p:nvGrpSpPr>
          <p:cNvPr id="13" name="组合 12"/>
          <p:cNvGrpSpPr/>
          <p:nvPr/>
        </p:nvGrpSpPr>
        <p:grpSpPr>
          <a:xfrm>
            <a:off x="782681" y="773430"/>
            <a:ext cx="3421019" cy="1631950"/>
            <a:chOff x="8378897" y="1775799"/>
            <a:chExt cx="2863778" cy="1631950"/>
          </a:xfrm>
        </p:grpSpPr>
        <p:sp>
          <p:nvSpPr>
            <p:cNvPr id="14" name="Rounded Rectangle 29"/>
            <p:cNvSpPr>
              <a:spLocks noChangeArrowheads="1"/>
            </p:cNvSpPr>
            <p:nvPr>
              <p:custDataLst>
                <p:tags r:id="rId1"/>
              </p:custDataLst>
            </p:nvPr>
          </p:nvSpPr>
          <p:spPr bwMode="auto">
            <a:xfrm>
              <a:off x="8429625" y="1857375"/>
              <a:ext cx="2813050" cy="1163638"/>
            </a:xfrm>
            <a:prstGeom prst="roundRect">
              <a:avLst>
                <a:gd name="adj" fmla="val 10134"/>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p>
              <a:pPr algn="ctr" defTabSz="1373505" eaLnBrk="1" hangingPunct="1"/>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45"/>
            <p:cNvSpPr>
              <a:spLocks noEditPoints="1"/>
            </p:cNvSpPr>
            <p:nvPr>
              <p:custDataLst>
                <p:tags r:id="rId2"/>
              </p:custDataLst>
            </p:nvPr>
          </p:nvSpPr>
          <p:spPr bwMode="auto">
            <a:xfrm>
              <a:off x="10523538" y="2135189"/>
              <a:ext cx="522287" cy="566549"/>
            </a:xfrm>
            <a:custGeom>
              <a:avLst/>
              <a:gdLst>
                <a:gd name="T0" fmla="*/ 2147483647 w 232"/>
                <a:gd name="T1" fmla="*/ 2147483647 h 252"/>
                <a:gd name="T2" fmla="*/ 2147483647 w 232"/>
                <a:gd name="T3" fmla="*/ 2147483647 h 252"/>
                <a:gd name="T4" fmla="*/ 2147483647 w 232"/>
                <a:gd name="T5" fmla="*/ 2147483647 h 252"/>
                <a:gd name="T6" fmla="*/ 2147483647 w 232"/>
                <a:gd name="T7" fmla="*/ 2147483647 h 252"/>
                <a:gd name="T8" fmla="*/ 2147483647 w 232"/>
                <a:gd name="T9" fmla="*/ 2147483647 h 252"/>
                <a:gd name="T10" fmla="*/ 2147483647 w 232"/>
                <a:gd name="T11" fmla="*/ 2147483647 h 252"/>
                <a:gd name="T12" fmla="*/ 2147483647 w 232"/>
                <a:gd name="T13" fmla="*/ 2147483647 h 252"/>
                <a:gd name="T14" fmla="*/ 2147483647 w 232"/>
                <a:gd name="T15" fmla="*/ 2147483647 h 252"/>
                <a:gd name="T16" fmla="*/ 0 w 232"/>
                <a:gd name="T17" fmla="*/ 2147483647 h 252"/>
                <a:gd name="T18" fmla="*/ 0 w 232"/>
                <a:gd name="T19" fmla="*/ 2147483647 h 252"/>
                <a:gd name="T20" fmla="*/ 2147483647 w 232"/>
                <a:gd name="T21" fmla="*/ 2147483647 h 252"/>
                <a:gd name="T22" fmla="*/ 2147483647 w 232"/>
                <a:gd name="T23" fmla="*/ 2147483647 h 252"/>
                <a:gd name="T24" fmla="*/ 2147483647 w 232"/>
                <a:gd name="T25" fmla="*/ 2147483647 h 252"/>
                <a:gd name="T26" fmla="*/ 2147483647 w 232"/>
                <a:gd name="T27" fmla="*/ 2147483647 h 252"/>
                <a:gd name="T28" fmla="*/ 2147483647 w 232"/>
                <a:gd name="T29" fmla="*/ 2147483647 h 252"/>
                <a:gd name="T30" fmla="*/ 2147483647 w 232"/>
                <a:gd name="T31" fmla="*/ 2147483647 h 252"/>
                <a:gd name="T32" fmla="*/ 2147483647 w 232"/>
                <a:gd name="T33" fmla="*/ 2147483647 h 252"/>
                <a:gd name="T34" fmla="*/ 2147483647 w 232"/>
                <a:gd name="T35" fmla="*/ 2147483647 h 252"/>
                <a:gd name="T36" fmla="*/ 2147483647 w 232"/>
                <a:gd name="T37" fmla="*/ 2147483647 h 252"/>
                <a:gd name="T38" fmla="*/ 2147483647 w 232"/>
                <a:gd name="T39" fmla="*/ 2147483647 h 252"/>
                <a:gd name="T40" fmla="*/ 2147483647 w 232"/>
                <a:gd name="T41" fmla="*/ 2147483647 h 252"/>
                <a:gd name="T42" fmla="*/ 2147483647 w 232"/>
                <a:gd name="T43" fmla="*/ 2147483647 h 252"/>
                <a:gd name="T44" fmla="*/ 2147483647 w 232"/>
                <a:gd name="T45" fmla="*/ 2147483647 h 252"/>
                <a:gd name="T46" fmla="*/ 2147483647 w 232"/>
                <a:gd name="T47" fmla="*/ 2147483647 h 252"/>
                <a:gd name="T48" fmla="*/ 2147483647 w 232"/>
                <a:gd name="T49" fmla="*/ 2147483647 h 252"/>
                <a:gd name="T50" fmla="*/ 2147483647 w 232"/>
                <a:gd name="T51" fmla="*/ 2147483647 h 252"/>
                <a:gd name="T52" fmla="*/ 2147483647 w 232"/>
                <a:gd name="T53" fmla="*/ 2147483647 h 252"/>
                <a:gd name="T54" fmla="*/ 2147483647 w 232"/>
                <a:gd name="T55" fmla="*/ 2147483647 h 252"/>
                <a:gd name="T56" fmla="*/ 2147483647 w 232"/>
                <a:gd name="T57" fmla="*/ 2147483647 h 252"/>
                <a:gd name="T58" fmla="*/ 2147483647 w 232"/>
                <a:gd name="T59" fmla="*/ 2147483647 h 252"/>
                <a:gd name="T60" fmla="*/ 2147483647 w 232"/>
                <a:gd name="T61" fmla="*/ 2147483647 h 252"/>
                <a:gd name="T62" fmla="*/ 2147483647 w 232"/>
                <a:gd name="T63" fmla="*/ 2147483647 h 252"/>
                <a:gd name="T64" fmla="*/ 2147483647 w 232"/>
                <a:gd name="T65" fmla="*/ 2147483647 h 252"/>
                <a:gd name="T66" fmla="*/ 2147483647 w 232"/>
                <a:gd name="T67" fmla="*/ 2147483647 h 252"/>
                <a:gd name="T68" fmla="*/ 2147483647 w 232"/>
                <a:gd name="T69" fmla="*/ 2147483647 h 252"/>
                <a:gd name="T70" fmla="*/ 2147483647 w 232"/>
                <a:gd name="T71" fmla="*/ 2147483647 h 252"/>
                <a:gd name="T72" fmla="*/ 2147483647 w 232"/>
                <a:gd name="T73" fmla="*/ 2147483647 h 252"/>
                <a:gd name="T74" fmla="*/ 2147483647 w 232"/>
                <a:gd name="T75" fmla="*/ 2147483647 h 252"/>
                <a:gd name="T76" fmla="*/ 2147483647 w 232"/>
                <a:gd name="T77" fmla="*/ 2147483647 h 252"/>
                <a:gd name="T78" fmla="*/ 2147483647 w 232"/>
                <a:gd name="T79" fmla="*/ 2147483647 h 252"/>
                <a:gd name="T80" fmla="*/ 2147483647 w 232"/>
                <a:gd name="T81" fmla="*/ 2147483647 h 252"/>
                <a:gd name="T82" fmla="*/ 2147483647 w 232"/>
                <a:gd name="T83" fmla="*/ 2147483647 h 252"/>
                <a:gd name="T84" fmla="*/ 2147483647 w 232"/>
                <a:gd name="T85" fmla="*/ 2147483647 h 252"/>
                <a:gd name="T86" fmla="*/ 2147483647 w 232"/>
                <a:gd name="T87" fmla="*/ 0 h 252"/>
                <a:gd name="T88" fmla="*/ 2147483647 w 232"/>
                <a:gd name="T89" fmla="*/ 2147483647 h 252"/>
                <a:gd name="T90" fmla="*/ 2147483647 w 232"/>
                <a:gd name="T91" fmla="*/ 2147483647 h 252"/>
                <a:gd name="T92" fmla="*/ 2147483647 w 232"/>
                <a:gd name="T93" fmla="*/ 2147483647 h 2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2" h="252">
                  <a:moveTo>
                    <a:pt x="16" y="97"/>
                  </a:moveTo>
                  <a:cubicBezTo>
                    <a:pt x="16" y="81"/>
                    <a:pt x="29" y="68"/>
                    <a:pt x="45" y="68"/>
                  </a:cubicBezTo>
                  <a:cubicBezTo>
                    <a:pt x="61" y="68"/>
                    <a:pt x="74" y="81"/>
                    <a:pt x="74" y="97"/>
                  </a:cubicBezTo>
                  <a:cubicBezTo>
                    <a:pt x="74" y="112"/>
                    <a:pt x="61" y="125"/>
                    <a:pt x="45" y="125"/>
                  </a:cubicBezTo>
                  <a:cubicBezTo>
                    <a:pt x="29" y="125"/>
                    <a:pt x="16" y="112"/>
                    <a:pt x="16" y="97"/>
                  </a:cubicBezTo>
                  <a:close/>
                  <a:moveTo>
                    <a:pt x="90" y="167"/>
                  </a:moveTo>
                  <a:cubicBezTo>
                    <a:pt x="90" y="149"/>
                    <a:pt x="75" y="135"/>
                    <a:pt x="58" y="135"/>
                  </a:cubicBezTo>
                  <a:cubicBezTo>
                    <a:pt x="32" y="135"/>
                    <a:pt x="32" y="135"/>
                    <a:pt x="32" y="135"/>
                  </a:cubicBezTo>
                  <a:cubicBezTo>
                    <a:pt x="14" y="135"/>
                    <a:pt x="0" y="149"/>
                    <a:pt x="0" y="167"/>
                  </a:cubicBezTo>
                  <a:cubicBezTo>
                    <a:pt x="0" y="180"/>
                    <a:pt x="0" y="180"/>
                    <a:pt x="0" y="180"/>
                  </a:cubicBezTo>
                  <a:cubicBezTo>
                    <a:pt x="90" y="180"/>
                    <a:pt x="90" y="180"/>
                    <a:pt x="90" y="180"/>
                  </a:cubicBezTo>
                  <a:lnTo>
                    <a:pt x="90" y="167"/>
                  </a:lnTo>
                  <a:close/>
                  <a:moveTo>
                    <a:pt x="158" y="97"/>
                  </a:moveTo>
                  <a:cubicBezTo>
                    <a:pt x="158" y="112"/>
                    <a:pt x="171" y="125"/>
                    <a:pt x="187" y="125"/>
                  </a:cubicBezTo>
                  <a:cubicBezTo>
                    <a:pt x="203" y="125"/>
                    <a:pt x="216" y="112"/>
                    <a:pt x="216" y="97"/>
                  </a:cubicBezTo>
                  <a:cubicBezTo>
                    <a:pt x="216" y="81"/>
                    <a:pt x="203" y="68"/>
                    <a:pt x="187" y="68"/>
                  </a:cubicBezTo>
                  <a:cubicBezTo>
                    <a:pt x="171" y="68"/>
                    <a:pt x="158" y="81"/>
                    <a:pt x="158" y="97"/>
                  </a:cubicBezTo>
                  <a:close/>
                  <a:moveTo>
                    <a:pt x="200" y="135"/>
                  </a:moveTo>
                  <a:cubicBezTo>
                    <a:pt x="174" y="135"/>
                    <a:pt x="174" y="135"/>
                    <a:pt x="174" y="135"/>
                  </a:cubicBezTo>
                  <a:cubicBezTo>
                    <a:pt x="157" y="135"/>
                    <a:pt x="142" y="149"/>
                    <a:pt x="142" y="167"/>
                  </a:cubicBezTo>
                  <a:cubicBezTo>
                    <a:pt x="142" y="180"/>
                    <a:pt x="142" y="180"/>
                    <a:pt x="142" y="180"/>
                  </a:cubicBezTo>
                  <a:cubicBezTo>
                    <a:pt x="232" y="180"/>
                    <a:pt x="232" y="180"/>
                    <a:pt x="232" y="180"/>
                  </a:cubicBezTo>
                  <a:cubicBezTo>
                    <a:pt x="232" y="167"/>
                    <a:pt x="232" y="167"/>
                    <a:pt x="232" y="167"/>
                  </a:cubicBezTo>
                  <a:cubicBezTo>
                    <a:pt x="232" y="149"/>
                    <a:pt x="218" y="135"/>
                    <a:pt x="200" y="135"/>
                  </a:cubicBezTo>
                  <a:close/>
                  <a:moveTo>
                    <a:pt x="150" y="224"/>
                  </a:moveTo>
                  <a:cubicBezTo>
                    <a:pt x="141" y="226"/>
                    <a:pt x="132" y="227"/>
                    <a:pt x="122" y="227"/>
                  </a:cubicBezTo>
                  <a:cubicBezTo>
                    <a:pt x="76" y="227"/>
                    <a:pt x="61" y="206"/>
                    <a:pt x="60" y="205"/>
                  </a:cubicBezTo>
                  <a:cubicBezTo>
                    <a:pt x="57" y="201"/>
                    <a:pt x="52" y="200"/>
                    <a:pt x="49" y="203"/>
                  </a:cubicBezTo>
                  <a:cubicBezTo>
                    <a:pt x="45" y="205"/>
                    <a:pt x="44" y="210"/>
                    <a:pt x="47" y="214"/>
                  </a:cubicBezTo>
                  <a:cubicBezTo>
                    <a:pt x="47" y="215"/>
                    <a:pt x="67" y="243"/>
                    <a:pt x="122" y="243"/>
                  </a:cubicBezTo>
                  <a:cubicBezTo>
                    <a:pt x="135" y="243"/>
                    <a:pt x="148" y="241"/>
                    <a:pt x="159" y="238"/>
                  </a:cubicBezTo>
                  <a:cubicBezTo>
                    <a:pt x="167" y="252"/>
                    <a:pt x="167" y="252"/>
                    <a:pt x="167" y="252"/>
                  </a:cubicBezTo>
                  <a:cubicBezTo>
                    <a:pt x="190" y="209"/>
                    <a:pt x="190" y="209"/>
                    <a:pt x="190" y="209"/>
                  </a:cubicBezTo>
                  <a:cubicBezTo>
                    <a:pt x="142" y="211"/>
                    <a:pt x="142" y="211"/>
                    <a:pt x="142" y="211"/>
                  </a:cubicBezTo>
                  <a:lnTo>
                    <a:pt x="150" y="224"/>
                  </a:lnTo>
                  <a:close/>
                  <a:moveTo>
                    <a:pt x="81" y="28"/>
                  </a:moveTo>
                  <a:cubicBezTo>
                    <a:pt x="90" y="25"/>
                    <a:pt x="100" y="24"/>
                    <a:pt x="110" y="24"/>
                  </a:cubicBezTo>
                  <a:cubicBezTo>
                    <a:pt x="155" y="24"/>
                    <a:pt x="171" y="45"/>
                    <a:pt x="172" y="46"/>
                  </a:cubicBezTo>
                  <a:cubicBezTo>
                    <a:pt x="173" y="49"/>
                    <a:pt x="176" y="50"/>
                    <a:pt x="178" y="50"/>
                  </a:cubicBezTo>
                  <a:cubicBezTo>
                    <a:pt x="180" y="50"/>
                    <a:pt x="181" y="49"/>
                    <a:pt x="183" y="49"/>
                  </a:cubicBezTo>
                  <a:cubicBezTo>
                    <a:pt x="186" y="46"/>
                    <a:pt x="187" y="41"/>
                    <a:pt x="185" y="37"/>
                  </a:cubicBezTo>
                  <a:cubicBezTo>
                    <a:pt x="184" y="36"/>
                    <a:pt x="165" y="8"/>
                    <a:pt x="110" y="8"/>
                  </a:cubicBezTo>
                  <a:cubicBezTo>
                    <a:pt x="96" y="8"/>
                    <a:pt x="84" y="10"/>
                    <a:pt x="73" y="13"/>
                  </a:cubicBezTo>
                  <a:cubicBezTo>
                    <a:pt x="64" y="0"/>
                    <a:pt x="64" y="0"/>
                    <a:pt x="64" y="0"/>
                  </a:cubicBezTo>
                  <a:cubicBezTo>
                    <a:pt x="42" y="42"/>
                    <a:pt x="42" y="42"/>
                    <a:pt x="42" y="42"/>
                  </a:cubicBezTo>
                  <a:cubicBezTo>
                    <a:pt x="89" y="40"/>
                    <a:pt x="89" y="40"/>
                    <a:pt x="89" y="40"/>
                  </a:cubicBezTo>
                  <a:lnTo>
                    <a:pt x="81" y="28"/>
                  </a:lnTo>
                  <a:close/>
                </a:path>
              </a:pathLst>
            </a:custGeom>
            <a:solidFill>
              <a:schemeClr val="bg1"/>
            </a:solidFill>
            <a:ln>
              <a:noFill/>
            </a:ln>
          </p:spPr>
          <p:txBody>
            <a:bodyPr lIns="91438" tIns="45719" rIns="91438" bIns="45719"/>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矩形 56"/>
            <p:cNvSpPr/>
            <p:nvPr>
              <p:custDataLst>
                <p:tags r:id="rId3"/>
              </p:custDataLst>
            </p:nvPr>
          </p:nvSpPr>
          <p:spPr>
            <a:xfrm>
              <a:off x="8378897" y="1775799"/>
              <a:ext cx="2379823" cy="1631950"/>
            </a:xfrm>
            <a:prstGeom prst="rect">
              <a:avLst/>
            </a:prstGeom>
          </p:spPr>
          <p:txBody>
            <a:bodyPr wrap="square">
              <a:noAutofit/>
            </a:bodyPr>
            <a:p>
              <a:pPr lvl="0" algn="ctr" eaLnBrk="1" hangingPunct="1">
                <a:spcBef>
                  <a:spcPct val="20000"/>
                </a:spcBef>
              </a:pP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使用对比</a:t>
              </a: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法给</a:t>
              </a: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建议</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7" name="组合 26"/>
          <p:cNvGrpSpPr/>
          <p:nvPr/>
        </p:nvGrpSpPr>
        <p:grpSpPr>
          <a:xfrm>
            <a:off x="1390650" y="2501900"/>
            <a:ext cx="9627870" cy="3242310"/>
            <a:chOff x="925513" y="1857375"/>
            <a:chExt cx="2813050" cy="1163638"/>
          </a:xfrm>
        </p:grpSpPr>
        <p:sp>
          <p:nvSpPr>
            <p:cNvPr id="28" name="Rounded Rectangle 4"/>
            <p:cNvSpPr>
              <a:spLocks noChangeArrowheads="1"/>
            </p:cNvSpPr>
            <p:nvPr>
              <p:custDataLst>
                <p:tags r:id="rId4"/>
              </p:custDataLst>
            </p:nvPr>
          </p:nvSpPr>
          <p:spPr bwMode="auto">
            <a:xfrm>
              <a:off x="925513" y="1857375"/>
              <a:ext cx="2813050" cy="1163638"/>
            </a:xfrm>
            <a:prstGeom prst="roundRect">
              <a:avLst>
                <a:gd name="adj" fmla="val 10134"/>
              </a:avLst>
            </a:pr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anchor="ctr"/>
            <a:p>
              <a:pPr algn="ctr" defTabSz="1373505" eaLnBrk="1" hangingPunct="1"/>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custDataLst>
                <p:tags r:id="rId5"/>
              </p:custDataLst>
            </p:nvPr>
          </p:nvSpPr>
          <p:spPr>
            <a:xfrm>
              <a:off x="1023933" y="1968586"/>
              <a:ext cx="2569985" cy="629221"/>
            </a:xfrm>
            <a:prstGeom prst="rect">
              <a:avLst/>
            </a:prstGeom>
          </p:spPr>
          <p:txBody>
            <a:bodyPr wrap="square">
              <a:spAutoFit/>
            </a:bodyPr>
            <a:p>
              <a:pPr lvl="0" eaLnBrk="1" hangingPunct="1">
                <a:spcBef>
                  <a:spcPct val="20000"/>
                </a:spcBef>
              </a:pPr>
              <a:r>
                <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rPr>
                <a:t>The benefits will not be generated </a:t>
              </a:r>
              <a:r>
                <a:rPr lang="en-US" altLang="zh-CN" sz="3600" dirty="0">
                  <a:solidFill>
                    <a:srgbClr val="C00000"/>
                  </a:solidFill>
                  <a:latin typeface="Arial" panose="020B0604020202020204" pitchFamily="34" charset="0"/>
                  <a:ea typeface="微软雅黑" panose="020B0503020204020204" pitchFamily="34" charset="-122"/>
                  <a:sym typeface="Arial" panose="020B0604020202020204" pitchFamily="34" charset="0"/>
                </a:rPr>
                <a:t>i</a:t>
              </a:r>
              <a:r>
                <a:rPr lang="en-US" altLang="zh-CN" sz="3600" dirty="0">
                  <a:solidFill>
                    <a:srgbClr val="FF0000"/>
                  </a:solidFill>
                  <a:latin typeface="Arial" panose="020B0604020202020204" pitchFamily="34" charset="0"/>
                  <a:ea typeface="微软雅黑" panose="020B0503020204020204" pitchFamily="34" charset="-122"/>
                  <a:sym typeface="Arial" panose="020B0604020202020204" pitchFamily="34" charset="0"/>
                </a:rPr>
                <a:t>n a short time</a:t>
              </a:r>
              <a:r>
                <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rPr>
                <a:t>. They are accumulated </a:t>
              </a:r>
              <a:r>
                <a:rPr lang="en-US" altLang="zh-CN" sz="3600" dirty="0">
                  <a:solidFill>
                    <a:srgbClr val="FF0000"/>
                  </a:solidFill>
                  <a:latin typeface="Arial" panose="020B0604020202020204" pitchFamily="34" charset="0"/>
                  <a:ea typeface="微软雅黑" panose="020B0503020204020204" pitchFamily="34" charset="-122"/>
                  <a:sym typeface="Arial" panose="020B0604020202020204" pitchFamily="34" charset="0"/>
                </a:rPr>
                <a:t>over a long run</a:t>
              </a:r>
              <a:r>
                <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endPar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4" name="图片 3" descr="图标 图片1"/>
          <p:cNvPicPr>
            <a:picLocks noChangeAspect="1"/>
          </p:cNvPicPr>
          <p:nvPr>
            <p:custDataLst>
              <p:tags r:id="rId6"/>
            </p:custDataLst>
          </p:nvPr>
        </p:nvPicPr>
        <p:blipFill>
          <a:blip r:embed="rId7"/>
          <a:stretch>
            <a:fillRect/>
          </a:stretch>
        </p:blipFill>
        <p:spPr>
          <a:xfrm>
            <a:off x="10701655" y="209550"/>
            <a:ext cx="1161415" cy="993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repeatCount="2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25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right)">
                                      <p:cBhvr>
                                        <p:cTn id="1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808652" y="266009"/>
            <a:ext cx="332014" cy="240443"/>
            <a:chOff x="2731845" y="207068"/>
            <a:chExt cx="497103" cy="360000"/>
          </a:xfrm>
        </p:grpSpPr>
        <p:sp>
          <p:nvSpPr>
            <p:cNvPr id="2" name="燕尾形 1"/>
            <p:cNvSpPr/>
            <p:nvPr/>
          </p:nvSpPr>
          <p:spPr>
            <a:xfrm flipH="1">
              <a:off x="2731845" y="207068"/>
              <a:ext cx="252000" cy="360000"/>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1" name="燕尾形 40"/>
            <p:cNvSpPr/>
            <p:nvPr/>
          </p:nvSpPr>
          <p:spPr>
            <a:xfrm flipH="1">
              <a:off x="2976948" y="207068"/>
              <a:ext cx="252000" cy="360000"/>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11" name="矩形 10"/>
          <p:cNvSpPr/>
          <p:nvPr/>
        </p:nvSpPr>
        <p:spPr>
          <a:xfrm>
            <a:off x="5628005" y="130175"/>
            <a:ext cx="6136005" cy="435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写作要点</a:t>
            </a:r>
            <a:r>
              <a:rPr lang="zh-CN" altLang="en-US"/>
              <a:t>设计</a:t>
            </a:r>
            <a:endParaRPr lang="zh-CN" altLang="en-US"/>
          </a:p>
        </p:txBody>
      </p:sp>
      <p:grpSp>
        <p:nvGrpSpPr>
          <p:cNvPr id="13" name="组合 12"/>
          <p:cNvGrpSpPr/>
          <p:nvPr/>
        </p:nvGrpSpPr>
        <p:grpSpPr>
          <a:xfrm>
            <a:off x="782681" y="773430"/>
            <a:ext cx="3421019" cy="1631950"/>
            <a:chOff x="8378897" y="1775799"/>
            <a:chExt cx="2863778" cy="1631950"/>
          </a:xfrm>
        </p:grpSpPr>
        <p:sp>
          <p:nvSpPr>
            <p:cNvPr id="14" name="Rounded Rectangle 29"/>
            <p:cNvSpPr>
              <a:spLocks noChangeArrowheads="1"/>
            </p:cNvSpPr>
            <p:nvPr>
              <p:custDataLst>
                <p:tags r:id="rId1"/>
              </p:custDataLst>
            </p:nvPr>
          </p:nvSpPr>
          <p:spPr bwMode="auto">
            <a:xfrm>
              <a:off x="8429625" y="1857375"/>
              <a:ext cx="2813050" cy="1163638"/>
            </a:xfrm>
            <a:prstGeom prst="roundRect">
              <a:avLst>
                <a:gd name="adj" fmla="val 10134"/>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p>
              <a:pPr algn="ctr" defTabSz="1373505" eaLnBrk="1" hangingPunct="1"/>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45"/>
            <p:cNvSpPr>
              <a:spLocks noEditPoints="1"/>
            </p:cNvSpPr>
            <p:nvPr>
              <p:custDataLst>
                <p:tags r:id="rId2"/>
              </p:custDataLst>
            </p:nvPr>
          </p:nvSpPr>
          <p:spPr bwMode="auto">
            <a:xfrm>
              <a:off x="10523538" y="2135189"/>
              <a:ext cx="522287" cy="566549"/>
            </a:xfrm>
            <a:custGeom>
              <a:avLst/>
              <a:gdLst>
                <a:gd name="T0" fmla="*/ 2147483647 w 232"/>
                <a:gd name="T1" fmla="*/ 2147483647 h 252"/>
                <a:gd name="T2" fmla="*/ 2147483647 w 232"/>
                <a:gd name="T3" fmla="*/ 2147483647 h 252"/>
                <a:gd name="T4" fmla="*/ 2147483647 w 232"/>
                <a:gd name="T5" fmla="*/ 2147483647 h 252"/>
                <a:gd name="T6" fmla="*/ 2147483647 w 232"/>
                <a:gd name="T7" fmla="*/ 2147483647 h 252"/>
                <a:gd name="T8" fmla="*/ 2147483647 w 232"/>
                <a:gd name="T9" fmla="*/ 2147483647 h 252"/>
                <a:gd name="T10" fmla="*/ 2147483647 w 232"/>
                <a:gd name="T11" fmla="*/ 2147483647 h 252"/>
                <a:gd name="T12" fmla="*/ 2147483647 w 232"/>
                <a:gd name="T13" fmla="*/ 2147483647 h 252"/>
                <a:gd name="T14" fmla="*/ 2147483647 w 232"/>
                <a:gd name="T15" fmla="*/ 2147483647 h 252"/>
                <a:gd name="T16" fmla="*/ 0 w 232"/>
                <a:gd name="T17" fmla="*/ 2147483647 h 252"/>
                <a:gd name="T18" fmla="*/ 0 w 232"/>
                <a:gd name="T19" fmla="*/ 2147483647 h 252"/>
                <a:gd name="T20" fmla="*/ 2147483647 w 232"/>
                <a:gd name="T21" fmla="*/ 2147483647 h 252"/>
                <a:gd name="T22" fmla="*/ 2147483647 w 232"/>
                <a:gd name="T23" fmla="*/ 2147483647 h 252"/>
                <a:gd name="T24" fmla="*/ 2147483647 w 232"/>
                <a:gd name="T25" fmla="*/ 2147483647 h 252"/>
                <a:gd name="T26" fmla="*/ 2147483647 w 232"/>
                <a:gd name="T27" fmla="*/ 2147483647 h 252"/>
                <a:gd name="T28" fmla="*/ 2147483647 w 232"/>
                <a:gd name="T29" fmla="*/ 2147483647 h 252"/>
                <a:gd name="T30" fmla="*/ 2147483647 w 232"/>
                <a:gd name="T31" fmla="*/ 2147483647 h 252"/>
                <a:gd name="T32" fmla="*/ 2147483647 w 232"/>
                <a:gd name="T33" fmla="*/ 2147483647 h 252"/>
                <a:gd name="T34" fmla="*/ 2147483647 w 232"/>
                <a:gd name="T35" fmla="*/ 2147483647 h 252"/>
                <a:gd name="T36" fmla="*/ 2147483647 w 232"/>
                <a:gd name="T37" fmla="*/ 2147483647 h 252"/>
                <a:gd name="T38" fmla="*/ 2147483647 w 232"/>
                <a:gd name="T39" fmla="*/ 2147483647 h 252"/>
                <a:gd name="T40" fmla="*/ 2147483647 w 232"/>
                <a:gd name="T41" fmla="*/ 2147483647 h 252"/>
                <a:gd name="T42" fmla="*/ 2147483647 w 232"/>
                <a:gd name="T43" fmla="*/ 2147483647 h 252"/>
                <a:gd name="T44" fmla="*/ 2147483647 w 232"/>
                <a:gd name="T45" fmla="*/ 2147483647 h 252"/>
                <a:gd name="T46" fmla="*/ 2147483647 w 232"/>
                <a:gd name="T47" fmla="*/ 2147483647 h 252"/>
                <a:gd name="T48" fmla="*/ 2147483647 w 232"/>
                <a:gd name="T49" fmla="*/ 2147483647 h 252"/>
                <a:gd name="T50" fmla="*/ 2147483647 w 232"/>
                <a:gd name="T51" fmla="*/ 2147483647 h 252"/>
                <a:gd name="T52" fmla="*/ 2147483647 w 232"/>
                <a:gd name="T53" fmla="*/ 2147483647 h 252"/>
                <a:gd name="T54" fmla="*/ 2147483647 w 232"/>
                <a:gd name="T55" fmla="*/ 2147483647 h 252"/>
                <a:gd name="T56" fmla="*/ 2147483647 w 232"/>
                <a:gd name="T57" fmla="*/ 2147483647 h 252"/>
                <a:gd name="T58" fmla="*/ 2147483647 w 232"/>
                <a:gd name="T59" fmla="*/ 2147483647 h 252"/>
                <a:gd name="T60" fmla="*/ 2147483647 w 232"/>
                <a:gd name="T61" fmla="*/ 2147483647 h 252"/>
                <a:gd name="T62" fmla="*/ 2147483647 w 232"/>
                <a:gd name="T63" fmla="*/ 2147483647 h 252"/>
                <a:gd name="T64" fmla="*/ 2147483647 w 232"/>
                <a:gd name="T65" fmla="*/ 2147483647 h 252"/>
                <a:gd name="T66" fmla="*/ 2147483647 w 232"/>
                <a:gd name="T67" fmla="*/ 2147483647 h 252"/>
                <a:gd name="T68" fmla="*/ 2147483647 w 232"/>
                <a:gd name="T69" fmla="*/ 2147483647 h 252"/>
                <a:gd name="T70" fmla="*/ 2147483647 w 232"/>
                <a:gd name="T71" fmla="*/ 2147483647 h 252"/>
                <a:gd name="T72" fmla="*/ 2147483647 w 232"/>
                <a:gd name="T73" fmla="*/ 2147483647 h 252"/>
                <a:gd name="T74" fmla="*/ 2147483647 w 232"/>
                <a:gd name="T75" fmla="*/ 2147483647 h 252"/>
                <a:gd name="T76" fmla="*/ 2147483647 w 232"/>
                <a:gd name="T77" fmla="*/ 2147483647 h 252"/>
                <a:gd name="T78" fmla="*/ 2147483647 w 232"/>
                <a:gd name="T79" fmla="*/ 2147483647 h 252"/>
                <a:gd name="T80" fmla="*/ 2147483647 w 232"/>
                <a:gd name="T81" fmla="*/ 2147483647 h 252"/>
                <a:gd name="T82" fmla="*/ 2147483647 w 232"/>
                <a:gd name="T83" fmla="*/ 2147483647 h 252"/>
                <a:gd name="T84" fmla="*/ 2147483647 w 232"/>
                <a:gd name="T85" fmla="*/ 2147483647 h 252"/>
                <a:gd name="T86" fmla="*/ 2147483647 w 232"/>
                <a:gd name="T87" fmla="*/ 0 h 252"/>
                <a:gd name="T88" fmla="*/ 2147483647 w 232"/>
                <a:gd name="T89" fmla="*/ 2147483647 h 252"/>
                <a:gd name="T90" fmla="*/ 2147483647 w 232"/>
                <a:gd name="T91" fmla="*/ 2147483647 h 252"/>
                <a:gd name="T92" fmla="*/ 2147483647 w 232"/>
                <a:gd name="T93" fmla="*/ 2147483647 h 2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2" h="252">
                  <a:moveTo>
                    <a:pt x="16" y="97"/>
                  </a:moveTo>
                  <a:cubicBezTo>
                    <a:pt x="16" y="81"/>
                    <a:pt x="29" y="68"/>
                    <a:pt x="45" y="68"/>
                  </a:cubicBezTo>
                  <a:cubicBezTo>
                    <a:pt x="61" y="68"/>
                    <a:pt x="74" y="81"/>
                    <a:pt x="74" y="97"/>
                  </a:cubicBezTo>
                  <a:cubicBezTo>
                    <a:pt x="74" y="112"/>
                    <a:pt x="61" y="125"/>
                    <a:pt x="45" y="125"/>
                  </a:cubicBezTo>
                  <a:cubicBezTo>
                    <a:pt x="29" y="125"/>
                    <a:pt x="16" y="112"/>
                    <a:pt x="16" y="97"/>
                  </a:cubicBezTo>
                  <a:close/>
                  <a:moveTo>
                    <a:pt x="90" y="167"/>
                  </a:moveTo>
                  <a:cubicBezTo>
                    <a:pt x="90" y="149"/>
                    <a:pt x="75" y="135"/>
                    <a:pt x="58" y="135"/>
                  </a:cubicBezTo>
                  <a:cubicBezTo>
                    <a:pt x="32" y="135"/>
                    <a:pt x="32" y="135"/>
                    <a:pt x="32" y="135"/>
                  </a:cubicBezTo>
                  <a:cubicBezTo>
                    <a:pt x="14" y="135"/>
                    <a:pt x="0" y="149"/>
                    <a:pt x="0" y="167"/>
                  </a:cubicBezTo>
                  <a:cubicBezTo>
                    <a:pt x="0" y="180"/>
                    <a:pt x="0" y="180"/>
                    <a:pt x="0" y="180"/>
                  </a:cubicBezTo>
                  <a:cubicBezTo>
                    <a:pt x="90" y="180"/>
                    <a:pt x="90" y="180"/>
                    <a:pt x="90" y="180"/>
                  </a:cubicBezTo>
                  <a:lnTo>
                    <a:pt x="90" y="167"/>
                  </a:lnTo>
                  <a:close/>
                  <a:moveTo>
                    <a:pt x="158" y="97"/>
                  </a:moveTo>
                  <a:cubicBezTo>
                    <a:pt x="158" y="112"/>
                    <a:pt x="171" y="125"/>
                    <a:pt x="187" y="125"/>
                  </a:cubicBezTo>
                  <a:cubicBezTo>
                    <a:pt x="203" y="125"/>
                    <a:pt x="216" y="112"/>
                    <a:pt x="216" y="97"/>
                  </a:cubicBezTo>
                  <a:cubicBezTo>
                    <a:pt x="216" y="81"/>
                    <a:pt x="203" y="68"/>
                    <a:pt x="187" y="68"/>
                  </a:cubicBezTo>
                  <a:cubicBezTo>
                    <a:pt x="171" y="68"/>
                    <a:pt x="158" y="81"/>
                    <a:pt x="158" y="97"/>
                  </a:cubicBezTo>
                  <a:close/>
                  <a:moveTo>
                    <a:pt x="200" y="135"/>
                  </a:moveTo>
                  <a:cubicBezTo>
                    <a:pt x="174" y="135"/>
                    <a:pt x="174" y="135"/>
                    <a:pt x="174" y="135"/>
                  </a:cubicBezTo>
                  <a:cubicBezTo>
                    <a:pt x="157" y="135"/>
                    <a:pt x="142" y="149"/>
                    <a:pt x="142" y="167"/>
                  </a:cubicBezTo>
                  <a:cubicBezTo>
                    <a:pt x="142" y="180"/>
                    <a:pt x="142" y="180"/>
                    <a:pt x="142" y="180"/>
                  </a:cubicBezTo>
                  <a:cubicBezTo>
                    <a:pt x="232" y="180"/>
                    <a:pt x="232" y="180"/>
                    <a:pt x="232" y="180"/>
                  </a:cubicBezTo>
                  <a:cubicBezTo>
                    <a:pt x="232" y="167"/>
                    <a:pt x="232" y="167"/>
                    <a:pt x="232" y="167"/>
                  </a:cubicBezTo>
                  <a:cubicBezTo>
                    <a:pt x="232" y="149"/>
                    <a:pt x="218" y="135"/>
                    <a:pt x="200" y="135"/>
                  </a:cubicBezTo>
                  <a:close/>
                  <a:moveTo>
                    <a:pt x="150" y="224"/>
                  </a:moveTo>
                  <a:cubicBezTo>
                    <a:pt x="141" y="226"/>
                    <a:pt x="132" y="227"/>
                    <a:pt x="122" y="227"/>
                  </a:cubicBezTo>
                  <a:cubicBezTo>
                    <a:pt x="76" y="227"/>
                    <a:pt x="61" y="206"/>
                    <a:pt x="60" y="205"/>
                  </a:cubicBezTo>
                  <a:cubicBezTo>
                    <a:pt x="57" y="201"/>
                    <a:pt x="52" y="200"/>
                    <a:pt x="49" y="203"/>
                  </a:cubicBezTo>
                  <a:cubicBezTo>
                    <a:pt x="45" y="205"/>
                    <a:pt x="44" y="210"/>
                    <a:pt x="47" y="214"/>
                  </a:cubicBezTo>
                  <a:cubicBezTo>
                    <a:pt x="47" y="215"/>
                    <a:pt x="67" y="243"/>
                    <a:pt x="122" y="243"/>
                  </a:cubicBezTo>
                  <a:cubicBezTo>
                    <a:pt x="135" y="243"/>
                    <a:pt x="148" y="241"/>
                    <a:pt x="159" y="238"/>
                  </a:cubicBezTo>
                  <a:cubicBezTo>
                    <a:pt x="167" y="252"/>
                    <a:pt x="167" y="252"/>
                    <a:pt x="167" y="252"/>
                  </a:cubicBezTo>
                  <a:cubicBezTo>
                    <a:pt x="190" y="209"/>
                    <a:pt x="190" y="209"/>
                    <a:pt x="190" y="209"/>
                  </a:cubicBezTo>
                  <a:cubicBezTo>
                    <a:pt x="142" y="211"/>
                    <a:pt x="142" y="211"/>
                    <a:pt x="142" y="211"/>
                  </a:cubicBezTo>
                  <a:lnTo>
                    <a:pt x="150" y="224"/>
                  </a:lnTo>
                  <a:close/>
                  <a:moveTo>
                    <a:pt x="81" y="28"/>
                  </a:moveTo>
                  <a:cubicBezTo>
                    <a:pt x="90" y="25"/>
                    <a:pt x="100" y="24"/>
                    <a:pt x="110" y="24"/>
                  </a:cubicBezTo>
                  <a:cubicBezTo>
                    <a:pt x="155" y="24"/>
                    <a:pt x="171" y="45"/>
                    <a:pt x="172" y="46"/>
                  </a:cubicBezTo>
                  <a:cubicBezTo>
                    <a:pt x="173" y="49"/>
                    <a:pt x="176" y="50"/>
                    <a:pt x="178" y="50"/>
                  </a:cubicBezTo>
                  <a:cubicBezTo>
                    <a:pt x="180" y="50"/>
                    <a:pt x="181" y="49"/>
                    <a:pt x="183" y="49"/>
                  </a:cubicBezTo>
                  <a:cubicBezTo>
                    <a:pt x="186" y="46"/>
                    <a:pt x="187" y="41"/>
                    <a:pt x="185" y="37"/>
                  </a:cubicBezTo>
                  <a:cubicBezTo>
                    <a:pt x="184" y="36"/>
                    <a:pt x="165" y="8"/>
                    <a:pt x="110" y="8"/>
                  </a:cubicBezTo>
                  <a:cubicBezTo>
                    <a:pt x="96" y="8"/>
                    <a:pt x="84" y="10"/>
                    <a:pt x="73" y="13"/>
                  </a:cubicBezTo>
                  <a:cubicBezTo>
                    <a:pt x="64" y="0"/>
                    <a:pt x="64" y="0"/>
                    <a:pt x="64" y="0"/>
                  </a:cubicBezTo>
                  <a:cubicBezTo>
                    <a:pt x="42" y="42"/>
                    <a:pt x="42" y="42"/>
                    <a:pt x="42" y="42"/>
                  </a:cubicBezTo>
                  <a:cubicBezTo>
                    <a:pt x="89" y="40"/>
                    <a:pt x="89" y="40"/>
                    <a:pt x="89" y="40"/>
                  </a:cubicBezTo>
                  <a:lnTo>
                    <a:pt x="81" y="28"/>
                  </a:lnTo>
                  <a:close/>
                </a:path>
              </a:pathLst>
            </a:custGeom>
            <a:solidFill>
              <a:schemeClr val="bg1"/>
            </a:solidFill>
            <a:ln>
              <a:noFill/>
            </a:ln>
          </p:spPr>
          <p:txBody>
            <a:bodyPr lIns="91438" tIns="45719" rIns="91438" bIns="45719"/>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矩形 56"/>
            <p:cNvSpPr/>
            <p:nvPr>
              <p:custDataLst>
                <p:tags r:id="rId3"/>
              </p:custDataLst>
            </p:nvPr>
          </p:nvSpPr>
          <p:spPr>
            <a:xfrm>
              <a:off x="8378897" y="1775799"/>
              <a:ext cx="2379823" cy="1631950"/>
            </a:xfrm>
            <a:prstGeom prst="rect">
              <a:avLst/>
            </a:prstGeom>
          </p:spPr>
          <p:txBody>
            <a:bodyPr wrap="square">
              <a:noAutofit/>
            </a:bodyPr>
            <a:p>
              <a:pPr lvl="0" algn="ctr" eaLnBrk="1" hangingPunct="1">
                <a:spcBef>
                  <a:spcPct val="20000"/>
                </a:spcBef>
              </a:pP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使用</a:t>
              </a: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比喻句给</a:t>
              </a: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建议</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7" name="组合 26"/>
          <p:cNvGrpSpPr/>
          <p:nvPr/>
        </p:nvGrpSpPr>
        <p:grpSpPr>
          <a:xfrm>
            <a:off x="1390650" y="2501900"/>
            <a:ext cx="9627870" cy="3242310"/>
            <a:chOff x="925513" y="1857375"/>
            <a:chExt cx="2813050" cy="1163638"/>
          </a:xfrm>
        </p:grpSpPr>
        <p:sp>
          <p:nvSpPr>
            <p:cNvPr id="28" name="Rounded Rectangle 4"/>
            <p:cNvSpPr>
              <a:spLocks noChangeArrowheads="1"/>
            </p:cNvSpPr>
            <p:nvPr>
              <p:custDataLst>
                <p:tags r:id="rId4"/>
              </p:custDataLst>
            </p:nvPr>
          </p:nvSpPr>
          <p:spPr bwMode="auto">
            <a:xfrm>
              <a:off x="925513" y="1857375"/>
              <a:ext cx="2813050" cy="1163638"/>
            </a:xfrm>
            <a:prstGeom prst="roundRect">
              <a:avLst>
                <a:gd name="adj" fmla="val 10134"/>
              </a:avLst>
            </a:pr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anchor="ctr"/>
            <a:p>
              <a:pPr algn="ctr" defTabSz="1373505" eaLnBrk="1" hangingPunct="1"/>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custDataLst>
                <p:tags r:id="rId5"/>
              </p:custDataLst>
            </p:nvPr>
          </p:nvSpPr>
          <p:spPr>
            <a:xfrm>
              <a:off x="1023933" y="1968586"/>
              <a:ext cx="2569985" cy="430268"/>
            </a:xfrm>
            <a:prstGeom prst="rect">
              <a:avLst/>
            </a:prstGeom>
          </p:spPr>
          <p:txBody>
            <a:bodyPr wrap="square">
              <a:spAutoFit/>
            </a:bodyPr>
            <a:p>
              <a:pPr lvl="0" eaLnBrk="1" hangingPunct="1">
                <a:spcBef>
                  <a:spcPct val="20000"/>
                </a:spcBef>
              </a:pPr>
              <a:r>
                <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rPr>
                <a:t>Rome wasn’t built in a day, so does a strong body.</a:t>
              </a:r>
              <a:endPar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repeatCount="2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25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right)">
                                      <p:cBhvr>
                                        <p:cTn id="1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8629" y="-82089"/>
            <a:ext cx="11471638" cy="4511524"/>
            <a:chOff x="-38101" y="-105446"/>
            <a:chExt cx="12230101" cy="5039241"/>
          </a:xfrm>
        </p:grpSpPr>
        <p:sp>
          <p:nvSpPr>
            <p:cNvPr id="11" name="Freeform 6"/>
            <p:cNvSpPr/>
            <p:nvPr/>
          </p:nvSpPr>
          <p:spPr bwMode="auto">
            <a:xfrm>
              <a:off x="376237" y="2912907"/>
              <a:ext cx="1241425" cy="1716088"/>
            </a:xfrm>
            <a:custGeom>
              <a:avLst/>
              <a:gdLst>
                <a:gd name="T0" fmla="*/ 284 w 782"/>
                <a:gd name="T1" fmla="*/ 1081 h 1081"/>
                <a:gd name="T2" fmla="*/ 782 w 782"/>
                <a:gd name="T3" fmla="*/ 0 h 1081"/>
                <a:gd name="T4" fmla="*/ 0 w 782"/>
                <a:gd name="T5" fmla="*/ 288 h 1081"/>
                <a:gd name="T6" fmla="*/ 284 w 782"/>
                <a:gd name="T7" fmla="*/ 1081 h 1081"/>
              </a:gdLst>
              <a:ahLst/>
              <a:cxnLst>
                <a:cxn ang="0">
                  <a:pos x="T0" y="T1"/>
                </a:cxn>
                <a:cxn ang="0">
                  <a:pos x="T2" y="T3"/>
                </a:cxn>
                <a:cxn ang="0">
                  <a:pos x="T4" y="T5"/>
                </a:cxn>
                <a:cxn ang="0">
                  <a:pos x="T6" y="T7"/>
                </a:cxn>
              </a:cxnLst>
              <a:rect l="0" t="0" r="r" b="b"/>
              <a:pathLst>
                <a:path w="782" h="1081">
                  <a:moveTo>
                    <a:pt x="284" y="1081"/>
                  </a:moveTo>
                  <a:lnTo>
                    <a:pt x="782" y="0"/>
                  </a:lnTo>
                  <a:lnTo>
                    <a:pt x="0" y="288"/>
                  </a:lnTo>
                  <a:lnTo>
                    <a:pt x="284" y="1081"/>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7"/>
            <p:cNvSpPr/>
            <p:nvPr/>
          </p:nvSpPr>
          <p:spPr bwMode="auto">
            <a:xfrm>
              <a:off x="-38101" y="4209895"/>
              <a:ext cx="865188" cy="723900"/>
            </a:xfrm>
            <a:custGeom>
              <a:avLst/>
              <a:gdLst>
                <a:gd name="T0" fmla="*/ 0 w 545"/>
                <a:gd name="T1" fmla="*/ 0 h 456"/>
                <a:gd name="T2" fmla="*/ 0 w 545"/>
                <a:gd name="T3" fmla="*/ 456 h 456"/>
                <a:gd name="T4" fmla="*/ 545 w 545"/>
                <a:gd name="T5" fmla="*/ 264 h 456"/>
                <a:gd name="T6" fmla="*/ 545 w 545"/>
                <a:gd name="T7" fmla="*/ 264 h 456"/>
                <a:gd name="T8" fmla="*/ 545 w 545"/>
                <a:gd name="T9" fmla="*/ 264 h 456"/>
                <a:gd name="T10" fmla="*/ 0 w 545"/>
                <a:gd name="T11" fmla="*/ 0 h 456"/>
              </a:gdLst>
              <a:ahLst/>
              <a:cxnLst>
                <a:cxn ang="0">
                  <a:pos x="T0" y="T1"/>
                </a:cxn>
                <a:cxn ang="0">
                  <a:pos x="T2" y="T3"/>
                </a:cxn>
                <a:cxn ang="0">
                  <a:pos x="T4" y="T5"/>
                </a:cxn>
                <a:cxn ang="0">
                  <a:pos x="T6" y="T7"/>
                </a:cxn>
                <a:cxn ang="0">
                  <a:pos x="T8" y="T9"/>
                </a:cxn>
                <a:cxn ang="0">
                  <a:pos x="T10" y="T11"/>
                </a:cxn>
              </a:cxnLst>
              <a:rect l="0" t="0" r="r" b="b"/>
              <a:pathLst>
                <a:path w="545" h="456">
                  <a:moveTo>
                    <a:pt x="0" y="0"/>
                  </a:moveTo>
                  <a:lnTo>
                    <a:pt x="0" y="456"/>
                  </a:lnTo>
                  <a:lnTo>
                    <a:pt x="545" y="264"/>
                  </a:lnTo>
                  <a:lnTo>
                    <a:pt x="545" y="264"/>
                  </a:lnTo>
                  <a:lnTo>
                    <a:pt x="545" y="264"/>
                  </a:lnTo>
                  <a:lnTo>
                    <a:pt x="0" y="0"/>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
            <p:cNvSpPr/>
            <p:nvPr/>
          </p:nvSpPr>
          <p:spPr bwMode="auto">
            <a:xfrm>
              <a:off x="1617662" y="2912907"/>
              <a:ext cx="1693863" cy="1258888"/>
            </a:xfrm>
            <a:custGeom>
              <a:avLst/>
              <a:gdLst>
                <a:gd name="T0" fmla="*/ 0 w 1067"/>
                <a:gd name="T1" fmla="*/ 0 h 793"/>
                <a:gd name="T2" fmla="*/ 285 w 1067"/>
                <a:gd name="T3" fmla="*/ 793 h 793"/>
                <a:gd name="T4" fmla="*/ 1067 w 1067"/>
                <a:gd name="T5" fmla="*/ 505 h 793"/>
                <a:gd name="T6" fmla="*/ 0 w 1067"/>
                <a:gd name="T7" fmla="*/ 0 h 793"/>
              </a:gdLst>
              <a:ahLst/>
              <a:cxnLst>
                <a:cxn ang="0">
                  <a:pos x="T0" y="T1"/>
                </a:cxn>
                <a:cxn ang="0">
                  <a:pos x="T2" y="T3"/>
                </a:cxn>
                <a:cxn ang="0">
                  <a:pos x="T4" y="T5"/>
                </a:cxn>
                <a:cxn ang="0">
                  <a:pos x="T6" y="T7"/>
                </a:cxn>
              </a:cxnLst>
              <a:rect l="0" t="0" r="r" b="b"/>
              <a:pathLst>
                <a:path w="1067" h="793">
                  <a:moveTo>
                    <a:pt x="0" y="0"/>
                  </a:moveTo>
                  <a:lnTo>
                    <a:pt x="285" y="793"/>
                  </a:lnTo>
                  <a:lnTo>
                    <a:pt x="1067" y="505"/>
                  </a:lnTo>
                  <a:lnTo>
                    <a:pt x="0" y="0"/>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
            <p:cNvSpPr/>
            <p:nvPr/>
          </p:nvSpPr>
          <p:spPr bwMode="auto">
            <a:xfrm>
              <a:off x="-38101" y="2225520"/>
              <a:ext cx="414338" cy="1296988"/>
            </a:xfrm>
            <a:custGeom>
              <a:avLst/>
              <a:gdLst>
                <a:gd name="T0" fmla="*/ 0 w 261"/>
                <a:gd name="T1" fmla="*/ 817 h 817"/>
                <a:gd name="T2" fmla="*/ 261 w 261"/>
                <a:gd name="T3" fmla="*/ 721 h 817"/>
                <a:gd name="T4" fmla="*/ 0 w 261"/>
                <a:gd name="T5" fmla="*/ 0 h 817"/>
                <a:gd name="T6" fmla="*/ 0 w 261"/>
                <a:gd name="T7" fmla="*/ 817 h 817"/>
              </a:gdLst>
              <a:ahLst/>
              <a:cxnLst>
                <a:cxn ang="0">
                  <a:pos x="T0" y="T1"/>
                </a:cxn>
                <a:cxn ang="0">
                  <a:pos x="T2" y="T3"/>
                </a:cxn>
                <a:cxn ang="0">
                  <a:pos x="T4" y="T5"/>
                </a:cxn>
                <a:cxn ang="0">
                  <a:pos x="T6" y="T7"/>
                </a:cxn>
              </a:cxnLst>
              <a:rect l="0" t="0" r="r" b="b"/>
              <a:pathLst>
                <a:path w="261" h="817">
                  <a:moveTo>
                    <a:pt x="0" y="817"/>
                  </a:moveTo>
                  <a:lnTo>
                    <a:pt x="261" y="721"/>
                  </a:lnTo>
                  <a:lnTo>
                    <a:pt x="0" y="0"/>
                  </a:lnTo>
                  <a:lnTo>
                    <a:pt x="0" y="817"/>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0"/>
            <p:cNvSpPr/>
            <p:nvPr/>
          </p:nvSpPr>
          <p:spPr bwMode="auto">
            <a:xfrm>
              <a:off x="714374" y="14132"/>
              <a:ext cx="1693863" cy="1220788"/>
            </a:xfrm>
            <a:custGeom>
              <a:avLst/>
              <a:gdLst>
                <a:gd name="T0" fmla="*/ 711 w 1067"/>
                <a:gd name="T1" fmla="*/ 0 h 769"/>
                <a:gd name="T2" fmla="*/ 0 w 1067"/>
                <a:gd name="T3" fmla="*/ 264 h 769"/>
                <a:gd name="T4" fmla="*/ 0 w 1067"/>
                <a:gd name="T5" fmla="*/ 264 h 769"/>
                <a:gd name="T6" fmla="*/ 0 w 1067"/>
                <a:gd name="T7" fmla="*/ 264 h 769"/>
                <a:gd name="T8" fmla="*/ 1067 w 1067"/>
                <a:gd name="T9" fmla="*/ 769 h 769"/>
                <a:gd name="T10" fmla="*/ 783 w 1067"/>
                <a:gd name="T11" fmla="*/ 0 h 769"/>
                <a:gd name="T12" fmla="*/ 711 w 1067"/>
                <a:gd name="T13" fmla="*/ 0 h 769"/>
              </a:gdLst>
              <a:ahLst/>
              <a:cxnLst>
                <a:cxn ang="0">
                  <a:pos x="T0" y="T1"/>
                </a:cxn>
                <a:cxn ang="0">
                  <a:pos x="T2" y="T3"/>
                </a:cxn>
                <a:cxn ang="0">
                  <a:pos x="T4" y="T5"/>
                </a:cxn>
                <a:cxn ang="0">
                  <a:pos x="T6" y="T7"/>
                </a:cxn>
                <a:cxn ang="0">
                  <a:pos x="T8" y="T9"/>
                </a:cxn>
                <a:cxn ang="0">
                  <a:pos x="T10" y="T11"/>
                </a:cxn>
                <a:cxn ang="0">
                  <a:pos x="T12" y="T13"/>
                </a:cxn>
              </a:cxnLst>
              <a:rect l="0" t="0" r="r" b="b"/>
              <a:pathLst>
                <a:path w="1067" h="769">
                  <a:moveTo>
                    <a:pt x="711" y="0"/>
                  </a:moveTo>
                  <a:lnTo>
                    <a:pt x="0" y="264"/>
                  </a:lnTo>
                  <a:lnTo>
                    <a:pt x="0" y="264"/>
                  </a:lnTo>
                  <a:lnTo>
                    <a:pt x="0" y="264"/>
                  </a:lnTo>
                  <a:lnTo>
                    <a:pt x="1067" y="769"/>
                  </a:lnTo>
                  <a:lnTo>
                    <a:pt x="783" y="0"/>
                  </a:lnTo>
                  <a:lnTo>
                    <a:pt x="711"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1"/>
            <p:cNvSpPr/>
            <p:nvPr/>
          </p:nvSpPr>
          <p:spPr bwMode="auto">
            <a:xfrm>
              <a:off x="-38101" y="433232"/>
              <a:ext cx="1204913" cy="1677988"/>
            </a:xfrm>
            <a:custGeom>
              <a:avLst/>
              <a:gdLst>
                <a:gd name="T0" fmla="*/ 0 w 759"/>
                <a:gd name="T1" fmla="*/ 1009 h 1057"/>
                <a:gd name="T2" fmla="*/ 0 w 759"/>
                <a:gd name="T3" fmla="*/ 1057 h 1057"/>
                <a:gd name="T4" fmla="*/ 759 w 759"/>
                <a:gd name="T5" fmla="*/ 769 h 1057"/>
                <a:gd name="T6" fmla="*/ 474 w 759"/>
                <a:gd name="T7" fmla="*/ 0 h 1057"/>
                <a:gd name="T8" fmla="*/ 0 w 759"/>
                <a:gd name="T9" fmla="*/ 1009 h 1057"/>
              </a:gdLst>
              <a:ahLst/>
              <a:cxnLst>
                <a:cxn ang="0">
                  <a:pos x="T0" y="T1"/>
                </a:cxn>
                <a:cxn ang="0">
                  <a:pos x="T2" y="T3"/>
                </a:cxn>
                <a:cxn ang="0">
                  <a:pos x="T4" y="T5"/>
                </a:cxn>
                <a:cxn ang="0">
                  <a:pos x="T6" y="T7"/>
                </a:cxn>
                <a:cxn ang="0">
                  <a:pos x="T8" y="T9"/>
                </a:cxn>
              </a:cxnLst>
              <a:rect l="0" t="0" r="r" b="b"/>
              <a:pathLst>
                <a:path w="759" h="1057">
                  <a:moveTo>
                    <a:pt x="0" y="1009"/>
                  </a:moveTo>
                  <a:lnTo>
                    <a:pt x="0" y="1057"/>
                  </a:lnTo>
                  <a:lnTo>
                    <a:pt x="759" y="769"/>
                  </a:lnTo>
                  <a:lnTo>
                    <a:pt x="474" y="0"/>
                  </a:lnTo>
                  <a:lnTo>
                    <a:pt x="0" y="1009"/>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2"/>
            <p:cNvSpPr/>
            <p:nvPr/>
          </p:nvSpPr>
          <p:spPr bwMode="auto">
            <a:xfrm>
              <a:off x="1617662" y="2455707"/>
              <a:ext cx="1693863" cy="1258888"/>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3"/>
            <p:cNvSpPr/>
            <p:nvPr/>
          </p:nvSpPr>
          <p:spPr bwMode="auto">
            <a:xfrm>
              <a:off x="1166812" y="1234920"/>
              <a:ext cx="1241425" cy="1677988"/>
            </a:xfrm>
            <a:custGeom>
              <a:avLst/>
              <a:gdLst>
                <a:gd name="T0" fmla="*/ 0 w 782"/>
                <a:gd name="T1" fmla="*/ 264 h 1057"/>
                <a:gd name="T2" fmla="*/ 284 w 782"/>
                <a:gd name="T3" fmla="*/ 1057 h 1057"/>
                <a:gd name="T4" fmla="*/ 782 w 782"/>
                <a:gd name="T5" fmla="*/ 0 h 1057"/>
                <a:gd name="T6" fmla="*/ 0 w 782"/>
                <a:gd name="T7" fmla="*/ 264 h 1057"/>
              </a:gdLst>
              <a:ahLst/>
              <a:cxnLst>
                <a:cxn ang="0">
                  <a:pos x="T0" y="T1"/>
                </a:cxn>
                <a:cxn ang="0">
                  <a:pos x="T2" y="T3"/>
                </a:cxn>
                <a:cxn ang="0">
                  <a:pos x="T4" y="T5"/>
                </a:cxn>
                <a:cxn ang="0">
                  <a:pos x="T6" y="T7"/>
                </a:cxn>
              </a:cxnLst>
              <a:rect l="0" t="0" r="r" b="b"/>
              <a:pathLst>
                <a:path w="782" h="1057">
                  <a:moveTo>
                    <a:pt x="0" y="264"/>
                  </a:moveTo>
                  <a:lnTo>
                    <a:pt x="284" y="1057"/>
                  </a:lnTo>
                  <a:lnTo>
                    <a:pt x="782" y="0"/>
                  </a:lnTo>
                  <a:lnTo>
                    <a:pt x="0" y="264"/>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6"/>
            <p:cNvSpPr/>
            <p:nvPr/>
          </p:nvSpPr>
          <p:spPr bwMode="auto">
            <a:xfrm>
              <a:off x="4102099" y="1539720"/>
              <a:ext cx="1203325" cy="171608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7"/>
            <p:cNvSpPr/>
            <p:nvPr/>
          </p:nvSpPr>
          <p:spPr bwMode="auto">
            <a:xfrm>
              <a:off x="2859087" y="776132"/>
              <a:ext cx="1243013" cy="1679575"/>
            </a:xfrm>
            <a:custGeom>
              <a:avLst/>
              <a:gdLst>
                <a:gd name="T0" fmla="*/ 498 w 783"/>
                <a:gd name="T1" fmla="*/ 0 h 1058"/>
                <a:gd name="T2" fmla="*/ 0 w 783"/>
                <a:gd name="T3" fmla="*/ 1058 h 1058"/>
                <a:gd name="T4" fmla="*/ 783 w 783"/>
                <a:gd name="T5" fmla="*/ 769 h 1058"/>
                <a:gd name="T6" fmla="*/ 498 w 783"/>
                <a:gd name="T7" fmla="*/ 0 h 1058"/>
              </a:gdLst>
              <a:ahLst/>
              <a:cxnLst>
                <a:cxn ang="0">
                  <a:pos x="T0" y="T1"/>
                </a:cxn>
                <a:cxn ang="0">
                  <a:pos x="T2" y="T3"/>
                </a:cxn>
                <a:cxn ang="0">
                  <a:pos x="T4" y="T5"/>
                </a:cxn>
                <a:cxn ang="0">
                  <a:pos x="T6" y="T7"/>
                </a:cxn>
              </a:cxnLst>
              <a:rect l="0" t="0" r="r" b="b"/>
              <a:pathLst>
                <a:path w="783" h="1058">
                  <a:moveTo>
                    <a:pt x="498" y="0"/>
                  </a:moveTo>
                  <a:lnTo>
                    <a:pt x="0" y="1058"/>
                  </a:lnTo>
                  <a:lnTo>
                    <a:pt x="783" y="769"/>
                  </a:lnTo>
                  <a:lnTo>
                    <a:pt x="498" y="0"/>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8"/>
            <p:cNvSpPr/>
            <p:nvPr/>
          </p:nvSpPr>
          <p:spPr bwMode="auto">
            <a:xfrm>
              <a:off x="1957387" y="14132"/>
              <a:ext cx="1692275" cy="1220788"/>
            </a:xfrm>
            <a:custGeom>
              <a:avLst/>
              <a:gdLst>
                <a:gd name="T0" fmla="*/ 0 w 1066"/>
                <a:gd name="T1" fmla="*/ 0 h 769"/>
                <a:gd name="T2" fmla="*/ 284 w 1066"/>
                <a:gd name="T3" fmla="*/ 769 h 769"/>
                <a:gd name="T4" fmla="*/ 1066 w 1066"/>
                <a:gd name="T5" fmla="*/ 480 h 769"/>
                <a:gd name="T6" fmla="*/ 47 w 1066"/>
                <a:gd name="T7" fmla="*/ 0 h 769"/>
                <a:gd name="T8" fmla="*/ 0 w 1066"/>
                <a:gd name="T9" fmla="*/ 0 h 769"/>
              </a:gdLst>
              <a:ahLst/>
              <a:cxnLst>
                <a:cxn ang="0">
                  <a:pos x="T0" y="T1"/>
                </a:cxn>
                <a:cxn ang="0">
                  <a:pos x="T2" y="T3"/>
                </a:cxn>
                <a:cxn ang="0">
                  <a:pos x="T4" y="T5"/>
                </a:cxn>
                <a:cxn ang="0">
                  <a:pos x="T6" y="T7"/>
                </a:cxn>
                <a:cxn ang="0">
                  <a:pos x="T8" y="T9"/>
                </a:cxn>
              </a:cxnLst>
              <a:rect l="0" t="0" r="r" b="b"/>
              <a:pathLst>
                <a:path w="1066" h="769">
                  <a:moveTo>
                    <a:pt x="0" y="0"/>
                  </a:moveTo>
                  <a:lnTo>
                    <a:pt x="284" y="769"/>
                  </a:lnTo>
                  <a:lnTo>
                    <a:pt x="1066" y="480"/>
                  </a:lnTo>
                  <a:lnTo>
                    <a:pt x="47" y="0"/>
                  </a:lnTo>
                  <a:lnTo>
                    <a:pt x="0" y="0"/>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9"/>
            <p:cNvSpPr/>
            <p:nvPr/>
          </p:nvSpPr>
          <p:spPr bwMode="auto">
            <a:xfrm>
              <a:off x="2859087" y="2455707"/>
              <a:ext cx="1693863" cy="1258888"/>
            </a:xfrm>
            <a:custGeom>
              <a:avLst/>
              <a:gdLst>
                <a:gd name="T0" fmla="*/ 285 w 1067"/>
                <a:gd name="T1" fmla="*/ 793 h 793"/>
                <a:gd name="T2" fmla="*/ 1067 w 1067"/>
                <a:gd name="T3" fmla="*/ 504 h 793"/>
                <a:gd name="T4" fmla="*/ 0 w 1067"/>
                <a:gd name="T5" fmla="*/ 0 h 793"/>
                <a:gd name="T6" fmla="*/ 285 w 1067"/>
                <a:gd name="T7" fmla="*/ 793 h 793"/>
              </a:gdLst>
              <a:ahLst/>
              <a:cxnLst>
                <a:cxn ang="0">
                  <a:pos x="T0" y="T1"/>
                </a:cxn>
                <a:cxn ang="0">
                  <a:pos x="T2" y="T3"/>
                </a:cxn>
                <a:cxn ang="0">
                  <a:pos x="T4" y="T5"/>
                </a:cxn>
                <a:cxn ang="0">
                  <a:pos x="T6" y="T7"/>
                </a:cxn>
              </a:cxnLst>
              <a:rect l="0" t="0" r="r" b="b"/>
              <a:pathLst>
                <a:path w="1067" h="793">
                  <a:moveTo>
                    <a:pt x="285" y="793"/>
                  </a:moveTo>
                  <a:lnTo>
                    <a:pt x="1067" y="504"/>
                  </a:lnTo>
                  <a:lnTo>
                    <a:pt x="0" y="0"/>
                  </a:lnTo>
                  <a:lnTo>
                    <a:pt x="285" y="793"/>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0"/>
            <p:cNvSpPr/>
            <p:nvPr/>
          </p:nvSpPr>
          <p:spPr bwMode="auto">
            <a:xfrm>
              <a:off x="2031999" y="14132"/>
              <a:ext cx="1617663" cy="762000"/>
            </a:xfrm>
            <a:custGeom>
              <a:avLst/>
              <a:gdLst>
                <a:gd name="T0" fmla="*/ 0 w 1019"/>
                <a:gd name="T1" fmla="*/ 0 h 480"/>
                <a:gd name="T2" fmla="*/ 1019 w 1019"/>
                <a:gd name="T3" fmla="*/ 480 h 480"/>
                <a:gd name="T4" fmla="*/ 853 w 1019"/>
                <a:gd name="T5" fmla="*/ 0 h 480"/>
                <a:gd name="T6" fmla="*/ 0 w 1019"/>
                <a:gd name="T7" fmla="*/ 0 h 480"/>
              </a:gdLst>
              <a:ahLst/>
              <a:cxnLst>
                <a:cxn ang="0">
                  <a:pos x="T0" y="T1"/>
                </a:cxn>
                <a:cxn ang="0">
                  <a:pos x="T2" y="T3"/>
                </a:cxn>
                <a:cxn ang="0">
                  <a:pos x="T4" y="T5"/>
                </a:cxn>
                <a:cxn ang="0">
                  <a:pos x="T6" y="T7"/>
                </a:cxn>
              </a:cxnLst>
              <a:rect l="0" t="0" r="r" b="b"/>
              <a:pathLst>
                <a:path w="1019" h="480">
                  <a:moveTo>
                    <a:pt x="0" y="0"/>
                  </a:moveTo>
                  <a:lnTo>
                    <a:pt x="1019" y="480"/>
                  </a:lnTo>
                  <a:lnTo>
                    <a:pt x="853" y="0"/>
                  </a:lnTo>
                  <a:lnTo>
                    <a:pt x="0" y="0"/>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1"/>
            <p:cNvSpPr/>
            <p:nvPr/>
          </p:nvSpPr>
          <p:spPr bwMode="auto">
            <a:xfrm>
              <a:off x="3649662" y="14132"/>
              <a:ext cx="1241425" cy="762000"/>
            </a:xfrm>
            <a:custGeom>
              <a:avLst/>
              <a:gdLst>
                <a:gd name="T0" fmla="*/ 214 w 782"/>
                <a:gd name="T1" fmla="*/ 0 h 480"/>
                <a:gd name="T2" fmla="*/ 0 w 782"/>
                <a:gd name="T3" fmla="*/ 480 h 480"/>
                <a:gd name="T4" fmla="*/ 782 w 782"/>
                <a:gd name="T5" fmla="*/ 192 h 480"/>
                <a:gd name="T6" fmla="*/ 711 w 782"/>
                <a:gd name="T7" fmla="*/ 0 h 480"/>
                <a:gd name="T8" fmla="*/ 214 w 782"/>
                <a:gd name="T9" fmla="*/ 0 h 480"/>
              </a:gdLst>
              <a:ahLst/>
              <a:cxnLst>
                <a:cxn ang="0">
                  <a:pos x="T0" y="T1"/>
                </a:cxn>
                <a:cxn ang="0">
                  <a:pos x="T2" y="T3"/>
                </a:cxn>
                <a:cxn ang="0">
                  <a:pos x="T4" y="T5"/>
                </a:cxn>
                <a:cxn ang="0">
                  <a:pos x="T6" y="T7"/>
                </a:cxn>
                <a:cxn ang="0">
                  <a:pos x="T8" y="T9"/>
                </a:cxn>
              </a:cxnLst>
              <a:rect l="0" t="0" r="r" b="b"/>
              <a:pathLst>
                <a:path w="782" h="480">
                  <a:moveTo>
                    <a:pt x="214" y="0"/>
                  </a:moveTo>
                  <a:lnTo>
                    <a:pt x="0" y="480"/>
                  </a:lnTo>
                  <a:lnTo>
                    <a:pt x="782" y="192"/>
                  </a:lnTo>
                  <a:lnTo>
                    <a:pt x="711" y="0"/>
                  </a:lnTo>
                  <a:lnTo>
                    <a:pt x="214" y="0"/>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
            <p:cNvSpPr/>
            <p:nvPr/>
          </p:nvSpPr>
          <p:spPr bwMode="auto">
            <a:xfrm>
              <a:off x="4891087" y="14132"/>
              <a:ext cx="1130300" cy="1525588"/>
            </a:xfrm>
            <a:custGeom>
              <a:avLst/>
              <a:gdLst>
                <a:gd name="T0" fmla="*/ 498 w 712"/>
                <a:gd name="T1" fmla="*/ 0 h 961"/>
                <a:gd name="T2" fmla="*/ 0 w 712"/>
                <a:gd name="T3" fmla="*/ 192 h 961"/>
                <a:gd name="T4" fmla="*/ 261 w 712"/>
                <a:gd name="T5" fmla="*/ 961 h 961"/>
                <a:gd name="T6" fmla="*/ 712 w 712"/>
                <a:gd name="T7" fmla="*/ 0 h 961"/>
                <a:gd name="T8" fmla="*/ 498 w 712"/>
                <a:gd name="T9" fmla="*/ 0 h 961"/>
              </a:gdLst>
              <a:ahLst/>
              <a:cxnLst>
                <a:cxn ang="0">
                  <a:pos x="T0" y="T1"/>
                </a:cxn>
                <a:cxn ang="0">
                  <a:pos x="T2" y="T3"/>
                </a:cxn>
                <a:cxn ang="0">
                  <a:pos x="T4" y="T5"/>
                </a:cxn>
                <a:cxn ang="0">
                  <a:pos x="T6" y="T7"/>
                </a:cxn>
                <a:cxn ang="0">
                  <a:pos x="T8" y="T9"/>
                </a:cxn>
              </a:cxnLst>
              <a:rect l="0" t="0" r="r" b="b"/>
              <a:pathLst>
                <a:path w="712" h="961">
                  <a:moveTo>
                    <a:pt x="498" y="0"/>
                  </a:moveTo>
                  <a:lnTo>
                    <a:pt x="0" y="192"/>
                  </a:lnTo>
                  <a:lnTo>
                    <a:pt x="261" y="961"/>
                  </a:lnTo>
                  <a:lnTo>
                    <a:pt x="712" y="0"/>
                  </a:lnTo>
                  <a:lnTo>
                    <a:pt x="498" y="0"/>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3"/>
            <p:cNvSpPr/>
            <p:nvPr/>
          </p:nvSpPr>
          <p:spPr bwMode="auto">
            <a:xfrm>
              <a:off x="5305424" y="1082520"/>
              <a:ext cx="1693863" cy="1258888"/>
            </a:xfrm>
            <a:custGeom>
              <a:avLst/>
              <a:gdLst>
                <a:gd name="T0" fmla="*/ 0 w 1067"/>
                <a:gd name="T1" fmla="*/ 288 h 793"/>
                <a:gd name="T2" fmla="*/ 1067 w 1067"/>
                <a:gd name="T3" fmla="*/ 793 h 793"/>
                <a:gd name="T4" fmla="*/ 782 w 1067"/>
                <a:gd name="T5" fmla="*/ 0 h 793"/>
                <a:gd name="T6" fmla="*/ 0 w 1067"/>
                <a:gd name="T7" fmla="*/ 288 h 793"/>
              </a:gdLst>
              <a:ahLst/>
              <a:cxnLst>
                <a:cxn ang="0">
                  <a:pos x="T0" y="T1"/>
                </a:cxn>
                <a:cxn ang="0">
                  <a:pos x="T2" y="T3"/>
                </a:cxn>
                <a:cxn ang="0">
                  <a:pos x="T4" y="T5"/>
                </a:cxn>
                <a:cxn ang="0">
                  <a:pos x="T6" y="T7"/>
                </a:cxn>
              </a:cxnLst>
              <a:rect l="0" t="0" r="r" b="b"/>
              <a:pathLst>
                <a:path w="1067" h="793">
                  <a:moveTo>
                    <a:pt x="0" y="288"/>
                  </a:moveTo>
                  <a:lnTo>
                    <a:pt x="1067" y="793"/>
                  </a:lnTo>
                  <a:lnTo>
                    <a:pt x="782" y="0"/>
                  </a:lnTo>
                  <a:lnTo>
                    <a:pt x="0" y="288"/>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4"/>
            <p:cNvSpPr/>
            <p:nvPr/>
          </p:nvSpPr>
          <p:spPr bwMode="auto">
            <a:xfrm>
              <a:off x="6546849" y="1082520"/>
              <a:ext cx="1693863" cy="1258888"/>
            </a:xfrm>
            <a:custGeom>
              <a:avLst/>
              <a:gdLst>
                <a:gd name="T0" fmla="*/ 285 w 1067"/>
                <a:gd name="T1" fmla="*/ 793 h 793"/>
                <a:gd name="T2" fmla="*/ 1067 w 1067"/>
                <a:gd name="T3" fmla="*/ 504 h 793"/>
                <a:gd name="T4" fmla="*/ 0 w 1067"/>
                <a:gd name="T5" fmla="*/ 0 h 793"/>
                <a:gd name="T6" fmla="*/ 285 w 1067"/>
                <a:gd name="T7" fmla="*/ 793 h 793"/>
              </a:gdLst>
              <a:ahLst/>
              <a:cxnLst>
                <a:cxn ang="0">
                  <a:pos x="T0" y="T1"/>
                </a:cxn>
                <a:cxn ang="0">
                  <a:pos x="T2" y="T3"/>
                </a:cxn>
                <a:cxn ang="0">
                  <a:pos x="T4" y="T5"/>
                </a:cxn>
                <a:cxn ang="0">
                  <a:pos x="T6" y="T7"/>
                </a:cxn>
              </a:cxnLst>
              <a:rect l="0" t="0" r="r" b="b"/>
              <a:pathLst>
                <a:path w="1067" h="793">
                  <a:moveTo>
                    <a:pt x="285" y="793"/>
                  </a:moveTo>
                  <a:lnTo>
                    <a:pt x="1067" y="504"/>
                  </a:lnTo>
                  <a:lnTo>
                    <a:pt x="0" y="0"/>
                  </a:lnTo>
                  <a:lnTo>
                    <a:pt x="285" y="793"/>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5"/>
            <p:cNvSpPr/>
            <p:nvPr/>
          </p:nvSpPr>
          <p:spPr bwMode="auto">
            <a:xfrm>
              <a:off x="9031287" y="204632"/>
              <a:ext cx="1693863" cy="1220788"/>
            </a:xfrm>
            <a:custGeom>
              <a:avLst/>
              <a:gdLst>
                <a:gd name="T0" fmla="*/ 284 w 1067"/>
                <a:gd name="T1" fmla="*/ 769 h 769"/>
                <a:gd name="T2" fmla="*/ 1067 w 1067"/>
                <a:gd name="T3" fmla="*/ 481 h 769"/>
                <a:gd name="T4" fmla="*/ 0 w 1067"/>
                <a:gd name="T5" fmla="*/ 0 h 769"/>
                <a:gd name="T6" fmla="*/ 284 w 1067"/>
                <a:gd name="T7" fmla="*/ 769 h 769"/>
              </a:gdLst>
              <a:ahLst/>
              <a:cxnLst>
                <a:cxn ang="0">
                  <a:pos x="T0" y="T1"/>
                </a:cxn>
                <a:cxn ang="0">
                  <a:pos x="T2" y="T3"/>
                </a:cxn>
                <a:cxn ang="0">
                  <a:pos x="T4" y="T5"/>
                </a:cxn>
                <a:cxn ang="0">
                  <a:pos x="T6" y="T7"/>
                </a:cxn>
              </a:cxnLst>
              <a:rect l="0" t="0" r="r" b="b"/>
              <a:pathLst>
                <a:path w="1067" h="769">
                  <a:moveTo>
                    <a:pt x="284" y="769"/>
                  </a:moveTo>
                  <a:lnTo>
                    <a:pt x="1067" y="481"/>
                  </a:lnTo>
                  <a:lnTo>
                    <a:pt x="0" y="0"/>
                  </a:lnTo>
                  <a:lnTo>
                    <a:pt x="284" y="76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6"/>
            <p:cNvSpPr/>
            <p:nvPr/>
          </p:nvSpPr>
          <p:spPr bwMode="auto">
            <a:xfrm>
              <a:off x="6546849" y="14132"/>
              <a:ext cx="1243013" cy="1068388"/>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Lst>
              <a:ahLst/>
              <a:cxnLst>
                <a:cxn ang="0">
                  <a:pos x="T0" y="T1"/>
                </a:cxn>
                <a:cxn ang="0">
                  <a:pos x="T2" y="T3"/>
                </a:cxn>
                <a:cxn ang="0">
                  <a:pos x="T4" y="T5"/>
                </a:cxn>
                <a:cxn ang="0">
                  <a:pos x="T6" y="T7"/>
                </a:cxn>
                <a:cxn ang="0">
                  <a:pos x="T8" y="T9"/>
                </a:cxn>
              </a:cxnLst>
              <a:rect l="0" t="0" r="r" b="b"/>
              <a:pathLst>
                <a:path w="783" h="673">
                  <a:moveTo>
                    <a:pt x="640" y="0"/>
                  </a:moveTo>
                  <a:lnTo>
                    <a:pt x="332" y="0"/>
                  </a:lnTo>
                  <a:lnTo>
                    <a:pt x="0" y="673"/>
                  </a:lnTo>
                  <a:lnTo>
                    <a:pt x="783" y="384"/>
                  </a:lnTo>
                  <a:lnTo>
                    <a:pt x="640" y="0"/>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7"/>
            <p:cNvSpPr/>
            <p:nvPr/>
          </p:nvSpPr>
          <p:spPr bwMode="auto">
            <a:xfrm>
              <a:off x="7789862" y="204632"/>
              <a:ext cx="1241425" cy="1677988"/>
            </a:xfrm>
            <a:custGeom>
              <a:avLst/>
              <a:gdLst>
                <a:gd name="T0" fmla="*/ 284 w 782"/>
                <a:gd name="T1" fmla="*/ 1057 h 1057"/>
                <a:gd name="T2" fmla="*/ 782 w 782"/>
                <a:gd name="T3" fmla="*/ 0 h 1057"/>
                <a:gd name="T4" fmla="*/ 0 w 782"/>
                <a:gd name="T5" fmla="*/ 264 h 1057"/>
                <a:gd name="T6" fmla="*/ 284 w 782"/>
                <a:gd name="T7" fmla="*/ 1057 h 1057"/>
              </a:gdLst>
              <a:ahLst/>
              <a:cxnLst>
                <a:cxn ang="0">
                  <a:pos x="T0" y="T1"/>
                </a:cxn>
                <a:cxn ang="0">
                  <a:pos x="T2" y="T3"/>
                </a:cxn>
                <a:cxn ang="0">
                  <a:pos x="T4" y="T5"/>
                </a:cxn>
                <a:cxn ang="0">
                  <a:pos x="T6" y="T7"/>
                </a:cxn>
              </a:cxnLst>
              <a:rect l="0" t="0" r="r" b="b"/>
              <a:pathLst>
                <a:path w="782" h="1057">
                  <a:moveTo>
                    <a:pt x="284" y="1057"/>
                  </a:moveTo>
                  <a:lnTo>
                    <a:pt x="782" y="0"/>
                  </a:lnTo>
                  <a:lnTo>
                    <a:pt x="0" y="264"/>
                  </a:lnTo>
                  <a:lnTo>
                    <a:pt x="284" y="1057"/>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10348912" y="14132"/>
              <a:ext cx="1617663" cy="954088"/>
            </a:xfrm>
            <a:custGeom>
              <a:avLst/>
              <a:gdLst>
                <a:gd name="T0" fmla="*/ 308 w 1019"/>
                <a:gd name="T1" fmla="*/ 0 h 601"/>
                <a:gd name="T2" fmla="*/ 0 w 1019"/>
                <a:gd name="T3" fmla="*/ 0 h 601"/>
                <a:gd name="T4" fmla="*/ 237 w 1019"/>
                <a:gd name="T5" fmla="*/ 601 h 601"/>
                <a:gd name="T6" fmla="*/ 1019 w 1019"/>
                <a:gd name="T7" fmla="*/ 312 h 601"/>
                <a:gd name="T8" fmla="*/ 1019 w 1019"/>
                <a:gd name="T9" fmla="*/ 312 h 601"/>
                <a:gd name="T10" fmla="*/ 308 w 1019"/>
                <a:gd name="T11" fmla="*/ 0 h 601"/>
              </a:gdLst>
              <a:ahLst/>
              <a:cxnLst>
                <a:cxn ang="0">
                  <a:pos x="T0" y="T1"/>
                </a:cxn>
                <a:cxn ang="0">
                  <a:pos x="T2" y="T3"/>
                </a:cxn>
                <a:cxn ang="0">
                  <a:pos x="T4" y="T5"/>
                </a:cxn>
                <a:cxn ang="0">
                  <a:pos x="T6" y="T7"/>
                </a:cxn>
                <a:cxn ang="0">
                  <a:pos x="T8" y="T9"/>
                </a:cxn>
                <a:cxn ang="0">
                  <a:pos x="T10" y="T11"/>
                </a:cxn>
              </a:cxnLst>
              <a:rect l="0" t="0" r="r" b="b"/>
              <a:pathLst>
                <a:path w="1019" h="601">
                  <a:moveTo>
                    <a:pt x="308" y="0"/>
                  </a:moveTo>
                  <a:lnTo>
                    <a:pt x="0" y="0"/>
                  </a:lnTo>
                  <a:lnTo>
                    <a:pt x="237" y="601"/>
                  </a:lnTo>
                  <a:lnTo>
                    <a:pt x="1019" y="312"/>
                  </a:lnTo>
                  <a:lnTo>
                    <a:pt x="1019" y="312"/>
                  </a:lnTo>
                  <a:lnTo>
                    <a:pt x="308"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0"/>
            <p:cNvSpPr/>
            <p:nvPr/>
          </p:nvSpPr>
          <p:spPr bwMode="auto">
            <a:xfrm>
              <a:off x="11777662" y="14132"/>
              <a:ext cx="414338" cy="495300"/>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0"/>
            <p:cNvSpPr/>
            <p:nvPr/>
          </p:nvSpPr>
          <p:spPr bwMode="auto">
            <a:xfrm rot="18373820">
              <a:off x="222116" y="-337997"/>
              <a:ext cx="414393" cy="879495"/>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 name="connsiteX0" fmla="*/ 0 w 8890"/>
                <a:gd name="connsiteY0" fmla="*/ 0 h 10696"/>
                <a:gd name="connsiteX1" fmla="*/ 3449 w 8890"/>
                <a:gd name="connsiteY1" fmla="*/ 10696 h 10696"/>
                <a:gd name="connsiteX2" fmla="*/ 3449 w 8890"/>
                <a:gd name="connsiteY2" fmla="*/ 10696 h 10696"/>
                <a:gd name="connsiteX3" fmla="*/ 8890 w 8890"/>
                <a:gd name="connsiteY3" fmla="*/ 696 h 10696"/>
                <a:gd name="connsiteX4" fmla="*/ 0 w 8890"/>
                <a:gd name="connsiteY4" fmla="*/ 0 h 10696"/>
                <a:gd name="connsiteX0-1" fmla="*/ 0 w 7997"/>
                <a:gd name="connsiteY0-2" fmla="*/ 0 h 10000"/>
                <a:gd name="connsiteX1-3" fmla="*/ 3880 w 7997"/>
                <a:gd name="connsiteY1-4" fmla="*/ 10000 h 10000"/>
                <a:gd name="connsiteX2-5" fmla="*/ 3880 w 7997"/>
                <a:gd name="connsiteY2-6" fmla="*/ 10000 h 10000"/>
                <a:gd name="connsiteX3-7" fmla="*/ 7997 w 7997"/>
                <a:gd name="connsiteY3-8" fmla="*/ 2894 h 10000"/>
                <a:gd name="connsiteX4-9" fmla="*/ 0 w 7997"/>
                <a:gd name="connsiteY4-10" fmla="*/ 0 h 10000"/>
                <a:gd name="connsiteX0-11" fmla="*/ 0 w 18109"/>
                <a:gd name="connsiteY0-12" fmla="*/ 0 h 10000"/>
                <a:gd name="connsiteX1-13" fmla="*/ 4852 w 18109"/>
                <a:gd name="connsiteY1-14" fmla="*/ 10000 h 10000"/>
                <a:gd name="connsiteX2-15" fmla="*/ 4852 w 18109"/>
                <a:gd name="connsiteY2-16" fmla="*/ 10000 h 10000"/>
                <a:gd name="connsiteX3-17" fmla="*/ 18109 w 18109"/>
                <a:gd name="connsiteY3-18" fmla="*/ 5345 h 10000"/>
                <a:gd name="connsiteX4-19" fmla="*/ 0 w 1810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109" h="10000">
                  <a:moveTo>
                    <a:pt x="0" y="0"/>
                  </a:moveTo>
                  <a:lnTo>
                    <a:pt x="4852" y="10000"/>
                  </a:lnTo>
                  <a:lnTo>
                    <a:pt x="4852" y="10000"/>
                  </a:lnTo>
                  <a:lnTo>
                    <a:pt x="18109" y="5345"/>
                  </a:lnTo>
                  <a:lnTo>
                    <a:pt x="0"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FDB900"/>
                </a:solidFill>
              </a:endParaRPr>
            </a:p>
          </p:txBody>
        </p:sp>
        <p:sp>
          <p:nvSpPr>
            <p:cNvPr id="34" name="Freeform 26"/>
            <p:cNvSpPr/>
            <p:nvPr/>
          </p:nvSpPr>
          <p:spPr bwMode="auto">
            <a:xfrm>
              <a:off x="9029698" y="-37031"/>
              <a:ext cx="990985" cy="241663"/>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8980 w 10000"/>
                <a:gd name="connsiteY0" fmla="*/ 6331 h 10000"/>
                <a:gd name="connsiteX1" fmla="*/ 4240 w 10000"/>
                <a:gd name="connsiteY1" fmla="*/ 0 h 10000"/>
                <a:gd name="connsiteX2" fmla="*/ 0 w 10000"/>
                <a:gd name="connsiteY2" fmla="*/ 10000 h 10000"/>
                <a:gd name="connsiteX3" fmla="*/ 10000 w 10000"/>
                <a:gd name="connsiteY3" fmla="*/ 5706 h 10000"/>
                <a:gd name="connsiteX4" fmla="*/ 8980 w 10000"/>
                <a:gd name="connsiteY4" fmla="*/ 6331 h 10000"/>
                <a:gd name="connsiteX0-1" fmla="*/ 8980 w 8980"/>
                <a:gd name="connsiteY0-2" fmla="*/ 6331 h 10000"/>
                <a:gd name="connsiteX1-3" fmla="*/ 4240 w 8980"/>
                <a:gd name="connsiteY1-4" fmla="*/ 0 h 10000"/>
                <a:gd name="connsiteX2-5" fmla="*/ 0 w 8980"/>
                <a:gd name="connsiteY2-6" fmla="*/ 10000 h 10000"/>
                <a:gd name="connsiteX3-7" fmla="*/ 7682 w 8980"/>
                <a:gd name="connsiteY3-8" fmla="*/ 8285 h 10000"/>
                <a:gd name="connsiteX4-9" fmla="*/ 8980 w 8980"/>
                <a:gd name="connsiteY4-10" fmla="*/ 6331 h 10000"/>
                <a:gd name="connsiteX0-11" fmla="*/ 10000 w 10000"/>
                <a:gd name="connsiteY0-12" fmla="*/ 0 h 3669"/>
                <a:gd name="connsiteX1-13" fmla="*/ 1243 w 10000"/>
                <a:gd name="connsiteY1-14" fmla="*/ 1407 h 3669"/>
                <a:gd name="connsiteX2-15" fmla="*/ 0 w 10000"/>
                <a:gd name="connsiteY2-16" fmla="*/ 3669 h 3669"/>
                <a:gd name="connsiteX3-17" fmla="*/ 8555 w 10000"/>
                <a:gd name="connsiteY3-18" fmla="*/ 1954 h 3669"/>
                <a:gd name="connsiteX4-19" fmla="*/ 10000 w 10000"/>
                <a:gd name="connsiteY4-20" fmla="*/ 0 h 3669"/>
                <a:gd name="connsiteX0-21" fmla="*/ 8878 w 8878"/>
                <a:gd name="connsiteY0-22" fmla="*/ 639 h 6165"/>
                <a:gd name="connsiteX1-23" fmla="*/ 1243 w 8878"/>
                <a:gd name="connsiteY1-24" fmla="*/ 0 h 6165"/>
                <a:gd name="connsiteX2-25" fmla="*/ 0 w 8878"/>
                <a:gd name="connsiteY2-26" fmla="*/ 6165 h 6165"/>
                <a:gd name="connsiteX3-27" fmla="*/ 8555 w 8878"/>
                <a:gd name="connsiteY3-28" fmla="*/ 1491 h 6165"/>
                <a:gd name="connsiteX4-29" fmla="*/ 8878 w 8878"/>
                <a:gd name="connsiteY4-30" fmla="*/ 639 h 61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878" h="6165">
                  <a:moveTo>
                    <a:pt x="8878" y="639"/>
                  </a:moveTo>
                  <a:lnTo>
                    <a:pt x="1243" y="0"/>
                  </a:lnTo>
                  <a:lnTo>
                    <a:pt x="0" y="6165"/>
                  </a:lnTo>
                  <a:lnTo>
                    <a:pt x="8555" y="1491"/>
                  </a:lnTo>
                  <a:lnTo>
                    <a:pt x="8878" y="63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2" name="TextBox 61"/>
          <p:cNvSpPr txBox="1"/>
          <p:nvPr/>
        </p:nvSpPr>
        <p:spPr>
          <a:xfrm>
            <a:off x="4679564" y="1457278"/>
            <a:ext cx="955040" cy="1938020"/>
          </a:xfrm>
          <a:prstGeom prst="rect">
            <a:avLst/>
          </a:prstGeom>
          <a:noFill/>
        </p:spPr>
        <p:txBody>
          <a:bodyPr wrap="none" rtlCol="0">
            <a:spAutoFit/>
          </a:bodyPr>
          <a:lstStyle>
            <a:defPPr>
              <a:defRPr lang="zh-CN"/>
            </a:defPPr>
            <a:lvl1pPr>
              <a:defRPr sz="19900" b="1">
                <a:solidFill>
                  <a:srgbClr val="5FCACB"/>
                </a:solidFill>
              </a:defRPr>
            </a:lvl1pPr>
          </a:lstStyle>
          <a:p>
            <a:r>
              <a:rPr lang="en-US" altLang="zh-CN" sz="12000" dirty="0">
                <a:solidFill>
                  <a:schemeClr val="accent1"/>
                </a:solidFill>
              </a:rPr>
              <a:t>3</a:t>
            </a:r>
            <a:endParaRPr lang="en-US" altLang="zh-CN" sz="12000" dirty="0">
              <a:solidFill>
                <a:schemeClr val="accent1"/>
              </a:solidFill>
            </a:endParaRPr>
          </a:p>
        </p:txBody>
      </p:sp>
      <p:sp>
        <p:nvSpPr>
          <p:cNvPr id="64" name="文本框 78"/>
          <p:cNvSpPr txBox="1"/>
          <p:nvPr/>
        </p:nvSpPr>
        <p:spPr>
          <a:xfrm>
            <a:off x="4230553" y="3747232"/>
            <a:ext cx="3840480" cy="2306955"/>
          </a:xfrm>
          <a:prstGeom prst="rect">
            <a:avLst/>
          </a:prstGeom>
          <a:noFill/>
        </p:spPr>
        <p:txBody>
          <a:bodyPr wrap="none" rtlCol="0">
            <a:spAutoFit/>
          </a:bodyPr>
          <a:lstStyle>
            <a:defPPr>
              <a:defRPr lang="zh-CN"/>
            </a:defPPr>
            <a:lvl1pPr>
              <a:defRPr sz="3200" b="1">
                <a:solidFill>
                  <a:srgbClr val="F5841C"/>
                </a:solidFill>
                <a:latin typeface="微软雅黑" panose="020B0503020204020204" pitchFamily="34" charset="-122"/>
                <a:ea typeface="微软雅黑" panose="020B0503020204020204" pitchFamily="34" charset="-122"/>
              </a:defRPr>
            </a:lvl1pPr>
          </a:lstStyle>
          <a:p>
            <a:pPr algn="l"/>
            <a:r>
              <a:rPr lang="zh-CN" altLang="en-US" sz="7200" dirty="0">
                <a:solidFill>
                  <a:schemeClr val="accent1"/>
                </a:solidFill>
              </a:rPr>
              <a:t>作答示范</a:t>
            </a:r>
            <a:endParaRPr lang="zh-CN" altLang="en-US" sz="7200" dirty="0">
              <a:solidFill>
                <a:schemeClr val="accent1"/>
              </a:solidFill>
            </a:endParaRPr>
          </a:p>
          <a:p>
            <a:pPr algn="l"/>
            <a:r>
              <a:rPr lang="zh-CN" altLang="en-US" sz="7200" dirty="0">
                <a:solidFill>
                  <a:schemeClr val="accent1"/>
                </a:solidFill>
              </a:rPr>
              <a:t>下水</a:t>
            </a:r>
            <a:r>
              <a:rPr lang="zh-CN" altLang="en-US" sz="7200" dirty="0">
                <a:solidFill>
                  <a:schemeClr val="accent1"/>
                </a:solidFill>
              </a:rPr>
              <a:t>作文</a:t>
            </a:r>
            <a:endParaRPr lang="zh-CN" altLang="en-US" sz="7200" dirty="0">
              <a:solidFill>
                <a:schemeClr val="accent1"/>
              </a:solidFill>
            </a:endParaRPr>
          </a:p>
        </p:txBody>
      </p:sp>
      <p:grpSp>
        <p:nvGrpSpPr>
          <p:cNvPr id="65" name="组合 64"/>
          <p:cNvGrpSpPr/>
          <p:nvPr/>
        </p:nvGrpSpPr>
        <p:grpSpPr>
          <a:xfrm>
            <a:off x="7325374" y="4777503"/>
            <a:ext cx="4883789" cy="2129365"/>
            <a:chOff x="7325374" y="4777503"/>
            <a:chExt cx="4883789" cy="2129365"/>
          </a:xfrm>
        </p:grpSpPr>
        <p:sp>
          <p:nvSpPr>
            <p:cNvPr id="67" name="Freeform 24"/>
            <p:cNvSpPr/>
            <p:nvPr/>
          </p:nvSpPr>
          <p:spPr bwMode="auto">
            <a:xfrm rot="10800000">
              <a:off x="11031618" y="4777503"/>
              <a:ext cx="1164443" cy="933878"/>
            </a:xfrm>
            <a:custGeom>
              <a:avLst/>
              <a:gdLst>
                <a:gd name="T0" fmla="*/ 285 w 1067"/>
                <a:gd name="T1" fmla="*/ 793 h 793"/>
                <a:gd name="T2" fmla="*/ 1067 w 1067"/>
                <a:gd name="T3" fmla="*/ 504 h 793"/>
                <a:gd name="T4" fmla="*/ 0 w 1067"/>
                <a:gd name="T5" fmla="*/ 0 h 793"/>
                <a:gd name="T6" fmla="*/ 285 w 1067"/>
                <a:gd name="T7" fmla="*/ 793 h 793"/>
                <a:gd name="connsiteX0" fmla="*/ 0 w 7329"/>
                <a:gd name="connsiteY0" fmla="*/ 8286 h 8286"/>
                <a:gd name="connsiteX1" fmla="*/ 7329 w 7329"/>
                <a:gd name="connsiteY1" fmla="*/ 4642 h 8286"/>
                <a:gd name="connsiteX2" fmla="*/ 4 w 7329"/>
                <a:gd name="connsiteY2" fmla="*/ 0 h 8286"/>
                <a:gd name="connsiteX3" fmla="*/ 0 w 7329"/>
                <a:gd name="connsiteY3" fmla="*/ 8286 h 8286"/>
              </a:gdLst>
              <a:ahLst/>
              <a:cxnLst>
                <a:cxn ang="0">
                  <a:pos x="connsiteX0" y="connsiteY0"/>
                </a:cxn>
                <a:cxn ang="0">
                  <a:pos x="connsiteX1" y="connsiteY1"/>
                </a:cxn>
                <a:cxn ang="0">
                  <a:pos x="connsiteX2" y="connsiteY2"/>
                </a:cxn>
                <a:cxn ang="0">
                  <a:pos x="connsiteX3" y="connsiteY3"/>
                </a:cxn>
              </a:cxnLst>
              <a:rect l="l" t="t" r="r" b="b"/>
              <a:pathLst>
                <a:path w="7329" h="8286">
                  <a:moveTo>
                    <a:pt x="0" y="8286"/>
                  </a:moveTo>
                  <a:lnTo>
                    <a:pt x="7329" y="4642"/>
                  </a:lnTo>
                  <a:lnTo>
                    <a:pt x="4" y="0"/>
                  </a:lnTo>
                  <a:cubicBezTo>
                    <a:pt x="3" y="2762"/>
                    <a:pt x="1" y="5524"/>
                    <a:pt x="0" y="8286"/>
                  </a:cubicBezTo>
                  <a:close/>
                </a:path>
              </a:pathLst>
            </a:custGeom>
            <a:solidFill>
              <a:srgbClr val="319095"/>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8" name="Freeform 25"/>
            <p:cNvSpPr/>
            <p:nvPr/>
          </p:nvSpPr>
          <p:spPr bwMode="auto">
            <a:xfrm rot="10800000">
              <a:off x="8701256" y="5597567"/>
              <a:ext cx="1588816" cy="1092945"/>
            </a:xfrm>
            <a:custGeom>
              <a:avLst/>
              <a:gdLst>
                <a:gd name="T0" fmla="*/ 284 w 1067"/>
                <a:gd name="T1" fmla="*/ 769 h 769"/>
                <a:gd name="T2" fmla="*/ 1067 w 1067"/>
                <a:gd name="T3" fmla="*/ 481 h 769"/>
                <a:gd name="T4" fmla="*/ 0 w 1067"/>
                <a:gd name="T5" fmla="*/ 0 h 769"/>
                <a:gd name="T6" fmla="*/ 284 w 1067"/>
                <a:gd name="T7" fmla="*/ 769 h 769"/>
              </a:gdLst>
              <a:ahLst/>
              <a:cxnLst>
                <a:cxn ang="0">
                  <a:pos x="T0" y="T1"/>
                </a:cxn>
                <a:cxn ang="0">
                  <a:pos x="T2" y="T3"/>
                </a:cxn>
                <a:cxn ang="0">
                  <a:pos x="T4" y="T5"/>
                </a:cxn>
                <a:cxn ang="0">
                  <a:pos x="T6" y="T7"/>
                </a:cxn>
              </a:cxnLst>
              <a:rect l="0" t="0" r="r" b="b"/>
              <a:pathLst>
                <a:path w="1067" h="769">
                  <a:moveTo>
                    <a:pt x="284" y="769"/>
                  </a:moveTo>
                  <a:lnTo>
                    <a:pt x="1067" y="481"/>
                  </a:lnTo>
                  <a:lnTo>
                    <a:pt x="0" y="0"/>
                  </a:lnTo>
                  <a:lnTo>
                    <a:pt x="284" y="76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9" name="Freeform 26"/>
            <p:cNvSpPr/>
            <p:nvPr/>
          </p:nvSpPr>
          <p:spPr bwMode="auto">
            <a:xfrm rot="10800000">
              <a:off x="11454509" y="6084860"/>
              <a:ext cx="754654" cy="776204"/>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4529 w 6355"/>
                <a:gd name="connsiteY0" fmla="*/ 0 h 8115"/>
                <a:gd name="connsiteX1" fmla="*/ 595 w 6355"/>
                <a:gd name="connsiteY1" fmla="*/ 0 h 8115"/>
                <a:gd name="connsiteX2" fmla="*/ 0 w 6355"/>
                <a:gd name="connsiteY2" fmla="*/ 8115 h 8115"/>
                <a:gd name="connsiteX3" fmla="*/ 6355 w 6355"/>
                <a:gd name="connsiteY3" fmla="*/ 5706 h 8115"/>
                <a:gd name="connsiteX4" fmla="*/ 4529 w 6355"/>
                <a:gd name="connsiteY4" fmla="*/ 0 h 8115"/>
                <a:gd name="connsiteX0-1" fmla="*/ 7312 w 10185"/>
                <a:gd name="connsiteY0-2" fmla="*/ 0 h 10000"/>
                <a:gd name="connsiteX1-3" fmla="*/ 78 w 10185"/>
                <a:gd name="connsiteY1-4" fmla="*/ 0 h 10000"/>
                <a:gd name="connsiteX2-5" fmla="*/ 185 w 10185"/>
                <a:gd name="connsiteY2-6" fmla="*/ 10000 h 10000"/>
                <a:gd name="connsiteX3-7" fmla="*/ 10185 w 10185"/>
                <a:gd name="connsiteY3-8" fmla="*/ 7031 h 10000"/>
                <a:gd name="connsiteX4-9" fmla="*/ 7312 w 10185"/>
                <a:gd name="connsiteY4-1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5" h="10000">
                  <a:moveTo>
                    <a:pt x="7312" y="0"/>
                  </a:moveTo>
                  <a:lnTo>
                    <a:pt x="78" y="0"/>
                  </a:lnTo>
                  <a:cubicBezTo>
                    <a:pt x="-233" y="3333"/>
                    <a:pt x="497" y="6667"/>
                    <a:pt x="185" y="10000"/>
                  </a:cubicBezTo>
                  <a:lnTo>
                    <a:pt x="10185" y="7031"/>
                  </a:lnTo>
                  <a:lnTo>
                    <a:pt x="7312" y="0"/>
                  </a:lnTo>
                  <a:close/>
                </a:path>
              </a:pathLst>
            </a:custGeom>
            <a:solidFill>
              <a:srgbClr val="5FCACB"/>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0" name="Freeform 27"/>
            <p:cNvSpPr/>
            <p:nvPr/>
          </p:nvSpPr>
          <p:spPr bwMode="auto">
            <a:xfrm rot="10800000">
              <a:off x="10290072" y="5188245"/>
              <a:ext cx="1164437" cy="1502267"/>
            </a:xfrm>
            <a:custGeom>
              <a:avLst/>
              <a:gdLst>
                <a:gd name="T0" fmla="*/ 284 w 782"/>
                <a:gd name="T1" fmla="*/ 1057 h 1057"/>
                <a:gd name="T2" fmla="*/ 782 w 782"/>
                <a:gd name="T3" fmla="*/ 0 h 1057"/>
                <a:gd name="T4" fmla="*/ 0 w 782"/>
                <a:gd name="T5" fmla="*/ 264 h 1057"/>
                <a:gd name="T6" fmla="*/ 284 w 782"/>
                <a:gd name="T7" fmla="*/ 1057 h 1057"/>
              </a:gdLst>
              <a:ahLst/>
              <a:cxnLst>
                <a:cxn ang="0">
                  <a:pos x="T0" y="T1"/>
                </a:cxn>
                <a:cxn ang="0">
                  <a:pos x="T2" y="T3"/>
                </a:cxn>
                <a:cxn ang="0">
                  <a:pos x="T4" y="T5"/>
                </a:cxn>
                <a:cxn ang="0">
                  <a:pos x="T6" y="T7"/>
                </a:cxn>
              </a:cxnLst>
              <a:rect l="0" t="0" r="r" b="b"/>
              <a:pathLst>
                <a:path w="782" h="1057">
                  <a:moveTo>
                    <a:pt x="284" y="1057"/>
                  </a:moveTo>
                  <a:lnTo>
                    <a:pt x="782" y="0"/>
                  </a:lnTo>
                  <a:lnTo>
                    <a:pt x="0" y="264"/>
                  </a:lnTo>
                  <a:lnTo>
                    <a:pt x="284" y="1057"/>
                  </a:lnTo>
                  <a:close/>
                </a:path>
              </a:pathLst>
            </a:custGeom>
            <a:solidFill>
              <a:srgbClr val="5FCACB"/>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1" name="Freeform 29"/>
            <p:cNvSpPr/>
            <p:nvPr/>
          </p:nvSpPr>
          <p:spPr bwMode="auto">
            <a:xfrm rot="10800000">
              <a:off x="7536819" y="6006888"/>
              <a:ext cx="1517342" cy="854174"/>
            </a:xfrm>
            <a:custGeom>
              <a:avLst/>
              <a:gdLst>
                <a:gd name="T0" fmla="*/ 308 w 1019"/>
                <a:gd name="T1" fmla="*/ 0 h 601"/>
                <a:gd name="T2" fmla="*/ 0 w 1019"/>
                <a:gd name="T3" fmla="*/ 0 h 601"/>
                <a:gd name="T4" fmla="*/ 237 w 1019"/>
                <a:gd name="T5" fmla="*/ 601 h 601"/>
                <a:gd name="T6" fmla="*/ 1019 w 1019"/>
                <a:gd name="T7" fmla="*/ 312 h 601"/>
                <a:gd name="T8" fmla="*/ 1019 w 1019"/>
                <a:gd name="T9" fmla="*/ 312 h 601"/>
                <a:gd name="T10" fmla="*/ 308 w 1019"/>
                <a:gd name="T11" fmla="*/ 0 h 601"/>
              </a:gdLst>
              <a:ahLst/>
              <a:cxnLst>
                <a:cxn ang="0">
                  <a:pos x="T0" y="T1"/>
                </a:cxn>
                <a:cxn ang="0">
                  <a:pos x="T2" y="T3"/>
                </a:cxn>
                <a:cxn ang="0">
                  <a:pos x="T4" y="T5"/>
                </a:cxn>
                <a:cxn ang="0">
                  <a:pos x="T6" y="T7"/>
                </a:cxn>
                <a:cxn ang="0">
                  <a:pos x="T8" y="T9"/>
                </a:cxn>
                <a:cxn ang="0">
                  <a:pos x="T10" y="T11"/>
                </a:cxn>
              </a:cxnLst>
              <a:rect l="0" t="0" r="r" b="b"/>
              <a:pathLst>
                <a:path w="1019" h="601">
                  <a:moveTo>
                    <a:pt x="308" y="0"/>
                  </a:moveTo>
                  <a:lnTo>
                    <a:pt x="0" y="0"/>
                  </a:lnTo>
                  <a:lnTo>
                    <a:pt x="237" y="601"/>
                  </a:lnTo>
                  <a:lnTo>
                    <a:pt x="1019" y="312"/>
                  </a:lnTo>
                  <a:lnTo>
                    <a:pt x="1019" y="312"/>
                  </a:lnTo>
                  <a:lnTo>
                    <a:pt x="308"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Freeform 30"/>
            <p:cNvSpPr/>
            <p:nvPr/>
          </p:nvSpPr>
          <p:spPr bwMode="auto">
            <a:xfrm rot="10800000">
              <a:off x="7325374" y="6417631"/>
              <a:ext cx="388642" cy="443431"/>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3" name="Freeform 26"/>
            <p:cNvSpPr/>
            <p:nvPr/>
          </p:nvSpPr>
          <p:spPr bwMode="auto">
            <a:xfrm rot="10800000">
              <a:off x="9362034" y="6690512"/>
              <a:ext cx="929528" cy="216356"/>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8980 w 10000"/>
                <a:gd name="connsiteY0" fmla="*/ 6331 h 10000"/>
                <a:gd name="connsiteX1" fmla="*/ 4240 w 10000"/>
                <a:gd name="connsiteY1" fmla="*/ 0 h 10000"/>
                <a:gd name="connsiteX2" fmla="*/ 0 w 10000"/>
                <a:gd name="connsiteY2" fmla="*/ 10000 h 10000"/>
                <a:gd name="connsiteX3" fmla="*/ 10000 w 10000"/>
                <a:gd name="connsiteY3" fmla="*/ 5706 h 10000"/>
                <a:gd name="connsiteX4" fmla="*/ 8980 w 10000"/>
                <a:gd name="connsiteY4" fmla="*/ 6331 h 10000"/>
                <a:gd name="connsiteX0-1" fmla="*/ 8980 w 8980"/>
                <a:gd name="connsiteY0-2" fmla="*/ 6331 h 10000"/>
                <a:gd name="connsiteX1-3" fmla="*/ 4240 w 8980"/>
                <a:gd name="connsiteY1-4" fmla="*/ 0 h 10000"/>
                <a:gd name="connsiteX2-5" fmla="*/ 0 w 8980"/>
                <a:gd name="connsiteY2-6" fmla="*/ 10000 h 10000"/>
                <a:gd name="connsiteX3-7" fmla="*/ 7682 w 8980"/>
                <a:gd name="connsiteY3-8" fmla="*/ 8285 h 10000"/>
                <a:gd name="connsiteX4-9" fmla="*/ 8980 w 8980"/>
                <a:gd name="connsiteY4-10" fmla="*/ 6331 h 10000"/>
                <a:gd name="connsiteX0-11" fmla="*/ 10000 w 10000"/>
                <a:gd name="connsiteY0-12" fmla="*/ 0 h 3669"/>
                <a:gd name="connsiteX1-13" fmla="*/ 1243 w 10000"/>
                <a:gd name="connsiteY1-14" fmla="*/ 1407 h 3669"/>
                <a:gd name="connsiteX2-15" fmla="*/ 0 w 10000"/>
                <a:gd name="connsiteY2-16" fmla="*/ 3669 h 3669"/>
                <a:gd name="connsiteX3-17" fmla="*/ 8555 w 10000"/>
                <a:gd name="connsiteY3-18" fmla="*/ 1954 h 3669"/>
                <a:gd name="connsiteX4-19" fmla="*/ 10000 w 10000"/>
                <a:gd name="connsiteY4-20" fmla="*/ 0 h 3669"/>
                <a:gd name="connsiteX0-21" fmla="*/ 8878 w 8878"/>
                <a:gd name="connsiteY0-22" fmla="*/ 639 h 6165"/>
                <a:gd name="connsiteX1-23" fmla="*/ 1243 w 8878"/>
                <a:gd name="connsiteY1-24" fmla="*/ 0 h 6165"/>
                <a:gd name="connsiteX2-25" fmla="*/ 0 w 8878"/>
                <a:gd name="connsiteY2-26" fmla="*/ 6165 h 6165"/>
                <a:gd name="connsiteX3-27" fmla="*/ 8555 w 8878"/>
                <a:gd name="connsiteY3-28" fmla="*/ 1491 h 6165"/>
                <a:gd name="connsiteX4-29" fmla="*/ 8878 w 8878"/>
                <a:gd name="connsiteY4-30" fmla="*/ 639 h 61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878" h="6165">
                  <a:moveTo>
                    <a:pt x="8878" y="639"/>
                  </a:moveTo>
                  <a:lnTo>
                    <a:pt x="1243" y="0"/>
                  </a:lnTo>
                  <a:lnTo>
                    <a:pt x="0" y="6165"/>
                  </a:lnTo>
                  <a:lnTo>
                    <a:pt x="8555" y="1491"/>
                  </a:lnTo>
                  <a:lnTo>
                    <a:pt x="8878" y="63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76" name="文本框 46"/>
          <p:cNvSpPr txBox="1"/>
          <p:nvPr/>
        </p:nvSpPr>
        <p:spPr>
          <a:xfrm>
            <a:off x="5531403" y="2359013"/>
            <a:ext cx="2460625" cy="768350"/>
          </a:xfrm>
          <a:prstGeom prst="rect">
            <a:avLst/>
          </a:prstGeom>
          <a:noFill/>
        </p:spPr>
        <p:txBody>
          <a:bodyPr wrap="none" rtlCol="0">
            <a:spAutoFit/>
          </a:bodyPr>
          <a:lstStyle/>
          <a:p>
            <a:r>
              <a:rPr lang="en-US" altLang="zh-CN" sz="4400" dirty="0">
                <a:solidFill>
                  <a:schemeClr val="bg1">
                    <a:lumMod val="85000"/>
                  </a:schemeClr>
                </a:solidFill>
              </a:rPr>
              <a:t>Part three</a:t>
            </a:r>
            <a:endParaRPr lang="zh-CN" altLang="en-US" sz="4400" dirty="0">
              <a:solidFill>
                <a:schemeClr val="bg1">
                  <a:lumMod val="85000"/>
                </a:schemeClr>
              </a:solidFill>
            </a:endParaRPr>
          </a:p>
        </p:txBody>
      </p:sp>
      <p:grpSp>
        <p:nvGrpSpPr>
          <p:cNvPr id="77" name="组合 76"/>
          <p:cNvGrpSpPr/>
          <p:nvPr/>
        </p:nvGrpSpPr>
        <p:grpSpPr>
          <a:xfrm rot="2484086">
            <a:off x="3923329" y="3309854"/>
            <a:ext cx="406107" cy="1155987"/>
            <a:chOff x="4454660" y="3810474"/>
            <a:chExt cx="406107" cy="1155987"/>
          </a:xfrm>
        </p:grpSpPr>
        <p:sp>
          <p:nvSpPr>
            <p:cNvPr id="78" name="Freeform 16"/>
            <p:cNvSpPr/>
            <p:nvPr/>
          </p:nvSpPr>
          <p:spPr bwMode="auto">
            <a:xfrm flipV="1">
              <a:off x="4459674" y="3810474"/>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0"/>
            <p:cNvSpPr/>
            <p:nvPr/>
          </p:nvSpPr>
          <p:spPr bwMode="auto">
            <a:xfrm rot="15296182">
              <a:off x="4522923" y="4261161"/>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2"/>
            <p:cNvSpPr/>
            <p:nvPr/>
          </p:nvSpPr>
          <p:spPr bwMode="auto">
            <a:xfrm rot="7160246">
              <a:off x="4384500" y="4490194"/>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1" name="组合 80"/>
          <p:cNvGrpSpPr/>
          <p:nvPr/>
        </p:nvGrpSpPr>
        <p:grpSpPr>
          <a:xfrm rot="13396910" flipV="1">
            <a:off x="7795736" y="4320800"/>
            <a:ext cx="406107" cy="1155987"/>
            <a:chOff x="11762339" y="3746221"/>
            <a:chExt cx="406107" cy="1155987"/>
          </a:xfrm>
        </p:grpSpPr>
        <p:sp>
          <p:nvSpPr>
            <p:cNvPr id="82" name="Freeform 16"/>
            <p:cNvSpPr/>
            <p:nvPr/>
          </p:nvSpPr>
          <p:spPr bwMode="auto">
            <a:xfrm flipV="1">
              <a:off x="11767353" y="3746221"/>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0"/>
            <p:cNvSpPr/>
            <p:nvPr/>
          </p:nvSpPr>
          <p:spPr bwMode="auto">
            <a:xfrm rot="15296182">
              <a:off x="11830602" y="4196908"/>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2"/>
            <p:cNvSpPr/>
            <p:nvPr/>
          </p:nvSpPr>
          <p:spPr bwMode="auto">
            <a:xfrm rot="7160246">
              <a:off x="11692179" y="4425941"/>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矩形 29"/>
          <p:cNvSpPr/>
          <p:nvPr>
            <p:custDataLst>
              <p:tags r:id="rId1"/>
            </p:custDataLst>
          </p:nvPr>
        </p:nvSpPr>
        <p:spPr>
          <a:xfrm>
            <a:off x="74930" y="111125"/>
            <a:ext cx="12049760" cy="6689090"/>
          </a:xfrm>
          <a:prstGeom prst="rect">
            <a:avLst/>
          </a:prstGeom>
        </p:spPr>
        <p:txBody>
          <a:bodyPr wrap="square">
            <a:spAutoFit/>
          </a:bodyPr>
          <a:p>
            <a:pPr lvl="0" algn="just" eaLnBrk="1" hangingPunct="1">
              <a:spcBef>
                <a:spcPct val="20000"/>
              </a:spcBef>
            </a:pPr>
            <a:r>
              <a:rPr lang="en-US" altLang="zh-CN" sz="3200" dirty="0">
                <a:solidFill>
                  <a:schemeClr val="tx1"/>
                </a:solidFill>
                <a:latin typeface="Arial" panose="020B0604020202020204" pitchFamily="34" charset="0"/>
                <a:ea typeface="微软雅黑" panose="020B0503020204020204" pitchFamily="34" charset="-122"/>
                <a:sym typeface="Arial" panose="020B0604020202020204" pitchFamily="34" charset="0"/>
              </a:rPr>
              <a:t>    </a:t>
            </a:r>
            <a:r>
              <a:rPr lang="zh-CN" altLang="en-US" sz="3200" dirty="0">
                <a:solidFill>
                  <a:schemeClr val="tx1"/>
                </a:solidFill>
                <a:latin typeface="Arial" panose="020B0604020202020204" pitchFamily="34" charset="0"/>
                <a:ea typeface="微软雅黑" panose="020B0503020204020204" pitchFamily="34" charset="-122"/>
                <a:sym typeface="Arial" panose="020B0604020202020204" pitchFamily="34" charset="0"/>
              </a:rPr>
              <a:t>作答示范：</a:t>
            </a:r>
            <a:r>
              <a:rPr lang="en-US" altLang="zh-CN" sz="3200" dirty="0">
                <a:solidFill>
                  <a:schemeClr val="tx1"/>
                </a:solidFill>
                <a:latin typeface="Arial" panose="020B0604020202020204" pitchFamily="34" charset="0"/>
                <a:ea typeface="微软雅黑" panose="020B0503020204020204" pitchFamily="34" charset="-122"/>
                <a:sym typeface="Arial" panose="020B0604020202020204" pitchFamily="34" charset="0"/>
              </a:rPr>
              <a:t>It is commonly acknowledged that sports are significant to our health. This is especially true for us teenagers.As we are still in the critical stage of growing up, doing sports can build up our bodies, thus helping us stay energetic and fit. What is also worth mentioning is the role sports play in maintaining our mental health.While working out, we may become more contented, confident and determined.</a:t>
            </a:r>
            <a:endParaRPr lang="en-US" altLang="zh-CN" sz="32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lvl="0" algn="just" eaLnBrk="1" hangingPunct="1">
              <a:spcBef>
                <a:spcPct val="20000"/>
              </a:spcBef>
            </a:pPr>
            <a:r>
              <a:rPr lang="en-US" altLang="zh-CN" sz="3200" dirty="0">
                <a:solidFill>
                  <a:schemeClr val="tx1"/>
                </a:solidFill>
                <a:latin typeface="Arial" panose="020B0604020202020204" pitchFamily="34" charset="0"/>
                <a:ea typeface="微软雅黑" panose="020B0503020204020204" pitchFamily="34" charset="-122"/>
                <a:sym typeface="Arial" panose="020B0604020202020204" pitchFamily="34" charset="0"/>
              </a:rPr>
              <a:t>     To fully enjoy these benefits, here are some tips.First, choose the sport that interests you most and suits you best. Second,find some good workout partners. That way, it's more likely that you'l exercise regularly. Lastly, exercise properly to prevent injuries.</a:t>
            </a:r>
            <a:endParaRPr lang="en-US" altLang="zh-CN" sz="32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lvl="0" algn="just" eaLnBrk="1" hangingPunct="1">
              <a:spcBef>
                <a:spcPct val="20000"/>
              </a:spcBef>
            </a:pPr>
            <a:r>
              <a:rPr lang="en-US" altLang="zh-CN" sz="3200" dirty="0">
                <a:solidFill>
                  <a:schemeClr val="tx1"/>
                </a:solidFill>
                <a:latin typeface="Arial" panose="020B0604020202020204" pitchFamily="34" charset="0"/>
                <a:ea typeface="微软雅黑" panose="020B0503020204020204" pitchFamily="34" charset="-122"/>
                <a:sym typeface="Arial" panose="020B0604020202020204" pitchFamily="34" charset="0"/>
              </a:rPr>
              <a:t>I hope everyone will enjoy sports and live a healthy life. (122 words) </a:t>
            </a:r>
            <a:endParaRPr lang="en-US" altLang="zh-CN" sz="32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3065" y="220345"/>
            <a:ext cx="11384280" cy="5954395"/>
          </a:xfrm>
          <a:prstGeom prst="rect">
            <a:avLst/>
          </a:prstGeom>
          <a:noFill/>
        </p:spPr>
        <p:txBody>
          <a:bodyPr wrap="square" rtlCol="0" anchor="t">
            <a:noAutofit/>
          </a:bodyPr>
          <a:p>
            <a:pPr algn="just"/>
            <a:r>
              <a:rPr lang="en-US" altLang="zh-CN" sz="3200"/>
              <a:t>      </a:t>
            </a:r>
            <a:r>
              <a:rPr lang="zh-CN" altLang="en-US" sz="3200"/>
              <a:t>作答示范：As highschool students,we lead busy lives</a:t>
            </a:r>
            <a:r>
              <a:rPr lang="en-US" altLang="zh-CN" sz="3200"/>
              <a:t> </a:t>
            </a:r>
            <a:r>
              <a:rPr lang="zh-CN" altLang="en-US" sz="3200"/>
              <a:t>juggling schoolwork and extracurricular activities</a:t>
            </a:r>
            <a:r>
              <a:rPr lang="en-US" altLang="zh-CN" sz="3200"/>
              <a:t>.</a:t>
            </a:r>
            <a:r>
              <a:rPr lang="zh-CN" altLang="en-US" sz="3200"/>
              <a:t> It's crucial to maintain good health, both physical and mental</a:t>
            </a:r>
            <a:r>
              <a:rPr lang="en-US" altLang="zh-CN" sz="3200"/>
              <a:t>.</a:t>
            </a:r>
            <a:endParaRPr lang="zh-CN" altLang="en-US" sz="3200"/>
          </a:p>
          <a:p>
            <a:pPr algn="just"/>
            <a:r>
              <a:rPr lang="en-US" altLang="zh-CN" sz="3200"/>
              <a:t>     </a:t>
            </a:r>
            <a:r>
              <a:rPr lang="zh-CN" altLang="en-US" sz="3200"/>
              <a:t>Having sports not only helps us stay fit and</a:t>
            </a:r>
            <a:r>
              <a:rPr lang="en-US" altLang="zh-CN" sz="3200"/>
              <a:t> </a:t>
            </a:r>
            <a:r>
              <a:rPr lang="zh-CN" altLang="en-US" sz="3200"/>
              <a:t>strong, but also boosts our mood and relieves stress</a:t>
            </a:r>
            <a:r>
              <a:rPr lang="en-US" altLang="zh-CN" sz="3200"/>
              <a:t>.</a:t>
            </a:r>
            <a:r>
              <a:rPr lang="zh-CN" altLang="en-US" sz="3200"/>
              <a:t> It's a great break from our workload that also benefits our bodies. Just find a form of physical activity that you enjoy and make it a part of your routine. Joining a school sports team or club can provide you with the necessary workout and a sense of belonging</a:t>
            </a:r>
            <a:r>
              <a:rPr lang="en-US" altLang="zh-CN" sz="3200"/>
              <a:t>.</a:t>
            </a:r>
            <a:endParaRPr lang="zh-CN" altLang="en-US" sz="3200"/>
          </a:p>
          <a:p>
            <a:pPr algn="just"/>
            <a:r>
              <a:rPr lang="en-US" altLang="zh-CN" sz="3200"/>
              <a:t>      </a:t>
            </a:r>
            <a:r>
              <a:rPr lang="zh-CN" altLang="en-US" sz="3200"/>
              <a:t>Remember,taking care of</a:t>
            </a:r>
            <a:r>
              <a:rPr lang="en-US" altLang="zh-CN" sz="3200"/>
              <a:t> </a:t>
            </a:r>
            <a:r>
              <a:rPr lang="zh-CN" altLang="en-US" sz="3200"/>
              <a:t>our bodies is just as important as taking care of</a:t>
            </a:r>
            <a:r>
              <a:rPr lang="en-US" altLang="zh-CN" sz="3200"/>
              <a:t> </a:t>
            </a:r>
            <a:r>
              <a:rPr lang="zh-CN" altLang="en-US" sz="3200"/>
              <a:t>our minds. Make an</a:t>
            </a:r>
            <a:r>
              <a:rPr lang="en-US" altLang="zh-CN" sz="3200"/>
              <a:t> </a:t>
            </a:r>
            <a:r>
              <a:rPr lang="zh-CN" altLang="en-US" sz="3200"/>
              <a:t>effort each day, and your body and mind will thank you for it! (121 words) </a:t>
            </a:r>
            <a:endParaRPr lang="zh-CN" altLang="en-US" sz="3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矩形 29"/>
          <p:cNvSpPr/>
          <p:nvPr>
            <p:custDataLst>
              <p:tags r:id="rId1"/>
            </p:custDataLst>
          </p:nvPr>
        </p:nvSpPr>
        <p:spPr>
          <a:xfrm>
            <a:off x="408940" y="567690"/>
            <a:ext cx="10885170" cy="4189730"/>
          </a:xfrm>
          <a:prstGeom prst="rect">
            <a:avLst/>
          </a:prstGeom>
        </p:spPr>
        <p:txBody>
          <a:bodyPr wrap="square">
            <a:spAutoFit/>
          </a:bodyPr>
          <a:p>
            <a:pPr lvl="0" eaLnBrk="1" hangingPunct="1">
              <a:spcBef>
                <a:spcPct val="20000"/>
              </a:spcBef>
            </a:pPr>
            <a:r>
              <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rPr>
              <a:t>     Exercises play a vital role in regulating one’s health. Being physically active can improve your brain health, help manage weight, reduce stress, strenghthen bones and muscles, and improve your efficiency to do everyday activities.</a:t>
            </a:r>
            <a:endPar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20000"/>
              </a:spcBef>
            </a:pPr>
            <a:r>
              <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rPr>
              <a:t>   </a:t>
            </a:r>
            <a:endPar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20000"/>
              </a:spcBef>
            </a:pPr>
            <a:r>
              <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rPr>
              <a:t>     </a:t>
            </a:r>
            <a:endPar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custDataLst>
              <p:tags r:id="rId2"/>
            </p:custDataLst>
          </p:nvPr>
        </p:nvSpPr>
        <p:spPr>
          <a:xfrm>
            <a:off x="571500" y="3429000"/>
            <a:ext cx="10175240" cy="2971800"/>
          </a:xfrm>
          <a:prstGeom prst="rect">
            <a:avLst/>
          </a:prstGeom>
        </p:spPr>
        <p:txBody>
          <a:bodyPr wrap="square">
            <a:spAutoFit/>
          </a:bodyPr>
          <a:p>
            <a:pPr lvl="0" eaLnBrk="1" hangingPunct="1">
              <a:spcBef>
                <a:spcPct val="20000"/>
              </a:spcBef>
            </a:pPr>
            <a:r>
              <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rPr>
              <a:t>    Consistency is the key to reap any benefit of doing any form of exercises -- be it moderate or mild.Rome wasn’t built in a day, so does a strong body.</a:t>
            </a:r>
            <a:endPar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20000"/>
              </a:spcBef>
            </a:pPr>
            <a:r>
              <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rPr>
              <a:t>Zoe</a:t>
            </a:r>
            <a:r>
              <a:rPr lang="zh-CN" altLang="en-US" sz="3600" dirty="0">
                <a:solidFill>
                  <a:schemeClr val="tx1"/>
                </a:solidFill>
                <a:latin typeface="Arial" panose="020B0604020202020204" pitchFamily="34" charset="0"/>
                <a:ea typeface="微软雅黑" panose="020B0503020204020204" pitchFamily="34" charset="-122"/>
                <a:sym typeface="Arial" panose="020B0604020202020204" pitchFamily="34" charset="0"/>
              </a:rPr>
              <a:t>下水</a:t>
            </a:r>
            <a:r>
              <a:rPr lang="zh-CN" altLang="en-US" sz="3600" dirty="0">
                <a:solidFill>
                  <a:schemeClr val="tx1"/>
                </a:solidFill>
                <a:latin typeface="Arial" panose="020B0604020202020204" pitchFamily="34" charset="0"/>
                <a:ea typeface="微软雅黑" panose="020B0503020204020204" pitchFamily="34" charset="-122"/>
                <a:sym typeface="Arial" panose="020B0604020202020204" pitchFamily="34" charset="0"/>
              </a:rPr>
              <a:t>作文</a:t>
            </a:r>
            <a:endParaRPr lang="zh-CN" altLang="en-US" sz="36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7325374" y="4777503"/>
            <a:ext cx="4883789" cy="2129365"/>
            <a:chOff x="7325374" y="4777503"/>
            <a:chExt cx="4883789" cy="2129365"/>
          </a:xfrm>
        </p:grpSpPr>
        <p:sp>
          <p:nvSpPr>
            <p:cNvPr id="2" name="Freeform 24"/>
            <p:cNvSpPr/>
            <p:nvPr/>
          </p:nvSpPr>
          <p:spPr bwMode="auto">
            <a:xfrm rot="10800000">
              <a:off x="11031618" y="4777503"/>
              <a:ext cx="1164443" cy="933878"/>
            </a:xfrm>
            <a:custGeom>
              <a:avLst/>
              <a:gdLst>
                <a:gd name="T0" fmla="*/ 285 w 1067"/>
                <a:gd name="T1" fmla="*/ 793 h 793"/>
                <a:gd name="T2" fmla="*/ 1067 w 1067"/>
                <a:gd name="T3" fmla="*/ 504 h 793"/>
                <a:gd name="T4" fmla="*/ 0 w 1067"/>
                <a:gd name="T5" fmla="*/ 0 h 793"/>
                <a:gd name="T6" fmla="*/ 285 w 1067"/>
                <a:gd name="T7" fmla="*/ 793 h 793"/>
                <a:gd name="connsiteX0" fmla="*/ 0 w 7329"/>
                <a:gd name="connsiteY0" fmla="*/ 8286 h 8286"/>
                <a:gd name="connsiteX1" fmla="*/ 7329 w 7329"/>
                <a:gd name="connsiteY1" fmla="*/ 4642 h 8286"/>
                <a:gd name="connsiteX2" fmla="*/ 4 w 7329"/>
                <a:gd name="connsiteY2" fmla="*/ 0 h 8286"/>
                <a:gd name="connsiteX3" fmla="*/ 0 w 7329"/>
                <a:gd name="connsiteY3" fmla="*/ 8286 h 8286"/>
              </a:gdLst>
              <a:ahLst/>
              <a:cxnLst>
                <a:cxn ang="0">
                  <a:pos x="connsiteX0" y="connsiteY0"/>
                </a:cxn>
                <a:cxn ang="0">
                  <a:pos x="connsiteX1" y="connsiteY1"/>
                </a:cxn>
                <a:cxn ang="0">
                  <a:pos x="connsiteX2" y="connsiteY2"/>
                </a:cxn>
                <a:cxn ang="0">
                  <a:pos x="connsiteX3" y="connsiteY3"/>
                </a:cxn>
              </a:cxnLst>
              <a:rect l="l" t="t" r="r" b="b"/>
              <a:pathLst>
                <a:path w="7329" h="8286">
                  <a:moveTo>
                    <a:pt x="0" y="8286"/>
                  </a:moveTo>
                  <a:lnTo>
                    <a:pt x="7329" y="4642"/>
                  </a:lnTo>
                  <a:lnTo>
                    <a:pt x="4" y="0"/>
                  </a:lnTo>
                  <a:cubicBezTo>
                    <a:pt x="3" y="2762"/>
                    <a:pt x="1" y="5524"/>
                    <a:pt x="0" y="8286"/>
                  </a:cubicBezTo>
                  <a:close/>
                </a:path>
              </a:pathLst>
            </a:custGeom>
            <a:solidFill>
              <a:srgbClr val="319095"/>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 name="Freeform 25"/>
            <p:cNvSpPr/>
            <p:nvPr/>
          </p:nvSpPr>
          <p:spPr bwMode="auto">
            <a:xfrm rot="10800000">
              <a:off x="8701256" y="5597567"/>
              <a:ext cx="1588816" cy="1092945"/>
            </a:xfrm>
            <a:custGeom>
              <a:avLst/>
              <a:gdLst>
                <a:gd name="T0" fmla="*/ 284 w 1067"/>
                <a:gd name="T1" fmla="*/ 769 h 769"/>
                <a:gd name="T2" fmla="*/ 1067 w 1067"/>
                <a:gd name="T3" fmla="*/ 481 h 769"/>
                <a:gd name="T4" fmla="*/ 0 w 1067"/>
                <a:gd name="T5" fmla="*/ 0 h 769"/>
                <a:gd name="T6" fmla="*/ 284 w 1067"/>
                <a:gd name="T7" fmla="*/ 769 h 769"/>
              </a:gdLst>
              <a:ahLst/>
              <a:cxnLst>
                <a:cxn ang="0">
                  <a:pos x="T0" y="T1"/>
                </a:cxn>
                <a:cxn ang="0">
                  <a:pos x="T2" y="T3"/>
                </a:cxn>
                <a:cxn ang="0">
                  <a:pos x="T4" y="T5"/>
                </a:cxn>
                <a:cxn ang="0">
                  <a:pos x="T6" y="T7"/>
                </a:cxn>
              </a:cxnLst>
              <a:rect l="0" t="0" r="r" b="b"/>
              <a:pathLst>
                <a:path w="1067" h="769">
                  <a:moveTo>
                    <a:pt x="284" y="769"/>
                  </a:moveTo>
                  <a:lnTo>
                    <a:pt x="1067" y="481"/>
                  </a:lnTo>
                  <a:lnTo>
                    <a:pt x="0" y="0"/>
                  </a:lnTo>
                  <a:lnTo>
                    <a:pt x="284" y="76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 name="Freeform 26"/>
            <p:cNvSpPr/>
            <p:nvPr/>
          </p:nvSpPr>
          <p:spPr bwMode="auto">
            <a:xfrm rot="10800000">
              <a:off x="11454509" y="6084860"/>
              <a:ext cx="754654" cy="776204"/>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4529 w 6355"/>
                <a:gd name="connsiteY0" fmla="*/ 0 h 8115"/>
                <a:gd name="connsiteX1" fmla="*/ 595 w 6355"/>
                <a:gd name="connsiteY1" fmla="*/ 0 h 8115"/>
                <a:gd name="connsiteX2" fmla="*/ 0 w 6355"/>
                <a:gd name="connsiteY2" fmla="*/ 8115 h 8115"/>
                <a:gd name="connsiteX3" fmla="*/ 6355 w 6355"/>
                <a:gd name="connsiteY3" fmla="*/ 5706 h 8115"/>
                <a:gd name="connsiteX4" fmla="*/ 4529 w 6355"/>
                <a:gd name="connsiteY4" fmla="*/ 0 h 8115"/>
                <a:gd name="connsiteX0-1" fmla="*/ 7312 w 10185"/>
                <a:gd name="connsiteY0-2" fmla="*/ 0 h 10000"/>
                <a:gd name="connsiteX1-3" fmla="*/ 78 w 10185"/>
                <a:gd name="connsiteY1-4" fmla="*/ 0 h 10000"/>
                <a:gd name="connsiteX2-5" fmla="*/ 185 w 10185"/>
                <a:gd name="connsiteY2-6" fmla="*/ 10000 h 10000"/>
                <a:gd name="connsiteX3-7" fmla="*/ 10185 w 10185"/>
                <a:gd name="connsiteY3-8" fmla="*/ 7031 h 10000"/>
                <a:gd name="connsiteX4-9" fmla="*/ 7312 w 10185"/>
                <a:gd name="connsiteY4-1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5" h="10000">
                  <a:moveTo>
                    <a:pt x="7312" y="0"/>
                  </a:moveTo>
                  <a:lnTo>
                    <a:pt x="78" y="0"/>
                  </a:lnTo>
                  <a:cubicBezTo>
                    <a:pt x="-233" y="3333"/>
                    <a:pt x="497" y="6667"/>
                    <a:pt x="185" y="10000"/>
                  </a:cubicBezTo>
                  <a:lnTo>
                    <a:pt x="10185" y="7031"/>
                  </a:lnTo>
                  <a:lnTo>
                    <a:pt x="7312" y="0"/>
                  </a:lnTo>
                  <a:close/>
                </a:path>
              </a:pathLst>
            </a:custGeom>
            <a:solidFill>
              <a:srgbClr val="5FCACB"/>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Freeform 27"/>
            <p:cNvSpPr/>
            <p:nvPr/>
          </p:nvSpPr>
          <p:spPr bwMode="auto">
            <a:xfrm rot="10800000">
              <a:off x="10290072" y="5188245"/>
              <a:ext cx="1164437" cy="1502267"/>
            </a:xfrm>
            <a:custGeom>
              <a:avLst/>
              <a:gdLst>
                <a:gd name="T0" fmla="*/ 284 w 782"/>
                <a:gd name="T1" fmla="*/ 1057 h 1057"/>
                <a:gd name="T2" fmla="*/ 782 w 782"/>
                <a:gd name="T3" fmla="*/ 0 h 1057"/>
                <a:gd name="T4" fmla="*/ 0 w 782"/>
                <a:gd name="T5" fmla="*/ 264 h 1057"/>
                <a:gd name="T6" fmla="*/ 284 w 782"/>
                <a:gd name="T7" fmla="*/ 1057 h 1057"/>
              </a:gdLst>
              <a:ahLst/>
              <a:cxnLst>
                <a:cxn ang="0">
                  <a:pos x="T0" y="T1"/>
                </a:cxn>
                <a:cxn ang="0">
                  <a:pos x="T2" y="T3"/>
                </a:cxn>
                <a:cxn ang="0">
                  <a:pos x="T4" y="T5"/>
                </a:cxn>
                <a:cxn ang="0">
                  <a:pos x="T6" y="T7"/>
                </a:cxn>
              </a:cxnLst>
              <a:rect l="0" t="0" r="r" b="b"/>
              <a:pathLst>
                <a:path w="782" h="1057">
                  <a:moveTo>
                    <a:pt x="284" y="1057"/>
                  </a:moveTo>
                  <a:lnTo>
                    <a:pt x="782" y="0"/>
                  </a:lnTo>
                  <a:lnTo>
                    <a:pt x="0" y="264"/>
                  </a:lnTo>
                  <a:lnTo>
                    <a:pt x="284" y="1057"/>
                  </a:lnTo>
                  <a:close/>
                </a:path>
              </a:pathLst>
            </a:custGeom>
            <a:solidFill>
              <a:srgbClr val="5FCACB"/>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Freeform 29"/>
            <p:cNvSpPr/>
            <p:nvPr/>
          </p:nvSpPr>
          <p:spPr bwMode="auto">
            <a:xfrm rot="10800000">
              <a:off x="7536819" y="6006888"/>
              <a:ext cx="1517342" cy="854174"/>
            </a:xfrm>
            <a:custGeom>
              <a:avLst/>
              <a:gdLst>
                <a:gd name="T0" fmla="*/ 308 w 1019"/>
                <a:gd name="T1" fmla="*/ 0 h 601"/>
                <a:gd name="T2" fmla="*/ 0 w 1019"/>
                <a:gd name="T3" fmla="*/ 0 h 601"/>
                <a:gd name="T4" fmla="*/ 237 w 1019"/>
                <a:gd name="T5" fmla="*/ 601 h 601"/>
                <a:gd name="T6" fmla="*/ 1019 w 1019"/>
                <a:gd name="T7" fmla="*/ 312 h 601"/>
                <a:gd name="T8" fmla="*/ 1019 w 1019"/>
                <a:gd name="T9" fmla="*/ 312 h 601"/>
                <a:gd name="T10" fmla="*/ 308 w 1019"/>
                <a:gd name="T11" fmla="*/ 0 h 601"/>
              </a:gdLst>
              <a:ahLst/>
              <a:cxnLst>
                <a:cxn ang="0">
                  <a:pos x="T0" y="T1"/>
                </a:cxn>
                <a:cxn ang="0">
                  <a:pos x="T2" y="T3"/>
                </a:cxn>
                <a:cxn ang="0">
                  <a:pos x="T4" y="T5"/>
                </a:cxn>
                <a:cxn ang="0">
                  <a:pos x="T6" y="T7"/>
                </a:cxn>
                <a:cxn ang="0">
                  <a:pos x="T8" y="T9"/>
                </a:cxn>
                <a:cxn ang="0">
                  <a:pos x="T10" y="T11"/>
                </a:cxn>
              </a:cxnLst>
              <a:rect l="0" t="0" r="r" b="b"/>
              <a:pathLst>
                <a:path w="1019" h="601">
                  <a:moveTo>
                    <a:pt x="308" y="0"/>
                  </a:moveTo>
                  <a:lnTo>
                    <a:pt x="0" y="0"/>
                  </a:lnTo>
                  <a:lnTo>
                    <a:pt x="237" y="601"/>
                  </a:lnTo>
                  <a:lnTo>
                    <a:pt x="1019" y="312"/>
                  </a:lnTo>
                  <a:lnTo>
                    <a:pt x="1019" y="312"/>
                  </a:lnTo>
                  <a:lnTo>
                    <a:pt x="308"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Freeform 30"/>
            <p:cNvSpPr/>
            <p:nvPr/>
          </p:nvSpPr>
          <p:spPr bwMode="auto">
            <a:xfrm rot="10800000">
              <a:off x="7325374" y="6417631"/>
              <a:ext cx="388642" cy="443431"/>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Freeform 26"/>
            <p:cNvSpPr/>
            <p:nvPr/>
          </p:nvSpPr>
          <p:spPr bwMode="auto">
            <a:xfrm rot="10800000">
              <a:off x="9362034" y="6690512"/>
              <a:ext cx="929528" cy="216356"/>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8980 w 10000"/>
                <a:gd name="connsiteY0" fmla="*/ 6331 h 10000"/>
                <a:gd name="connsiteX1" fmla="*/ 4240 w 10000"/>
                <a:gd name="connsiteY1" fmla="*/ 0 h 10000"/>
                <a:gd name="connsiteX2" fmla="*/ 0 w 10000"/>
                <a:gd name="connsiteY2" fmla="*/ 10000 h 10000"/>
                <a:gd name="connsiteX3" fmla="*/ 10000 w 10000"/>
                <a:gd name="connsiteY3" fmla="*/ 5706 h 10000"/>
                <a:gd name="connsiteX4" fmla="*/ 8980 w 10000"/>
                <a:gd name="connsiteY4" fmla="*/ 6331 h 10000"/>
                <a:gd name="connsiteX0-1" fmla="*/ 8980 w 8980"/>
                <a:gd name="connsiteY0-2" fmla="*/ 6331 h 10000"/>
                <a:gd name="connsiteX1-3" fmla="*/ 4240 w 8980"/>
                <a:gd name="connsiteY1-4" fmla="*/ 0 h 10000"/>
                <a:gd name="connsiteX2-5" fmla="*/ 0 w 8980"/>
                <a:gd name="connsiteY2-6" fmla="*/ 10000 h 10000"/>
                <a:gd name="connsiteX3-7" fmla="*/ 7682 w 8980"/>
                <a:gd name="connsiteY3-8" fmla="*/ 8285 h 10000"/>
                <a:gd name="connsiteX4-9" fmla="*/ 8980 w 8980"/>
                <a:gd name="connsiteY4-10" fmla="*/ 6331 h 10000"/>
                <a:gd name="connsiteX0-11" fmla="*/ 10000 w 10000"/>
                <a:gd name="connsiteY0-12" fmla="*/ 0 h 3669"/>
                <a:gd name="connsiteX1-13" fmla="*/ 1243 w 10000"/>
                <a:gd name="connsiteY1-14" fmla="*/ 1407 h 3669"/>
                <a:gd name="connsiteX2-15" fmla="*/ 0 w 10000"/>
                <a:gd name="connsiteY2-16" fmla="*/ 3669 h 3669"/>
                <a:gd name="connsiteX3-17" fmla="*/ 8555 w 10000"/>
                <a:gd name="connsiteY3-18" fmla="*/ 1954 h 3669"/>
                <a:gd name="connsiteX4-19" fmla="*/ 10000 w 10000"/>
                <a:gd name="connsiteY4-20" fmla="*/ 0 h 3669"/>
                <a:gd name="connsiteX0-21" fmla="*/ 8878 w 8878"/>
                <a:gd name="connsiteY0-22" fmla="*/ 639 h 6165"/>
                <a:gd name="connsiteX1-23" fmla="*/ 1243 w 8878"/>
                <a:gd name="connsiteY1-24" fmla="*/ 0 h 6165"/>
                <a:gd name="connsiteX2-25" fmla="*/ 0 w 8878"/>
                <a:gd name="connsiteY2-26" fmla="*/ 6165 h 6165"/>
                <a:gd name="connsiteX3-27" fmla="*/ 8555 w 8878"/>
                <a:gd name="connsiteY3-28" fmla="*/ 1491 h 6165"/>
                <a:gd name="connsiteX4-29" fmla="*/ 8878 w 8878"/>
                <a:gd name="connsiteY4-30" fmla="*/ 639 h 61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878" h="6165">
                  <a:moveTo>
                    <a:pt x="8878" y="639"/>
                  </a:moveTo>
                  <a:lnTo>
                    <a:pt x="1243" y="0"/>
                  </a:lnTo>
                  <a:lnTo>
                    <a:pt x="0" y="6165"/>
                  </a:lnTo>
                  <a:lnTo>
                    <a:pt x="8555" y="1491"/>
                  </a:lnTo>
                  <a:lnTo>
                    <a:pt x="8878" y="63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0" name="组合 9"/>
          <p:cNvGrpSpPr/>
          <p:nvPr/>
        </p:nvGrpSpPr>
        <p:grpSpPr>
          <a:xfrm>
            <a:off x="8629" y="-82089"/>
            <a:ext cx="11471638" cy="4511524"/>
            <a:chOff x="-38101" y="-105446"/>
            <a:chExt cx="12230101" cy="5039241"/>
          </a:xfrm>
        </p:grpSpPr>
        <p:sp>
          <p:nvSpPr>
            <p:cNvPr id="11" name="Freeform 6"/>
            <p:cNvSpPr/>
            <p:nvPr/>
          </p:nvSpPr>
          <p:spPr bwMode="auto">
            <a:xfrm>
              <a:off x="376237" y="2912907"/>
              <a:ext cx="1241425" cy="1716088"/>
            </a:xfrm>
            <a:custGeom>
              <a:avLst/>
              <a:gdLst>
                <a:gd name="T0" fmla="*/ 284 w 782"/>
                <a:gd name="T1" fmla="*/ 1081 h 1081"/>
                <a:gd name="T2" fmla="*/ 782 w 782"/>
                <a:gd name="T3" fmla="*/ 0 h 1081"/>
                <a:gd name="T4" fmla="*/ 0 w 782"/>
                <a:gd name="T5" fmla="*/ 288 h 1081"/>
                <a:gd name="T6" fmla="*/ 284 w 782"/>
                <a:gd name="T7" fmla="*/ 1081 h 1081"/>
              </a:gdLst>
              <a:ahLst/>
              <a:cxnLst>
                <a:cxn ang="0">
                  <a:pos x="T0" y="T1"/>
                </a:cxn>
                <a:cxn ang="0">
                  <a:pos x="T2" y="T3"/>
                </a:cxn>
                <a:cxn ang="0">
                  <a:pos x="T4" y="T5"/>
                </a:cxn>
                <a:cxn ang="0">
                  <a:pos x="T6" y="T7"/>
                </a:cxn>
              </a:cxnLst>
              <a:rect l="0" t="0" r="r" b="b"/>
              <a:pathLst>
                <a:path w="782" h="1081">
                  <a:moveTo>
                    <a:pt x="284" y="1081"/>
                  </a:moveTo>
                  <a:lnTo>
                    <a:pt x="782" y="0"/>
                  </a:lnTo>
                  <a:lnTo>
                    <a:pt x="0" y="288"/>
                  </a:lnTo>
                  <a:lnTo>
                    <a:pt x="284" y="1081"/>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7"/>
            <p:cNvSpPr/>
            <p:nvPr/>
          </p:nvSpPr>
          <p:spPr bwMode="auto">
            <a:xfrm>
              <a:off x="-38101" y="4209895"/>
              <a:ext cx="865188" cy="723900"/>
            </a:xfrm>
            <a:custGeom>
              <a:avLst/>
              <a:gdLst>
                <a:gd name="T0" fmla="*/ 0 w 545"/>
                <a:gd name="T1" fmla="*/ 0 h 456"/>
                <a:gd name="T2" fmla="*/ 0 w 545"/>
                <a:gd name="T3" fmla="*/ 456 h 456"/>
                <a:gd name="T4" fmla="*/ 545 w 545"/>
                <a:gd name="T5" fmla="*/ 264 h 456"/>
                <a:gd name="T6" fmla="*/ 545 w 545"/>
                <a:gd name="T7" fmla="*/ 264 h 456"/>
                <a:gd name="T8" fmla="*/ 545 w 545"/>
                <a:gd name="T9" fmla="*/ 264 h 456"/>
                <a:gd name="T10" fmla="*/ 0 w 545"/>
                <a:gd name="T11" fmla="*/ 0 h 456"/>
              </a:gdLst>
              <a:ahLst/>
              <a:cxnLst>
                <a:cxn ang="0">
                  <a:pos x="T0" y="T1"/>
                </a:cxn>
                <a:cxn ang="0">
                  <a:pos x="T2" y="T3"/>
                </a:cxn>
                <a:cxn ang="0">
                  <a:pos x="T4" y="T5"/>
                </a:cxn>
                <a:cxn ang="0">
                  <a:pos x="T6" y="T7"/>
                </a:cxn>
                <a:cxn ang="0">
                  <a:pos x="T8" y="T9"/>
                </a:cxn>
                <a:cxn ang="0">
                  <a:pos x="T10" y="T11"/>
                </a:cxn>
              </a:cxnLst>
              <a:rect l="0" t="0" r="r" b="b"/>
              <a:pathLst>
                <a:path w="545" h="456">
                  <a:moveTo>
                    <a:pt x="0" y="0"/>
                  </a:moveTo>
                  <a:lnTo>
                    <a:pt x="0" y="456"/>
                  </a:lnTo>
                  <a:lnTo>
                    <a:pt x="545" y="264"/>
                  </a:lnTo>
                  <a:lnTo>
                    <a:pt x="545" y="264"/>
                  </a:lnTo>
                  <a:lnTo>
                    <a:pt x="545" y="264"/>
                  </a:lnTo>
                  <a:lnTo>
                    <a:pt x="0" y="0"/>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
            <p:cNvSpPr/>
            <p:nvPr/>
          </p:nvSpPr>
          <p:spPr bwMode="auto">
            <a:xfrm>
              <a:off x="1617662" y="2912907"/>
              <a:ext cx="1693863" cy="1258888"/>
            </a:xfrm>
            <a:custGeom>
              <a:avLst/>
              <a:gdLst>
                <a:gd name="T0" fmla="*/ 0 w 1067"/>
                <a:gd name="T1" fmla="*/ 0 h 793"/>
                <a:gd name="T2" fmla="*/ 285 w 1067"/>
                <a:gd name="T3" fmla="*/ 793 h 793"/>
                <a:gd name="T4" fmla="*/ 1067 w 1067"/>
                <a:gd name="T5" fmla="*/ 505 h 793"/>
                <a:gd name="T6" fmla="*/ 0 w 1067"/>
                <a:gd name="T7" fmla="*/ 0 h 793"/>
              </a:gdLst>
              <a:ahLst/>
              <a:cxnLst>
                <a:cxn ang="0">
                  <a:pos x="T0" y="T1"/>
                </a:cxn>
                <a:cxn ang="0">
                  <a:pos x="T2" y="T3"/>
                </a:cxn>
                <a:cxn ang="0">
                  <a:pos x="T4" y="T5"/>
                </a:cxn>
                <a:cxn ang="0">
                  <a:pos x="T6" y="T7"/>
                </a:cxn>
              </a:cxnLst>
              <a:rect l="0" t="0" r="r" b="b"/>
              <a:pathLst>
                <a:path w="1067" h="793">
                  <a:moveTo>
                    <a:pt x="0" y="0"/>
                  </a:moveTo>
                  <a:lnTo>
                    <a:pt x="285" y="793"/>
                  </a:lnTo>
                  <a:lnTo>
                    <a:pt x="1067" y="505"/>
                  </a:lnTo>
                  <a:lnTo>
                    <a:pt x="0" y="0"/>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
            <p:cNvSpPr/>
            <p:nvPr/>
          </p:nvSpPr>
          <p:spPr bwMode="auto">
            <a:xfrm>
              <a:off x="-38101" y="2225520"/>
              <a:ext cx="414338" cy="1296988"/>
            </a:xfrm>
            <a:custGeom>
              <a:avLst/>
              <a:gdLst>
                <a:gd name="T0" fmla="*/ 0 w 261"/>
                <a:gd name="T1" fmla="*/ 817 h 817"/>
                <a:gd name="T2" fmla="*/ 261 w 261"/>
                <a:gd name="T3" fmla="*/ 721 h 817"/>
                <a:gd name="T4" fmla="*/ 0 w 261"/>
                <a:gd name="T5" fmla="*/ 0 h 817"/>
                <a:gd name="T6" fmla="*/ 0 w 261"/>
                <a:gd name="T7" fmla="*/ 817 h 817"/>
              </a:gdLst>
              <a:ahLst/>
              <a:cxnLst>
                <a:cxn ang="0">
                  <a:pos x="T0" y="T1"/>
                </a:cxn>
                <a:cxn ang="0">
                  <a:pos x="T2" y="T3"/>
                </a:cxn>
                <a:cxn ang="0">
                  <a:pos x="T4" y="T5"/>
                </a:cxn>
                <a:cxn ang="0">
                  <a:pos x="T6" y="T7"/>
                </a:cxn>
              </a:cxnLst>
              <a:rect l="0" t="0" r="r" b="b"/>
              <a:pathLst>
                <a:path w="261" h="817">
                  <a:moveTo>
                    <a:pt x="0" y="817"/>
                  </a:moveTo>
                  <a:lnTo>
                    <a:pt x="261" y="721"/>
                  </a:lnTo>
                  <a:lnTo>
                    <a:pt x="0" y="0"/>
                  </a:lnTo>
                  <a:lnTo>
                    <a:pt x="0" y="817"/>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0"/>
            <p:cNvSpPr/>
            <p:nvPr/>
          </p:nvSpPr>
          <p:spPr bwMode="auto">
            <a:xfrm>
              <a:off x="714374" y="14132"/>
              <a:ext cx="1693863" cy="1220788"/>
            </a:xfrm>
            <a:custGeom>
              <a:avLst/>
              <a:gdLst>
                <a:gd name="T0" fmla="*/ 711 w 1067"/>
                <a:gd name="T1" fmla="*/ 0 h 769"/>
                <a:gd name="T2" fmla="*/ 0 w 1067"/>
                <a:gd name="T3" fmla="*/ 264 h 769"/>
                <a:gd name="T4" fmla="*/ 0 w 1067"/>
                <a:gd name="T5" fmla="*/ 264 h 769"/>
                <a:gd name="T6" fmla="*/ 0 w 1067"/>
                <a:gd name="T7" fmla="*/ 264 h 769"/>
                <a:gd name="T8" fmla="*/ 1067 w 1067"/>
                <a:gd name="T9" fmla="*/ 769 h 769"/>
                <a:gd name="T10" fmla="*/ 783 w 1067"/>
                <a:gd name="T11" fmla="*/ 0 h 769"/>
                <a:gd name="T12" fmla="*/ 711 w 1067"/>
                <a:gd name="T13" fmla="*/ 0 h 769"/>
              </a:gdLst>
              <a:ahLst/>
              <a:cxnLst>
                <a:cxn ang="0">
                  <a:pos x="T0" y="T1"/>
                </a:cxn>
                <a:cxn ang="0">
                  <a:pos x="T2" y="T3"/>
                </a:cxn>
                <a:cxn ang="0">
                  <a:pos x="T4" y="T5"/>
                </a:cxn>
                <a:cxn ang="0">
                  <a:pos x="T6" y="T7"/>
                </a:cxn>
                <a:cxn ang="0">
                  <a:pos x="T8" y="T9"/>
                </a:cxn>
                <a:cxn ang="0">
                  <a:pos x="T10" y="T11"/>
                </a:cxn>
                <a:cxn ang="0">
                  <a:pos x="T12" y="T13"/>
                </a:cxn>
              </a:cxnLst>
              <a:rect l="0" t="0" r="r" b="b"/>
              <a:pathLst>
                <a:path w="1067" h="769">
                  <a:moveTo>
                    <a:pt x="711" y="0"/>
                  </a:moveTo>
                  <a:lnTo>
                    <a:pt x="0" y="264"/>
                  </a:lnTo>
                  <a:lnTo>
                    <a:pt x="0" y="264"/>
                  </a:lnTo>
                  <a:lnTo>
                    <a:pt x="0" y="264"/>
                  </a:lnTo>
                  <a:lnTo>
                    <a:pt x="1067" y="769"/>
                  </a:lnTo>
                  <a:lnTo>
                    <a:pt x="783" y="0"/>
                  </a:lnTo>
                  <a:lnTo>
                    <a:pt x="711"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1"/>
            <p:cNvSpPr/>
            <p:nvPr/>
          </p:nvSpPr>
          <p:spPr bwMode="auto">
            <a:xfrm>
              <a:off x="-38101" y="433232"/>
              <a:ext cx="1204913" cy="1677988"/>
            </a:xfrm>
            <a:custGeom>
              <a:avLst/>
              <a:gdLst>
                <a:gd name="T0" fmla="*/ 0 w 759"/>
                <a:gd name="T1" fmla="*/ 1009 h 1057"/>
                <a:gd name="T2" fmla="*/ 0 w 759"/>
                <a:gd name="T3" fmla="*/ 1057 h 1057"/>
                <a:gd name="T4" fmla="*/ 759 w 759"/>
                <a:gd name="T5" fmla="*/ 769 h 1057"/>
                <a:gd name="T6" fmla="*/ 474 w 759"/>
                <a:gd name="T7" fmla="*/ 0 h 1057"/>
                <a:gd name="T8" fmla="*/ 0 w 759"/>
                <a:gd name="T9" fmla="*/ 1009 h 1057"/>
              </a:gdLst>
              <a:ahLst/>
              <a:cxnLst>
                <a:cxn ang="0">
                  <a:pos x="T0" y="T1"/>
                </a:cxn>
                <a:cxn ang="0">
                  <a:pos x="T2" y="T3"/>
                </a:cxn>
                <a:cxn ang="0">
                  <a:pos x="T4" y="T5"/>
                </a:cxn>
                <a:cxn ang="0">
                  <a:pos x="T6" y="T7"/>
                </a:cxn>
                <a:cxn ang="0">
                  <a:pos x="T8" y="T9"/>
                </a:cxn>
              </a:cxnLst>
              <a:rect l="0" t="0" r="r" b="b"/>
              <a:pathLst>
                <a:path w="759" h="1057">
                  <a:moveTo>
                    <a:pt x="0" y="1009"/>
                  </a:moveTo>
                  <a:lnTo>
                    <a:pt x="0" y="1057"/>
                  </a:lnTo>
                  <a:lnTo>
                    <a:pt x="759" y="769"/>
                  </a:lnTo>
                  <a:lnTo>
                    <a:pt x="474" y="0"/>
                  </a:lnTo>
                  <a:lnTo>
                    <a:pt x="0" y="1009"/>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2"/>
            <p:cNvSpPr/>
            <p:nvPr/>
          </p:nvSpPr>
          <p:spPr bwMode="auto">
            <a:xfrm>
              <a:off x="1617662" y="2455707"/>
              <a:ext cx="1693863" cy="1258888"/>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3"/>
            <p:cNvSpPr/>
            <p:nvPr/>
          </p:nvSpPr>
          <p:spPr bwMode="auto">
            <a:xfrm>
              <a:off x="1166812" y="1234920"/>
              <a:ext cx="1241425" cy="1677988"/>
            </a:xfrm>
            <a:custGeom>
              <a:avLst/>
              <a:gdLst>
                <a:gd name="T0" fmla="*/ 0 w 782"/>
                <a:gd name="T1" fmla="*/ 264 h 1057"/>
                <a:gd name="T2" fmla="*/ 284 w 782"/>
                <a:gd name="T3" fmla="*/ 1057 h 1057"/>
                <a:gd name="T4" fmla="*/ 782 w 782"/>
                <a:gd name="T5" fmla="*/ 0 h 1057"/>
                <a:gd name="T6" fmla="*/ 0 w 782"/>
                <a:gd name="T7" fmla="*/ 264 h 1057"/>
              </a:gdLst>
              <a:ahLst/>
              <a:cxnLst>
                <a:cxn ang="0">
                  <a:pos x="T0" y="T1"/>
                </a:cxn>
                <a:cxn ang="0">
                  <a:pos x="T2" y="T3"/>
                </a:cxn>
                <a:cxn ang="0">
                  <a:pos x="T4" y="T5"/>
                </a:cxn>
                <a:cxn ang="0">
                  <a:pos x="T6" y="T7"/>
                </a:cxn>
              </a:cxnLst>
              <a:rect l="0" t="0" r="r" b="b"/>
              <a:pathLst>
                <a:path w="782" h="1057">
                  <a:moveTo>
                    <a:pt x="0" y="264"/>
                  </a:moveTo>
                  <a:lnTo>
                    <a:pt x="284" y="1057"/>
                  </a:lnTo>
                  <a:lnTo>
                    <a:pt x="782" y="0"/>
                  </a:lnTo>
                  <a:lnTo>
                    <a:pt x="0" y="264"/>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6"/>
            <p:cNvSpPr/>
            <p:nvPr/>
          </p:nvSpPr>
          <p:spPr bwMode="auto">
            <a:xfrm>
              <a:off x="4102099" y="1539720"/>
              <a:ext cx="1203325" cy="171608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7"/>
            <p:cNvSpPr/>
            <p:nvPr/>
          </p:nvSpPr>
          <p:spPr bwMode="auto">
            <a:xfrm>
              <a:off x="2859087" y="776132"/>
              <a:ext cx="1243013" cy="1679575"/>
            </a:xfrm>
            <a:custGeom>
              <a:avLst/>
              <a:gdLst>
                <a:gd name="T0" fmla="*/ 498 w 783"/>
                <a:gd name="T1" fmla="*/ 0 h 1058"/>
                <a:gd name="T2" fmla="*/ 0 w 783"/>
                <a:gd name="T3" fmla="*/ 1058 h 1058"/>
                <a:gd name="T4" fmla="*/ 783 w 783"/>
                <a:gd name="T5" fmla="*/ 769 h 1058"/>
                <a:gd name="T6" fmla="*/ 498 w 783"/>
                <a:gd name="T7" fmla="*/ 0 h 1058"/>
              </a:gdLst>
              <a:ahLst/>
              <a:cxnLst>
                <a:cxn ang="0">
                  <a:pos x="T0" y="T1"/>
                </a:cxn>
                <a:cxn ang="0">
                  <a:pos x="T2" y="T3"/>
                </a:cxn>
                <a:cxn ang="0">
                  <a:pos x="T4" y="T5"/>
                </a:cxn>
                <a:cxn ang="0">
                  <a:pos x="T6" y="T7"/>
                </a:cxn>
              </a:cxnLst>
              <a:rect l="0" t="0" r="r" b="b"/>
              <a:pathLst>
                <a:path w="783" h="1058">
                  <a:moveTo>
                    <a:pt x="498" y="0"/>
                  </a:moveTo>
                  <a:lnTo>
                    <a:pt x="0" y="1058"/>
                  </a:lnTo>
                  <a:lnTo>
                    <a:pt x="783" y="769"/>
                  </a:lnTo>
                  <a:lnTo>
                    <a:pt x="498" y="0"/>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8"/>
            <p:cNvSpPr/>
            <p:nvPr/>
          </p:nvSpPr>
          <p:spPr bwMode="auto">
            <a:xfrm>
              <a:off x="1957387" y="14132"/>
              <a:ext cx="1692275" cy="1220788"/>
            </a:xfrm>
            <a:custGeom>
              <a:avLst/>
              <a:gdLst>
                <a:gd name="T0" fmla="*/ 0 w 1066"/>
                <a:gd name="T1" fmla="*/ 0 h 769"/>
                <a:gd name="T2" fmla="*/ 284 w 1066"/>
                <a:gd name="T3" fmla="*/ 769 h 769"/>
                <a:gd name="T4" fmla="*/ 1066 w 1066"/>
                <a:gd name="T5" fmla="*/ 480 h 769"/>
                <a:gd name="T6" fmla="*/ 47 w 1066"/>
                <a:gd name="T7" fmla="*/ 0 h 769"/>
                <a:gd name="T8" fmla="*/ 0 w 1066"/>
                <a:gd name="T9" fmla="*/ 0 h 769"/>
              </a:gdLst>
              <a:ahLst/>
              <a:cxnLst>
                <a:cxn ang="0">
                  <a:pos x="T0" y="T1"/>
                </a:cxn>
                <a:cxn ang="0">
                  <a:pos x="T2" y="T3"/>
                </a:cxn>
                <a:cxn ang="0">
                  <a:pos x="T4" y="T5"/>
                </a:cxn>
                <a:cxn ang="0">
                  <a:pos x="T6" y="T7"/>
                </a:cxn>
                <a:cxn ang="0">
                  <a:pos x="T8" y="T9"/>
                </a:cxn>
              </a:cxnLst>
              <a:rect l="0" t="0" r="r" b="b"/>
              <a:pathLst>
                <a:path w="1066" h="769">
                  <a:moveTo>
                    <a:pt x="0" y="0"/>
                  </a:moveTo>
                  <a:lnTo>
                    <a:pt x="284" y="769"/>
                  </a:lnTo>
                  <a:lnTo>
                    <a:pt x="1066" y="480"/>
                  </a:lnTo>
                  <a:lnTo>
                    <a:pt x="47" y="0"/>
                  </a:lnTo>
                  <a:lnTo>
                    <a:pt x="0" y="0"/>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9"/>
            <p:cNvSpPr/>
            <p:nvPr/>
          </p:nvSpPr>
          <p:spPr bwMode="auto">
            <a:xfrm>
              <a:off x="2859087" y="2455707"/>
              <a:ext cx="1693863" cy="1258888"/>
            </a:xfrm>
            <a:custGeom>
              <a:avLst/>
              <a:gdLst>
                <a:gd name="T0" fmla="*/ 285 w 1067"/>
                <a:gd name="T1" fmla="*/ 793 h 793"/>
                <a:gd name="T2" fmla="*/ 1067 w 1067"/>
                <a:gd name="T3" fmla="*/ 504 h 793"/>
                <a:gd name="T4" fmla="*/ 0 w 1067"/>
                <a:gd name="T5" fmla="*/ 0 h 793"/>
                <a:gd name="T6" fmla="*/ 285 w 1067"/>
                <a:gd name="T7" fmla="*/ 793 h 793"/>
              </a:gdLst>
              <a:ahLst/>
              <a:cxnLst>
                <a:cxn ang="0">
                  <a:pos x="T0" y="T1"/>
                </a:cxn>
                <a:cxn ang="0">
                  <a:pos x="T2" y="T3"/>
                </a:cxn>
                <a:cxn ang="0">
                  <a:pos x="T4" y="T5"/>
                </a:cxn>
                <a:cxn ang="0">
                  <a:pos x="T6" y="T7"/>
                </a:cxn>
              </a:cxnLst>
              <a:rect l="0" t="0" r="r" b="b"/>
              <a:pathLst>
                <a:path w="1067" h="793">
                  <a:moveTo>
                    <a:pt x="285" y="793"/>
                  </a:moveTo>
                  <a:lnTo>
                    <a:pt x="1067" y="504"/>
                  </a:lnTo>
                  <a:lnTo>
                    <a:pt x="0" y="0"/>
                  </a:lnTo>
                  <a:lnTo>
                    <a:pt x="285" y="793"/>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0"/>
            <p:cNvSpPr/>
            <p:nvPr/>
          </p:nvSpPr>
          <p:spPr bwMode="auto">
            <a:xfrm>
              <a:off x="2031999" y="14132"/>
              <a:ext cx="1617663" cy="762000"/>
            </a:xfrm>
            <a:custGeom>
              <a:avLst/>
              <a:gdLst>
                <a:gd name="T0" fmla="*/ 0 w 1019"/>
                <a:gd name="T1" fmla="*/ 0 h 480"/>
                <a:gd name="T2" fmla="*/ 1019 w 1019"/>
                <a:gd name="T3" fmla="*/ 480 h 480"/>
                <a:gd name="T4" fmla="*/ 853 w 1019"/>
                <a:gd name="T5" fmla="*/ 0 h 480"/>
                <a:gd name="T6" fmla="*/ 0 w 1019"/>
                <a:gd name="T7" fmla="*/ 0 h 480"/>
              </a:gdLst>
              <a:ahLst/>
              <a:cxnLst>
                <a:cxn ang="0">
                  <a:pos x="T0" y="T1"/>
                </a:cxn>
                <a:cxn ang="0">
                  <a:pos x="T2" y="T3"/>
                </a:cxn>
                <a:cxn ang="0">
                  <a:pos x="T4" y="T5"/>
                </a:cxn>
                <a:cxn ang="0">
                  <a:pos x="T6" y="T7"/>
                </a:cxn>
              </a:cxnLst>
              <a:rect l="0" t="0" r="r" b="b"/>
              <a:pathLst>
                <a:path w="1019" h="480">
                  <a:moveTo>
                    <a:pt x="0" y="0"/>
                  </a:moveTo>
                  <a:lnTo>
                    <a:pt x="1019" y="480"/>
                  </a:lnTo>
                  <a:lnTo>
                    <a:pt x="853" y="0"/>
                  </a:lnTo>
                  <a:lnTo>
                    <a:pt x="0" y="0"/>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1"/>
            <p:cNvSpPr/>
            <p:nvPr/>
          </p:nvSpPr>
          <p:spPr bwMode="auto">
            <a:xfrm>
              <a:off x="3649662" y="14132"/>
              <a:ext cx="1241425" cy="762000"/>
            </a:xfrm>
            <a:custGeom>
              <a:avLst/>
              <a:gdLst>
                <a:gd name="T0" fmla="*/ 214 w 782"/>
                <a:gd name="T1" fmla="*/ 0 h 480"/>
                <a:gd name="T2" fmla="*/ 0 w 782"/>
                <a:gd name="T3" fmla="*/ 480 h 480"/>
                <a:gd name="T4" fmla="*/ 782 w 782"/>
                <a:gd name="T5" fmla="*/ 192 h 480"/>
                <a:gd name="T6" fmla="*/ 711 w 782"/>
                <a:gd name="T7" fmla="*/ 0 h 480"/>
                <a:gd name="T8" fmla="*/ 214 w 782"/>
                <a:gd name="T9" fmla="*/ 0 h 480"/>
              </a:gdLst>
              <a:ahLst/>
              <a:cxnLst>
                <a:cxn ang="0">
                  <a:pos x="T0" y="T1"/>
                </a:cxn>
                <a:cxn ang="0">
                  <a:pos x="T2" y="T3"/>
                </a:cxn>
                <a:cxn ang="0">
                  <a:pos x="T4" y="T5"/>
                </a:cxn>
                <a:cxn ang="0">
                  <a:pos x="T6" y="T7"/>
                </a:cxn>
                <a:cxn ang="0">
                  <a:pos x="T8" y="T9"/>
                </a:cxn>
              </a:cxnLst>
              <a:rect l="0" t="0" r="r" b="b"/>
              <a:pathLst>
                <a:path w="782" h="480">
                  <a:moveTo>
                    <a:pt x="214" y="0"/>
                  </a:moveTo>
                  <a:lnTo>
                    <a:pt x="0" y="480"/>
                  </a:lnTo>
                  <a:lnTo>
                    <a:pt x="782" y="192"/>
                  </a:lnTo>
                  <a:lnTo>
                    <a:pt x="711" y="0"/>
                  </a:lnTo>
                  <a:lnTo>
                    <a:pt x="214" y="0"/>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
            <p:cNvSpPr/>
            <p:nvPr/>
          </p:nvSpPr>
          <p:spPr bwMode="auto">
            <a:xfrm>
              <a:off x="4891087" y="14132"/>
              <a:ext cx="1130300" cy="1525588"/>
            </a:xfrm>
            <a:custGeom>
              <a:avLst/>
              <a:gdLst>
                <a:gd name="T0" fmla="*/ 498 w 712"/>
                <a:gd name="T1" fmla="*/ 0 h 961"/>
                <a:gd name="T2" fmla="*/ 0 w 712"/>
                <a:gd name="T3" fmla="*/ 192 h 961"/>
                <a:gd name="T4" fmla="*/ 261 w 712"/>
                <a:gd name="T5" fmla="*/ 961 h 961"/>
                <a:gd name="T6" fmla="*/ 712 w 712"/>
                <a:gd name="T7" fmla="*/ 0 h 961"/>
                <a:gd name="T8" fmla="*/ 498 w 712"/>
                <a:gd name="T9" fmla="*/ 0 h 961"/>
              </a:gdLst>
              <a:ahLst/>
              <a:cxnLst>
                <a:cxn ang="0">
                  <a:pos x="T0" y="T1"/>
                </a:cxn>
                <a:cxn ang="0">
                  <a:pos x="T2" y="T3"/>
                </a:cxn>
                <a:cxn ang="0">
                  <a:pos x="T4" y="T5"/>
                </a:cxn>
                <a:cxn ang="0">
                  <a:pos x="T6" y="T7"/>
                </a:cxn>
                <a:cxn ang="0">
                  <a:pos x="T8" y="T9"/>
                </a:cxn>
              </a:cxnLst>
              <a:rect l="0" t="0" r="r" b="b"/>
              <a:pathLst>
                <a:path w="712" h="961">
                  <a:moveTo>
                    <a:pt x="498" y="0"/>
                  </a:moveTo>
                  <a:lnTo>
                    <a:pt x="0" y="192"/>
                  </a:lnTo>
                  <a:lnTo>
                    <a:pt x="261" y="961"/>
                  </a:lnTo>
                  <a:lnTo>
                    <a:pt x="712" y="0"/>
                  </a:lnTo>
                  <a:lnTo>
                    <a:pt x="498" y="0"/>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3"/>
            <p:cNvSpPr/>
            <p:nvPr/>
          </p:nvSpPr>
          <p:spPr bwMode="auto">
            <a:xfrm>
              <a:off x="5305424" y="1082520"/>
              <a:ext cx="1693863" cy="1258888"/>
            </a:xfrm>
            <a:custGeom>
              <a:avLst/>
              <a:gdLst>
                <a:gd name="T0" fmla="*/ 0 w 1067"/>
                <a:gd name="T1" fmla="*/ 288 h 793"/>
                <a:gd name="T2" fmla="*/ 1067 w 1067"/>
                <a:gd name="T3" fmla="*/ 793 h 793"/>
                <a:gd name="T4" fmla="*/ 782 w 1067"/>
                <a:gd name="T5" fmla="*/ 0 h 793"/>
                <a:gd name="T6" fmla="*/ 0 w 1067"/>
                <a:gd name="T7" fmla="*/ 288 h 793"/>
              </a:gdLst>
              <a:ahLst/>
              <a:cxnLst>
                <a:cxn ang="0">
                  <a:pos x="T0" y="T1"/>
                </a:cxn>
                <a:cxn ang="0">
                  <a:pos x="T2" y="T3"/>
                </a:cxn>
                <a:cxn ang="0">
                  <a:pos x="T4" y="T5"/>
                </a:cxn>
                <a:cxn ang="0">
                  <a:pos x="T6" y="T7"/>
                </a:cxn>
              </a:cxnLst>
              <a:rect l="0" t="0" r="r" b="b"/>
              <a:pathLst>
                <a:path w="1067" h="793">
                  <a:moveTo>
                    <a:pt x="0" y="288"/>
                  </a:moveTo>
                  <a:lnTo>
                    <a:pt x="1067" y="793"/>
                  </a:lnTo>
                  <a:lnTo>
                    <a:pt x="782" y="0"/>
                  </a:lnTo>
                  <a:lnTo>
                    <a:pt x="0" y="288"/>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4"/>
            <p:cNvSpPr/>
            <p:nvPr/>
          </p:nvSpPr>
          <p:spPr bwMode="auto">
            <a:xfrm>
              <a:off x="6546849" y="1082520"/>
              <a:ext cx="1693863" cy="1258888"/>
            </a:xfrm>
            <a:custGeom>
              <a:avLst/>
              <a:gdLst>
                <a:gd name="T0" fmla="*/ 285 w 1067"/>
                <a:gd name="T1" fmla="*/ 793 h 793"/>
                <a:gd name="T2" fmla="*/ 1067 w 1067"/>
                <a:gd name="T3" fmla="*/ 504 h 793"/>
                <a:gd name="T4" fmla="*/ 0 w 1067"/>
                <a:gd name="T5" fmla="*/ 0 h 793"/>
                <a:gd name="T6" fmla="*/ 285 w 1067"/>
                <a:gd name="T7" fmla="*/ 793 h 793"/>
              </a:gdLst>
              <a:ahLst/>
              <a:cxnLst>
                <a:cxn ang="0">
                  <a:pos x="T0" y="T1"/>
                </a:cxn>
                <a:cxn ang="0">
                  <a:pos x="T2" y="T3"/>
                </a:cxn>
                <a:cxn ang="0">
                  <a:pos x="T4" y="T5"/>
                </a:cxn>
                <a:cxn ang="0">
                  <a:pos x="T6" y="T7"/>
                </a:cxn>
              </a:cxnLst>
              <a:rect l="0" t="0" r="r" b="b"/>
              <a:pathLst>
                <a:path w="1067" h="793">
                  <a:moveTo>
                    <a:pt x="285" y="793"/>
                  </a:moveTo>
                  <a:lnTo>
                    <a:pt x="1067" y="504"/>
                  </a:lnTo>
                  <a:lnTo>
                    <a:pt x="0" y="0"/>
                  </a:lnTo>
                  <a:lnTo>
                    <a:pt x="285" y="793"/>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5"/>
            <p:cNvSpPr/>
            <p:nvPr/>
          </p:nvSpPr>
          <p:spPr bwMode="auto">
            <a:xfrm>
              <a:off x="9031287" y="204632"/>
              <a:ext cx="1693863" cy="1220788"/>
            </a:xfrm>
            <a:custGeom>
              <a:avLst/>
              <a:gdLst>
                <a:gd name="T0" fmla="*/ 284 w 1067"/>
                <a:gd name="T1" fmla="*/ 769 h 769"/>
                <a:gd name="T2" fmla="*/ 1067 w 1067"/>
                <a:gd name="T3" fmla="*/ 481 h 769"/>
                <a:gd name="T4" fmla="*/ 0 w 1067"/>
                <a:gd name="T5" fmla="*/ 0 h 769"/>
                <a:gd name="T6" fmla="*/ 284 w 1067"/>
                <a:gd name="T7" fmla="*/ 769 h 769"/>
              </a:gdLst>
              <a:ahLst/>
              <a:cxnLst>
                <a:cxn ang="0">
                  <a:pos x="T0" y="T1"/>
                </a:cxn>
                <a:cxn ang="0">
                  <a:pos x="T2" y="T3"/>
                </a:cxn>
                <a:cxn ang="0">
                  <a:pos x="T4" y="T5"/>
                </a:cxn>
                <a:cxn ang="0">
                  <a:pos x="T6" y="T7"/>
                </a:cxn>
              </a:cxnLst>
              <a:rect l="0" t="0" r="r" b="b"/>
              <a:pathLst>
                <a:path w="1067" h="769">
                  <a:moveTo>
                    <a:pt x="284" y="769"/>
                  </a:moveTo>
                  <a:lnTo>
                    <a:pt x="1067" y="481"/>
                  </a:lnTo>
                  <a:lnTo>
                    <a:pt x="0" y="0"/>
                  </a:lnTo>
                  <a:lnTo>
                    <a:pt x="284" y="76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6"/>
            <p:cNvSpPr/>
            <p:nvPr/>
          </p:nvSpPr>
          <p:spPr bwMode="auto">
            <a:xfrm>
              <a:off x="6546849" y="14132"/>
              <a:ext cx="1243013" cy="1068388"/>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Lst>
              <a:ahLst/>
              <a:cxnLst>
                <a:cxn ang="0">
                  <a:pos x="T0" y="T1"/>
                </a:cxn>
                <a:cxn ang="0">
                  <a:pos x="T2" y="T3"/>
                </a:cxn>
                <a:cxn ang="0">
                  <a:pos x="T4" y="T5"/>
                </a:cxn>
                <a:cxn ang="0">
                  <a:pos x="T6" y="T7"/>
                </a:cxn>
                <a:cxn ang="0">
                  <a:pos x="T8" y="T9"/>
                </a:cxn>
              </a:cxnLst>
              <a:rect l="0" t="0" r="r" b="b"/>
              <a:pathLst>
                <a:path w="783" h="673">
                  <a:moveTo>
                    <a:pt x="640" y="0"/>
                  </a:moveTo>
                  <a:lnTo>
                    <a:pt x="332" y="0"/>
                  </a:lnTo>
                  <a:lnTo>
                    <a:pt x="0" y="673"/>
                  </a:lnTo>
                  <a:lnTo>
                    <a:pt x="783" y="384"/>
                  </a:lnTo>
                  <a:lnTo>
                    <a:pt x="640" y="0"/>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7"/>
            <p:cNvSpPr/>
            <p:nvPr/>
          </p:nvSpPr>
          <p:spPr bwMode="auto">
            <a:xfrm>
              <a:off x="7789862" y="204632"/>
              <a:ext cx="1241425" cy="1677988"/>
            </a:xfrm>
            <a:custGeom>
              <a:avLst/>
              <a:gdLst>
                <a:gd name="T0" fmla="*/ 284 w 782"/>
                <a:gd name="T1" fmla="*/ 1057 h 1057"/>
                <a:gd name="T2" fmla="*/ 782 w 782"/>
                <a:gd name="T3" fmla="*/ 0 h 1057"/>
                <a:gd name="T4" fmla="*/ 0 w 782"/>
                <a:gd name="T5" fmla="*/ 264 h 1057"/>
                <a:gd name="T6" fmla="*/ 284 w 782"/>
                <a:gd name="T7" fmla="*/ 1057 h 1057"/>
              </a:gdLst>
              <a:ahLst/>
              <a:cxnLst>
                <a:cxn ang="0">
                  <a:pos x="T0" y="T1"/>
                </a:cxn>
                <a:cxn ang="0">
                  <a:pos x="T2" y="T3"/>
                </a:cxn>
                <a:cxn ang="0">
                  <a:pos x="T4" y="T5"/>
                </a:cxn>
                <a:cxn ang="0">
                  <a:pos x="T6" y="T7"/>
                </a:cxn>
              </a:cxnLst>
              <a:rect l="0" t="0" r="r" b="b"/>
              <a:pathLst>
                <a:path w="782" h="1057">
                  <a:moveTo>
                    <a:pt x="284" y="1057"/>
                  </a:moveTo>
                  <a:lnTo>
                    <a:pt x="782" y="0"/>
                  </a:lnTo>
                  <a:lnTo>
                    <a:pt x="0" y="264"/>
                  </a:lnTo>
                  <a:lnTo>
                    <a:pt x="284" y="1057"/>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10348912" y="14132"/>
              <a:ext cx="1617663" cy="954088"/>
            </a:xfrm>
            <a:custGeom>
              <a:avLst/>
              <a:gdLst>
                <a:gd name="T0" fmla="*/ 308 w 1019"/>
                <a:gd name="T1" fmla="*/ 0 h 601"/>
                <a:gd name="T2" fmla="*/ 0 w 1019"/>
                <a:gd name="T3" fmla="*/ 0 h 601"/>
                <a:gd name="T4" fmla="*/ 237 w 1019"/>
                <a:gd name="T5" fmla="*/ 601 h 601"/>
                <a:gd name="T6" fmla="*/ 1019 w 1019"/>
                <a:gd name="T7" fmla="*/ 312 h 601"/>
                <a:gd name="T8" fmla="*/ 1019 w 1019"/>
                <a:gd name="T9" fmla="*/ 312 h 601"/>
                <a:gd name="T10" fmla="*/ 308 w 1019"/>
                <a:gd name="T11" fmla="*/ 0 h 601"/>
              </a:gdLst>
              <a:ahLst/>
              <a:cxnLst>
                <a:cxn ang="0">
                  <a:pos x="T0" y="T1"/>
                </a:cxn>
                <a:cxn ang="0">
                  <a:pos x="T2" y="T3"/>
                </a:cxn>
                <a:cxn ang="0">
                  <a:pos x="T4" y="T5"/>
                </a:cxn>
                <a:cxn ang="0">
                  <a:pos x="T6" y="T7"/>
                </a:cxn>
                <a:cxn ang="0">
                  <a:pos x="T8" y="T9"/>
                </a:cxn>
                <a:cxn ang="0">
                  <a:pos x="T10" y="T11"/>
                </a:cxn>
              </a:cxnLst>
              <a:rect l="0" t="0" r="r" b="b"/>
              <a:pathLst>
                <a:path w="1019" h="601">
                  <a:moveTo>
                    <a:pt x="308" y="0"/>
                  </a:moveTo>
                  <a:lnTo>
                    <a:pt x="0" y="0"/>
                  </a:lnTo>
                  <a:lnTo>
                    <a:pt x="237" y="601"/>
                  </a:lnTo>
                  <a:lnTo>
                    <a:pt x="1019" y="312"/>
                  </a:lnTo>
                  <a:lnTo>
                    <a:pt x="1019" y="312"/>
                  </a:lnTo>
                  <a:lnTo>
                    <a:pt x="308"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0"/>
            <p:cNvSpPr/>
            <p:nvPr/>
          </p:nvSpPr>
          <p:spPr bwMode="auto">
            <a:xfrm>
              <a:off x="11777662" y="14132"/>
              <a:ext cx="414338" cy="495300"/>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0"/>
            <p:cNvSpPr/>
            <p:nvPr/>
          </p:nvSpPr>
          <p:spPr bwMode="auto">
            <a:xfrm rot="18373820">
              <a:off x="222116" y="-337997"/>
              <a:ext cx="414393" cy="879495"/>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 name="connsiteX0" fmla="*/ 0 w 8890"/>
                <a:gd name="connsiteY0" fmla="*/ 0 h 10696"/>
                <a:gd name="connsiteX1" fmla="*/ 3449 w 8890"/>
                <a:gd name="connsiteY1" fmla="*/ 10696 h 10696"/>
                <a:gd name="connsiteX2" fmla="*/ 3449 w 8890"/>
                <a:gd name="connsiteY2" fmla="*/ 10696 h 10696"/>
                <a:gd name="connsiteX3" fmla="*/ 8890 w 8890"/>
                <a:gd name="connsiteY3" fmla="*/ 696 h 10696"/>
                <a:gd name="connsiteX4" fmla="*/ 0 w 8890"/>
                <a:gd name="connsiteY4" fmla="*/ 0 h 10696"/>
                <a:gd name="connsiteX0-1" fmla="*/ 0 w 7997"/>
                <a:gd name="connsiteY0-2" fmla="*/ 0 h 10000"/>
                <a:gd name="connsiteX1-3" fmla="*/ 3880 w 7997"/>
                <a:gd name="connsiteY1-4" fmla="*/ 10000 h 10000"/>
                <a:gd name="connsiteX2-5" fmla="*/ 3880 w 7997"/>
                <a:gd name="connsiteY2-6" fmla="*/ 10000 h 10000"/>
                <a:gd name="connsiteX3-7" fmla="*/ 7997 w 7997"/>
                <a:gd name="connsiteY3-8" fmla="*/ 2894 h 10000"/>
                <a:gd name="connsiteX4-9" fmla="*/ 0 w 7997"/>
                <a:gd name="connsiteY4-10" fmla="*/ 0 h 10000"/>
                <a:gd name="connsiteX0-11" fmla="*/ 0 w 18109"/>
                <a:gd name="connsiteY0-12" fmla="*/ 0 h 10000"/>
                <a:gd name="connsiteX1-13" fmla="*/ 4852 w 18109"/>
                <a:gd name="connsiteY1-14" fmla="*/ 10000 h 10000"/>
                <a:gd name="connsiteX2-15" fmla="*/ 4852 w 18109"/>
                <a:gd name="connsiteY2-16" fmla="*/ 10000 h 10000"/>
                <a:gd name="connsiteX3-17" fmla="*/ 18109 w 18109"/>
                <a:gd name="connsiteY3-18" fmla="*/ 5345 h 10000"/>
                <a:gd name="connsiteX4-19" fmla="*/ 0 w 1810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109" h="10000">
                  <a:moveTo>
                    <a:pt x="0" y="0"/>
                  </a:moveTo>
                  <a:lnTo>
                    <a:pt x="4852" y="10000"/>
                  </a:lnTo>
                  <a:lnTo>
                    <a:pt x="4852" y="10000"/>
                  </a:lnTo>
                  <a:lnTo>
                    <a:pt x="18109" y="5345"/>
                  </a:lnTo>
                  <a:lnTo>
                    <a:pt x="0"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FDB900"/>
                </a:solidFill>
              </a:endParaRPr>
            </a:p>
          </p:txBody>
        </p:sp>
        <p:sp>
          <p:nvSpPr>
            <p:cNvPr id="34" name="Freeform 26"/>
            <p:cNvSpPr/>
            <p:nvPr/>
          </p:nvSpPr>
          <p:spPr bwMode="auto">
            <a:xfrm>
              <a:off x="9029698" y="-37031"/>
              <a:ext cx="990985" cy="241663"/>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8980 w 10000"/>
                <a:gd name="connsiteY0" fmla="*/ 6331 h 10000"/>
                <a:gd name="connsiteX1" fmla="*/ 4240 w 10000"/>
                <a:gd name="connsiteY1" fmla="*/ 0 h 10000"/>
                <a:gd name="connsiteX2" fmla="*/ 0 w 10000"/>
                <a:gd name="connsiteY2" fmla="*/ 10000 h 10000"/>
                <a:gd name="connsiteX3" fmla="*/ 10000 w 10000"/>
                <a:gd name="connsiteY3" fmla="*/ 5706 h 10000"/>
                <a:gd name="connsiteX4" fmla="*/ 8980 w 10000"/>
                <a:gd name="connsiteY4" fmla="*/ 6331 h 10000"/>
                <a:gd name="connsiteX0-1" fmla="*/ 8980 w 8980"/>
                <a:gd name="connsiteY0-2" fmla="*/ 6331 h 10000"/>
                <a:gd name="connsiteX1-3" fmla="*/ 4240 w 8980"/>
                <a:gd name="connsiteY1-4" fmla="*/ 0 h 10000"/>
                <a:gd name="connsiteX2-5" fmla="*/ 0 w 8980"/>
                <a:gd name="connsiteY2-6" fmla="*/ 10000 h 10000"/>
                <a:gd name="connsiteX3-7" fmla="*/ 7682 w 8980"/>
                <a:gd name="connsiteY3-8" fmla="*/ 8285 h 10000"/>
                <a:gd name="connsiteX4-9" fmla="*/ 8980 w 8980"/>
                <a:gd name="connsiteY4-10" fmla="*/ 6331 h 10000"/>
                <a:gd name="connsiteX0-11" fmla="*/ 10000 w 10000"/>
                <a:gd name="connsiteY0-12" fmla="*/ 0 h 3669"/>
                <a:gd name="connsiteX1-13" fmla="*/ 1243 w 10000"/>
                <a:gd name="connsiteY1-14" fmla="*/ 1407 h 3669"/>
                <a:gd name="connsiteX2-15" fmla="*/ 0 w 10000"/>
                <a:gd name="connsiteY2-16" fmla="*/ 3669 h 3669"/>
                <a:gd name="connsiteX3-17" fmla="*/ 8555 w 10000"/>
                <a:gd name="connsiteY3-18" fmla="*/ 1954 h 3669"/>
                <a:gd name="connsiteX4-19" fmla="*/ 10000 w 10000"/>
                <a:gd name="connsiteY4-20" fmla="*/ 0 h 3669"/>
                <a:gd name="connsiteX0-21" fmla="*/ 8878 w 8878"/>
                <a:gd name="connsiteY0-22" fmla="*/ 639 h 6165"/>
                <a:gd name="connsiteX1-23" fmla="*/ 1243 w 8878"/>
                <a:gd name="connsiteY1-24" fmla="*/ 0 h 6165"/>
                <a:gd name="connsiteX2-25" fmla="*/ 0 w 8878"/>
                <a:gd name="connsiteY2-26" fmla="*/ 6165 h 6165"/>
                <a:gd name="connsiteX3-27" fmla="*/ 8555 w 8878"/>
                <a:gd name="connsiteY3-28" fmla="*/ 1491 h 6165"/>
                <a:gd name="connsiteX4-29" fmla="*/ 8878 w 8878"/>
                <a:gd name="connsiteY4-30" fmla="*/ 639 h 61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878" h="6165">
                  <a:moveTo>
                    <a:pt x="8878" y="639"/>
                  </a:moveTo>
                  <a:lnTo>
                    <a:pt x="1243" y="0"/>
                  </a:lnTo>
                  <a:lnTo>
                    <a:pt x="0" y="6165"/>
                  </a:lnTo>
                  <a:lnTo>
                    <a:pt x="8555" y="1491"/>
                  </a:lnTo>
                  <a:lnTo>
                    <a:pt x="8878" y="63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36" name="肘形连接符 35"/>
          <p:cNvCxnSpPr/>
          <p:nvPr/>
        </p:nvCxnSpPr>
        <p:spPr>
          <a:xfrm flipV="1">
            <a:off x="595985" y="3925451"/>
            <a:ext cx="10581410" cy="1048291"/>
          </a:xfrm>
          <a:prstGeom prst="bentConnector3">
            <a:avLst>
              <a:gd name="adj1" fmla="val 50000"/>
            </a:avLst>
          </a:prstGeom>
          <a:ln w="28575">
            <a:solidFill>
              <a:srgbClr val="A0BF0D"/>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flipV="1">
            <a:off x="595984" y="4344164"/>
            <a:ext cx="10548000" cy="1059164"/>
          </a:xfrm>
          <a:prstGeom prst="bentConnector3">
            <a:avLst>
              <a:gd name="adj1" fmla="val 46685"/>
            </a:avLst>
          </a:prstGeom>
          <a:ln w="28575">
            <a:solidFill>
              <a:srgbClr val="F5841C"/>
            </a:solidFill>
          </a:ln>
        </p:spPr>
        <p:style>
          <a:lnRef idx="1">
            <a:schemeClr val="accent1"/>
          </a:lnRef>
          <a:fillRef idx="0">
            <a:schemeClr val="accent1"/>
          </a:fillRef>
          <a:effectRef idx="0">
            <a:schemeClr val="accent1"/>
          </a:effectRef>
          <a:fontRef idx="minor">
            <a:schemeClr val="tx1"/>
          </a:fontRef>
        </p:style>
      </p:cxnSp>
      <p:cxnSp>
        <p:nvCxnSpPr>
          <p:cNvPr id="38" name="肘形连接符 37"/>
          <p:cNvCxnSpPr/>
          <p:nvPr/>
        </p:nvCxnSpPr>
        <p:spPr>
          <a:xfrm flipV="1">
            <a:off x="595984" y="4176473"/>
            <a:ext cx="10548000" cy="1023753"/>
          </a:xfrm>
          <a:prstGeom prst="bentConnector3">
            <a:avLst>
              <a:gd name="adj1" fmla="val 48696"/>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6451587" y="2980375"/>
            <a:ext cx="4873389" cy="711622"/>
            <a:chOff x="6240567" y="2980375"/>
            <a:chExt cx="4873389" cy="711622"/>
          </a:xfrm>
        </p:grpSpPr>
        <p:grpSp>
          <p:nvGrpSpPr>
            <p:cNvPr id="73" name="组合 72"/>
            <p:cNvGrpSpPr/>
            <p:nvPr/>
          </p:nvGrpSpPr>
          <p:grpSpPr>
            <a:xfrm>
              <a:off x="6537511" y="3087477"/>
              <a:ext cx="4576445" cy="604520"/>
              <a:chOff x="6537511" y="3087477"/>
              <a:chExt cx="4576445" cy="604520"/>
            </a:xfrm>
          </p:grpSpPr>
          <p:sp>
            <p:nvSpPr>
              <p:cNvPr id="40" name="文本框 79"/>
              <p:cNvSpPr txBox="1"/>
              <p:nvPr/>
            </p:nvSpPr>
            <p:spPr>
              <a:xfrm>
                <a:off x="6537511" y="3094778"/>
                <a:ext cx="4576445" cy="583565"/>
              </a:xfrm>
              <a:prstGeom prst="rect">
                <a:avLst/>
              </a:prstGeom>
              <a:noFill/>
            </p:spPr>
            <p:txBody>
              <a:bodyPr wrap="none" rtlCol="0">
                <a:spAutoFit/>
              </a:bodyPr>
              <a:lstStyle>
                <a:defPPr>
                  <a:defRPr lang="zh-CN"/>
                </a:defPPr>
                <a:lvl1pPr>
                  <a:defRPr sz="3200" b="1">
                    <a:solidFill>
                      <a:srgbClr val="F5841C"/>
                    </a:solidFill>
                    <a:latin typeface="微软雅黑" panose="020B0503020204020204" pitchFamily="34" charset="-122"/>
                    <a:ea typeface="微软雅黑" panose="020B0503020204020204" pitchFamily="34" charset="-122"/>
                  </a:defRPr>
                </a:lvl1pPr>
              </a:lstStyle>
              <a:p>
                <a:r>
                  <a:rPr lang="en-US" altLang="zh-CN" dirty="0">
                    <a:solidFill>
                      <a:schemeClr val="accent3"/>
                    </a:solidFill>
                  </a:rPr>
                  <a:t>3    </a:t>
                </a:r>
                <a:r>
                  <a:rPr lang="zh-CN" altLang="en-US" dirty="0">
                    <a:solidFill>
                      <a:schemeClr val="accent3"/>
                    </a:solidFill>
                  </a:rPr>
                  <a:t>作答示范</a:t>
                </a:r>
                <a:r>
                  <a:rPr lang="zh-CN" altLang="en-US" dirty="0">
                    <a:solidFill>
                      <a:schemeClr val="accent3"/>
                    </a:solidFill>
                  </a:rPr>
                  <a:t>及下水</a:t>
                </a:r>
                <a:r>
                  <a:rPr lang="zh-CN" altLang="en-US" dirty="0">
                    <a:solidFill>
                      <a:schemeClr val="accent3"/>
                    </a:solidFill>
                  </a:rPr>
                  <a:t>作文</a:t>
                </a:r>
                <a:endParaRPr lang="zh-CN" altLang="en-US" dirty="0">
                  <a:solidFill>
                    <a:schemeClr val="accent3"/>
                  </a:solidFill>
                </a:endParaRPr>
              </a:p>
            </p:txBody>
          </p:sp>
          <p:sp>
            <p:nvSpPr>
              <p:cNvPr id="44" name="圆角矩形 43"/>
              <p:cNvSpPr/>
              <p:nvPr/>
            </p:nvSpPr>
            <p:spPr>
              <a:xfrm>
                <a:off x="6586406" y="3087477"/>
                <a:ext cx="3491865" cy="604520"/>
              </a:xfrm>
              <a:prstGeom prst="roundRect">
                <a:avLst/>
              </a:prstGeom>
              <a:noFill/>
              <a:ln w="6350">
                <a:solidFill>
                  <a:srgbClr val="A0BF0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rot="2731254">
              <a:off x="6341934" y="2879007"/>
              <a:ext cx="109793" cy="312528"/>
              <a:chOff x="4454660" y="3810474"/>
              <a:chExt cx="406107" cy="1155987"/>
            </a:xfrm>
          </p:grpSpPr>
          <p:sp>
            <p:nvSpPr>
              <p:cNvPr id="47" name="Freeform 16"/>
              <p:cNvSpPr/>
              <p:nvPr/>
            </p:nvSpPr>
            <p:spPr bwMode="auto">
              <a:xfrm flipV="1">
                <a:off x="4459674" y="3810474"/>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0"/>
              <p:cNvSpPr/>
              <p:nvPr/>
            </p:nvSpPr>
            <p:spPr bwMode="auto">
              <a:xfrm rot="15296182">
                <a:off x="4522923" y="4261161"/>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2"/>
              <p:cNvSpPr/>
              <p:nvPr/>
            </p:nvSpPr>
            <p:spPr bwMode="auto">
              <a:xfrm rot="7160246">
                <a:off x="4384500" y="4490194"/>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5" name="组合 74"/>
          <p:cNvGrpSpPr/>
          <p:nvPr/>
        </p:nvGrpSpPr>
        <p:grpSpPr>
          <a:xfrm>
            <a:off x="1311106" y="4023829"/>
            <a:ext cx="4057953" cy="760618"/>
            <a:chOff x="1311106" y="4023829"/>
            <a:chExt cx="4057953" cy="760618"/>
          </a:xfrm>
        </p:grpSpPr>
        <p:grpSp>
          <p:nvGrpSpPr>
            <p:cNvPr id="71" name="组合 70"/>
            <p:cNvGrpSpPr/>
            <p:nvPr/>
          </p:nvGrpSpPr>
          <p:grpSpPr>
            <a:xfrm>
              <a:off x="1464735" y="4153349"/>
              <a:ext cx="3904324" cy="631098"/>
              <a:chOff x="1464735" y="4153349"/>
              <a:chExt cx="3904324" cy="631098"/>
            </a:xfrm>
          </p:grpSpPr>
          <p:sp>
            <p:nvSpPr>
              <p:cNvPr id="35" name="圆角矩形 34"/>
              <p:cNvSpPr/>
              <p:nvPr/>
            </p:nvSpPr>
            <p:spPr>
              <a:xfrm>
                <a:off x="1464735" y="4153349"/>
                <a:ext cx="2979348" cy="604408"/>
              </a:xfrm>
              <a:prstGeom prst="roundRect">
                <a:avLst/>
              </a:prstGeom>
              <a:noFill/>
              <a:ln w="6350">
                <a:solidFill>
                  <a:srgbClr val="826C4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78"/>
              <p:cNvSpPr txBox="1"/>
              <p:nvPr/>
            </p:nvSpPr>
            <p:spPr>
              <a:xfrm>
                <a:off x="1605414" y="4200882"/>
                <a:ext cx="3763645" cy="583565"/>
              </a:xfrm>
              <a:prstGeom prst="rect">
                <a:avLst/>
              </a:prstGeom>
              <a:noFill/>
            </p:spPr>
            <p:txBody>
              <a:bodyPr wrap="none" rtlCol="0">
                <a:spAutoFit/>
              </a:bodyPr>
              <a:lstStyle>
                <a:defPPr>
                  <a:defRPr lang="zh-CN"/>
                </a:defPPr>
                <a:lvl1pPr>
                  <a:defRPr sz="3200" b="1">
                    <a:solidFill>
                      <a:srgbClr val="F5841C"/>
                    </a:solidFill>
                    <a:latin typeface="微软雅黑" panose="020B0503020204020204" pitchFamily="34" charset="-122"/>
                    <a:ea typeface="微软雅黑" panose="020B0503020204020204" pitchFamily="34" charset="-122"/>
                  </a:defRPr>
                </a:lvl1pPr>
              </a:lstStyle>
              <a:p>
                <a:r>
                  <a:rPr lang="en-US" altLang="zh-CN" dirty="0">
                    <a:solidFill>
                      <a:schemeClr val="accent1"/>
                    </a:solidFill>
                  </a:rPr>
                  <a:t>1    </a:t>
                </a:r>
                <a:r>
                  <a:rPr lang="zh-CN" altLang="en-US" dirty="0">
                    <a:solidFill>
                      <a:schemeClr val="accent1"/>
                    </a:solidFill>
                  </a:rPr>
                  <a:t>考题、</a:t>
                </a:r>
                <a:r>
                  <a:rPr lang="zh-CN" altLang="en-US" dirty="0">
                    <a:solidFill>
                      <a:schemeClr val="accent1"/>
                    </a:solidFill>
                  </a:rPr>
                  <a:t>考情分析</a:t>
                </a:r>
                <a:endParaRPr lang="zh-CN" altLang="en-US" dirty="0">
                  <a:solidFill>
                    <a:schemeClr val="accent1"/>
                  </a:solidFill>
                </a:endParaRPr>
              </a:p>
            </p:txBody>
          </p:sp>
        </p:grpSp>
        <p:grpSp>
          <p:nvGrpSpPr>
            <p:cNvPr id="50" name="组合 49"/>
            <p:cNvGrpSpPr/>
            <p:nvPr/>
          </p:nvGrpSpPr>
          <p:grpSpPr>
            <a:xfrm rot="2731254">
              <a:off x="1412473" y="3922461"/>
              <a:ext cx="109793" cy="312528"/>
              <a:chOff x="4454660" y="3810474"/>
              <a:chExt cx="406107" cy="1155987"/>
            </a:xfrm>
          </p:grpSpPr>
          <p:sp>
            <p:nvSpPr>
              <p:cNvPr id="51" name="Freeform 16"/>
              <p:cNvSpPr/>
              <p:nvPr/>
            </p:nvSpPr>
            <p:spPr bwMode="auto">
              <a:xfrm flipV="1">
                <a:off x="4459674" y="3810474"/>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30"/>
              <p:cNvSpPr/>
              <p:nvPr/>
            </p:nvSpPr>
            <p:spPr bwMode="auto">
              <a:xfrm rot="15296182">
                <a:off x="4522923" y="4261161"/>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2"/>
              <p:cNvSpPr/>
              <p:nvPr/>
            </p:nvSpPr>
            <p:spPr bwMode="auto">
              <a:xfrm rot="7160246">
                <a:off x="4384500" y="4490194"/>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8" name="组合 77"/>
          <p:cNvGrpSpPr/>
          <p:nvPr/>
        </p:nvGrpSpPr>
        <p:grpSpPr>
          <a:xfrm>
            <a:off x="6492638" y="4474523"/>
            <a:ext cx="3135613" cy="707381"/>
            <a:chOff x="6281618" y="4474523"/>
            <a:chExt cx="3135613" cy="707381"/>
          </a:xfrm>
        </p:grpSpPr>
        <p:sp>
          <p:nvSpPr>
            <p:cNvPr id="45" name="圆角矩形 44"/>
            <p:cNvSpPr/>
            <p:nvPr/>
          </p:nvSpPr>
          <p:spPr>
            <a:xfrm>
              <a:off x="6437883" y="4577496"/>
              <a:ext cx="2979348" cy="604408"/>
            </a:xfrm>
            <a:prstGeom prst="roundRect">
              <a:avLst/>
            </a:prstGeom>
            <a:noFill/>
            <a:ln w="6350">
              <a:solidFill>
                <a:srgbClr val="F5841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p:cNvGrpSpPr/>
            <p:nvPr/>
          </p:nvGrpSpPr>
          <p:grpSpPr>
            <a:xfrm rot="2731254">
              <a:off x="6382985" y="4373155"/>
              <a:ext cx="109793" cy="312528"/>
              <a:chOff x="4454660" y="3810474"/>
              <a:chExt cx="406107" cy="1155987"/>
            </a:xfrm>
          </p:grpSpPr>
          <p:sp>
            <p:nvSpPr>
              <p:cNvPr id="55" name="Freeform 16"/>
              <p:cNvSpPr/>
              <p:nvPr/>
            </p:nvSpPr>
            <p:spPr bwMode="auto">
              <a:xfrm flipV="1">
                <a:off x="4459674" y="3810474"/>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0"/>
              <p:cNvSpPr/>
              <p:nvPr/>
            </p:nvSpPr>
            <p:spPr bwMode="auto">
              <a:xfrm rot="15296182">
                <a:off x="4522923" y="4261161"/>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2"/>
              <p:cNvSpPr/>
              <p:nvPr/>
            </p:nvSpPr>
            <p:spPr bwMode="auto">
              <a:xfrm rot="7160246">
                <a:off x="4384500" y="4490194"/>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6" name="组合 75"/>
          <p:cNvGrpSpPr/>
          <p:nvPr/>
        </p:nvGrpSpPr>
        <p:grpSpPr>
          <a:xfrm>
            <a:off x="1267826" y="5527599"/>
            <a:ext cx="3436641" cy="699709"/>
            <a:chOff x="1267826" y="5527599"/>
            <a:chExt cx="3436641" cy="699709"/>
          </a:xfrm>
        </p:grpSpPr>
        <p:grpSp>
          <p:nvGrpSpPr>
            <p:cNvPr id="72" name="组合 71"/>
            <p:cNvGrpSpPr/>
            <p:nvPr/>
          </p:nvGrpSpPr>
          <p:grpSpPr>
            <a:xfrm>
              <a:off x="1462157" y="5622788"/>
              <a:ext cx="3242310" cy="604520"/>
              <a:chOff x="1462157" y="5622788"/>
              <a:chExt cx="3242310" cy="604520"/>
            </a:xfrm>
          </p:grpSpPr>
          <p:sp>
            <p:nvSpPr>
              <p:cNvPr id="42" name="文本框 81"/>
              <p:cNvSpPr txBox="1"/>
              <p:nvPr/>
            </p:nvSpPr>
            <p:spPr>
              <a:xfrm>
                <a:off x="1634897" y="5643235"/>
                <a:ext cx="2993390" cy="583565"/>
              </a:xfrm>
              <a:prstGeom prst="rect">
                <a:avLst/>
              </a:prstGeom>
              <a:noFill/>
            </p:spPr>
            <p:txBody>
              <a:bodyPr wrap="none" rtlCol="0">
                <a:spAutoFit/>
              </a:bodyPr>
              <a:lstStyle>
                <a:defPPr>
                  <a:defRPr lang="zh-CN"/>
                </a:defPPr>
                <a:lvl1pPr>
                  <a:defRPr sz="3200" b="1">
                    <a:solidFill>
                      <a:srgbClr val="F5841C"/>
                    </a:solidFill>
                    <a:latin typeface="微软雅黑" panose="020B0503020204020204" pitchFamily="34" charset="-122"/>
                    <a:ea typeface="微软雅黑" panose="020B0503020204020204" pitchFamily="34" charset="-122"/>
                  </a:defRPr>
                </a:lvl1pPr>
              </a:lstStyle>
              <a:p>
                <a:r>
                  <a:rPr lang="en-US" altLang="zh-CN" dirty="0">
                    <a:solidFill>
                      <a:schemeClr val="accent5"/>
                    </a:solidFill>
                  </a:rPr>
                  <a:t>2 </a:t>
                </a:r>
                <a:r>
                  <a:rPr lang="zh-CN" altLang="en-US" dirty="0">
                    <a:solidFill>
                      <a:schemeClr val="accent5"/>
                    </a:solidFill>
                  </a:rPr>
                  <a:t>写作要点</a:t>
                </a:r>
                <a:r>
                  <a:rPr lang="zh-CN" altLang="en-US" dirty="0">
                    <a:solidFill>
                      <a:schemeClr val="accent5"/>
                    </a:solidFill>
                  </a:rPr>
                  <a:t>设计</a:t>
                </a:r>
                <a:endParaRPr lang="zh-CN" altLang="en-US" dirty="0">
                  <a:solidFill>
                    <a:schemeClr val="accent5"/>
                  </a:solidFill>
                </a:endParaRPr>
              </a:p>
            </p:txBody>
          </p:sp>
          <p:sp>
            <p:nvSpPr>
              <p:cNvPr id="43" name="圆角矩形 42"/>
              <p:cNvSpPr/>
              <p:nvPr/>
            </p:nvSpPr>
            <p:spPr>
              <a:xfrm>
                <a:off x="1462157" y="5622788"/>
                <a:ext cx="3242310" cy="604520"/>
              </a:xfrm>
              <a:prstGeom prst="roundRect">
                <a:avLst/>
              </a:prstGeom>
              <a:noFill/>
              <a:ln w="6350">
                <a:solidFill>
                  <a:srgbClr val="31909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 name="组合 57"/>
            <p:cNvGrpSpPr/>
            <p:nvPr/>
          </p:nvGrpSpPr>
          <p:grpSpPr>
            <a:xfrm rot="2731254">
              <a:off x="1369193" y="5426231"/>
              <a:ext cx="109793" cy="312528"/>
              <a:chOff x="4454660" y="3810474"/>
              <a:chExt cx="406107" cy="1155987"/>
            </a:xfrm>
          </p:grpSpPr>
          <p:sp>
            <p:nvSpPr>
              <p:cNvPr id="59" name="Freeform 16"/>
              <p:cNvSpPr/>
              <p:nvPr/>
            </p:nvSpPr>
            <p:spPr bwMode="auto">
              <a:xfrm flipV="1">
                <a:off x="4459674" y="3810474"/>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0"/>
              <p:cNvSpPr/>
              <p:nvPr/>
            </p:nvSpPr>
            <p:spPr bwMode="auto">
              <a:xfrm rot="15296182">
                <a:off x="4522923" y="4261161"/>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2"/>
              <p:cNvSpPr/>
              <p:nvPr/>
            </p:nvSpPr>
            <p:spPr bwMode="auto">
              <a:xfrm rot="7160246">
                <a:off x="4384500" y="4490194"/>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66" name="文本框 95"/>
          <p:cNvSpPr txBox="1"/>
          <p:nvPr/>
        </p:nvSpPr>
        <p:spPr>
          <a:xfrm>
            <a:off x="11192447" y="3576165"/>
            <a:ext cx="800219" cy="1118255"/>
          </a:xfrm>
          <a:prstGeom prst="rect">
            <a:avLst/>
          </a:prstGeom>
          <a:noFill/>
        </p:spPr>
        <p:txBody>
          <a:bodyPr vert="eaVert" wrap="none" rtlCol="0">
            <a:spAutoFit/>
          </a:bodyPr>
          <a:lstStyle/>
          <a:p>
            <a:pPr algn="ctr"/>
            <a:r>
              <a:rPr lang="zh-CN" altLang="en-US" sz="4000" b="1" dirty="0">
                <a:solidFill>
                  <a:srgbClr val="1C1C1C"/>
                </a:solidFill>
                <a:latin typeface="微软雅黑" panose="020B0503020204020204" pitchFamily="34" charset="-122"/>
                <a:ea typeface="微软雅黑" panose="020B0503020204020204" pitchFamily="34" charset="-122"/>
              </a:rPr>
              <a:t>目录</a:t>
            </a:r>
            <a:endParaRPr lang="en-US" altLang="zh-CN" sz="4000" b="1" dirty="0">
              <a:solidFill>
                <a:srgbClr val="1C1C1C"/>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6748780" y="4659630"/>
            <a:ext cx="6096000" cy="521970"/>
          </a:xfrm>
          <a:prstGeom prst="rect">
            <a:avLst/>
          </a:prstGeom>
          <a:noFill/>
        </p:spPr>
        <p:txBody>
          <a:bodyPr wrap="square" rtlCol="0" anchor="t">
            <a:spAutoFit/>
          </a:bodyPr>
          <a:p>
            <a:r>
              <a:rPr lang="en-US" altLang="zh-CN" sz="2800" b="1" dirty="0">
                <a:solidFill>
                  <a:schemeClr val="accent3"/>
                </a:solidFill>
                <a:latin typeface="华文琥珀" panose="02010800040101010101" charset="-122"/>
                <a:ea typeface="华文琥珀" panose="02010800040101010101" charset="-122"/>
                <a:cs typeface="华文琥珀" panose="02010800040101010101" charset="-122"/>
                <a:sym typeface="+mn-ea"/>
              </a:rPr>
              <a:t>4    </a:t>
            </a:r>
            <a:r>
              <a:rPr lang="zh-CN" altLang="en-US" sz="2800" b="1" dirty="0">
                <a:solidFill>
                  <a:schemeClr val="accent3"/>
                </a:solidFill>
                <a:latin typeface="华文琥珀" panose="02010800040101010101" charset="-122"/>
                <a:ea typeface="华文琥珀" panose="02010800040101010101" charset="-122"/>
                <a:cs typeface="华文琥珀" panose="02010800040101010101" charset="-122"/>
                <a:sym typeface="+mn-ea"/>
              </a:rPr>
              <a:t>类似真题拓展</a:t>
            </a:r>
            <a:endParaRPr lang="zh-CN" altLang="en-US" sz="2800" b="1" dirty="0">
              <a:solidFill>
                <a:schemeClr val="accent3"/>
              </a:solidFill>
              <a:latin typeface="华文琥珀" panose="02010800040101010101" charset="-122"/>
              <a:ea typeface="华文琥珀" panose="02010800040101010101" charset="-122"/>
              <a:cs typeface="华文琥珀" panose="02010800040101010101" charset="-122"/>
              <a:sym typeface="+mn-ea"/>
            </a:endParaRPr>
          </a:p>
        </p:txBody>
      </p:sp>
      <p:pic>
        <p:nvPicPr>
          <p:cNvPr id="41" name="图片 40" descr="图标 图片1"/>
          <p:cNvPicPr>
            <a:picLocks noChangeAspect="1"/>
          </p:cNvPicPr>
          <p:nvPr>
            <p:custDataLst>
              <p:tags r:id="rId1"/>
            </p:custDataLst>
          </p:nvPr>
        </p:nvPicPr>
        <p:blipFill>
          <a:blip r:embed="rId2"/>
          <a:stretch>
            <a:fillRect/>
          </a:stretch>
        </p:blipFill>
        <p:spPr>
          <a:xfrm>
            <a:off x="10701655" y="209550"/>
            <a:ext cx="1161415" cy="993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afterEffect">
                                  <p:stCondLst>
                                    <p:cond delay="0"/>
                                  </p:stCondLst>
                                  <p:childTnLst>
                                    <p:set>
                                      <p:cBhvr rctx="PPT">
                                        <p:cTn id="6" dur="indefinite"/>
                                        <p:tgtEl>
                                          <p:spTgt spid="9"/>
                                        </p:tgtEl>
                                        <p:attrNameLst>
                                          <p:attrName>style.opacity</p:attrName>
                                        </p:attrNameLst>
                                      </p:cBhvr>
                                      <p:to>
                                        <p:strVal val="0.5"/>
                                      </p:to>
                                    </p:set>
                                    <p:animEffect filter="image" prLst="opacity: 0.5">
                                      <p:cBhvr rctx="IE">
                                        <p:cTn id="7" dur="indefinite"/>
                                        <p:tgtEl>
                                          <p:spTgt spid="9"/>
                                        </p:tgtEl>
                                      </p:cBhvr>
                                    </p:animEffect>
                                  </p:childTnLst>
                                </p:cTn>
                              </p:par>
                              <p:par>
                                <p:cTn id="8" presetID="9" presetClass="emph" presetSubtype="0" nodeType="withEffect">
                                  <p:stCondLst>
                                    <p:cond delay="0"/>
                                  </p:stCondLst>
                                  <p:childTnLst>
                                    <p:set>
                                      <p:cBhvr rctx="PPT">
                                        <p:cTn id="9" dur="indefinite"/>
                                        <p:tgtEl>
                                          <p:spTgt spid="10"/>
                                        </p:tgtEl>
                                        <p:attrNameLst>
                                          <p:attrName>style.opacity</p:attrName>
                                        </p:attrNameLst>
                                      </p:cBhvr>
                                      <p:to>
                                        <p:strVal val="0.5"/>
                                      </p:to>
                                    </p:set>
                                    <p:animEffect filter="image" prLst="opacity: 0.5">
                                      <p:cBhvr rctx="IE">
                                        <p:cTn id="10" dur="indefinite"/>
                                        <p:tgtEl>
                                          <p:spTgt spid="10"/>
                                        </p:tgtEl>
                                      </p:cBhvr>
                                    </p:animEffect>
                                  </p:childTnLst>
                                </p:cTn>
                              </p:par>
                            </p:childTnLst>
                          </p:cTn>
                        </p:par>
                        <p:par>
                          <p:cTn id="11" fill="hold">
                            <p:stCondLst>
                              <p:cond delay="0"/>
                            </p:stCondLst>
                            <p:childTnLst>
                              <p:par>
                                <p:cTn id="12" presetID="2" presetClass="entr" presetSubtype="8" fill="hold" grpId="0" nodeType="afterEffect">
                                  <p:stCondLst>
                                    <p:cond delay="0"/>
                                  </p:stCondLst>
                                  <p:childTnLst>
                                    <p:set>
                                      <p:cBhvr>
                                        <p:cTn id="13" dur="1" fill="hold">
                                          <p:stCondLst>
                                            <p:cond delay="0"/>
                                          </p:stCondLst>
                                        </p:cTn>
                                        <p:tgtEl>
                                          <p:spTgt spid="66"/>
                                        </p:tgtEl>
                                        <p:attrNameLst>
                                          <p:attrName>style.visibility</p:attrName>
                                        </p:attrNameLst>
                                      </p:cBhvr>
                                      <p:to>
                                        <p:strVal val="visible"/>
                                      </p:to>
                                    </p:set>
                                    <p:anim calcmode="lin" valueType="num">
                                      <p:cBhvr additive="base">
                                        <p:cTn id="14" dur="500" fill="hold"/>
                                        <p:tgtEl>
                                          <p:spTgt spid="66"/>
                                        </p:tgtEl>
                                        <p:attrNameLst>
                                          <p:attrName>ppt_x</p:attrName>
                                        </p:attrNameLst>
                                      </p:cBhvr>
                                      <p:tavLst>
                                        <p:tav tm="0">
                                          <p:val>
                                            <p:strVal val="0-#ppt_w/2"/>
                                          </p:val>
                                        </p:tav>
                                        <p:tav tm="100000">
                                          <p:val>
                                            <p:strVal val="#ppt_x"/>
                                          </p:val>
                                        </p:tav>
                                      </p:tavLst>
                                    </p:anim>
                                    <p:anim calcmode="lin" valueType="num">
                                      <p:cBhvr additive="base">
                                        <p:cTn id="15" dur="500" fill="hold"/>
                                        <p:tgtEl>
                                          <p:spTgt spid="66"/>
                                        </p:tgtEl>
                                        <p:attrNameLst>
                                          <p:attrName>ppt_y</p:attrName>
                                        </p:attrNameLst>
                                      </p:cBhvr>
                                      <p:tavLst>
                                        <p:tav tm="0">
                                          <p:val>
                                            <p:strVal val="#ppt_y"/>
                                          </p:val>
                                        </p:tav>
                                        <p:tav tm="100000">
                                          <p:val>
                                            <p:strVal val="#ppt_y"/>
                                          </p:val>
                                        </p:tav>
                                      </p:tavLst>
                                    </p:anim>
                                  </p:childTnLst>
                                </p:cTn>
                              </p:par>
                              <p:par>
                                <p:cTn id="16" presetID="22" presetClass="entr" presetSubtype="2" fill="hold" nodeType="withEffect">
                                  <p:stCondLst>
                                    <p:cond delay="250"/>
                                  </p:stCondLst>
                                  <p:childTnLst>
                                    <p:set>
                                      <p:cBhvr>
                                        <p:cTn id="17" dur="1" fill="hold">
                                          <p:stCondLst>
                                            <p:cond delay="0"/>
                                          </p:stCondLst>
                                        </p:cTn>
                                        <p:tgtEl>
                                          <p:spTgt spid="36"/>
                                        </p:tgtEl>
                                        <p:attrNameLst>
                                          <p:attrName>style.visibility</p:attrName>
                                        </p:attrNameLst>
                                      </p:cBhvr>
                                      <p:to>
                                        <p:strVal val="visible"/>
                                      </p:to>
                                    </p:set>
                                    <p:animEffect transition="in" filter="wipe(right)">
                                      <p:cBhvr>
                                        <p:cTn id="18" dur="750"/>
                                        <p:tgtEl>
                                          <p:spTgt spid="36"/>
                                        </p:tgtEl>
                                      </p:cBhvr>
                                    </p:animEffect>
                                  </p:childTnLst>
                                </p:cTn>
                              </p:par>
                              <p:par>
                                <p:cTn id="19" presetID="16" presetClass="entr" presetSubtype="21"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arn(inVertical)">
                                      <p:cBhvr>
                                        <p:cTn id="21" dur="500"/>
                                        <p:tgtEl>
                                          <p:spTgt spid="38"/>
                                        </p:tgtEl>
                                      </p:cBhvr>
                                    </p:animEffect>
                                  </p:childTnLst>
                                </p:cTn>
                              </p:par>
                              <p:par>
                                <p:cTn id="22" presetID="22" presetClass="entr" presetSubtype="2" fill="hold" nodeType="withEffect">
                                  <p:stCondLst>
                                    <p:cond delay="250"/>
                                  </p:stCondLst>
                                  <p:childTnLst>
                                    <p:set>
                                      <p:cBhvr>
                                        <p:cTn id="23" dur="1" fill="hold">
                                          <p:stCondLst>
                                            <p:cond delay="0"/>
                                          </p:stCondLst>
                                        </p:cTn>
                                        <p:tgtEl>
                                          <p:spTgt spid="37"/>
                                        </p:tgtEl>
                                        <p:attrNameLst>
                                          <p:attrName>style.visibility</p:attrName>
                                        </p:attrNameLst>
                                      </p:cBhvr>
                                      <p:to>
                                        <p:strVal val="visible"/>
                                      </p:to>
                                    </p:set>
                                    <p:animEffect transition="in" filter="wipe(right)">
                                      <p:cBhvr>
                                        <p:cTn id="24" dur="750"/>
                                        <p:tgtEl>
                                          <p:spTgt spid="37"/>
                                        </p:tgtEl>
                                      </p:cBhvr>
                                    </p:animEffect>
                                  </p:childTnLst>
                                </p:cTn>
                              </p:par>
                            </p:childTnLst>
                          </p:cTn>
                        </p:par>
                        <p:par>
                          <p:cTn id="25" fill="hold">
                            <p:stCondLst>
                              <p:cond delay="500"/>
                            </p:stCondLst>
                            <p:childTnLst>
                              <p:par>
                                <p:cTn id="26" presetID="49" presetClass="entr" presetSubtype="0" decel="100000" fill="hold" nodeType="afterEffect">
                                  <p:stCondLst>
                                    <p:cond delay="0"/>
                                  </p:stCondLst>
                                  <p:childTnLst>
                                    <p:set>
                                      <p:cBhvr>
                                        <p:cTn id="27" dur="1" fill="hold">
                                          <p:stCondLst>
                                            <p:cond delay="0"/>
                                          </p:stCondLst>
                                        </p:cTn>
                                        <p:tgtEl>
                                          <p:spTgt spid="75"/>
                                        </p:tgtEl>
                                        <p:attrNameLst>
                                          <p:attrName>style.visibility</p:attrName>
                                        </p:attrNameLst>
                                      </p:cBhvr>
                                      <p:to>
                                        <p:strVal val="visible"/>
                                      </p:to>
                                    </p:set>
                                    <p:anim calcmode="lin" valueType="num">
                                      <p:cBhvr>
                                        <p:cTn id="28" dur="1000" fill="hold"/>
                                        <p:tgtEl>
                                          <p:spTgt spid="75"/>
                                        </p:tgtEl>
                                        <p:attrNameLst>
                                          <p:attrName>ppt_w</p:attrName>
                                        </p:attrNameLst>
                                      </p:cBhvr>
                                      <p:tavLst>
                                        <p:tav tm="0">
                                          <p:val>
                                            <p:fltVal val="0"/>
                                          </p:val>
                                        </p:tav>
                                        <p:tav tm="100000">
                                          <p:val>
                                            <p:strVal val="#ppt_w"/>
                                          </p:val>
                                        </p:tav>
                                      </p:tavLst>
                                    </p:anim>
                                    <p:anim calcmode="lin" valueType="num">
                                      <p:cBhvr>
                                        <p:cTn id="29" dur="1000" fill="hold"/>
                                        <p:tgtEl>
                                          <p:spTgt spid="75"/>
                                        </p:tgtEl>
                                        <p:attrNameLst>
                                          <p:attrName>ppt_h</p:attrName>
                                        </p:attrNameLst>
                                      </p:cBhvr>
                                      <p:tavLst>
                                        <p:tav tm="0">
                                          <p:val>
                                            <p:fltVal val="0"/>
                                          </p:val>
                                        </p:tav>
                                        <p:tav tm="100000">
                                          <p:val>
                                            <p:strVal val="#ppt_h"/>
                                          </p:val>
                                        </p:tav>
                                      </p:tavLst>
                                    </p:anim>
                                    <p:anim calcmode="lin" valueType="num">
                                      <p:cBhvr>
                                        <p:cTn id="30" dur="1000" fill="hold"/>
                                        <p:tgtEl>
                                          <p:spTgt spid="75"/>
                                        </p:tgtEl>
                                        <p:attrNameLst>
                                          <p:attrName>style.rotation</p:attrName>
                                        </p:attrNameLst>
                                      </p:cBhvr>
                                      <p:tavLst>
                                        <p:tav tm="0">
                                          <p:val>
                                            <p:fltVal val="360"/>
                                          </p:val>
                                        </p:tav>
                                        <p:tav tm="100000">
                                          <p:val>
                                            <p:fltVal val="0"/>
                                          </p:val>
                                        </p:tav>
                                      </p:tavLst>
                                    </p:anim>
                                    <p:animEffect transition="in" filter="fade">
                                      <p:cBhvr>
                                        <p:cTn id="31" dur="1000"/>
                                        <p:tgtEl>
                                          <p:spTgt spid="75"/>
                                        </p:tgtEl>
                                      </p:cBhvr>
                                    </p:animEffect>
                                  </p:childTnLst>
                                </p:cTn>
                              </p:par>
                              <p:par>
                                <p:cTn id="32" presetID="49" presetClass="entr" presetSubtype="0" decel="100000" fill="hold" nodeType="withEffect">
                                  <p:stCondLst>
                                    <p:cond delay="0"/>
                                  </p:stCondLst>
                                  <p:childTnLst>
                                    <p:set>
                                      <p:cBhvr>
                                        <p:cTn id="33" dur="1" fill="hold">
                                          <p:stCondLst>
                                            <p:cond delay="0"/>
                                          </p:stCondLst>
                                        </p:cTn>
                                        <p:tgtEl>
                                          <p:spTgt spid="76"/>
                                        </p:tgtEl>
                                        <p:attrNameLst>
                                          <p:attrName>style.visibility</p:attrName>
                                        </p:attrNameLst>
                                      </p:cBhvr>
                                      <p:to>
                                        <p:strVal val="visible"/>
                                      </p:to>
                                    </p:set>
                                    <p:anim calcmode="lin" valueType="num">
                                      <p:cBhvr>
                                        <p:cTn id="34" dur="1000" fill="hold"/>
                                        <p:tgtEl>
                                          <p:spTgt spid="76"/>
                                        </p:tgtEl>
                                        <p:attrNameLst>
                                          <p:attrName>ppt_w</p:attrName>
                                        </p:attrNameLst>
                                      </p:cBhvr>
                                      <p:tavLst>
                                        <p:tav tm="0">
                                          <p:val>
                                            <p:fltVal val="0"/>
                                          </p:val>
                                        </p:tav>
                                        <p:tav tm="100000">
                                          <p:val>
                                            <p:strVal val="#ppt_w"/>
                                          </p:val>
                                        </p:tav>
                                      </p:tavLst>
                                    </p:anim>
                                    <p:anim calcmode="lin" valueType="num">
                                      <p:cBhvr>
                                        <p:cTn id="35" dur="1000" fill="hold"/>
                                        <p:tgtEl>
                                          <p:spTgt spid="76"/>
                                        </p:tgtEl>
                                        <p:attrNameLst>
                                          <p:attrName>ppt_h</p:attrName>
                                        </p:attrNameLst>
                                      </p:cBhvr>
                                      <p:tavLst>
                                        <p:tav tm="0">
                                          <p:val>
                                            <p:fltVal val="0"/>
                                          </p:val>
                                        </p:tav>
                                        <p:tav tm="100000">
                                          <p:val>
                                            <p:strVal val="#ppt_h"/>
                                          </p:val>
                                        </p:tav>
                                      </p:tavLst>
                                    </p:anim>
                                    <p:anim calcmode="lin" valueType="num">
                                      <p:cBhvr>
                                        <p:cTn id="36" dur="1000" fill="hold"/>
                                        <p:tgtEl>
                                          <p:spTgt spid="76"/>
                                        </p:tgtEl>
                                        <p:attrNameLst>
                                          <p:attrName>style.rotation</p:attrName>
                                        </p:attrNameLst>
                                      </p:cBhvr>
                                      <p:tavLst>
                                        <p:tav tm="0">
                                          <p:val>
                                            <p:fltVal val="360"/>
                                          </p:val>
                                        </p:tav>
                                        <p:tav tm="100000">
                                          <p:val>
                                            <p:fltVal val="0"/>
                                          </p:val>
                                        </p:tav>
                                      </p:tavLst>
                                    </p:anim>
                                    <p:animEffect transition="in" filter="fade">
                                      <p:cBhvr>
                                        <p:cTn id="37" dur="1000"/>
                                        <p:tgtEl>
                                          <p:spTgt spid="76"/>
                                        </p:tgtEl>
                                      </p:cBhvr>
                                    </p:animEffect>
                                  </p:childTnLst>
                                </p:cTn>
                              </p:par>
                              <p:par>
                                <p:cTn id="38" presetID="49" presetClass="entr" presetSubtype="0" decel="100000" fill="hold" nodeType="withEffect">
                                  <p:stCondLst>
                                    <p:cond delay="0"/>
                                  </p:stCondLst>
                                  <p:childTnLst>
                                    <p:set>
                                      <p:cBhvr>
                                        <p:cTn id="39" dur="1" fill="hold">
                                          <p:stCondLst>
                                            <p:cond delay="0"/>
                                          </p:stCondLst>
                                        </p:cTn>
                                        <p:tgtEl>
                                          <p:spTgt spid="77"/>
                                        </p:tgtEl>
                                        <p:attrNameLst>
                                          <p:attrName>style.visibility</p:attrName>
                                        </p:attrNameLst>
                                      </p:cBhvr>
                                      <p:to>
                                        <p:strVal val="visible"/>
                                      </p:to>
                                    </p:set>
                                    <p:anim calcmode="lin" valueType="num">
                                      <p:cBhvr>
                                        <p:cTn id="40" dur="1000" fill="hold"/>
                                        <p:tgtEl>
                                          <p:spTgt spid="77"/>
                                        </p:tgtEl>
                                        <p:attrNameLst>
                                          <p:attrName>ppt_w</p:attrName>
                                        </p:attrNameLst>
                                      </p:cBhvr>
                                      <p:tavLst>
                                        <p:tav tm="0">
                                          <p:val>
                                            <p:fltVal val="0"/>
                                          </p:val>
                                        </p:tav>
                                        <p:tav tm="100000">
                                          <p:val>
                                            <p:strVal val="#ppt_w"/>
                                          </p:val>
                                        </p:tav>
                                      </p:tavLst>
                                    </p:anim>
                                    <p:anim calcmode="lin" valueType="num">
                                      <p:cBhvr>
                                        <p:cTn id="41" dur="1000" fill="hold"/>
                                        <p:tgtEl>
                                          <p:spTgt spid="77"/>
                                        </p:tgtEl>
                                        <p:attrNameLst>
                                          <p:attrName>ppt_h</p:attrName>
                                        </p:attrNameLst>
                                      </p:cBhvr>
                                      <p:tavLst>
                                        <p:tav tm="0">
                                          <p:val>
                                            <p:fltVal val="0"/>
                                          </p:val>
                                        </p:tav>
                                        <p:tav tm="100000">
                                          <p:val>
                                            <p:strVal val="#ppt_h"/>
                                          </p:val>
                                        </p:tav>
                                      </p:tavLst>
                                    </p:anim>
                                    <p:anim calcmode="lin" valueType="num">
                                      <p:cBhvr>
                                        <p:cTn id="42" dur="1000" fill="hold"/>
                                        <p:tgtEl>
                                          <p:spTgt spid="77"/>
                                        </p:tgtEl>
                                        <p:attrNameLst>
                                          <p:attrName>style.rotation</p:attrName>
                                        </p:attrNameLst>
                                      </p:cBhvr>
                                      <p:tavLst>
                                        <p:tav tm="0">
                                          <p:val>
                                            <p:fltVal val="360"/>
                                          </p:val>
                                        </p:tav>
                                        <p:tav tm="100000">
                                          <p:val>
                                            <p:fltVal val="0"/>
                                          </p:val>
                                        </p:tav>
                                      </p:tavLst>
                                    </p:anim>
                                    <p:animEffect transition="in" filter="fade">
                                      <p:cBhvr>
                                        <p:cTn id="43" dur="1000"/>
                                        <p:tgtEl>
                                          <p:spTgt spid="77"/>
                                        </p:tgtEl>
                                      </p:cBhvr>
                                    </p:animEffect>
                                  </p:childTnLst>
                                </p:cTn>
                              </p:par>
                              <p:par>
                                <p:cTn id="44" presetID="49" presetClass="entr" presetSubtype="0" decel="100000" fill="hold" nodeType="withEffect">
                                  <p:stCondLst>
                                    <p:cond delay="0"/>
                                  </p:stCondLst>
                                  <p:childTnLst>
                                    <p:set>
                                      <p:cBhvr>
                                        <p:cTn id="45" dur="1" fill="hold">
                                          <p:stCondLst>
                                            <p:cond delay="0"/>
                                          </p:stCondLst>
                                        </p:cTn>
                                        <p:tgtEl>
                                          <p:spTgt spid="78"/>
                                        </p:tgtEl>
                                        <p:attrNameLst>
                                          <p:attrName>style.visibility</p:attrName>
                                        </p:attrNameLst>
                                      </p:cBhvr>
                                      <p:to>
                                        <p:strVal val="visible"/>
                                      </p:to>
                                    </p:set>
                                    <p:anim calcmode="lin" valueType="num">
                                      <p:cBhvr>
                                        <p:cTn id="46" dur="1000" fill="hold"/>
                                        <p:tgtEl>
                                          <p:spTgt spid="78"/>
                                        </p:tgtEl>
                                        <p:attrNameLst>
                                          <p:attrName>ppt_w</p:attrName>
                                        </p:attrNameLst>
                                      </p:cBhvr>
                                      <p:tavLst>
                                        <p:tav tm="0">
                                          <p:val>
                                            <p:fltVal val="0"/>
                                          </p:val>
                                        </p:tav>
                                        <p:tav tm="100000">
                                          <p:val>
                                            <p:strVal val="#ppt_w"/>
                                          </p:val>
                                        </p:tav>
                                      </p:tavLst>
                                    </p:anim>
                                    <p:anim calcmode="lin" valueType="num">
                                      <p:cBhvr>
                                        <p:cTn id="47" dur="1000" fill="hold"/>
                                        <p:tgtEl>
                                          <p:spTgt spid="78"/>
                                        </p:tgtEl>
                                        <p:attrNameLst>
                                          <p:attrName>ppt_h</p:attrName>
                                        </p:attrNameLst>
                                      </p:cBhvr>
                                      <p:tavLst>
                                        <p:tav tm="0">
                                          <p:val>
                                            <p:fltVal val="0"/>
                                          </p:val>
                                        </p:tav>
                                        <p:tav tm="100000">
                                          <p:val>
                                            <p:strVal val="#ppt_h"/>
                                          </p:val>
                                        </p:tav>
                                      </p:tavLst>
                                    </p:anim>
                                    <p:anim calcmode="lin" valueType="num">
                                      <p:cBhvr>
                                        <p:cTn id="48" dur="1000" fill="hold"/>
                                        <p:tgtEl>
                                          <p:spTgt spid="78"/>
                                        </p:tgtEl>
                                        <p:attrNameLst>
                                          <p:attrName>style.rotation</p:attrName>
                                        </p:attrNameLst>
                                      </p:cBhvr>
                                      <p:tavLst>
                                        <p:tav tm="0">
                                          <p:val>
                                            <p:fltVal val="360"/>
                                          </p:val>
                                        </p:tav>
                                        <p:tav tm="100000">
                                          <p:val>
                                            <p:fltVal val="0"/>
                                          </p:val>
                                        </p:tav>
                                      </p:tavLst>
                                    </p:anim>
                                    <p:animEffect transition="in" filter="fade">
                                      <p:cBhvr>
                                        <p:cTn id="49"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矩形 29"/>
          <p:cNvSpPr/>
          <p:nvPr>
            <p:custDataLst>
              <p:tags r:id="rId1"/>
            </p:custDataLst>
          </p:nvPr>
        </p:nvSpPr>
        <p:spPr>
          <a:xfrm>
            <a:off x="408940" y="70485"/>
            <a:ext cx="11783695" cy="6188075"/>
          </a:xfrm>
          <a:prstGeom prst="rect">
            <a:avLst/>
          </a:prstGeom>
        </p:spPr>
        <p:txBody>
          <a:bodyPr wrap="square">
            <a:noAutofit/>
          </a:bodyPr>
          <a:p>
            <a:pPr lvl="0" algn="just" eaLnBrk="1" hangingPunct="1">
              <a:spcBef>
                <a:spcPct val="20000"/>
              </a:spcBef>
            </a:pPr>
            <a:r>
              <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rPr>
              <a:t>     Doing exercises regularly has numerous benefits. For example, exercises help control your weight, because to maintain weight one must burn the extra calories throught doing workout.Exercise is crucial to support a healthy metabolism, while the lack of it will lead to fatigue and diseases. </a:t>
            </a:r>
            <a:endPar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lvl="0" algn="just" eaLnBrk="1" hangingPunct="1">
              <a:spcBef>
                <a:spcPct val="20000"/>
              </a:spcBef>
            </a:pPr>
            <a:r>
              <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rPr>
              <a:t>   </a:t>
            </a:r>
            <a:endPar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lvl="0" algn="just" eaLnBrk="1" hangingPunct="1">
              <a:spcBef>
                <a:spcPct val="20000"/>
              </a:spcBef>
            </a:pPr>
            <a:r>
              <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rPr>
              <a:t>     </a:t>
            </a:r>
            <a:endPar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custDataLst>
              <p:tags r:id="rId2"/>
            </p:custDataLst>
          </p:nvPr>
        </p:nvSpPr>
        <p:spPr>
          <a:xfrm>
            <a:off x="479425" y="3429000"/>
            <a:ext cx="10949940" cy="2417445"/>
          </a:xfrm>
          <a:prstGeom prst="rect">
            <a:avLst/>
          </a:prstGeom>
        </p:spPr>
        <p:txBody>
          <a:bodyPr wrap="square">
            <a:spAutoFit/>
          </a:bodyPr>
          <a:p>
            <a:pPr lvl="0" algn="just" eaLnBrk="1" hangingPunct="1">
              <a:spcBef>
                <a:spcPct val="20000"/>
              </a:spcBef>
            </a:pPr>
            <a:r>
              <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rPr>
              <a:t>    Without exercises, one will not know the best state of his body. Without self-discipline and efforts, one will not taste the sweet part of the process.  </a:t>
            </a:r>
            <a:endPar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lvl="0" algn="just" eaLnBrk="1" hangingPunct="1">
              <a:spcBef>
                <a:spcPct val="20000"/>
              </a:spcBef>
            </a:pPr>
            <a:r>
              <a:rPr lang="en-US" altLang="zh-CN" sz="3600" dirty="0">
                <a:solidFill>
                  <a:schemeClr val="tx1"/>
                </a:solidFill>
                <a:latin typeface="Arial" panose="020B0604020202020204" pitchFamily="34" charset="0"/>
                <a:ea typeface="微软雅黑" panose="020B0503020204020204" pitchFamily="34" charset="-122"/>
                <a:sym typeface="Arial" panose="020B0604020202020204" pitchFamily="34" charset="0"/>
              </a:rPr>
              <a:t>Zoe</a:t>
            </a:r>
            <a:r>
              <a:rPr lang="zh-CN" altLang="en-US" sz="3600" dirty="0">
                <a:solidFill>
                  <a:schemeClr val="tx1"/>
                </a:solidFill>
                <a:latin typeface="Arial" panose="020B0604020202020204" pitchFamily="34" charset="0"/>
                <a:ea typeface="微软雅黑" panose="020B0503020204020204" pitchFamily="34" charset="-122"/>
                <a:sym typeface="Arial" panose="020B0604020202020204" pitchFamily="34" charset="0"/>
              </a:rPr>
              <a:t>下水</a:t>
            </a:r>
            <a:r>
              <a:rPr lang="zh-CN" altLang="en-US" sz="3600" dirty="0">
                <a:solidFill>
                  <a:schemeClr val="tx1"/>
                </a:solidFill>
                <a:latin typeface="Arial" panose="020B0604020202020204" pitchFamily="34" charset="0"/>
                <a:ea typeface="微软雅黑" panose="020B0503020204020204" pitchFamily="34" charset="-122"/>
                <a:sym typeface="Arial" panose="020B0604020202020204" pitchFamily="34" charset="0"/>
              </a:rPr>
              <a:t>作文</a:t>
            </a:r>
            <a:endParaRPr lang="zh-CN" altLang="en-US" sz="36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8629" y="-82089"/>
            <a:ext cx="11471638" cy="4511524"/>
            <a:chOff x="-38101" y="-105446"/>
            <a:chExt cx="12230101" cy="5039241"/>
          </a:xfrm>
        </p:grpSpPr>
        <p:sp>
          <p:nvSpPr>
            <p:cNvPr id="11" name="Freeform 6"/>
            <p:cNvSpPr/>
            <p:nvPr/>
          </p:nvSpPr>
          <p:spPr bwMode="auto">
            <a:xfrm>
              <a:off x="376237" y="2912907"/>
              <a:ext cx="1241425" cy="1716088"/>
            </a:xfrm>
            <a:custGeom>
              <a:avLst/>
              <a:gdLst>
                <a:gd name="T0" fmla="*/ 284 w 782"/>
                <a:gd name="T1" fmla="*/ 1081 h 1081"/>
                <a:gd name="T2" fmla="*/ 782 w 782"/>
                <a:gd name="T3" fmla="*/ 0 h 1081"/>
                <a:gd name="T4" fmla="*/ 0 w 782"/>
                <a:gd name="T5" fmla="*/ 288 h 1081"/>
                <a:gd name="T6" fmla="*/ 284 w 782"/>
                <a:gd name="T7" fmla="*/ 1081 h 1081"/>
              </a:gdLst>
              <a:ahLst/>
              <a:cxnLst>
                <a:cxn ang="0">
                  <a:pos x="T0" y="T1"/>
                </a:cxn>
                <a:cxn ang="0">
                  <a:pos x="T2" y="T3"/>
                </a:cxn>
                <a:cxn ang="0">
                  <a:pos x="T4" y="T5"/>
                </a:cxn>
                <a:cxn ang="0">
                  <a:pos x="T6" y="T7"/>
                </a:cxn>
              </a:cxnLst>
              <a:rect l="0" t="0" r="r" b="b"/>
              <a:pathLst>
                <a:path w="782" h="1081">
                  <a:moveTo>
                    <a:pt x="284" y="1081"/>
                  </a:moveTo>
                  <a:lnTo>
                    <a:pt x="782" y="0"/>
                  </a:lnTo>
                  <a:lnTo>
                    <a:pt x="0" y="288"/>
                  </a:lnTo>
                  <a:lnTo>
                    <a:pt x="284" y="1081"/>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7"/>
            <p:cNvSpPr/>
            <p:nvPr/>
          </p:nvSpPr>
          <p:spPr bwMode="auto">
            <a:xfrm>
              <a:off x="-38101" y="4209895"/>
              <a:ext cx="865188" cy="723900"/>
            </a:xfrm>
            <a:custGeom>
              <a:avLst/>
              <a:gdLst>
                <a:gd name="T0" fmla="*/ 0 w 545"/>
                <a:gd name="T1" fmla="*/ 0 h 456"/>
                <a:gd name="T2" fmla="*/ 0 w 545"/>
                <a:gd name="T3" fmla="*/ 456 h 456"/>
                <a:gd name="T4" fmla="*/ 545 w 545"/>
                <a:gd name="T5" fmla="*/ 264 h 456"/>
                <a:gd name="T6" fmla="*/ 545 w 545"/>
                <a:gd name="T7" fmla="*/ 264 h 456"/>
                <a:gd name="T8" fmla="*/ 545 w 545"/>
                <a:gd name="T9" fmla="*/ 264 h 456"/>
                <a:gd name="T10" fmla="*/ 0 w 545"/>
                <a:gd name="T11" fmla="*/ 0 h 456"/>
              </a:gdLst>
              <a:ahLst/>
              <a:cxnLst>
                <a:cxn ang="0">
                  <a:pos x="T0" y="T1"/>
                </a:cxn>
                <a:cxn ang="0">
                  <a:pos x="T2" y="T3"/>
                </a:cxn>
                <a:cxn ang="0">
                  <a:pos x="T4" y="T5"/>
                </a:cxn>
                <a:cxn ang="0">
                  <a:pos x="T6" y="T7"/>
                </a:cxn>
                <a:cxn ang="0">
                  <a:pos x="T8" y="T9"/>
                </a:cxn>
                <a:cxn ang="0">
                  <a:pos x="T10" y="T11"/>
                </a:cxn>
              </a:cxnLst>
              <a:rect l="0" t="0" r="r" b="b"/>
              <a:pathLst>
                <a:path w="545" h="456">
                  <a:moveTo>
                    <a:pt x="0" y="0"/>
                  </a:moveTo>
                  <a:lnTo>
                    <a:pt x="0" y="456"/>
                  </a:lnTo>
                  <a:lnTo>
                    <a:pt x="545" y="264"/>
                  </a:lnTo>
                  <a:lnTo>
                    <a:pt x="545" y="264"/>
                  </a:lnTo>
                  <a:lnTo>
                    <a:pt x="545" y="264"/>
                  </a:lnTo>
                  <a:lnTo>
                    <a:pt x="0" y="0"/>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
            <p:cNvSpPr/>
            <p:nvPr/>
          </p:nvSpPr>
          <p:spPr bwMode="auto">
            <a:xfrm>
              <a:off x="1617662" y="2912907"/>
              <a:ext cx="1693863" cy="1258888"/>
            </a:xfrm>
            <a:custGeom>
              <a:avLst/>
              <a:gdLst>
                <a:gd name="T0" fmla="*/ 0 w 1067"/>
                <a:gd name="T1" fmla="*/ 0 h 793"/>
                <a:gd name="T2" fmla="*/ 285 w 1067"/>
                <a:gd name="T3" fmla="*/ 793 h 793"/>
                <a:gd name="T4" fmla="*/ 1067 w 1067"/>
                <a:gd name="T5" fmla="*/ 505 h 793"/>
                <a:gd name="T6" fmla="*/ 0 w 1067"/>
                <a:gd name="T7" fmla="*/ 0 h 793"/>
              </a:gdLst>
              <a:ahLst/>
              <a:cxnLst>
                <a:cxn ang="0">
                  <a:pos x="T0" y="T1"/>
                </a:cxn>
                <a:cxn ang="0">
                  <a:pos x="T2" y="T3"/>
                </a:cxn>
                <a:cxn ang="0">
                  <a:pos x="T4" y="T5"/>
                </a:cxn>
                <a:cxn ang="0">
                  <a:pos x="T6" y="T7"/>
                </a:cxn>
              </a:cxnLst>
              <a:rect l="0" t="0" r="r" b="b"/>
              <a:pathLst>
                <a:path w="1067" h="793">
                  <a:moveTo>
                    <a:pt x="0" y="0"/>
                  </a:moveTo>
                  <a:lnTo>
                    <a:pt x="285" y="793"/>
                  </a:lnTo>
                  <a:lnTo>
                    <a:pt x="1067" y="505"/>
                  </a:lnTo>
                  <a:lnTo>
                    <a:pt x="0" y="0"/>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
            <p:cNvSpPr/>
            <p:nvPr/>
          </p:nvSpPr>
          <p:spPr bwMode="auto">
            <a:xfrm>
              <a:off x="-38101" y="2225520"/>
              <a:ext cx="414338" cy="1296988"/>
            </a:xfrm>
            <a:custGeom>
              <a:avLst/>
              <a:gdLst>
                <a:gd name="T0" fmla="*/ 0 w 261"/>
                <a:gd name="T1" fmla="*/ 817 h 817"/>
                <a:gd name="T2" fmla="*/ 261 w 261"/>
                <a:gd name="T3" fmla="*/ 721 h 817"/>
                <a:gd name="T4" fmla="*/ 0 w 261"/>
                <a:gd name="T5" fmla="*/ 0 h 817"/>
                <a:gd name="T6" fmla="*/ 0 w 261"/>
                <a:gd name="T7" fmla="*/ 817 h 817"/>
              </a:gdLst>
              <a:ahLst/>
              <a:cxnLst>
                <a:cxn ang="0">
                  <a:pos x="T0" y="T1"/>
                </a:cxn>
                <a:cxn ang="0">
                  <a:pos x="T2" y="T3"/>
                </a:cxn>
                <a:cxn ang="0">
                  <a:pos x="T4" y="T5"/>
                </a:cxn>
                <a:cxn ang="0">
                  <a:pos x="T6" y="T7"/>
                </a:cxn>
              </a:cxnLst>
              <a:rect l="0" t="0" r="r" b="b"/>
              <a:pathLst>
                <a:path w="261" h="817">
                  <a:moveTo>
                    <a:pt x="0" y="817"/>
                  </a:moveTo>
                  <a:lnTo>
                    <a:pt x="261" y="721"/>
                  </a:lnTo>
                  <a:lnTo>
                    <a:pt x="0" y="0"/>
                  </a:lnTo>
                  <a:lnTo>
                    <a:pt x="0" y="817"/>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0"/>
            <p:cNvSpPr/>
            <p:nvPr/>
          </p:nvSpPr>
          <p:spPr bwMode="auto">
            <a:xfrm>
              <a:off x="714374" y="14132"/>
              <a:ext cx="1693863" cy="1220788"/>
            </a:xfrm>
            <a:custGeom>
              <a:avLst/>
              <a:gdLst>
                <a:gd name="T0" fmla="*/ 711 w 1067"/>
                <a:gd name="T1" fmla="*/ 0 h 769"/>
                <a:gd name="T2" fmla="*/ 0 w 1067"/>
                <a:gd name="T3" fmla="*/ 264 h 769"/>
                <a:gd name="T4" fmla="*/ 0 w 1067"/>
                <a:gd name="T5" fmla="*/ 264 h 769"/>
                <a:gd name="T6" fmla="*/ 0 w 1067"/>
                <a:gd name="T7" fmla="*/ 264 h 769"/>
                <a:gd name="T8" fmla="*/ 1067 w 1067"/>
                <a:gd name="T9" fmla="*/ 769 h 769"/>
                <a:gd name="T10" fmla="*/ 783 w 1067"/>
                <a:gd name="T11" fmla="*/ 0 h 769"/>
                <a:gd name="T12" fmla="*/ 711 w 1067"/>
                <a:gd name="T13" fmla="*/ 0 h 769"/>
              </a:gdLst>
              <a:ahLst/>
              <a:cxnLst>
                <a:cxn ang="0">
                  <a:pos x="T0" y="T1"/>
                </a:cxn>
                <a:cxn ang="0">
                  <a:pos x="T2" y="T3"/>
                </a:cxn>
                <a:cxn ang="0">
                  <a:pos x="T4" y="T5"/>
                </a:cxn>
                <a:cxn ang="0">
                  <a:pos x="T6" y="T7"/>
                </a:cxn>
                <a:cxn ang="0">
                  <a:pos x="T8" y="T9"/>
                </a:cxn>
                <a:cxn ang="0">
                  <a:pos x="T10" y="T11"/>
                </a:cxn>
                <a:cxn ang="0">
                  <a:pos x="T12" y="T13"/>
                </a:cxn>
              </a:cxnLst>
              <a:rect l="0" t="0" r="r" b="b"/>
              <a:pathLst>
                <a:path w="1067" h="769">
                  <a:moveTo>
                    <a:pt x="711" y="0"/>
                  </a:moveTo>
                  <a:lnTo>
                    <a:pt x="0" y="264"/>
                  </a:lnTo>
                  <a:lnTo>
                    <a:pt x="0" y="264"/>
                  </a:lnTo>
                  <a:lnTo>
                    <a:pt x="0" y="264"/>
                  </a:lnTo>
                  <a:lnTo>
                    <a:pt x="1067" y="769"/>
                  </a:lnTo>
                  <a:lnTo>
                    <a:pt x="783" y="0"/>
                  </a:lnTo>
                  <a:lnTo>
                    <a:pt x="711"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1"/>
            <p:cNvSpPr/>
            <p:nvPr/>
          </p:nvSpPr>
          <p:spPr bwMode="auto">
            <a:xfrm>
              <a:off x="-38101" y="433232"/>
              <a:ext cx="1204913" cy="1677988"/>
            </a:xfrm>
            <a:custGeom>
              <a:avLst/>
              <a:gdLst>
                <a:gd name="T0" fmla="*/ 0 w 759"/>
                <a:gd name="T1" fmla="*/ 1009 h 1057"/>
                <a:gd name="T2" fmla="*/ 0 w 759"/>
                <a:gd name="T3" fmla="*/ 1057 h 1057"/>
                <a:gd name="T4" fmla="*/ 759 w 759"/>
                <a:gd name="T5" fmla="*/ 769 h 1057"/>
                <a:gd name="T6" fmla="*/ 474 w 759"/>
                <a:gd name="T7" fmla="*/ 0 h 1057"/>
                <a:gd name="T8" fmla="*/ 0 w 759"/>
                <a:gd name="T9" fmla="*/ 1009 h 1057"/>
              </a:gdLst>
              <a:ahLst/>
              <a:cxnLst>
                <a:cxn ang="0">
                  <a:pos x="T0" y="T1"/>
                </a:cxn>
                <a:cxn ang="0">
                  <a:pos x="T2" y="T3"/>
                </a:cxn>
                <a:cxn ang="0">
                  <a:pos x="T4" y="T5"/>
                </a:cxn>
                <a:cxn ang="0">
                  <a:pos x="T6" y="T7"/>
                </a:cxn>
                <a:cxn ang="0">
                  <a:pos x="T8" y="T9"/>
                </a:cxn>
              </a:cxnLst>
              <a:rect l="0" t="0" r="r" b="b"/>
              <a:pathLst>
                <a:path w="759" h="1057">
                  <a:moveTo>
                    <a:pt x="0" y="1009"/>
                  </a:moveTo>
                  <a:lnTo>
                    <a:pt x="0" y="1057"/>
                  </a:lnTo>
                  <a:lnTo>
                    <a:pt x="759" y="769"/>
                  </a:lnTo>
                  <a:lnTo>
                    <a:pt x="474" y="0"/>
                  </a:lnTo>
                  <a:lnTo>
                    <a:pt x="0" y="1009"/>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2"/>
            <p:cNvSpPr/>
            <p:nvPr/>
          </p:nvSpPr>
          <p:spPr bwMode="auto">
            <a:xfrm>
              <a:off x="1617662" y="2455707"/>
              <a:ext cx="1693863" cy="1258888"/>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3"/>
            <p:cNvSpPr/>
            <p:nvPr/>
          </p:nvSpPr>
          <p:spPr bwMode="auto">
            <a:xfrm>
              <a:off x="1166812" y="1234920"/>
              <a:ext cx="1241425" cy="1677988"/>
            </a:xfrm>
            <a:custGeom>
              <a:avLst/>
              <a:gdLst>
                <a:gd name="T0" fmla="*/ 0 w 782"/>
                <a:gd name="T1" fmla="*/ 264 h 1057"/>
                <a:gd name="T2" fmla="*/ 284 w 782"/>
                <a:gd name="T3" fmla="*/ 1057 h 1057"/>
                <a:gd name="T4" fmla="*/ 782 w 782"/>
                <a:gd name="T5" fmla="*/ 0 h 1057"/>
                <a:gd name="T6" fmla="*/ 0 w 782"/>
                <a:gd name="T7" fmla="*/ 264 h 1057"/>
              </a:gdLst>
              <a:ahLst/>
              <a:cxnLst>
                <a:cxn ang="0">
                  <a:pos x="T0" y="T1"/>
                </a:cxn>
                <a:cxn ang="0">
                  <a:pos x="T2" y="T3"/>
                </a:cxn>
                <a:cxn ang="0">
                  <a:pos x="T4" y="T5"/>
                </a:cxn>
                <a:cxn ang="0">
                  <a:pos x="T6" y="T7"/>
                </a:cxn>
              </a:cxnLst>
              <a:rect l="0" t="0" r="r" b="b"/>
              <a:pathLst>
                <a:path w="782" h="1057">
                  <a:moveTo>
                    <a:pt x="0" y="264"/>
                  </a:moveTo>
                  <a:lnTo>
                    <a:pt x="284" y="1057"/>
                  </a:lnTo>
                  <a:lnTo>
                    <a:pt x="782" y="0"/>
                  </a:lnTo>
                  <a:lnTo>
                    <a:pt x="0" y="264"/>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6"/>
            <p:cNvSpPr/>
            <p:nvPr/>
          </p:nvSpPr>
          <p:spPr bwMode="auto">
            <a:xfrm>
              <a:off x="4102099" y="1539720"/>
              <a:ext cx="1203325" cy="171608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7"/>
            <p:cNvSpPr/>
            <p:nvPr/>
          </p:nvSpPr>
          <p:spPr bwMode="auto">
            <a:xfrm>
              <a:off x="2859087" y="776132"/>
              <a:ext cx="1243013" cy="1679575"/>
            </a:xfrm>
            <a:custGeom>
              <a:avLst/>
              <a:gdLst>
                <a:gd name="T0" fmla="*/ 498 w 783"/>
                <a:gd name="T1" fmla="*/ 0 h 1058"/>
                <a:gd name="T2" fmla="*/ 0 w 783"/>
                <a:gd name="T3" fmla="*/ 1058 h 1058"/>
                <a:gd name="T4" fmla="*/ 783 w 783"/>
                <a:gd name="T5" fmla="*/ 769 h 1058"/>
                <a:gd name="T6" fmla="*/ 498 w 783"/>
                <a:gd name="T7" fmla="*/ 0 h 1058"/>
              </a:gdLst>
              <a:ahLst/>
              <a:cxnLst>
                <a:cxn ang="0">
                  <a:pos x="T0" y="T1"/>
                </a:cxn>
                <a:cxn ang="0">
                  <a:pos x="T2" y="T3"/>
                </a:cxn>
                <a:cxn ang="0">
                  <a:pos x="T4" y="T5"/>
                </a:cxn>
                <a:cxn ang="0">
                  <a:pos x="T6" y="T7"/>
                </a:cxn>
              </a:cxnLst>
              <a:rect l="0" t="0" r="r" b="b"/>
              <a:pathLst>
                <a:path w="783" h="1058">
                  <a:moveTo>
                    <a:pt x="498" y="0"/>
                  </a:moveTo>
                  <a:lnTo>
                    <a:pt x="0" y="1058"/>
                  </a:lnTo>
                  <a:lnTo>
                    <a:pt x="783" y="769"/>
                  </a:lnTo>
                  <a:lnTo>
                    <a:pt x="498" y="0"/>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8"/>
            <p:cNvSpPr/>
            <p:nvPr/>
          </p:nvSpPr>
          <p:spPr bwMode="auto">
            <a:xfrm>
              <a:off x="1957387" y="14132"/>
              <a:ext cx="1692275" cy="1220788"/>
            </a:xfrm>
            <a:custGeom>
              <a:avLst/>
              <a:gdLst>
                <a:gd name="T0" fmla="*/ 0 w 1066"/>
                <a:gd name="T1" fmla="*/ 0 h 769"/>
                <a:gd name="T2" fmla="*/ 284 w 1066"/>
                <a:gd name="T3" fmla="*/ 769 h 769"/>
                <a:gd name="T4" fmla="*/ 1066 w 1066"/>
                <a:gd name="T5" fmla="*/ 480 h 769"/>
                <a:gd name="T6" fmla="*/ 47 w 1066"/>
                <a:gd name="T7" fmla="*/ 0 h 769"/>
                <a:gd name="T8" fmla="*/ 0 w 1066"/>
                <a:gd name="T9" fmla="*/ 0 h 769"/>
              </a:gdLst>
              <a:ahLst/>
              <a:cxnLst>
                <a:cxn ang="0">
                  <a:pos x="T0" y="T1"/>
                </a:cxn>
                <a:cxn ang="0">
                  <a:pos x="T2" y="T3"/>
                </a:cxn>
                <a:cxn ang="0">
                  <a:pos x="T4" y="T5"/>
                </a:cxn>
                <a:cxn ang="0">
                  <a:pos x="T6" y="T7"/>
                </a:cxn>
                <a:cxn ang="0">
                  <a:pos x="T8" y="T9"/>
                </a:cxn>
              </a:cxnLst>
              <a:rect l="0" t="0" r="r" b="b"/>
              <a:pathLst>
                <a:path w="1066" h="769">
                  <a:moveTo>
                    <a:pt x="0" y="0"/>
                  </a:moveTo>
                  <a:lnTo>
                    <a:pt x="284" y="769"/>
                  </a:lnTo>
                  <a:lnTo>
                    <a:pt x="1066" y="480"/>
                  </a:lnTo>
                  <a:lnTo>
                    <a:pt x="47" y="0"/>
                  </a:lnTo>
                  <a:lnTo>
                    <a:pt x="0" y="0"/>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9"/>
            <p:cNvSpPr/>
            <p:nvPr/>
          </p:nvSpPr>
          <p:spPr bwMode="auto">
            <a:xfrm>
              <a:off x="2859087" y="2455707"/>
              <a:ext cx="1693863" cy="1258888"/>
            </a:xfrm>
            <a:custGeom>
              <a:avLst/>
              <a:gdLst>
                <a:gd name="T0" fmla="*/ 285 w 1067"/>
                <a:gd name="T1" fmla="*/ 793 h 793"/>
                <a:gd name="T2" fmla="*/ 1067 w 1067"/>
                <a:gd name="T3" fmla="*/ 504 h 793"/>
                <a:gd name="T4" fmla="*/ 0 w 1067"/>
                <a:gd name="T5" fmla="*/ 0 h 793"/>
                <a:gd name="T6" fmla="*/ 285 w 1067"/>
                <a:gd name="T7" fmla="*/ 793 h 793"/>
              </a:gdLst>
              <a:ahLst/>
              <a:cxnLst>
                <a:cxn ang="0">
                  <a:pos x="T0" y="T1"/>
                </a:cxn>
                <a:cxn ang="0">
                  <a:pos x="T2" y="T3"/>
                </a:cxn>
                <a:cxn ang="0">
                  <a:pos x="T4" y="T5"/>
                </a:cxn>
                <a:cxn ang="0">
                  <a:pos x="T6" y="T7"/>
                </a:cxn>
              </a:cxnLst>
              <a:rect l="0" t="0" r="r" b="b"/>
              <a:pathLst>
                <a:path w="1067" h="793">
                  <a:moveTo>
                    <a:pt x="285" y="793"/>
                  </a:moveTo>
                  <a:lnTo>
                    <a:pt x="1067" y="504"/>
                  </a:lnTo>
                  <a:lnTo>
                    <a:pt x="0" y="0"/>
                  </a:lnTo>
                  <a:lnTo>
                    <a:pt x="285" y="793"/>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0"/>
            <p:cNvSpPr/>
            <p:nvPr/>
          </p:nvSpPr>
          <p:spPr bwMode="auto">
            <a:xfrm>
              <a:off x="2031999" y="14132"/>
              <a:ext cx="1617663" cy="762000"/>
            </a:xfrm>
            <a:custGeom>
              <a:avLst/>
              <a:gdLst>
                <a:gd name="T0" fmla="*/ 0 w 1019"/>
                <a:gd name="T1" fmla="*/ 0 h 480"/>
                <a:gd name="T2" fmla="*/ 1019 w 1019"/>
                <a:gd name="T3" fmla="*/ 480 h 480"/>
                <a:gd name="T4" fmla="*/ 853 w 1019"/>
                <a:gd name="T5" fmla="*/ 0 h 480"/>
                <a:gd name="T6" fmla="*/ 0 w 1019"/>
                <a:gd name="T7" fmla="*/ 0 h 480"/>
              </a:gdLst>
              <a:ahLst/>
              <a:cxnLst>
                <a:cxn ang="0">
                  <a:pos x="T0" y="T1"/>
                </a:cxn>
                <a:cxn ang="0">
                  <a:pos x="T2" y="T3"/>
                </a:cxn>
                <a:cxn ang="0">
                  <a:pos x="T4" y="T5"/>
                </a:cxn>
                <a:cxn ang="0">
                  <a:pos x="T6" y="T7"/>
                </a:cxn>
              </a:cxnLst>
              <a:rect l="0" t="0" r="r" b="b"/>
              <a:pathLst>
                <a:path w="1019" h="480">
                  <a:moveTo>
                    <a:pt x="0" y="0"/>
                  </a:moveTo>
                  <a:lnTo>
                    <a:pt x="1019" y="480"/>
                  </a:lnTo>
                  <a:lnTo>
                    <a:pt x="853" y="0"/>
                  </a:lnTo>
                  <a:lnTo>
                    <a:pt x="0" y="0"/>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1"/>
            <p:cNvSpPr/>
            <p:nvPr/>
          </p:nvSpPr>
          <p:spPr bwMode="auto">
            <a:xfrm>
              <a:off x="3649662" y="14132"/>
              <a:ext cx="1241425" cy="762000"/>
            </a:xfrm>
            <a:custGeom>
              <a:avLst/>
              <a:gdLst>
                <a:gd name="T0" fmla="*/ 214 w 782"/>
                <a:gd name="T1" fmla="*/ 0 h 480"/>
                <a:gd name="T2" fmla="*/ 0 w 782"/>
                <a:gd name="T3" fmla="*/ 480 h 480"/>
                <a:gd name="T4" fmla="*/ 782 w 782"/>
                <a:gd name="T5" fmla="*/ 192 h 480"/>
                <a:gd name="T6" fmla="*/ 711 w 782"/>
                <a:gd name="T7" fmla="*/ 0 h 480"/>
                <a:gd name="T8" fmla="*/ 214 w 782"/>
                <a:gd name="T9" fmla="*/ 0 h 480"/>
              </a:gdLst>
              <a:ahLst/>
              <a:cxnLst>
                <a:cxn ang="0">
                  <a:pos x="T0" y="T1"/>
                </a:cxn>
                <a:cxn ang="0">
                  <a:pos x="T2" y="T3"/>
                </a:cxn>
                <a:cxn ang="0">
                  <a:pos x="T4" y="T5"/>
                </a:cxn>
                <a:cxn ang="0">
                  <a:pos x="T6" y="T7"/>
                </a:cxn>
                <a:cxn ang="0">
                  <a:pos x="T8" y="T9"/>
                </a:cxn>
              </a:cxnLst>
              <a:rect l="0" t="0" r="r" b="b"/>
              <a:pathLst>
                <a:path w="782" h="480">
                  <a:moveTo>
                    <a:pt x="214" y="0"/>
                  </a:moveTo>
                  <a:lnTo>
                    <a:pt x="0" y="480"/>
                  </a:lnTo>
                  <a:lnTo>
                    <a:pt x="782" y="192"/>
                  </a:lnTo>
                  <a:lnTo>
                    <a:pt x="711" y="0"/>
                  </a:lnTo>
                  <a:lnTo>
                    <a:pt x="214" y="0"/>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
            <p:cNvSpPr/>
            <p:nvPr/>
          </p:nvSpPr>
          <p:spPr bwMode="auto">
            <a:xfrm>
              <a:off x="4891087" y="14132"/>
              <a:ext cx="1130300" cy="1525588"/>
            </a:xfrm>
            <a:custGeom>
              <a:avLst/>
              <a:gdLst>
                <a:gd name="T0" fmla="*/ 498 w 712"/>
                <a:gd name="T1" fmla="*/ 0 h 961"/>
                <a:gd name="T2" fmla="*/ 0 w 712"/>
                <a:gd name="T3" fmla="*/ 192 h 961"/>
                <a:gd name="T4" fmla="*/ 261 w 712"/>
                <a:gd name="T5" fmla="*/ 961 h 961"/>
                <a:gd name="T6" fmla="*/ 712 w 712"/>
                <a:gd name="T7" fmla="*/ 0 h 961"/>
                <a:gd name="T8" fmla="*/ 498 w 712"/>
                <a:gd name="T9" fmla="*/ 0 h 961"/>
              </a:gdLst>
              <a:ahLst/>
              <a:cxnLst>
                <a:cxn ang="0">
                  <a:pos x="T0" y="T1"/>
                </a:cxn>
                <a:cxn ang="0">
                  <a:pos x="T2" y="T3"/>
                </a:cxn>
                <a:cxn ang="0">
                  <a:pos x="T4" y="T5"/>
                </a:cxn>
                <a:cxn ang="0">
                  <a:pos x="T6" y="T7"/>
                </a:cxn>
                <a:cxn ang="0">
                  <a:pos x="T8" y="T9"/>
                </a:cxn>
              </a:cxnLst>
              <a:rect l="0" t="0" r="r" b="b"/>
              <a:pathLst>
                <a:path w="712" h="961">
                  <a:moveTo>
                    <a:pt x="498" y="0"/>
                  </a:moveTo>
                  <a:lnTo>
                    <a:pt x="0" y="192"/>
                  </a:lnTo>
                  <a:lnTo>
                    <a:pt x="261" y="961"/>
                  </a:lnTo>
                  <a:lnTo>
                    <a:pt x="712" y="0"/>
                  </a:lnTo>
                  <a:lnTo>
                    <a:pt x="498" y="0"/>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3"/>
            <p:cNvSpPr/>
            <p:nvPr/>
          </p:nvSpPr>
          <p:spPr bwMode="auto">
            <a:xfrm>
              <a:off x="5305424" y="1082520"/>
              <a:ext cx="1693863" cy="1258888"/>
            </a:xfrm>
            <a:custGeom>
              <a:avLst/>
              <a:gdLst>
                <a:gd name="T0" fmla="*/ 0 w 1067"/>
                <a:gd name="T1" fmla="*/ 288 h 793"/>
                <a:gd name="T2" fmla="*/ 1067 w 1067"/>
                <a:gd name="T3" fmla="*/ 793 h 793"/>
                <a:gd name="T4" fmla="*/ 782 w 1067"/>
                <a:gd name="T5" fmla="*/ 0 h 793"/>
                <a:gd name="T6" fmla="*/ 0 w 1067"/>
                <a:gd name="T7" fmla="*/ 288 h 793"/>
              </a:gdLst>
              <a:ahLst/>
              <a:cxnLst>
                <a:cxn ang="0">
                  <a:pos x="T0" y="T1"/>
                </a:cxn>
                <a:cxn ang="0">
                  <a:pos x="T2" y="T3"/>
                </a:cxn>
                <a:cxn ang="0">
                  <a:pos x="T4" y="T5"/>
                </a:cxn>
                <a:cxn ang="0">
                  <a:pos x="T6" y="T7"/>
                </a:cxn>
              </a:cxnLst>
              <a:rect l="0" t="0" r="r" b="b"/>
              <a:pathLst>
                <a:path w="1067" h="793">
                  <a:moveTo>
                    <a:pt x="0" y="288"/>
                  </a:moveTo>
                  <a:lnTo>
                    <a:pt x="1067" y="793"/>
                  </a:lnTo>
                  <a:lnTo>
                    <a:pt x="782" y="0"/>
                  </a:lnTo>
                  <a:lnTo>
                    <a:pt x="0" y="288"/>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4"/>
            <p:cNvSpPr/>
            <p:nvPr/>
          </p:nvSpPr>
          <p:spPr bwMode="auto">
            <a:xfrm>
              <a:off x="6546849" y="1082520"/>
              <a:ext cx="1693863" cy="1258888"/>
            </a:xfrm>
            <a:custGeom>
              <a:avLst/>
              <a:gdLst>
                <a:gd name="T0" fmla="*/ 285 w 1067"/>
                <a:gd name="T1" fmla="*/ 793 h 793"/>
                <a:gd name="T2" fmla="*/ 1067 w 1067"/>
                <a:gd name="T3" fmla="*/ 504 h 793"/>
                <a:gd name="T4" fmla="*/ 0 w 1067"/>
                <a:gd name="T5" fmla="*/ 0 h 793"/>
                <a:gd name="T6" fmla="*/ 285 w 1067"/>
                <a:gd name="T7" fmla="*/ 793 h 793"/>
              </a:gdLst>
              <a:ahLst/>
              <a:cxnLst>
                <a:cxn ang="0">
                  <a:pos x="T0" y="T1"/>
                </a:cxn>
                <a:cxn ang="0">
                  <a:pos x="T2" y="T3"/>
                </a:cxn>
                <a:cxn ang="0">
                  <a:pos x="T4" y="T5"/>
                </a:cxn>
                <a:cxn ang="0">
                  <a:pos x="T6" y="T7"/>
                </a:cxn>
              </a:cxnLst>
              <a:rect l="0" t="0" r="r" b="b"/>
              <a:pathLst>
                <a:path w="1067" h="793">
                  <a:moveTo>
                    <a:pt x="285" y="793"/>
                  </a:moveTo>
                  <a:lnTo>
                    <a:pt x="1067" y="504"/>
                  </a:lnTo>
                  <a:lnTo>
                    <a:pt x="0" y="0"/>
                  </a:lnTo>
                  <a:lnTo>
                    <a:pt x="285" y="793"/>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5"/>
            <p:cNvSpPr/>
            <p:nvPr/>
          </p:nvSpPr>
          <p:spPr bwMode="auto">
            <a:xfrm>
              <a:off x="9031287" y="204632"/>
              <a:ext cx="1693863" cy="1220788"/>
            </a:xfrm>
            <a:custGeom>
              <a:avLst/>
              <a:gdLst>
                <a:gd name="T0" fmla="*/ 284 w 1067"/>
                <a:gd name="T1" fmla="*/ 769 h 769"/>
                <a:gd name="T2" fmla="*/ 1067 w 1067"/>
                <a:gd name="T3" fmla="*/ 481 h 769"/>
                <a:gd name="T4" fmla="*/ 0 w 1067"/>
                <a:gd name="T5" fmla="*/ 0 h 769"/>
                <a:gd name="T6" fmla="*/ 284 w 1067"/>
                <a:gd name="T7" fmla="*/ 769 h 769"/>
              </a:gdLst>
              <a:ahLst/>
              <a:cxnLst>
                <a:cxn ang="0">
                  <a:pos x="T0" y="T1"/>
                </a:cxn>
                <a:cxn ang="0">
                  <a:pos x="T2" y="T3"/>
                </a:cxn>
                <a:cxn ang="0">
                  <a:pos x="T4" y="T5"/>
                </a:cxn>
                <a:cxn ang="0">
                  <a:pos x="T6" y="T7"/>
                </a:cxn>
              </a:cxnLst>
              <a:rect l="0" t="0" r="r" b="b"/>
              <a:pathLst>
                <a:path w="1067" h="769">
                  <a:moveTo>
                    <a:pt x="284" y="769"/>
                  </a:moveTo>
                  <a:lnTo>
                    <a:pt x="1067" y="481"/>
                  </a:lnTo>
                  <a:lnTo>
                    <a:pt x="0" y="0"/>
                  </a:lnTo>
                  <a:lnTo>
                    <a:pt x="284" y="76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6"/>
            <p:cNvSpPr/>
            <p:nvPr/>
          </p:nvSpPr>
          <p:spPr bwMode="auto">
            <a:xfrm>
              <a:off x="6546849" y="14132"/>
              <a:ext cx="1243013" cy="1068388"/>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Lst>
              <a:ahLst/>
              <a:cxnLst>
                <a:cxn ang="0">
                  <a:pos x="T0" y="T1"/>
                </a:cxn>
                <a:cxn ang="0">
                  <a:pos x="T2" y="T3"/>
                </a:cxn>
                <a:cxn ang="0">
                  <a:pos x="T4" y="T5"/>
                </a:cxn>
                <a:cxn ang="0">
                  <a:pos x="T6" y="T7"/>
                </a:cxn>
                <a:cxn ang="0">
                  <a:pos x="T8" y="T9"/>
                </a:cxn>
              </a:cxnLst>
              <a:rect l="0" t="0" r="r" b="b"/>
              <a:pathLst>
                <a:path w="783" h="673">
                  <a:moveTo>
                    <a:pt x="640" y="0"/>
                  </a:moveTo>
                  <a:lnTo>
                    <a:pt x="332" y="0"/>
                  </a:lnTo>
                  <a:lnTo>
                    <a:pt x="0" y="673"/>
                  </a:lnTo>
                  <a:lnTo>
                    <a:pt x="783" y="384"/>
                  </a:lnTo>
                  <a:lnTo>
                    <a:pt x="640" y="0"/>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7"/>
            <p:cNvSpPr/>
            <p:nvPr/>
          </p:nvSpPr>
          <p:spPr bwMode="auto">
            <a:xfrm>
              <a:off x="7789862" y="204632"/>
              <a:ext cx="1241425" cy="1677988"/>
            </a:xfrm>
            <a:custGeom>
              <a:avLst/>
              <a:gdLst>
                <a:gd name="T0" fmla="*/ 284 w 782"/>
                <a:gd name="T1" fmla="*/ 1057 h 1057"/>
                <a:gd name="T2" fmla="*/ 782 w 782"/>
                <a:gd name="T3" fmla="*/ 0 h 1057"/>
                <a:gd name="T4" fmla="*/ 0 w 782"/>
                <a:gd name="T5" fmla="*/ 264 h 1057"/>
                <a:gd name="T6" fmla="*/ 284 w 782"/>
                <a:gd name="T7" fmla="*/ 1057 h 1057"/>
              </a:gdLst>
              <a:ahLst/>
              <a:cxnLst>
                <a:cxn ang="0">
                  <a:pos x="T0" y="T1"/>
                </a:cxn>
                <a:cxn ang="0">
                  <a:pos x="T2" y="T3"/>
                </a:cxn>
                <a:cxn ang="0">
                  <a:pos x="T4" y="T5"/>
                </a:cxn>
                <a:cxn ang="0">
                  <a:pos x="T6" y="T7"/>
                </a:cxn>
              </a:cxnLst>
              <a:rect l="0" t="0" r="r" b="b"/>
              <a:pathLst>
                <a:path w="782" h="1057">
                  <a:moveTo>
                    <a:pt x="284" y="1057"/>
                  </a:moveTo>
                  <a:lnTo>
                    <a:pt x="782" y="0"/>
                  </a:lnTo>
                  <a:lnTo>
                    <a:pt x="0" y="264"/>
                  </a:lnTo>
                  <a:lnTo>
                    <a:pt x="284" y="1057"/>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10348912" y="14132"/>
              <a:ext cx="1617663" cy="954088"/>
            </a:xfrm>
            <a:custGeom>
              <a:avLst/>
              <a:gdLst>
                <a:gd name="T0" fmla="*/ 308 w 1019"/>
                <a:gd name="T1" fmla="*/ 0 h 601"/>
                <a:gd name="T2" fmla="*/ 0 w 1019"/>
                <a:gd name="T3" fmla="*/ 0 h 601"/>
                <a:gd name="T4" fmla="*/ 237 w 1019"/>
                <a:gd name="T5" fmla="*/ 601 h 601"/>
                <a:gd name="T6" fmla="*/ 1019 w 1019"/>
                <a:gd name="T7" fmla="*/ 312 h 601"/>
                <a:gd name="T8" fmla="*/ 1019 w 1019"/>
                <a:gd name="T9" fmla="*/ 312 h 601"/>
                <a:gd name="T10" fmla="*/ 308 w 1019"/>
                <a:gd name="T11" fmla="*/ 0 h 601"/>
              </a:gdLst>
              <a:ahLst/>
              <a:cxnLst>
                <a:cxn ang="0">
                  <a:pos x="T0" y="T1"/>
                </a:cxn>
                <a:cxn ang="0">
                  <a:pos x="T2" y="T3"/>
                </a:cxn>
                <a:cxn ang="0">
                  <a:pos x="T4" y="T5"/>
                </a:cxn>
                <a:cxn ang="0">
                  <a:pos x="T6" y="T7"/>
                </a:cxn>
                <a:cxn ang="0">
                  <a:pos x="T8" y="T9"/>
                </a:cxn>
                <a:cxn ang="0">
                  <a:pos x="T10" y="T11"/>
                </a:cxn>
              </a:cxnLst>
              <a:rect l="0" t="0" r="r" b="b"/>
              <a:pathLst>
                <a:path w="1019" h="601">
                  <a:moveTo>
                    <a:pt x="308" y="0"/>
                  </a:moveTo>
                  <a:lnTo>
                    <a:pt x="0" y="0"/>
                  </a:lnTo>
                  <a:lnTo>
                    <a:pt x="237" y="601"/>
                  </a:lnTo>
                  <a:lnTo>
                    <a:pt x="1019" y="312"/>
                  </a:lnTo>
                  <a:lnTo>
                    <a:pt x="1019" y="312"/>
                  </a:lnTo>
                  <a:lnTo>
                    <a:pt x="308"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0"/>
            <p:cNvSpPr/>
            <p:nvPr/>
          </p:nvSpPr>
          <p:spPr bwMode="auto">
            <a:xfrm>
              <a:off x="11777662" y="14132"/>
              <a:ext cx="414338" cy="495300"/>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0"/>
            <p:cNvSpPr/>
            <p:nvPr/>
          </p:nvSpPr>
          <p:spPr bwMode="auto">
            <a:xfrm rot="18373820">
              <a:off x="222116" y="-337997"/>
              <a:ext cx="414393" cy="879495"/>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 name="connsiteX0" fmla="*/ 0 w 8890"/>
                <a:gd name="connsiteY0" fmla="*/ 0 h 10696"/>
                <a:gd name="connsiteX1" fmla="*/ 3449 w 8890"/>
                <a:gd name="connsiteY1" fmla="*/ 10696 h 10696"/>
                <a:gd name="connsiteX2" fmla="*/ 3449 w 8890"/>
                <a:gd name="connsiteY2" fmla="*/ 10696 h 10696"/>
                <a:gd name="connsiteX3" fmla="*/ 8890 w 8890"/>
                <a:gd name="connsiteY3" fmla="*/ 696 h 10696"/>
                <a:gd name="connsiteX4" fmla="*/ 0 w 8890"/>
                <a:gd name="connsiteY4" fmla="*/ 0 h 10696"/>
                <a:gd name="connsiteX0-1" fmla="*/ 0 w 7997"/>
                <a:gd name="connsiteY0-2" fmla="*/ 0 h 10000"/>
                <a:gd name="connsiteX1-3" fmla="*/ 3880 w 7997"/>
                <a:gd name="connsiteY1-4" fmla="*/ 10000 h 10000"/>
                <a:gd name="connsiteX2-5" fmla="*/ 3880 w 7997"/>
                <a:gd name="connsiteY2-6" fmla="*/ 10000 h 10000"/>
                <a:gd name="connsiteX3-7" fmla="*/ 7997 w 7997"/>
                <a:gd name="connsiteY3-8" fmla="*/ 2894 h 10000"/>
                <a:gd name="connsiteX4-9" fmla="*/ 0 w 7997"/>
                <a:gd name="connsiteY4-10" fmla="*/ 0 h 10000"/>
                <a:gd name="connsiteX0-11" fmla="*/ 0 w 18109"/>
                <a:gd name="connsiteY0-12" fmla="*/ 0 h 10000"/>
                <a:gd name="connsiteX1-13" fmla="*/ 4852 w 18109"/>
                <a:gd name="connsiteY1-14" fmla="*/ 10000 h 10000"/>
                <a:gd name="connsiteX2-15" fmla="*/ 4852 w 18109"/>
                <a:gd name="connsiteY2-16" fmla="*/ 10000 h 10000"/>
                <a:gd name="connsiteX3-17" fmla="*/ 18109 w 18109"/>
                <a:gd name="connsiteY3-18" fmla="*/ 5345 h 10000"/>
                <a:gd name="connsiteX4-19" fmla="*/ 0 w 1810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109" h="10000">
                  <a:moveTo>
                    <a:pt x="0" y="0"/>
                  </a:moveTo>
                  <a:lnTo>
                    <a:pt x="4852" y="10000"/>
                  </a:lnTo>
                  <a:lnTo>
                    <a:pt x="4852" y="10000"/>
                  </a:lnTo>
                  <a:lnTo>
                    <a:pt x="18109" y="5345"/>
                  </a:lnTo>
                  <a:lnTo>
                    <a:pt x="0"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FDB900"/>
                </a:solidFill>
              </a:endParaRPr>
            </a:p>
          </p:txBody>
        </p:sp>
        <p:sp>
          <p:nvSpPr>
            <p:cNvPr id="34" name="Freeform 26"/>
            <p:cNvSpPr/>
            <p:nvPr/>
          </p:nvSpPr>
          <p:spPr bwMode="auto">
            <a:xfrm>
              <a:off x="9029698" y="-37031"/>
              <a:ext cx="990985" cy="241663"/>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8980 w 10000"/>
                <a:gd name="connsiteY0" fmla="*/ 6331 h 10000"/>
                <a:gd name="connsiteX1" fmla="*/ 4240 w 10000"/>
                <a:gd name="connsiteY1" fmla="*/ 0 h 10000"/>
                <a:gd name="connsiteX2" fmla="*/ 0 w 10000"/>
                <a:gd name="connsiteY2" fmla="*/ 10000 h 10000"/>
                <a:gd name="connsiteX3" fmla="*/ 10000 w 10000"/>
                <a:gd name="connsiteY3" fmla="*/ 5706 h 10000"/>
                <a:gd name="connsiteX4" fmla="*/ 8980 w 10000"/>
                <a:gd name="connsiteY4" fmla="*/ 6331 h 10000"/>
                <a:gd name="connsiteX0-1" fmla="*/ 8980 w 8980"/>
                <a:gd name="connsiteY0-2" fmla="*/ 6331 h 10000"/>
                <a:gd name="connsiteX1-3" fmla="*/ 4240 w 8980"/>
                <a:gd name="connsiteY1-4" fmla="*/ 0 h 10000"/>
                <a:gd name="connsiteX2-5" fmla="*/ 0 w 8980"/>
                <a:gd name="connsiteY2-6" fmla="*/ 10000 h 10000"/>
                <a:gd name="connsiteX3-7" fmla="*/ 7682 w 8980"/>
                <a:gd name="connsiteY3-8" fmla="*/ 8285 h 10000"/>
                <a:gd name="connsiteX4-9" fmla="*/ 8980 w 8980"/>
                <a:gd name="connsiteY4-10" fmla="*/ 6331 h 10000"/>
                <a:gd name="connsiteX0-11" fmla="*/ 10000 w 10000"/>
                <a:gd name="connsiteY0-12" fmla="*/ 0 h 3669"/>
                <a:gd name="connsiteX1-13" fmla="*/ 1243 w 10000"/>
                <a:gd name="connsiteY1-14" fmla="*/ 1407 h 3669"/>
                <a:gd name="connsiteX2-15" fmla="*/ 0 w 10000"/>
                <a:gd name="connsiteY2-16" fmla="*/ 3669 h 3669"/>
                <a:gd name="connsiteX3-17" fmla="*/ 8555 w 10000"/>
                <a:gd name="connsiteY3-18" fmla="*/ 1954 h 3669"/>
                <a:gd name="connsiteX4-19" fmla="*/ 10000 w 10000"/>
                <a:gd name="connsiteY4-20" fmla="*/ 0 h 3669"/>
                <a:gd name="connsiteX0-21" fmla="*/ 8878 w 8878"/>
                <a:gd name="connsiteY0-22" fmla="*/ 639 h 6165"/>
                <a:gd name="connsiteX1-23" fmla="*/ 1243 w 8878"/>
                <a:gd name="connsiteY1-24" fmla="*/ 0 h 6165"/>
                <a:gd name="connsiteX2-25" fmla="*/ 0 w 8878"/>
                <a:gd name="connsiteY2-26" fmla="*/ 6165 h 6165"/>
                <a:gd name="connsiteX3-27" fmla="*/ 8555 w 8878"/>
                <a:gd name="connsiteY3-28" fmla="*/ 1491 h 6165"/>
                <a:gd name="connsiteX4-29" fmla="*/ 8878 w 8878"/>
                <a:gd name="connsiteY4-30" fmla="*/ 639 h 61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878" h="6165">
                  <a:moveTo>
                    <a:pt x="8878" y="639"/>
                  </a:moveTo>
                  <a:lnTo>
                    <a:pt x="1243" y="0"/>
                  </a:lnTo>
                  <a:lnTo>
                    <a:pt x="0" y="6165"/>
                  </a:lnTo>
                  <a:lnTo>
                    <a:pt x="8555" y="1491"/>
                  </a:lnTo>
                  <a:lnTo>
                    <a:pt x="8878" y="63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2" name="TextBox 61"/>
          <p:cNvSpPr txBox="1"/>
          <p:nvPr/>
        </p:nvSpPr>
        <p:spPr>
          <a:xfrm>
            <a:off x="4679564" y="1457278"/>
            <a:ext cx="955040" cy="1938020"/>
          </a:xfrm>
          <a:prstGeom prst="rect">
            <a:avLst/>
          </a:prstGeom>
          <a:noFill/>
        </p:spPr>
        <p:txBody>
          <a:bodyPr wrap="none" rtlCol="0">
            <a:spAutoFit/>
          </a:bodyPr>
          <a:lstStyle>
            <a:defPPr>
              <a:defRPr lang="zh-CN"/>
            </a:defPPr>
            <a:lvl1pPr>
              <a:defRPr sz="19900" b="1">
                <a:solidFill>
                  <a:srgbClr val="5FCACB"/>
                </a:solidFill>
              </a:defRPr>
            </a:lvl1pPr>
          </a:lstStyle>
          <a:p>
            <a:r>
              <a:rPr lang="en-US" altLang="zh-CN" sz="12000" dirty="0">
                <a:solidFill>
                  <a:schemeClr val="accent1"/>
                </a:solidFill>
              </a:rPr>
              <a:t>4</a:t>
            </a:r>
            <a:endParaRPr lang="en-US" altLang="zh-CN" sz="12000" dirty="0">
              <a:solidFill>
                <a:schemeClr val="accent1"/>
              </a:solidFill>
            </a:endParaRPr>
          </a:p>
        </p:txBody>
      </p:sp>
      <p:sp>
        <p:nvSpPr>
          <p:cNvPr id="64" name="文本框 78"/>
          <p:cNvSpPr txBox="1"/>
          <p:nvPr/>
        </p:nvSpPr>
        <p:spPr>
          <a:xfrm>
            <a:off x="4230553" y="3747232"/>
            <a:ext cx="5669280" cy="1198880"/>
          </a:xfrm>
          <a:prstGeom prst="rect">
            <a:avLst/>
          </a:prstGeom>
          <a:noFill/>
        </p:spPr>
        <p:txBody>
          <a:bodyPr wrap="none" rtlCol="0">
            <a:spAutoFit/>
          </a:bodyPr>
          <a:lstStyle>
            <a:defPPr>
              <a:defRPr lang="zh-CN"/>
            </a:defPPr>
            <a:lvl1pPr>
              <a:defRPr sz="3200" b="1">
                <a:solidFill>
                  <a:srgbClr val="F5841C"/>
                </a:solidFill>
                <a:latin typeface="微软雅黑" panose="020B0503020204020204" pitchFamily="34" charset="-122"/>
                <a:ea typeface="微软雅黑" panose="020B0503020204020204" pitchFamily="34" charset="-122"/>
              </a:defRPr>
            </a:lvl1pPr>
          </a:lstStyle>
          <a:p>
            <a:pPr algn="l"/>
            <a:r>
              <a:rPr lang="zh-CN" altLang="en-US" sz="7200" dirty="0">
                <a:solidFill>
                  <a:schemeClr val="accent1"/>
                </a:solidFill>
              </a:rPr>
              <a:t>类似真题</a:t>
            </a:r>
            <a:r>
              <a:rPr lang="zh-CN" altLang="en-US" sz="7200" dirty="0">
                <a:solidFill>
                  <a:schemeClr val="accent1"/>
                </a:solidFill>
              </a:rPr>
              <a:t>拓展</a:t>
            </a:r>
            <a:endParaRPr lang="zh-CN" altLang="en-US" sz="7200" dirty="0">
              <a:solidFill>
                <a:schemeClr val="accent1"/>
              </a:solidFill>
            </a:endParaRPr>
          </a:p>
        </p:txBody>
      </p:sp>
      <p:grpSp>
        <p:nvGrpSpPr>
          <p:cNvPr id="65" name="组合 64"/>
          <p:cNvGrpSpPr/>
          <p:nvPr/>
        </p:nvGrpSpPr>
        <p:grpSpPr>
          <a:xfrm>
            <a:off x="7325374" y="4777503"/>
            <a:ext cx="4883789" cy="2129365"/>
            <a:chOff x="7325374" y="4777503"/>
            <a:chExt cx="4883789" cy="2129365"/>
          </a:xfrm>
        </p:grpSpPr>
        <p:sp>
          <p:nvSpPr>
            <p:cNvPr id="67" name="Freeform 24"/>
            <p:cNvSpPr/>
            <p:nvPr/>
          </p:nvSpPr>
          <p:spPr bwMode="auto">
            <a:xfrm rot="10800000">
              <a:off x="11031618" y="4777503"/>
              <a:ext cx="1164443" cy="933878"/>
            </a:xfrm>
            <a:custGeom>
              <a:avLst/>
              <a:gdLst>
                <a:gd name="T0" fmla="*/ 285 w 1067"/>
                <a:gd name="T1" fmla="*/ 793 h 793"/>
                <a:gd name="T2" fmla="*/ 1067 w 1067"/>
                <a:gd name="T3" fmla="*/ 504 h 793"/>
                <a:gd name="T4" fmla="*/ 0 w 1067"/>
                <a:gd name="T5" fmla="*/ 0 h 793"/>
                <a:gd name="T6" fmla="*/ 285 w 1067"/>
                <a:gd name="T7" fmla="*/ 793 h 793"/>
                <a:gd name="connsiteX0" fmla="*/ 0 w 7329"/>
                <a:gd name="connsiteY0" fmla="*/ 8286 h 8286"/>
                <a:gd name="connsiteX1" fmla="*/ 7329 w 7329"/>
                <a:gd name="connsiteY1" fmla="*/ 4642 h 8286"/>
                <a:gd name="connsiteX2" fmla="*/ 4 w 7329"/>
                <a:gd name="connsiteY2" fmla="*/ 0 h 8286"/>
                <a:gd name="connsiteX3" fmla="*/ 0 w 7329"/>
                <a:gd name="connsiteY3" fmla="*/ 8286 h 8286"/>
              </a:gdLst>
              <a:ahLst/>
              <a:cxnLst>
                <a:cxn ang="0">
                  <a:pos x="connsiteX0" y="connsiteY0"/>
                </a:cxn>
                <a:cxn ang="0">
                  <a:pos x="connsiteX1" y="connsiteY1"/>
                </a:cxn>
                <a:cxn ang="0">
                  <a:pos x="connsiteX2" y="connsiteY2"/>
                </a:cxn>
                <a:cxn ang="0">
                  <a:pos x="connsiteX3" y="connsiteY3"/>
                </a:cxn>
              </a:cxnLst>
              <a:rect l="l" t="t" r="r" b="b"/>
              <a:pathLst>
                <a:path w="7329" h="8286">
                  <a:moveTo>
                    <a:pt x="0" y="8286"/>
                  </a:moveTo>
                  <a:lnTo>
                    <a:pt x="7329" y="4642"/>
                  </a:lnTo>
                  <a:lnTo>
                    <a:pt x="4" y="0"/>
                  </a:lnTo>
                  <a:cubicBezTo>
                    <a:pt x="3" y="2762"/>
                    <a:pt x="1" y="5524"/>
                    <a:pt x="0" y="8286"/>
                  </a:cubicBezTo>
                  <a:close/>
                </a:path>
              </a:pathLst>
            </a:custGeom>
            <a:solidFill>
              <a:srgbClr val="319095"/>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8" name="Freeform 25"/>
            <p:cNvSpPr/>
            <p:nvPr/>
          </p:nvSpPr>
          <p:spPr bwMode="auto">
            <a:xfrm rot="10800000">
              <a:off x="8701256" y="5597567"/>
              <a:ext cx="1588816" cy="1092945"/>
            </a:xfrm>
            <a:custGeom>
              <a:avLst/>
              <a:gdLst>
                <a:gd name="T0" fmla="*/ 284 w 1067"/>
                <a:gd name="T1" fmla="*/ 769 h 769"/>
                <a:gd name="T2" fmla="*/ 1067 w 1067"/>
                <a:gd name="T3" fmla="*/ 481 h 769"/>
                <a:gd name="T4" fmla="*/ 0 w 1067"/>
                <a:gd name="T5" fmla="*/ 0 h 769"/>
                <a:gd name="T6" fmla="*/ 284 w 1067"/>
                <a:gd name="T7" fmla="*/ 769 h 769"/>
              </a:gdLst>
              <a:ahLst/>
              <a:cxnLst>
                <a:cxn ang="0">
                  <a:pos x="T0" y="T1"/>
                </a:cxn>
                <a:cxn ang="0">
                  <a:pos x="T2" y="T3"/>
                </a:cxn>
                <a:cxn ang="0">
                  <a:pos x="T4" y="T5"/>
                </a:cxn>
                <a:cxn ang="0">
                  <a:pos x="T6" y="T7"/>
                </a:cxn>
              </a:cxnLst>
              <a:rect l="0" t="0" r="r" b="b"/>
              <a:pathLst>
                <a:path w="1067" h="769">
                  <a:moveTo>
                    <a:pt x="284" y="769"/>
                  </a:moveTo>
                  <a:lnTo>
                    <a:pt x="1067" y="481"/>
                  </a:lnTo>
                  <a:lnTo>
                    <a:pt x="0" y="0"/>
                  </a:lnTo>
                  <a:lnTo>
                    <a:pt x="284" y="76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9" name="Freeform 26"/>
            <p:cNvSpPr/>
            <p:nvPr/>
          </p:nvSpPr>
          <p:spPr bwMode="auto">
            <a:xfrm rot="10800000">
              <a:off x="11454509" y="6084860"/>
              <a:ext cx="754654" cy="776204"/>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4529 w 6355"/>
                <a:gd name="connsiteY0" fmla="*/ 0 h 8115"/>
                <a:gd name="connsiteX1" fmla="*/ 595 w 6355"/>
                <a:gd name="connsiteY1" fmla="*/ 0 h 8115"/>
                <a:gd name="connsiteX2" fmla="*/ 0 w 6355"/>
                <a:gd name="connsiteY2" fmla="*/ 8115 h 8115"/>
                <a:gd name="connsiteX3" fmla="*/ 6355 w 6355"/>
                <a:gd name="connsiteY3" fmla="*/ 5706 h 8115"/>
                <a:gd name="connsiteX4" fmla="*/ 4529 w 6355"/>
                <a:gd name="connsiteY4" fmla="*/ 0 h 8115"/>
                <a:gd name="connsiteX0-1" fmla="*/ 7312 w 10185"/>
                <a:gd name="connsiteY0-2" fmla="*/ 0 h 10000"/>
                <a:gd name="connsiteX1-3" fmla="*/ 78 w 10185"/>
                <a:gd name="connsiteY1-4" fmla="*/ 0 h 10000"/>
                <a:gd name="connsiteX2-5" fmla="*/ 185 w 10185"/>
                <a:gd name="connsiteY2-6" fmla="*/ 10000 h 10000"/>
                <a:gd name="connsiteX3-7" fmla="*/ 10185 w 10185"/>
                <a:gd name="connsiteY3-8" fmla="*/ 7031 h 10000"/>
                <a:gd name="connsiteX4-9" fmla="*/ 7312 w 10185"/>
                <a:gd name="connsiteY4-1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5" h="10000">
                  <a:moveTo>
                    <a:pt x="7312" y="0"/>
                  </a:moveTo>
                  <a:lnTo>
                    <a:pt x="78" y="0"/>
                  </a:lnTo>
                  <a:cubicBezTo>
                    <a:pt x="-233" y="3333"/>
                    <a:pt x="497" y="6667"/>
                    <a:pt x="185" y="10000"/>
                  </a:cubicBezTo>
                  <a:lnTo>
                    <a:pt x="10185" y="7031"/>
                  </a:lnTo>
                  <a:lnTo>
                    <a:pt x="7312" y="0"/>
                  </a:lnTo>
                  <a:close/>
                </a:path>
              </a:pathLst>
            </a:custGeom>
            <a:solidFill>
              <a:srgbClr val="5FCACB"/>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0" name="Freeform 27"/>
            <p:cNvSpPr/>
            <p:nvPr/>
          </p:nvSpPr>
          <p:spPr bwMode="auto">
            <a:xfrm rot="10800000">
              <a:off x="10290072" y="5188245"/>
              <a:ext cx="1164437" cy="1502267"/>
            </a:xfrm>
            <a:custGeom>
              <a:avLst/>
              <a:gdLst>
                <a:gd name="T0" fmla="*/ 284 w 782"/>
                <a:gd name="T1" fmla="*/ 1057 h 1057"/>
                <a:gd name="T2" fmla="*/ 782 w 782"/>
                <a:gd name="T3" fmla="*/ 0 h 1057"/>
                <a:gd name="T4" fmla="*/ 0 w 782"/>
                <a:gd name="T5" fmla="*/ 264 h 1057"/>
                <a:gd name="T6" fmla="*/ 284 w 782"/>
                <a:gd name="T7" fmla="*/ 1057 h 1057"/>
              </a:gdLst>
              <a:ahLst/>
              <a:cxnLst>
                <a:cxn ang="0">
                  <a:pos x="T0" y="T1"/>
                </a:cxn>
                <a:cxn ang="0">
                  <a:pos x="T2" y="T3"/>
                </a:cxn>
                <a:cxn ang="0">
                  <a:pos x="T4" y="T5"/>
                </a:cxn>
                <a:cxn ang="0">
                  <a:pos x="T6" y="T7"/>
                </a:cxn>
              </a:cxnLst>
              <a:rect l="0" t="0" r="r" b="b"/>
              <a:pathLst>
                <a:path w="782" h="1057">
                  <a:moveTo>
                    <a:pt x="284" y="1057"/>
                  </a:moveTo>
                  <a:lnTo>
                    <a:pt x="782" y="0"/>
                  </a:lnTo>
                  <a:lnTo>
                    <a:pt x="0" y="264"/>
                  </a:lnTo>
                  <a:lnTo>
                    <a:pt x="284" y="1057"/>
                  </a:lnTo>
                  <a:close/>
                </a:path>
              </a:pathLst>
            </a:custGeom>
            <a:solidFill>
              <a:srgbClr val="5FCACB"/>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1" name="Freeform 29"/>
            <p:cNvSpPr/>
            <p:nvPr/>
          </p:nvSpPr>
          <p:spPr bwMode="auto">
            <a:xfrm rot="10800000">
              <a:off x="7536819" y="6006888"/>
              <a:ext cx="1517342" cy="854174"/>
            </a:xfrm>
            <a:custGeom>
              <a:avLst/>
              <a:gdLst>
                <a:gd name="T0" fmla="*/ 308 w 1019"/>
                <a:gd name="T1" fmla="*/ 0 h 601"/>
                <a:gd name="T2" fmla="*/ 0 w 1019"/>
                <a:gd name="T3" fmla="*/ 0 h 601"/>
                <a:gd name="T4" fmla="*/ 237 w 1019"/>
                <a:gd name="T5" fmla="*/ 601 h 601"/>
                <a:gd name="T6" fmla="*/ 1019 w 1019"/>
                <a:gd name="T7" fmla="*/ 312 h 601"/>
                <a:gd name="T8" fmla="*/ 1019 w 1019"/>
                <a:gd name="T9" fmla="*/ 312 h 601"/>
                <a:gd name="T10" fmla="*/ 308 w 1019"/>
                <a:gd name="T11" fmla="*/ 0 h 601"/>
              </a:gdLst>
              <a:ahLst/>
              <a:cxnLst>
                <a:cxn ang="0">
                  <a:pos x="T0" y="T1"/>
                </a:cxn>
                <a:cxn ang="0">
                  <a:pos x="T2" y="T3"/>
                </a:cxn>
                <a:cxn ang="0">
                  <a:pos x="T4" y="T5"/>
                </a:cxn>
                <a:cxn ang="0">
                  <a:pos x="T6" y="T7"/>
                </a:cxn>
                <a:cxn ang="0">
                  <a:pos x="T8" y="T9"/>
                </a:cxn>
                <a:cxn ang="0">
                  <a:pos x="T10" y="T11"/>
                </a:cxn>
              </a:cxnLst>
              <a:rect l="0" t="0" r="r" b="b"/>
              <a:pathLst>
                <a:path w="1019" h="601">
                  <a:moveTo>
                    <a:pt x="308" y="0"/>
                  </a:moveTo>
                  <a:lnTo>
                    <a:pt x="0" y="0"/>
                  </a:lnTo>
                  <a:lnTo>
                    <a:pt x="237" y="601"/>
                  </a:lnTo>
                  <a:lnTo>
                    <a:pt x="1019" y="312"/>
                  </a:lnTo>
                  <a:lnTo>
                    <a:pt x="1019" y="312"/>
                  </a:lnTo>
                  <a:lnTo>
                    <a:pt x="308"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Freeform 30"/>
            <p:cNvSpPr/>
            <p:nvPr/>
          </p:nvSpPr>
          <p:spPr bwMode="auto">
            <a:xfrm rot="10800000">
              <a:off x="7325374" y="6417631"/>
              <a:ext cx="388642" cy="443431"/>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3" name="Freeform 26"/>
            <p:cNvSpPr/>
            <p:nvPr/>
          </p:nvSpPr>
          <p:spPr bwMode="auto">
            <a:xfrm rot="10800000">
              <a:off x="9362034" y="6690512"/>
              <a:ext cx="929528" cy="216356"/>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8980 w 10000"/>
                <a:gd name="connsiteY0" fmla="*/ 6331 h 10000"/>
                <a:gd name="connsiteX1" fmla="*/ 4240 w 10000"/>
                <a:gd name="connsiteY1" fmla="*/ 0 h 10000"/>
                <a:gd name="connsiteX2" fmla="*/ 0 w 10000"/>
                <a:gd name="connsiteY2" fmla="*/ 10000 h 10000"/>
                <a:gd name="connsiteX3" fmla="*/ 10000 w 10000"/>
                <a:gd name="connsiteY3" fmla="*/ 5706 h 10000"/>
                <a:gd name="connsiteX4" fmla="*/ 8980 w 10000"/>
                <a:gd name="connsiteY4" fmla="*/ 6331 h 10000"/>
                <a:gd name="connsiteX0-1" fmla="*/ 8980 w 8980"/>
                <a:gd name="connsiteY0-2" fmla="*/ 6331 h 10000"/>
                <a:gd name="connsiteX1-3" fmla="*/ 4240 w 8980"/>
                <a:gd name="connsiteY1-4" fmla="*/ 0 h 10000"/>
                <a:gd name="connsiteX2-5" fmla="*/ 0 w 8980"/>
                <a:gd name="connsiteY2-6" fmla="*/ 10000 h 10000"/>
                <a:gd name="connsiteX3-7" fmla="*/ 7682 w 8980"/>
                <a:gd name="connsiteY3-8" fmla="*/ 8285 h 10000"/>
                <a:gd name="connsiteX4-9" fmla="*/ 8980 w 8980"/>
                <a:gd name="connsiteY4-10" fmla="*/ 6331 h 10000"/>
                <a:gd name="connsiteX0-11" fmla="*/ 10000 w 10000"/>
                <a:gd name="connsiteY0-12" fmla="*/ 0 h 3669"/>
                <a:gd name="connsiteX1-13" fmla="*/ 1243 w 10000"/>
                <a:gd name="connsiteY1-14" fmla="*/ 1407 h 3669"/>
                <a:gd name="connsiteX2-15" fmla="*/ 0 w 10000"/>
                <a:gd name="connsiteY2-16" fmla="*/ 3669 h 3669"/>
                <a:gd name="connsiteX3-17" fmla="*/ 8555 w 10000"/>
                <a:gd name="connsiteY3-18" fmla="*/ 1954 h 3669"/>
                <a:gd name="connsiteX4-19" fmla="*/ 10000 w 10000"/>
                <a:gd name="connsiteY4-20" fmla="*/ 0 h 3669"/>
                <a:gd name="connsiteX0-21" fmla="*/ 8878 w 8878"/>
                <a:gd name="connsiteY0-22" fmla="*/ 639 h 6165"/>
                <a:gd name="connsiteX1-23" fmla="*/ 1243 w 8878"/>
                <a:gd name="connsiteY1-24" fmla="*/ 0 h 6165"/>
                <a:gd name="connsiteX2-25" fmla="*/ 0 w 8878"/>
                <a:gd name="connsiteY2-26" fmla="*/ 6165 h 6165"/>
                <a:gd name="connsiteX3-27" fmla="*/ 8555 w 8878"/>
                <a:gd name="connsiteY3-28" fmla="*/ 1491 h 6165"/>
                <a:gd name="connsiteX4-29" fmla="*/ 8878 w 8878"/>
                <a:gd name="connsiteY4-30" fmla="*/ 639 h 61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878" h="6165">
                  <a:moveTo>
                    <a:pt x="8878" y="639"/>
                  </a:moveTo>
                  <a:lnTo>
                    <a:pt x="1243" y="0"/>
                  </a:lnTo>
                  <a:lnTo>
                    <a:pt x="0" y="6165"/>
                  </a:lnTo>
                  <a:lnTo>
                    <a:pt x="8555" y="1491"/>
                  </a:lnTo>
                  <a:lnTo>
                    <a:pt x="8878" y="63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76" name="文本框 46"/>
          <p:cNvSpPr txBox="1"/>
          <p:nvPr/>
        </p:nvSpPr>
        <p:spPr>
          <a:xfrm>
            <a:off x="5531403" y="2359013"/>
            <a:ext cx="2267585" cy="768350"/>
          </a:xfrm>
          <a:prstGeom prst="rect">
            <a:avLst/>
          </a:prstGeom>
          <a:noFill/>
        </p:spPr>
        <p:txBody>
          <a:bodyPr wrap="none" rtlCol="0">
            <a:spAutoFit/>
          </a:bodyPr>
          <a:lstStyle/>
          <a:p>
            <a:r>
              <a:rPr lang="en-US" altLang="zh-CN" sz="4400" dirty="0">
                <a:solidFill>
                  <a:schemeClr val="bg1">
                    <a:lumMod val="85000"/>
                  </a:schemeClr>
                </a:solidFill>
              </a:rPr>
              <a:t>Part Four</a:t>
            </a:r>
            <a:endParaRPr lang="zh-CN" altLang="en-US" sz="4400" dirty="0">
              <a:solidFill>
                <a:schemeClr val="bg1">
                  <a:lumMod val="85000"/>
                </a:schemeClr>
              </a:solidFill>
            </a:endParaRPr>
          </a:p>
        </p:txBody>
      </p:sp>
      <p:grpSp>
        <p:nvGrpSpPr>
          <p:cNvPr id="77" name="组合 76"/>
          <p:cNvGrpSpPr/>
          <p:nvPr/>
        </p:nvGrpSpPr>
        <p:grpSpPr>
          <a:xfrm rot="2484086">
            <a:off x="3923329" y="3309854"/>
            <a:ext cx="406107" cy="1155987"/>
            <a:chOff x="4454660" y="3810474"/>
            <a:chExt cx="406107" cy="1155987"/>
          </a:xfrm>
        </p:grpSpPr>
        <p:sp>
          <p:nvSpPr>
            <p:cNvPr id="78" name="Freeform 16"/>
            <p:cNvSpPr/>
            <p:nvPr/>
          </p:nvSpPr>
          <p:spPr bwMode="auto">
            <a:xfrm flipV="1">
              <a:off x="4459674" y="3810474"/>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0"/>
            <p:cNvSpPr/>
            <p:nvPr/>
          </p:nvSpPr>
          <p:spPr bwMode="auto">
            <a:xfrm rot="15296182">
              <a:off x="4522923" y="4261161"/>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2"/>
            <p:cNvSpPr/>
            <p:nvPr/>
          </p:nvSpPr>
          <p:spPr bwMode="auto">
            <a:xfrm rot="7160246">
              <a:off x="4384500" y="4490194"/>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1" name="组合 80"/>
          <p:cNvGrpSpPr/>
          <p:nvPr/>
        </p:nvGrpSpPr>
        <p:grpSpPr>
          <a:xfrm rot="13396910" flipV="1">
            <a:off x="7795736" y="4320800"/>
            <a:ext cx="406107" cy="1155987"/>
            <a:chOff x="11762339" y="3746221"/>
            <a:chExt cx="406107" cy="1155987"/>
          </a:xfrm>
        </p:grpSpPr>
        <p:sp>
          <p:nvSpPr>
            <p:cNvPr id="82" name="Freeform 16"/>
            <p:cNvSpPr/>
            <p:nvPr/>
          </p:nvSpPr>
          <p:spPr bwMode="auto">
            <a:xfrm flipV="1">
              <a:off x="11767353" y="3746221"/>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0"/>
            <p:cNvSpPr/>
            <p:nvPr/>
          </p:nvSpPr>
          <p:spPr bwMode="auto">
            <a:xfrm rot="15296182">
              <a:off x="11830602" y="4196908"/>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2"/>
            <p:cNvSpPr/>
            <p:nvPr/>
          </p:nvSpPr>
          <p:spPr bwMode="auto">
            <a:xfrm rot="7160246">
              <a:off x="11692179" y="4425941"/>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3" name="图片 2" descr="图标 图片1"/>
          <p:cNvPicPr>
            <a:picLocks noChangeAspect="1"/>
          </p:cNvPicPr>
          <p:nvPr>
            <p:custDataLst>
              <p:tags r:id="rId1"/>
            </p:custDataLst>
          </p:nvPr>
        </p:nvPicPr>
        <p:blipFill>
          <a:blip r:embed="rId2"/>
          <a:stretch>
            <a:fillRect/>
          </a:stretch>
        </p:blipFill>
        <p:spPr>
          <a:xfrm>
            <a:off x="10701655" y="209550"/>
            <a:ext cx="1161415" cy="993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90195" y="158115"/>
            <a:ext cx="9958705" cy="5939155"/>
          </a:xfrm>
          <a:prstGeom prst="rect">
            <a:avLst/>
          </a:prstGeom>
          <a:noFill/>
        </p:spPr>
        <p:txBody>
          <a:bodyPr wrap="square" rtlCol="0" anchor="t">
            <a:spAutoFit/>
          </a:bodyPr>
          <a:p>
            <a:r>
              <a:rPr lang="zh-CN" altLang="en-US" sz="2800" b="1">
                <a:solidFill>
                  <a:schemeClr val="bg1"/>
                </a:solidFill>
                <a:sym typeface="+mn-ea"/>
              </a:rPr>
              <a:t>2</a:t>
            </a:r>
            <a:r>
              <a:rPr lang="zh-CN" altLang="en-US" sz="2800" b="1">
                <a:solidFill>
                  <a:schemeClr val="tx1"/>
                </a:solidFill>
                <a:sym typeface="+mn-ea"/>
              </a:rPr>
              <a:t>022年全国甲卷</a:t>
            </a:r>
            <a:endParaRPr lang="zh-CN" altLang="en-US" sz="2800" b="1">
              <a:solidFill>
                <a:schemeClr val="tx1"/>
              </a:solidFill>
            </a:endParaRPr>
          </a:p>
          <a:p>
            <a:r>
              <a:rPr lang="zh-CN" altLang="en-US" sz="2800" b="1">
                <a:solidFill>
                  <a:schemeClr val="tx1"/>
                </a:solidFill>
                <a:sym typeface="+mn-ea"/>
              </a:rPr>
              <a:t>你校将以六月八日世界海洋日为主题，举办英语征文比赛，请你写一篇短文投稿。</a:t>
            </a:r>
            <a:endParaRPr lang="zh-CN" altLang="en-US" sz="2800" b="1">
              <a:solidFill>
                <a:schemeClr val="tx1"/>
              </a:solidFill>
            </a:endParaRPr>
          </a:p>
          <a:p>
            <a:r>
              <a:rPr lang="zh-CN" altLang="en-US" sz="2800" b="1">
                <a:solidFill>
                  <a:schemeClr val="tx1"/>
                </a:solidFill>
                <a:sym typeface="+mn-ea"/>
              </a:rPr>
              <a:t>内容包括：</a:t>
            </a:r>
            <a:endParaRPr lang="zh-CN" altLang="en-US" sz="2800" b="1">
              <a:solidFill>
                <a:schemeClr val="tx1"/>
              </a:solidFill>
            </a:endParaRPr>
          </a:p>
          <a:p>
            <a:r>
              <a:rPr lang="zh-CN" altLang="en-US" sz="2800" b="1">
                <a:solidFill>
                  <a:schemeClr val="tx1"/>
                </a:solidFill>
                <a:sym typeface="+mn-ea"/>
              </a:rPr>
              <a:t>1. 海洋的重要性；</a:t>
            </a:r>
            <a:endParaRPr lang="zh-CN" altLang="en-US" sz="2800" b="1">
              <a:solidFill>
                <a:schemeClr val="tx1"/>
              </a:solidFill>
            </a:endParaRPr>
          </a:p>
          <a:p>
            <a:r>
              <a:rPr lang="zh-CN" altLang="en-US" sz="2800" b="1">
                <a:solidFill>
                  <a:schemeClr val="tx1"/>
                </a:solidFill>
                <a:sym typeface="+mn-ea"/>
              </a:rPr>
              <a:t>2. 保护海洋的倡议。</a:t>
            </a:r>
            <a:endParaRPr lang="zh-CN" altLang="en-US" sz="2800" b="1">
              <a:solidFill>
                <a:schemeClr val="tx1"/>
              </a:solidFill>
            </a:endParaRPr>
          </a:p>
          <a:p>
            <a:r>
              <a:rPr lang="zh-CN" altLang="en-US" sz="2800" b="1">
                <a:solidFill>
                  <a:schemeClr val="tx1"/>
                </a:solidFill>
                <a:sym typeface="+mn-ea"/>
              </a:rPr>
              <a:t>应用议论修辞中的</a:t>
            </a:r>
            <a:r>
              <a:rPr lang="en-US" altLang="zh-CN" sz="3200" b="1" u="sng">
                <a:gradFill>
                  <a:gsLst>
                    <a:gs pos="0">
                      <a:srgbClr val="FECF40"/>
                    </a:gs>
                    <a:gs pos="100000">
                      <a:srgbClr val="846C21"/>
                    </a:gs>
                  </a:gsLst>
                  <a:lin scaled="0"/>
                </a:gradFill>
                <a:sym typeface="+mn-ea"/>
              </a:rPr>
              <a:t>“阐述关系”</a:t>
            </a:r>
            <a:r>
              <a:rPr lang="zh-CN" altLang="en-US" sz="2800" b="1">
                <a:solidFill>
                  <a:schemeClr val="bg1"/>
                </a:solidFill>
                <a:sym typeface="+mn-ea"/>
              </a:rPr>
              <a:t>写</a:t>
            </a:r>
            <a:r>
              <a:rPr lang="zh-CN" altLang="en-US" sz="2800" b="1" u="sng">
                <a:solidFill>
                  <a:srgbClr val="C00000"/>
                </a:solidFill>
                <a:sym typeface="+mn-ea"/>
              </a:rPr>
              <a:t>对海洋的重要性</a:t>
            </a:r>
            <a:r>
              <a:rPr lang="zh-CN" altLang="en-US" sz="2800" b="1" u="sng">
                <a:solidFill>
                  <a:srgbClr val="C00000"/>
                </a:solidFill>
                <a:sym typeface="+mn-ea"/>
              </a:rPr>
              <a:t>：</a:t>
            </a:r>
            <a:endParaRPr lang="zh-CN" altLang="en-US" sz="2800" b="1" u="sng">
              <a:solidFill>
                <a:srgbClr val="C00000"/>
              </a:solidFill>
              <a:sym typeface="+mn-ea"/>
            </a:endParaRPr>
          </a:p>
          <a:p>
            <a:r>
              <a:rPr lang="en-US" altLang="zh-CN" sz="3600" b="1">
                <a:solidFill>
                  <a:srgbClr val="C00000"/>
                </a:solidFill>
                <a:sym typeface="+mn-ea"/>
              </a:rPr>
              <a:t>    </a:t>
            </a:r>
            <a:r>
              <a:rPr lang="en-US" altLang="zh-CN" sz="3600" b="1" u="sng">
                <a:solidFill>
                  <a:srgbClr val="C00000"/>
                </a:solidFill>
                <a:sym typeface="+mn-ea"/>
              </a:rPr>
              <a:t>Oceans feed us with fish populations, regulate the global climate, and generate most of the oxygen we breathe</a:t>
            </a:r>
            <a:r>
              <a:rPr lang="zh-CN" altLang="en-US" sz="3600" b="1" u="sng">
                <a:solidFill>
                  <a:srgbClr val="C00000"/>
                </a:solidFill>
                <a:sym typeface="+mn-ea"/>
              </a:rPr>
              <a:t>.</a:t>
            </a:r>
            <a:r>
              <a:rPr lang="en-US" altLang="zh-CN" sz="3600" b="1" u="sng">
                <a:solidFill>
                  <a:srgbClr val="C00000"/>
                </a:solidFill>
                <a:sym typeface="+mn-ea"/>
              </a:rPr>
              <a:t> They also serve as the foundation for much of the world’s economy, from tourism to fisheries to international shipping.</a:t>
            </a:r>
            <a:endParaRPr lang="en-US" altLang="zh-CN" sz="3600" b="1" u="sng">
              <a:solidFill>
                <a:srgbClr val="C00000"/>
              </a:solidFill>
              <a:sym typeface="+mn-ea"/>
            </a:endParaRPr>
          </a:p>
        </p:txBody>
      </p:sp>
      <p:pic>
        <p:nvPicPr>
          <p:cNvPr id="2" name="图片 1" descr="图标 图片1"/>
          <p:cNvPicPr>
            <a:picLocks noChangeAspect="1"/>
          </p:cNvPicPr>
          <p:nvPr>
            <p:custDataLst>
              <p:tags r:id="rId1"/>
            </p:custDataLst>
          </p:nvPr>
        </p:nvPicPr>
        <p:blipFill>
          <a:blip r:embed="rId2"/>
          <a:stretch>
            <a:fillRect/>
          </a:stretch>
        </p:blipFill>
        <p:spPr>
          <a:xfrm>
            <a:off x="10701655" y="209550"/>
            <a:ext cx="1161415" cy="9937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18440" y="220980"/>
            <a:ext cx="11712575" cy="6000750"/>
          </a:xfrm>
          <a:prstGeom prst="rect">
            <a:avLst/>
          </a:prstGeom>
          <a:noFill/>
        </p:spPr>
        <p:txBody>
          <a:bodyPr wrap="square" rtlCol="0" anchor="t">
            <a:spAutoFit/>
          </a:bodyPr>
          <a:p>
            <a:pPr indent="457200" algn="just"/>
            <a:r>
              <a:rPr lang="zh-CN" altLang="en-US" sz="3200" u="sng">
                <a:solidFill>
                  <a:schemeClr val="tx1"/>
                </a:solidFill>
                <a:latin typeface="Times New Roman" panose="02020603050405020304" charset="0"/>
                <a:cs typeface="Times New Roman" panose="02020603050405020304" charset="0"/>
                <a:sym typeface="+mn-ea"/>
              </a:rPr>
              <a:t>Oceans feed us with </a:t>
            </a:r>
            <a:r>
              <a:rPr lang="en-US" altLang="zh-CN" sz="3200" u="sng">
                <a:solidFill>
                  <a:schemeClr val="tx1"/>
                </a:solidFill>
                <a:latin typeface="Times New Roman" panose="02020603050405020304" charset="0"/>
                <a:cs typeface="Times New Roman" panose="02020603050405020304" charset="0"/>
                <a:sym typeface="+mn-ea"/>
              </a:rPr>
              <a:t>fish populations</a:t>
            </a:r>
            <a:r>
              <a:rPr lang="zh-CN" altLang="en-US" sz="3200" u="sng">
                <a:solidFill>
                  <a:schemeClr val="tx1"/>
                </a:solidFill>
                <a:latin typeface="Times New Roman" panose="02020603050405020304" charset="0"/>
                <a:cs typeface="Times New Roman" panose="02020603050405020304" charset="0"/>
                <a:sym typeface="+mn-ea"/>
              </a:rPr>
              <a:t>, regulate the global climate, and generate most of the oxygen we breathe. They also serve as the foundation for much of the world’s economy, from tourism to fisheries to international shipping.</a:t>
            </a:r>
            <a:endParaRPr lang="zh-CN" altLang="en-US" sz="3200" u="sng">
              <a:solidFill>
                <a:schemeClr val="tx1"/>
              </a:solidFill>
              <a:latin typeface="Times New Roman" panose="02020603050405020304" charset="0"/>
              <a:cs typeface="Times New Roman" panose="02020603050405020304" charset="0"/>
            </a:endParaRPr>
          </a:p>
          <a:p>
            <a:pPr algn="just"/>
            <a:r>
              <a:rPr lang="zh-CN" altLang="en-US" sz="3200">
                <a:solidFill>
                  <a:schemeClr val="tx1"/>
                </a:solidFill>
                <a:latin typeface="Times New Roman" panose="02020603050405020304" charset="0"/>
                <a:cs typeface="Times New Roman" panose="02020603050405020304" charset="0"/>
                <a:sym typeface="+mn-ea"/>
              </a:rPr>
              <a:t> </a:t>
            </a:r>
            <a:r>
              <a:rPr lang="en-US" altLang="zh-CN" sz="3200">
                <a:solidFill>
                  <a:schemeClr val="tx1"/>
                </a:solidFill>
                <a:latin typeface="Times New Roman" panose="02020603050405020304" charset="0"/>
                <a:cs typeface="Times New Roman" panose="02020603050405020304" charset="0"/>
                <a:sym typeface="+mn-ea"/>
              </a:rPr>
              <a:t>  When it comes to the annual World’s Ocean Day, June the 6th, it is the right time to appeal to the policymakers and fishermen for the conservation of special marine habitats, for the prevention of the collapse of fish species, and for the intervention of the damage to the sea life result from overfishing and pollution.</a:t>
            </a:r>
            <a:r>
              <a:rPr lang="zh-CN" altLang="en-US" sz="3200">
                <a:solidFill>
                  <a:schemeClr val="tx1"/>
                </a:solidFill>
                <a:latin typeface="Times New Roman" panose="02020603050405020304" charset="0"/>
                <a:cs typeface="Times New Roman" panose="02020603050405020304" charset="0"/>
                <a:sym typeface="+mn-ea"/>
              </a:rPr>
              <a:t> </a:t>
            </a:r>
            <a:r>
              <a:rPr lang="en-US" altLang="zh-CN" sz="3200">
                <a:solidFill>
                  <a:schemeClr val="tx1"/>
                </a:solidFill>
                <a:latin typeface="Times New Roman" panose="02020603050405020304" charset="0"/>
                <a:cs typeface="Times New Roman" panose="02020603050405020304" charset="0"/>
                <a:sym typeface="+mn-ea"/>
              </a:rPr>
              <a:t>The improvement of the world oceans will be achieved if we are dedicated enough to this mission. </a:t>
            </a:r>
            <a:r>
              <a:rPr lang="zh-CN" altLang="en-US" sz="3200">
                <a:solidFill>
                  <a:schemeClr val="tx1"/>
                </a:solidFill>
                <a:latin typeface="Times New Roman" panose="02020603050405020304" charset="0"/>
                <a:cs typeface="Times New Roman" panose="02020603050405020304" charset="0"/>
                <a:sym typeface="+mn-ea"/>
              </a:rPr>
              <a:t>(</a:t>
            </a:r>
            <a:r>
              <a:rPr lang="en-US" altLang="zh-CN" sz="3200">
                <a:solidFill>
                  <a:schemeClr val="tx1"/>
                </a:solidFill>
                <a:latin typeface="Times New Roman" panose="02020603050405020304" charset="0"/>
                <a:cs typeface="Times New Roman" panose="02020603050405020304" charset="0"/>
                <a:sym typeface="+mn-ea"/>
              </a:rPr>
              <a:t>114</a:t>
            </a:r>
            <a:r>
              <a:rPr lang="zh-CN" altLang="en-US" sz="3200">
                <a:solidFill>
                  <a:schemeClr val="tx1"/>
                </a:solidFill>
                <a:latin typeface="Times New Roman" panose="02020603050405020304" charset="0"/>
                <a:cs typeface="Times New Roman" panose="02020603050405020304" charset="0"/>
                <a:sym typeface="+mn-ea"/>
              </a:rPr>
              <a:t>词)</a:t>
            </a:r>
            <a:endParaRPr lang="zh-CN" altLang="en-US" sz="3200">
              <a:solidFill>
                <a:schemeClr val="tx1"/>
              </a:solidFill>
              <a:latin typeface="Times New Roman" panose="02020603050405020304" charset="0"/>
              <a:cs typeface="Times New Roman" panose="02020603050405020304" charset="0"/>
            </a:endParaRPr>
          </a:p>
          <a:p>
            <a:pPr algn="just"/>
            <a:r>
              <a:rPr lang="en-US" altLang="zh-CN" sz="3200">
                <a:solidFill>
                  <a:schemeClr val="tx1"/>
                </a:solidFill>
                <a:latin typeface="Times New Roman" panose="02020603050405020304" charset="0"/>
                <a:cs typeface="Times New Roman" panose="02020603050405020304" charset="0"/>
                <a:sym typeface="+mn-ea"/>
              </a:rPr>
              <a:t>   </a:t>
            </a:r>
            <a:endParaRPr lang="zh-CN" altLang="en-US" sz="3200">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7630" y="98425"/>
            <a:ext cx="11621770" cy="5754370"/>
          </a:xfrm>
          <a:prstGeom prst="rect">
            <a:avLst/>
          </a:prstGeom>
          <a:noFill/>
        </p:spPr>
        <p:txBody>
          <a:bodyPr wrap="square" rtlCol="0" anchor="t">
            <a:spAutoFit/>
          </a:bodyPr>
          <a:p>
            <a:r>
              <a:rPr lang="zh-CN" altLang="en-US" sz="2800" b="1">
                <a:solidFill>
                  <a:schemeClr val="tx1"/>
                </a:solidFill>
                <a:sym typeface="+mn-ea"/>
              </a:rPr>
              <a:t>2021·全国乙卷</a:t>
            </a:r>
            <a:endParaRPr lang="zh-CN" altLang="en-US" sz="2800" b="1">
              <a:solidFill>
                <a:schemeClr val="tx1"/>
              </a:solidFill>
            </a:endParaRPr>
          </a:p>
          <a:p>
            <a:r>
              <a:rPr lang="zh-CN" altLang="en-US" sz="2800" b="1">
                <a:solidFill>
                  <a:schemeClr val="tx1"/>
                </a:solidFill>
                <a:sym typeface="+mn-ea"/>
              </a:rPr>
              <a:t>你校将举办英语演讲比赛。请你以Be smart online learners为题写一篇发言稿参赛，内容包括：</a:t>
            </a:r>
            <a:endParaRPr lang="zh-CN" altLang="en-US" sz="2800" b="1">
              <a:solidFill>
                <a:schemeClr val="tx1"/>
              </a:solidFill>
            </a:endParaRPr>
          </a:p>
          <a:p>
            <a:r>
              <a:rPr lang="zh-CN" altLang="en-US" sz="2800" b="1">
                <a:solidFill>
                  <a:schemeClr val="tx1"/>
                </a:solidFill>
                <a:sym typeface="+mn-ea"/>
              </a:rPr>
              <a:t>1. 分析优势与不足；</a:t>
            </a:r>
            <a:endParaRPr lang="zh-CN" altLang="en-US" sz="2800" b="1">
              <a:solidFill>
                <a:schemeClr val="tx1"/>
              </a:solidFill>
            </a:endParaRPr>
          </a:p>
          <a:p>
            <a:r>
              <a:rPr lang="zh-CN" altLang="en-US" sz="2800" b="1">
                <a:solidFill>
                  <a:schemeClr val="tx1"/>
                </a:solidFill>
                <a:sym typeface="+mn-ea"/>
              </a:rPr>
              <a:t>2. 提出学习建议。</a:t>
            </a:r>
            <a:endParaRPr lang="zh-CN" altLang="en-US" sz="2800" b="1">
              <a:solidFill>
                <a:schemeClr val="tx1"/>
              </a:solidFill>
            </a:endParaRPr>
          </a:p>
          <a:p>
            <a:r>
              <a:rPr lang="zh-CN" altLang="en-US" sz="2800" b="1">
                <a:solidFill>
                  <a:schemeClr val="tx1"/>
                </a:solidFill>
                <a:sym typeface="+mn-ea"/>
              </a:rPr>
              <a:t>应用议论修辞中的</a:t>
            </a:r>
            <a:r>
              <a:rPr lang="en-US" altLang="zh-CN" sz="3200" b="1" u="sng">
                <a:solidFill>
                  <a:schemeClr val="tx1"/>
                </a:solidFill>
                <a:sym typeface="+mn-ea"/>
              </a:rPr>
              <a:t>“ 对照关系”</a:t>
            </a:r>
            <a:r>
              <a:rPr lang="zh-CN" altLang="en-US" sz="2800" b="1" u="sng">
                <a:solidFill>
                  <a:schemeClr val="tx1"/>
                </a:solidFill>
                <a:sym typeface="+mn-ea"/>
              </a:rPr>
              <a:t>写分析优势与不足</a:t>
            </a:r>
            <a:r>
              <a:rPr lang="en-US" altLang="zh-CN" sz="3200" b="1" u="sng">
                <a:solidFill>
                  <a:schemeClr val="tx1"/>
                </a:solidFill>
                <a:sym typeface="+mn-ea"/>
              </a:rPr>
              <a:t>：</a:t>
            </a:r>
            <a:endParaRPr lang="zh-CN" altLang="en-US" sz="2800" b="1" u="sng">
              <a:solidFill>
                <a:schemeClr val="tx1"/>
              </a:solidFill>
              <a:sym typeface="+mn-ea"/>
            </a:endParaRPr>
          </a:p>
          <a:p>
            <a:pPr indent="0" fontAlgn="auto">
              <a:lnSpc>
                <a:spcPts val="3920"/>
              </a:lnSpc>
            </a:pPr>
            <a:r>
              <a:rPr lang="en-US" altLang="zh-CN" sz="3600" b="1">
                <a:solidFill>
                  <a:schemeClr val="tx1"/>
                </a:solidFill>
                <a:sym typeface="+mn-ea"/>
              </a:rPr>
              <a:t>    </a:t>
            </a:r>
            <a:r>
              <a:rPr lang="en-US" altLang="zh-CN" sz="3600" b="1" u="sng">
                <a:solidFill>
                  <a:schemeClr val="tx1"/>
                </a:solidFill>
                <a:sym typeface="+mn-ea"/>
              </a:rPr>
              <a:t>As with most learning methods, online learning also has its own set of positives and negatives. It allows learners to attend classes from any location of their choice, especially beneficial to those  restricted by geographical boundaries. Yet its biggest challenge is the struggle with focusing on the screen for long  period of time without distractions.</a:t>
            </a:r>
            <a:endParaRPr lang="en-US" altLang="zh-CN" sz="3600" b="1" u="sng">
              <a:solidFill>
                <a:schemeClr val="tx1"/>
              </a:solidFill>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354965" y="273685"/>
            <a:ext cx="11562715" cy="5507990"/>
          </a:xfrm>
          <a:prstGeom prst="rect">
            <a:avLst/>
          </a:prstGeom>
          <a:noFill/>
        </p:spPr>
        <p:txBody>
          <a:bodyPr wrap="square" rtlCol="0" anchor="t">
            <a:spAutoFit/>
          </a:bodyPr>
          <a:p>
            <a:r>
              <a:rPr lang="en-US" altLang="zh-CN" sz="3200">
                <a:solidFill>
                  <a:schemeClr val="bg1"/>
                </a:solidFill>
                <a:latin typeface="Times New Roman" panose="02020603050405020304" charset="0"/>
                <a:cs typeface="Times New Roman" panose="02020603050405020304" charset="0"/>
              </a:rPr>
              <a:t>   </a:t>
            </a:r>
            <a:r>
              <a:rPr lang="en-US" altLang="zh-CN" sz="3200" u="sng">
                <a:solidFill>
                  <a:schemeClr val="tx1"/>
                </a:solidFill>
                <a:latin typeface="Times New Roman" panose="02020603050405020304" charset="0"/>
                <a:cs typeface="Times New Roman" panose="02020603050405020304" charset="0"/>
                <a:sym typeface="+mn-ea"/>
              </a:rPr>
              <a:t>As with most learning methods, online learning also has its own set of positives and negatives. It allows learners to attend classes from any location of their choice, especially beneficial to those being restricted by geographical boundaries. Yet its biggest challenge is the struggle with focusing on the screen for long  period of time without distractions.</a:t>
            </a:r>
            <a:endParaRPr lang="en-US" altLang="zh-CN" sz="3200" b="1" u="sng">
              <a:solidFill>
                <a:schemeClr val="tx1"/>
              </a:solidFill>
              <a:sym typeface="+mn-ea"/>
            </a:endParaRPr>
          </a:p>
          <a:p>
            <a:r>
              <a:rPr lang="en-US" altLang="zh-CN" sz="3200">
                <a:solidFill>
                  <a:schemeClr val="tx1"/>
                </a:solidFill>
                <a:latin typeface="Times New Roman" panose="02020603050405020304" charset="0"/>
                <a:cs typeface="Times New Roman" panose="02020603050405020304" charset="0"/>
              </a:rPr>
              <a:t>   In order to become a smart online learner, a good solution to this would be to take plenty of breaks from the screen to refresh one’s mind and body once we have to adopt online learning.</a:t>
            </a:r>
            <a:endParaRPr lang="en-US" altLang="zh-CN" sz="3200">
              <a:solidFill>
                <a:schemeClr val="tx1"/>
              </a:solidFill>
              <a:latin typeface="Times New Roman" panose="02020603050405020304" charset="0"/>
              <a:cs typeface="Times New Roman" panose="02020603050405020304" charset="0"/>
            </a:endParaRPr>
          </a:p>
          <a:p>
            <a:r>
              <a:rPr lang="zh-CN" altLang="en-US" sz="3200">
                <a:solidFill>
                  <a:schemeClr val="tx1"/>
                </a:solidFill>
                <a:latin typeface="Times New Roman" panose="02020603050405020304" charset="0"/>
                <a:cs typeface="Times New Roman" panose="02020603050405020304" charset="0"/>
              </a:rPr>
              <a:t>(</a:t>
            </a:r>
            <a:r>
              <a:rPr lang="en-US" altLang="zh-CN" sz="3200">
                <a:solidFill>
                  <a:schemeClr val="tx1"/>
                </a:solidFill>
                <a:latin typeface="Times New Roman" panose="02020603050405020304" charset="0"/>
                <a:cs typeface="Times New Roman" panose="02020603050405020304" charset="0"/>
              </a:rPr>
              <a:t>94</a:t>
            </a:r>
            <a:r>
              <a:rPr lang="zh-CN" altLang="en-US" sz="3200">
                <a:solidFill>
                  <a:schemeClr val="tx1"/>
                </a:solidFill>
                <a:latin typeface="Times New Roman" panose="02020603050405020304" charset="0"/>
                <a:cs typeface="Times New Roman" panose="02020603050405020304" charset="0"/>
              </a:rPr>
              <a:t>词)</a:t>
            </a:r>
            <a:endParaRPr lang="zh-CN" altLang="en-US" sz="3200">
              <a:solidFill>
                <a:schemeClr val="tx1"/>
              </a:solidFill>
              <a:latin typeface="Times New Roman" panose="02020603050405020304" charset="0"/>
              <a:cs typeface="Times New Roman" panose="02020603050405020304" charset="0"/>
            </a:endParaRPr>
          </a:p>
          <a:p>
            <a:r>
              <a:rPr lang="en-US" altLang="zh-CN" sz="3200">
                <a:solidFill>
                  <a:schemeClr val="tx1"/>
                </a:solidFill>
                <a:latin typeface="Times New Roman" panose="02020603050405020304" charset="0"/>
                <a:cs typeface="Times New Roman" panose="02020603050405020304" charset="0"/>
              </a:rPr>
              <a:t>   </a:t>
            </a:r>
            <a:endParaRPr lang="zh-CN" altLang="en-US" sz="3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8629" y="-82089"/>
            <a:ext cx="11471638" cy="4511524"/>
            <a:chOff x="-38101" y="-105446"/>
            <a:chExt cx="12230101" cy="5039241"/>
          </a:xfrm>
        </p:grpSpPr>
        <p:sp>
          <p:nvSpPr>
            <p:cNvPr id="11" name="Freeform 6"/>
            <p:cNvSpPr/>
            <p:nvPr/>
          </p:nvSpPr>
          <p:spPr bwMode="auto">
            <a:xfrm>
              <a:off x="376237" y="2912907"/>
              <a:ext cx="1241425" cy="1716088"/>
            </a:xfrm>
            <a:custGeom>
              <a:avLst/>
              <a:gdLst>
                <a:gd name="T0" fmla="*/ 284 w 782"/>
                <a:gd name="T1" fmla="*/ 1081 h 1081"/>
                <a:gd name="T2" fmla="*/ 782 w 782"/>
                <a:gd name="T3" fmla="*/ 0 h 1081"/>
                <a:gd name="T4" fmla="*/ 0 w 782"/>
                <a:gd name="T5" fmla="*/ 288 h 1081"/>
                <a:gd name="T6" fmla="*/ 284 w 782"/>
                <a:gd name="T7" fmla="*/ 1081 h 1081"/>
              </a:gdLst>
              <a:ahLst/>
              <a:cxnLst>
                <a:cxn ang="0">
                  <a:pos x="T0" y="T1"/>
                </a:cxn>
                <a:cxn ang="0">
                  <a:pos x="T2" y="T3"/>
                </a:cxn>
                <a:cxn ang="0">
                  <a:pos x="T4" y="T5"/>
                </a:cxn>
                <a:cxn ang="0">
                  <a:pos x="T6" y="T7"/>
                </a:cxn>
              </a:cxnLst>
              <a:rect l="0" t="0" r="r" b="b"/>
              <a:pathLst>
                <a:path w="782" h="1081">
                  <a:moveTo>
                    <a:pt x="284" y="1081"/>
                  </a:moveTo>
                  <a:lnTo>
                    <a:pt x="782" y="0"/>
                  </a:lnTo>
                  <a:lnTo>
                    <a:pt x="0" y="288"/>
                  </a:lnTo>
                  <a:lnTo>
                    <a:pt x="284" y="1081"/>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 name="Freeform 7"/>
            <p:cNvSpPr/>
            <p:nvPr/>
          </p:nvSpPr>
          <p:spPr bwMode="auto">
            <a:xfrm>
              <a:off x="-38101" y="4209895"/>
              <a:ext cx="865188" cy="723900"/>
            </a:xfrm>
            <a:custGeom>
              <a:avLst/>
              <a:gdLst>
                <a:gd name="T0" fmla="*/ 0 w 545"/>
                <a:gd name="T1" fmla="*/ 0 h 456"/>
                <a:gd name="T2" fmla="*/ 0 w 545"/>
                <a:gd name="T3" fmla="*/ 456 h 456"/>
                <a:gd name="T4" fmla="*/ 545 w 545"/>
                <a:gd name="T5" fmla="*/ 264 h 456"/>
                <a:gd name="T6" fmla="*/ 545 w 545"/>
                <a:gd name="T7" fmla="*/ 264 h 456"/>
                <a:gd name="T8" fmla="*/ 545 w 545"/>
                <a:gd name="T9" fmla="*/ 264 h 456"/>
                <a:gd name="T10" fmla="*/ 0 w 545"/>
                <a:gd name="T11" fmla="*/ 0 h 456"/>
              </a:gdLst>
              <a:ahLst/>
              <a:cxnLst>
                <a:cxn ang="0">
                  <a:pos x="T0" y="T1"/>
                </a:cxn>
                <a:cxn ang="0">
                  <a:pos x="T2" y="T3"/>
                </a:cxn>
                <a:cxn ang="0">
                  <a:pos x="T4" y="T5"/>
                </a:cxn>
                <a:cxn ang="0">
                  <a:pos x="T6" y="T7"/>
                </a:cxn>
                <a:cxn ang="0">
                  <a:pos x="T8" y="T9"/>
                </a:cxn>
                <a:cxn ang="0">
                  <a:pos x="T10" y="T11"/>
                </a:cxn>
              </a:cxnLst>
              <a:rect l="0" t="0" r="r" b="b"/>
              <a:pathLst>
                <a:path w="545" h="456">
                  <a:moveTo>
                    <a:pt x="0" y="0"/>
                  </a:moveTo>
                  <a:lnTo>
                    <a:pt x="0" y="456"/>
                  </a:lnTo>
                  <a:lnTo>
                    <a:pt x="545" y="264"/>
                  </a:lnTo>
                  <a:lnTo>
                    <a:pt x="545" y="264"/>
                  </a:lnTo>
                  <a:lnTo>
                    <a:pt x="545" y="264"/>
                  </a:lnTo>
                  <a:lnTo>
                    <a:pt x="0" y="0"/>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 name="Freeform 8"/>
            <p:cNvSpPr/>
            <p:nvPr/>
          </p:nvSpPr>
          <p:spPr bwMode="auto">
            <a:xfrm>
              <a:off x="1617662" y="2912907"/>
              <a:ext cx="1693863" cy="1258888"/>
            </a:xfrm>
            <a:custGeom>
              <a:avLst/>
              <a:gdLst>
                <a:gd name="T0" fmla="*/ 0 w 1067"/>
                <a:gd name="T1" fmla="*/ 0 h 793"/>
                <a:gd name="T2" fmla="*/ 285 w 1067"/>
                <a:gd name="T3" fmla="*/ 793 h 793"/>
                <a:gd name="T4" fmla="*/ 1067 w 1067"/>
                <a:gd name="T5" fmla="*/ 505 h 793"/>
                <a:gd name="T6" fmla="*/ 0 w 1067"/>
                <a:gd name="T7" fmla="*/ 0 h 793"/>
              </a:gdLst>
              <a:ahLst/>
              <a:cxnLst>
                <a:cxn ang="0">
                  <a:pos x="T0" y="T1"/>
                </a:cxn>
                <a:cxn ang="0">
                  <a:pos x="T2" y="T3"/>
                </a:cxn>
                <a:cxn ang="0">
                  <a:pos x="T4" y="T5"/>
                </a:cxn>
                <a:cxn ang="0">
                  <a:pos x="T6" y="T7"/>
                </a:cxn>
              </a:cxnLst>
              <a:rect l="0" t="0" r="r" b="b"/>
              <a:pathLst>
                <a:path w="1067" h="793">
                  <a:moveTo>
                    <a:pt x="0" y="0"/>
                  </a:moveTo>
                  <a:lnTo>
                    <a:pt x="285" y="793"/>
                  </a:lnTo>
                  <a:lnTo>
                    <a:pt x="1067" y="505"/>
                  </a:lnTo>
                  <a:lnTo>
                    <a:pt x="0" y="0"/>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 name="Freeform 9"/>
            <p:cNvSpPr/>
            <p:nvPr/>
          </p:nvSpPr>
          <p:spPr bwMode="auto">
            <a:xfrm>
              <a:off x="-38101" y="2225520"/>
              <a:ext cx="414338" cy="1296988"/>
            </a:xfrm>
            <a:custGeom>
              <a:avLst/>
              <a:gdLst>
                <a:gd name="T0" fmla="*/ 0 w 261"/>
                <a:gd name="T1" fmla="*/ 817 h 817"/>
                <a:gd name="T2" fmla="*/ 261 w 261"/>
                <a:gd name="T3" fmla="*/ 721 h 817"/>
                <a:gd name="T4" fmla="*/ 0 w 261"/>
                <a:gd name="T5" fmla="*/ 0 h 817"/>
                <a:gd name="T6" fmla="*/ 0 w 261"/>
                <a:gd name="T7" fmla="*/ 817 h 817"/>
              </a:gdLst>
              <a:ahLst/>
              <a:cxnLst>
                <a:cxn ang="0">
                  <a:pos x="T0" y="T1"/>
                </a:cxn>
                <a:cxn ang="0">
                  <a:pos x="T2" y="T3"/>
                </a:cxn>
                <a:cxn ang="0">
                  <a:pos x="T4" y="T5"/>
                </a:cxn>
                <a:cxn ang="0">
                  <a:pos x="T6" y="T7"/>
                </a:cxn>
              </a:cxnLst>
              <a:rect l="0" t="0" r="r" b="b"/>
              <a:pathLst>
                <a:path w="261" h="817">
                  <a:moveTo>
                    <a:pt x="0" y="817"/>
                  </a:moveTo>
                  <a:lnTo>
                    <a:pt x="261" y="721"/>
                  </a:lnTo>
                  <a:lnTo>
                    <a:pt x="0" y="0"/>
                  </a:lnTo>
                  <a:lnTo>
                    <a:pt x="0" y="817"/>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 name="Freeform 10"/>
            <p:cNvSpPr/>
            <p:nvPr/>
          </p:nvSpPr>
          <p:spPr bwMode="auto">
            <a:xfrm>
              <a:off x="714374" y="14132"/>
              <a:ext cx="1693863" cy="1220788"/>
            </a:xfrm>
            <a:custGeom>
              <a:avLst/>
              <a:gdLst>
                <a:gd name="T0" fmla="*/ 711 w 1067"/>
                <a:gd name="T1" fmla="*/ 0 h 769"/>
                <a:gd name="T2" fmla="*/ 0 w 1067"/>
                <a:gd name="T3" fmla="*/ 264 h 769"/>
                <a:gd name="T4" fmla="*/ 0 w 1067"/>
                <a:gd name="T5" fmla="*/ 264 h 769"/>
                <a:gd name="T6" fmla="*/ 0 w 1067"/>
                <a:gd name="T7" fmla="*/ 264 h 769"/>
                <a:gd name="T8" fmla="*/ 1067 w 1067"/>
                <a:gd name="T9" fmla="*/ 769 h 769"/>
                <a:gd name="T10" fmla="*/ 783 w 1067"/>
                <a:gd name="T11" fmla="*/ 0 h 769"/>
                <a:gd name="T12" fmla="*/ 711 w 1067"/>
                <a:gd name="T13" fmla="*/ 0 h 769"/>
              </a:gdLst>
              <a:ahLst/>
              <a:cxnLst>
                <a:cxn ang="0">
                  <a:pos x="T0" y="T1"/>
                </a:cxn>
                <a:cxn ang="0">
                  <a:pos x="T2" y="T3"/>
                </a:cxn>
                <a:cxn ang="0">
                  <a:pos x="T4" y="T5"/>
                </a:cxn>
                <a:cxn ang="0">
                  <a:pos x="T6" y="T7"/>
                </a:cxn>
                <a:cxn ang="0">
                  <a:pos x="T8" y="T9"/>
                </a:cxn>
                <a:cxn ang="0">
                  <a:pos x="T10" y="T11"/>
                </a:cxn>
                <a:cxn ang="0">
                  <a:pos x="T12" y="T13"/>
                </a:cxn>
              </a:cxnLst>
              <a:rect l="0" t="0" r="r" b="b"/>
              <a:pathLst>
                <a:path w="1067" h="769">
                  <a:moveTo>
                    <a:pt x="711" y="0"/>
                  </a:moveTo>
                  <a:lnTo>
                    <a:pt x="0" y="264"/>
                  </a:lnTo>
                  <a:lnTo>
                    <a:pt x="0" y="264"/>
                  </a:lnTo>
                  <a:lnTo>
                    <a:pt x="0" y="264"/>
                  </a:lnTo>
                  <a:lnTo>
                    <a:pt x="1067" y="769"/>
                  </a:lnTo>
                  <a:lnTo>
                    <a:pt x="783" y="0"/>
                  </a:lnTo>
                  <a:lnTo>
                    <a:pt x="711"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6" name="Freeform 11"/>
            <p:cNvSpPr/>
            <p:nvPr/>
          </p:nvSpPr>
          <p:spPr bwMode="auto">
            <a:xfrm>
              <a:off x="-38101" y="433232"/>
              <a:ext cx="1204913" cy="1677988"/>
            </a:xfrm>
            <a:custGeom>
              <a:avLst/>
              <a:gdLst>
                <a:gd name="T0" fmla="*/ 0 w 759"/>
                <a:gd name="T1" fmla="*/ 1009 h 1057"/>
                <a:gd name="T2" fmla="*/ 0 w 759"/>
                <a:gd name="T3" fmla="*/ 1057 h 1057"/>
                <a:gd name="T4" fmla="*/ 759 w 759"/>
                <a:gd name="T5" fmla="*/ 769 h 1057"/>
                <a:gd name="T6" fmla="*/ 474 w 759"/>
                <a:gd name="T7" fmla="*/ 0 h 1057"/>
                <a:gd name="T8" fmla="*/ 0 w 759"/>
                <a:gd name="T9" fmla="*/ 1009 h 1057"/>
              </a:gdLst>
              <a:ahLst/>
              <a:cxnLst>
                <a:cxn ang="0">
                  <a:pos x="T0" y="T1"/>
                </a:cxn>
                <a:cxn ang="0">
                  <a:pos x="T2" y="T3"/>
                </a:cxn>
                <a:cxn ang="0">
                  <a:pos x="T4" y="T5"/>
                </a:cxn>
                <a:cxn ang="0">
                  <a:pos x="T6" y="T7"/>
                </a:cxn>
                <a:cxn ang="0">
                  <a:pos x="T8" y="T9"/>
                </a:cxn>
              </a:cxnLst>
              <a:rect l="0" t="0" r="r" b="b"/>
              <a:pathLst>
                <a:path w="759" h="1057">
                  <a:moveTo>
                    <a:pt x="0" y="1009"/>
                  </a:moveTo>
                  <a:lnTo>
                    <a:pt x="0" y="1057"/>
                  </a:lnTo>
                  <a:lnTo>
                    <a:pt x="759" y="769"/>
                  </a:lnTo>
                  <a:lnTo>
                    <a:pt x="474" y="0"/>
                  </a:lnTo>
                  <a:lnTo>
                    <a:pt x="0" y="1009"/>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 name="Freeform 12"/>
            <p:cNvSpPr/>
            <p:nvPr/>
          </p:nvSpPr>
          <p:spPr bwMode="auto">
            <a:xfrm>
              <a:off x="1617662" y="2455707"/>
              <a:ext cx="1693863" cy="1258888"/>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 name="Freeform 13"/>
            <p:cNvSpPr/>
            <p:nvPr/>
          </p:nvSpPr>
          <p:spPr bwMode="auto">
            <a:xfrm>
              <a:off x="1166812" y="1234920"/>
              <a:ext cx="1241425" cy="1677988"/>
            </a:xfrm>
            <a:custGeom>
              <a:avLst/>
              <a:gdLst>
                <a:gd name="T0" fmla="*/ 0 w 782"/>
                <a:gd name="T1" fmla="*/ 264 h 1057"/>
                <a:gd name="T2" fmla="*/ 284 w 782"/>
                <a:gd name="T3" fmla="*/ 1057 h 1057"/>
                <a:gd name="T4" fmla="*/ 782 w 782"/>
                <a:gd name="T5" fmla="*/ 0 h 1057"/>
                <a:gd name="T6" fmla="*/ 0 w 782"/>
                <a:gd name="T7" fmla="*/ 264 h 1057"/>
              </a:gdLst>
              <a:ahLst/>
              <a:cxnLst>
                <a:cxn ang="0">
                  <a:pos x="T0" y="T1"/>
                </a:cxn>
                <a:cxn ang="0">
                  <a:pos x="T2" y="T3"/>
                </a:cxn>
                <a:cxn ang="0">
                  <a:pos x="T4" y="T5"/>
                </a:cxn>
                <a:cxn ang="0">
                  <a:pos x="T6" y="T7"/>
                </a:cxn>
              </a:cxnLst>
              <a:rect l="0" t="0" r="r" b="b"/>
              <a:pathLst>
                <a:path w="782" h="1057">
                  <a:moveTo>
                    <a:pt x="0" y="264"/>
                  </a:moveTo>
                  <a:lnTo>
                    <a:pt x="284" y="1057"/>
                  </a:lnTo>
                  <a:lnTo>
                    <a:pt x="782" y="0"/>
                  </a:lnTo>
                  <a:lnTo>
                    <a:pt x="0" y="264"/>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 name="Freeform 16"/>
            <p:cNvSpPr/>
            <p:nvPr/>
          </p:nvSpPr>
          <p:spPr bwMode="auto">
            <a:xfrm>
              <a:off x="4102099" y="1539720"/>
              <a:ext cx="1203325" cy="171608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 name="Freeform 17"/>
            <p:cNvSpPr/>
            <p:nvPr/>
          </p:nvSpPr>
          <p:spPr bwMode="auto">
            <a:xfrm>
              <a:off x="2859087" y="776132"/>
              <a:ext cx="1243013" cy="1679575"/>
            </a:xfrm>
            <a:custGeom>
              <a:avLst/>
              <a:gdLst>
                <a:gd name="T0" fmla="*/ 498 w 783"/>
                <a:gd name="T1" fmla="*/ 0 h 1058"/>
                <a:gd name="T2" fmla="*/ 0 w 783"/>
                <a:gd name="T3" fmla="*/ 1058 h 1058"/>
                <a:gd name="T4" fmla="*/ 783 w 783"/>
                <a:gd name="T5" fmla="*/ 769 h 1058"/>
                <a:gd name="T6" fmla="*/ 498 w 783"/>
                <a:gd name="T7" fmla="*/ 0 h 1058"/>
              </a:gdLst>
              <a:ahLst/>
              <a:cxnLst>
                <a:cxn ang="0">
                  <a:pos x="T0" y="T1"/>
                </a:cxn>
                <a:cxn ang="0">
                  <a:pos x="T2" y="T3"/>
                </a:cxn>
                <a:cxn ang="0">
                  <a:pos x="T4" y="T5"/>
                </a:cxn>
                <a:cxn ang="0">
                  <a:pos x="T6" y="T7"/>
                </a:cxn>
              </a:cxnLst>
              <a:rect l="0" t="0" r="r" b="b"/>
              <a:pathLst>
                <a:path w="783" h="1058">
                  <a:moveTo>
                    <a:pt x="498" y="0"/>
                  </a:moveTo>
                  <a:lnTo>
                    <a:pt x="0" y="1058"/>
                  </a:lnTo>
                  <a:lnTo>
                    <a:pt x="783" y="769"/>
                  </a:lnTo>
                  <a:lnTo>
                    <a:pt x="498" y="0"/>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1" name="Freeform 18"/>
            <p:cNvSpPr/>
            <p:nvPr/>
          </p:nvSpPr>
          <p:spPr bwMode="auto">
            <a:xfrm>
              <a:off x="1957387" y="14132"/>
              <a:ext cx="1692275" cy="1220788"/>
            </a:xfrm>
            <a:custGeom>
              <a:avLst/>
              <a:gdLst>
                <a:gd name="T0" fmla="*/ 0 w 1066"/>
                <a:gd name="T1" fmla="*/ 0 h 769"/>
                <a:gd name="T2" fmla="*/ 284 w 1066"/>
                <a:gd name="T3" fmla="*/ 769 h 769"/>
                <a:gd name="T4" fmla="*/ 1066 w 1066"/>
                <a:gd name="T5" fmla="*/ 480 h 769"/>
                <a:gd name="T6" fmla="*/ 47 w 1066"/>
                <a:gd name="T7" fmla="*/ 0 h 769"/>
                <a:gd name="T8" fmla="*/ 0 w 1066"/>
                <a:gd name="T9" fmla="*/ 0 h 769"/>
              </a:gdLst>
              <a:ahLst/>
              <a:cxnLst>
                <a:cxn ang="0">
                  <a:pos x="T0" y="T1"/>
                </a:cxn>
                <a:cxn ang="0">
                  <a:pos x="T2" y="T3"/>
                </a:cxn>
                <a:cxn ang="0">
                  <a:pos x="T4" y="T5"/>
                </a:cxn>
                <a:cxn ang="0">
                  <a:pos x="T6" y="T7"/>
                </a:cxn>
                <a:cxn ang="0">
                  <a:pos x="T8" y="T9"/>
                </a:cxn>
              </a:cxnLst>
              <a:rect l="0" t="0" r="r" b="b"/>
              <a:pathLst>
                <a:path w="1066" h="769">
                  <a:moveTo>
                    <a:pt x="0" y="0"/>
                  </a:moveTo>
                  <a:lnTo>
                    <a:pt x="284" y="769"/>
                  </a:lnTo>
                  <a:lnTo>
                    <a:pt x="1066" y="480"/>
                  </a:lnTo>
                  <a:lnTo>
                    <a:pt x="47" y="0"/>
                  </a:lnTo>
                  <a:lnTo>
                    <a:pt x="0" y="0"/>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 name="Freeform 19"/>
            <p:cNvSpPr/>
            <p:nvPr/>
          </p:nvSpPr>
          <p:spPr bwMode="auto">
            <a:xfrm>
              <a:off x="2859087" y="2455707"/>
              <a:ext cx="1693863" cy="1258888"/>
            </a:xfrm>
            <a:custGeom>
              <a:avLst/>
              <a:gdLst>
                <a:gd name="T0" fmla="*/ 285 w 1067"/>
                <a:gd name="T1" fmla="*/ 793 h 793"/>
                <a:gd name="T2" fmla="*/ 1067 w 1067"/>
                <a:gd name="T3" fmla="*/ 504 h 793"/>
                <a:gd name="T4" fmla="*/ 0 w 1067"/>
                <a:gd name="T5" fmla="*/ 0 h 793"/>
                <a:gd name="T6" fmla="*/ 285 w 1067"/>
                <a:gd name="T7" fmla="*/ 793 h 793"/>
              </a:gdLst>
              <a:ahLst/>
              <a:cxnLst>
                <a:cxn ang="0">
                  <a:pos x="T0" y="T1"/>
                </a:cxn>
                <a:cxn ang="0">
                  <a:pos x="T2" y="T3"/>
                </a:cxn>
                <a:cxn ang="0">
                  <a:pos x="T4" y="T5"/>
                </a:cxn>
                <a:cxn ang="0">
                  <a:pos x="T6" y="T7"/>
                </a:cxn>
              </a:cxnLst>
              <a:rect l="0" t="0" r="r" b="b"/>
              <a:pathLst>
                <a:path w="1067" h="793">
                  <a:moveTo>
                    <a:pt x="285" y="793"/>
                  </a:moveTo>
                  <a:lnTo>
                    <a:pt x="1067" y="504"/>
                  </a:lnTo>
                  <a:lnTo>
                    <a:pt x="0" y="0"/>
                  </a:lnTo>
                  <a:lnTo>
                    <a:pt x="285" y="793"/>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20"/>
            <p:cNvSpPr/>
            <p:nvPr/>
          </p:nvSpPr>
          <p:spPr bwMode="auto">
            <a:xfrm>
              <a:off x="2031999" y="14132"/>
              <a:ext cx="1617663" cy="762000"/>
            </a:xfrm>
            <a:custGeom>
              <a:avLst/>
              <a:gdLst>
                <a:gd name="T0" fmla="*/ 0 w 1019"/>
                <a:gd name="T1" fmla="*/ 0 h 480"/>
                <a:gd name="T2" fmla="*/ 1019 w 1019"/>
                <a:gd name="T3" fmla="*/ 480 h 480"/>
                <a:gd name="T4" fmla="*/ 853 w 1019"/>
                <a:gd name="T5" fmla="*/ 0 h 480"/>
                <a:gd name="T6" fmla="*/ 0 w 1019"/>
                <a:gd name="T7" fmla="*/ 0 h 480"/>
              </a:gdLst>
              <a:ahLst/>
              <a:cxnLst>
                <a:cxn ang="0">
                  <a:pos x="T0" y="T1"/>
                </a:cxn>
                <a:cxn ang="0">
                  <a:pos x="T2" y="T3"/>
                </a:cxn>
                <a:cxn ang="0">
                  <a:pos x="T4" y="T5"/>
                </a:cxn>
                <a:cxn ang="0">
                  <a:pos x="T6" y="T7"/>
                </a:cxn>
              </a:cxnLst>
              <a:rect l="0" t="0" r="r" b="b"/>
              <a:pathLst>
                <a:path w="1019" h="480">
                  <a:moveTo>
                    <a:pt x="0" y="0"/>
                  </a:moveTo>
                  <a:lnTo>
                    <a:pt x="1019" y="480"/>
                  </a:lnTo>
                  <a:lnTo>
                    <a:pt x="853" y="0"/>
                  </a:lnTo>
                  <a:lnTo>
                    <a:pt x="0" y="0"/>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Freeform 21"/>
            <p:cNvSpPr/>
            <p:nvPr/>
          </p:nvSpPr>
          <p:spPr bwMode="auto">
            <a:xfrm>
              <a:off x="3649662" y="14132"/>
              <a:ext cx="1241425" cy="762000"/>
            </a:xfrm>
            <a:custGeom>
              <a:avLst/>
              <a:gdLst>
                <a:gd name="T0" fmla="*/ 214 w 782"/>
                <a:gd name="T1" fmla="*/ 0 h 480"/>
                <a:gd name="T2" fmla="*/ 0 w 782"/>
                <a:gd name="T3" fmla="*/ 480 h 480"/>
                <a:gd name="T4" fmla="*/ 782 w 782"/>
                <a:gd name="T5" fmla="*/ 192 h 480"/>
                <a:gd name="T6" fmla="*/ 711 w 782"/>
                <a:gd name="T7" fmla="*/ 0 h 480"/>
                <a:gd name="T8" fmla="*/ 214 w 782"/>
                <a:gd name="T9" fmla="*/ 0 h 480"/>
              </a:gdLst>
              <a:ahLst/>
              <a:cxnLst>
                <a:cxn ang="0">
                  <a:pos x="T0" y="T1"/>
                </a:cxn>
                <a:cxn ang="0">
                  <a:pos x="T2" y="T3"/>
                </a:cxn>
                <a:cxn ang="0">
                  <a:pos x="T4" y="T5"/>
                </a:cxn>
                <a:cxn ang="0">
                  <a:pos x="T6" y="T7"/>
                </a:cxn>
                <a:cxn ang="0">
                  <a:pos x="T8" y="T9"/>
                </a:cxn>
              </a:cxnLst>
              <a:rect l="0" t="0" r="r" b="b"/>
              <a:pathLst>
                <a:path w="782" h="480">
                  <a:moveTo>
                    <a:pt x="214" y="0"/>
                  </a:moveTo>
                  <a:lnTo>
                    <a:pt x="0" y="480"/>
                  </a:lnTo>
                  <a:lnTo>
                    <a:pt x="782" y="192"/>
                  </a:lnTo>
                  <a:lnTo>
                    <a:pt x="711" y="0"/>
                  </a:lnTo>
                  <a:lnTo>
                    <a:pt x="214" y="0"/>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Freeform 22"/>
            <p:cNvSpPr/>
            <p:nvPr/>
          </p:nvSpPr>
          <p:spPr bwMode="auto">
            <a:xfrm>
              <a:off x="4891087" y="14132"/>
              <a:ext cx="1130300" cy="1525588"/>
            </a:xfrm>
            <a:custGeom>
              <a:avLst/>
              <a:gdLst>
                <a:gd name="T0" fmla="*/ 498 w 712"/>
                <a:gd name="T1" fmla="*/ 0 h 961"/>
                <a:gd name="T2" fmla="*/ 0 w 712"/>
                <a:gd name="T3" fmla="*/ 192 h 961"/>
                <a:gd name="T4" fmla="*/ 261 w 712"/>
                <a:gd name="T5" fmla="*/ 961 h 961"/>
                <a:gd name="T6" fmla="*/ 712 w 712"/>
                <a:gd name="T7" fmla="*/ 0 h 961"/>
                <a:gd name="T8" fmla="*/ 498 w 712"/>
                <a:gd name="T9" fmla="*/ 0 h 961"/>
              </a:gdLst>
              <a:ahLst/>
              <a:cxnLst>
                <a:cxn ang="0">
                  <a:pos x="T0" y="T1"/>
                </a:cxn>
                <a:cxn ang="0">
                  <a:pos x="T2" y="T3"/>
                </a:cxn>
                <a:cxn ang="0">
                  <a:pos x="T4" y="T5"/>
                </a:cxn>
                <a:cxn ang="0">
                  <a:pos x="T6" y="T7"/>
                </a:cxn>
                <a:cxn ang="0">
                  <a:pos x="T8" y="T9"/>
                </a:cxn>
              </a:cxnLst>
              <a:rect l="0" t="0" r="r" b="b"/>
              <a:pathLst>
                <a:path w="712" h="961">
                  <a:moveTo>
                    <a:pt x="498" y="0"/>
                  </a:moveTo>
                  <a:lnTo>
                    <a:pt x="0" y="192"/>
                  </a:lnTo>
                  <a:lnTo>
                    <a:pt x="261" y="961"/>
                  </a:lnTo>
                  <a:lnTo>
                    <a:pt x="712" y="0"/>
                  </a:lnTo>
                  <a:lnTo>
                    <a:pt x="498" y="0"/>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Freeform 23"/>
            <p:cNvSpPr/>
            <p:nvPr/>
          </p:nvSpPr>
          <p:spPr bwMode="auto">
            <a:xfrm>
              <a:off x="5305424" y="1082520"/>
              <a:ext cx="1693863" cy="1258888"/>
            </a:xfrm>
            <a:custGeom>
              <a:avLst/>
              <a:gdLst>
                <a:gd name="T0" fmla="*/ 0 w 1067"/>
                <a:gd name="T1" fmla="*/ 288 h 793"/>
                <a:gd name="T2" fmla="*/ 1067 w 1067"/>
                <a:gd name="T3" fmla="*/ 793 h 793"/>
                <a:gd name="T4" fmla="*/ 782 w 1067"/>
                <a:gd name="T5" fmla="*/ 0 h 793"/>
                <a:gd name="T6" fmla="*/ 0 w 1067"/>
                <a:gd name="T7" fmla="*/ 288 h 793"/>
              </a:gdLst>
              <a:ahLst/>
              <a:cxnLst>
                <a:cxn ang="0">
                  <a:pos x="T0" y="T1"/>
                </a:cxn>
                <a:cxn ang="0">
                  <a:pos x="T2" y="T3"/>
                </a:cxn>
                <a:cxn ang="0">
                  <a:pos x="T4" y="T5"/>
                </a:cxn>
                <a:cxn ang="0">
                  <a:pos x="T6" y="T7"/>
                </a:cxn>
              </a:cxnLst>
              <a:rect l="0" t="0" r="r" b="b"/>
              <a:pathLst>
                <a:path w="1067" h="793">
                  <a:moveTo>
                    <a:pt x="0" y="288"/>
                  </a:moveTo>
                  <a:lnTo>
                    <a:pt x="1067" y="793"/>
                  </a:lnTo>
                  <a:lnTo>
                    <a:pt x="782" y="0"/>
                  </a:lnTo>
                  <a:lnTo>
                    <a:pt x="0" y="288"/>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 name="Freeform 24"/>
            <p:cNvSpPr/>
            <p:nvPr/>
          </p:nvSpPr>
          <p:spPr bwMode="auto">
            <a:xfrm>
              <a:off x="6546849" y="1082520"/>
              <a:ext cx="1693863" cy="1258888"/>
            </a:xfrm>
            <a:custGeom>
              <a:avLst/>
              <a:gdLst>
                <a:gd name="T0" fmla="*/ 285 w 1067"/>
                <a:gd name="T1" fmla="*/ 793 h 793"/>
                <a:gd name="T2" fmla="*/ 1067 w 1067"/>
                <a:gd name="T3" fmla="*/ 504 h 793"/>
                <a:gd name="T4" fmla="*/ 0 w 1067"/>
                <a:gd name="T5" fmla="*/ 0 h 793"/>
                <a:gd name="T6" fmla="*/ 285 w 1067"/>
                <a:gd name="T7" fmla="*/ 793 h 793"/>
              </a:gdLst>
              <a:ahLst/>
              <a:cxnLst>
                <a:cxn ang="0">
                  <a:pos x="T0" y="T1"/>
                </a:cxn>
                <a:cxn ang="0">
                  <a:pos x="T2" y="T3"/>
                </a:cxn>
                <a:cxn ang="0">
                  <a:pos x="T4" y="T5"/>
                </a:cxn>
                <a:cxn ang="0">
                  <a:pos x="T6" y="T7"/>
                </a:cxn>
              </a:cxnLst>
              <a:rect l="0" t="0" r="r" b="b"/>
              <a:pathLst>
                <a:path w="1067" h="793">
                  <a:moveTo>
                    <a:pt x="285" y="793"/>
                  </a:moveTo>
                  <a:lnTo>
                    <a:pt x="1067" y="504"/>
                  </a:lnTo>
                  <a:lnTo>
                    <a:pt x="0" y="0"/>
                  </a:lnTo>
                  <a:lnTo>
                    <a:pt x="285" y="793"/>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Freeform 25"/>
            <p:cNvSpPr/>
            <p:nvPr/>
          </p:nvSpPr>
          <p:spPr bwMode="auto">
            <a:xfrm>
              <a:off x="9031287" y="204632"/>
              <a:ext cx="1693863" cy="1220788"/>
            </a:xfrm>
            <a:custGeom>
              <a:avLst/>
              <a:gdLst>
                <a:gd name="T0" fmla="*/ 284 w 1067"/>
                <a:gd name="T1" fmla="*/ 769 h 769"/>
                <a:gd name="T2" fmla="*/ 1067 w 1067"/>
                <a:gd name="T3" fmla="*/ 481 h 769"/>
                <a:gd name="T4" fmla="*/ 0 w 1067"/>
                <a:gd name="T5" fmla="*/ 0 h 769"/>
                <a:gd name="T6" fmla="*/ 284 w 1067"/>
                <a:gd name="T7" fmla="*/ 769 h 769"/>
              </a:gdLst>
              <a:ahLst/>
              <a:cxnLst>
                <a:cxn ang="0">
                  <a:pos x="T0" y="T1"/>
                </a:cxn>
                <a:cxn ang="0">
                  <a:pos x="T2" y="T3"/>
                </a:cxn>
                <a:cxn ang="0">
                  <a:pos x="T4" y="T5"/>
                </a:cxn>
                <a:cxn ang="0">
                  <a:pos x="T6" y="T7"/>
                </a:cxn>
              </a:cxnLst>
              <a:rect l="0" t="0" r="r" b="b"/>
              <a:pathLst>
                <a:path w="1067" h="769">
                  <a:moveTo>
                    <a:pt x="284" y="769"/>
                  </a:moveTo>
                  <a:lnTo>
                    <a:pt x="1067" y="481"/>
                  </a:lnTo>
                  <a:lnTo>
                    <a:pt x="0" y="0"/>
                  </a:lnTo>
                  <a:lnTo>
                    <a:pt x="284" y="76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Freeform 26"/>
            <p:cNvSpPr/>
            <p:nvPr/>
          </p:nvSpPr>
          <p:spPr bwMode="auto">
            <a:xfrm>
              <a:off x="6546849" y="14132"/>
              <a:ext cx="1243013" cy="1068388"/>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Lst>
              <a:ahLst/>
              <a:cxnLst>
                <a:cxn ang="0">
                  <a:pos x="T0" y="T1"/>
                </a:cxn>
                <a:cxn ang="0">
                  <a:pos x="T2" y="T3"/>
                </a:cxn>
                <a:cxn ang="0">
                  <a:pos x="T4" y="T5"/>
                </a:cxn>
                <a:cxn ang="0">
                  <a:pos x="T6" y="T7"/>
                </a:cxn>
                <a:cxn ang="0">
                  <a:pos x="T8" y="T9"/>
                </a:cxn>
              </a:cxnLst>
              <a:rect l="0" t="0" r="r" b="b"/>
              <a:pathLst>
                <a:path w="783" h="673">
                  <a:moveTo>
                    <a:pt x="640" y="0"/>
                  </a:moveTo>
                  <a:lnTo>
                    <a:pt x="332" y="0"/>
                  </a:lnTo>
                  <a:lnTo>
                    <a:pt x="0" y="673"/>
                  </a:lnTo>
                  <a:lnTo>
                    <a:pt x="783" y="384"/>
                  </a:lnTo>
                  <a:lnTo>
                    <a:pt x="640" y="0"/>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27"/>
            <p:cNvSpPr/>
            <p:nvPr/>
          </p:nvSpPr>
          <p:spPr bwMode="auto">
            <a:xfrm>
              <a:off x="7789862" y="204632"/>
              <a:ext cx="1241425" cy="1677988"/>
            </a:xfrm>
            <a:custGeom>
              <a:avLst/>
              <a:gdLst>
                <a:gd name="T0" fmla="*/ 284 w 782"/>
                <a:gd name="T1" fmla="*/ 1057 h 1057"/>
                <a:gd name="T2" fmla="*/ 782 w 782"/>
                <a:gd name="T3" fmla="*/ 0 h 1057"/>
                <a:gd name="T4" fmla="*/ 0 w 782"/>
                <a:gd name="T5" fmla="*/ 264 h 1057"/>
                <a:gd name="T6" fmla="*/ 284 w 782"/>
                <a:gd name="T7" fmla="*/ 1057 h 1057"/>
              </a:gdLst>
              <a:ahLst/>
              <a:cxnLst>
                <a:cxn ang="0">
                  <a:pos x="T0" y="T1"/>
                </a:cxn>
                <a:cxn ang="0">
                  <a:pos x="T2" y="T3"/>
                </a:cxn>
                <a:cxn ang="0">
                  <a:pos x="T4" y="T5"/>
                </a:cxn>
                <a:cxn ang="0">
                  <a:pos x="T6" y="T7"/>
                </a:cxn>
              </a:cxnLst>
              <a:rect l="0" t="0" r="r" b="b"/>
              <a:pathLst>
                <a:path w="782" h="1057">
                  <a:moveTo>
                    <a:pt x="284" y="1057"/>
                  </a:moveTo>
                  <a:lnTo>
                    <a:pt x="782" y="0"/>
                  </a:lnTo>
                  <a:lnTo>
                    <a:pt x="0" y="264"/>
                  </a:lnTo>
                  <a:lnTo>
                    <a:pt x="284" y="1057"/>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1" name="Freeform 29"/>
            <p:cNvSpPr/>
            <p:nvPr/>
          </p:nvSpPr>
          <p:spPr bwMode="auto">
            <a:xfrm>
              <a:off x="10348912" y="14132"/>
              <a:ext cx="1617663" cy="954088"/>
            </a:xfrm>
            <a:custGeom>
              <a:avLst/>
              <a:gdLst>
                <a:gd name="T0" fmla="*/ 308 w 1019"/>
                <a:gd name="T1" fmla="*/ 0 h 601"/>
                <a:gd name="T2" fmla="*/ 0 w 1019"/>
                <a:gd name="T3" fmla="*/ 0 h 601"/>
                <a:gd name="T4" fmla="*/ 237 w 1019"/>
                <a:gd name="T5" fmla="*/ 601 h 601"/>
                <a:gd name="T6" fmla="*/ 1019 w 1019"/>
                <a:gd name="T7" fmla="*/ 312 h 601"/>
                <a:gd name="T8" fmla="*/ 1019 w 1019"/>
                <a:gd name="T9" fmla="*/ 312 h 601"/>
                <a:gd name="T10" fmla="*/ 308 w 1019"/>
                <a:gd name="T11" fmla="*/ 0 h 601"/>
              </a:gdLst>
              <a:ahLst/>
              <a:cxnLst>
                <a:cxn ang="0">
                  <a:pos x="T0" y="T1"/>
                </a:cxn>
                <a:cxn ang="0">
                  <a:pos x="T2" y="T3"/>
                </a:cxn>
                <a:cxn ang="0">
                  <a:pos x="T4" y="T5"/>
                </a:cxn>
                <a:cxn ang="0">
                  <a:pos x="T6" y="T7"/>
                </a:cxn>
                <a:cxn ang="0">
                  <a:pos x="T8" y="T9"/>
                </a:cxn>
                <a:cxn ang="0">
                  <a:pos x="T10" y="T11"/>
                </a:cxn>
              </a:cxnLst>
              <a:rect l="0" t="0" r="r" b="b"/>
              <a:pathLst>
                <a:path w="1019" h="601">
                  <a:moveTo>
                    <a:pt x="308" y="0"/>
                  </a:moveTo>
                  <a:lnTo>
                    <a:pt x="0" y="0"/>
                  </a:lnTo>
                  <a:lnTo>
                    <a:pt x="237" y="601"/>
                  </a:lnTo>
                  <a:lnTo>
                    <a:pt x="1019" y="312"/>
                  </a:lnTo>
                  <a:lnTo>
                    <a:pt x="1019" y="312"/>
                  </a:lnTo>
                  <a:lnTo>
                    <a:pt x="308"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 name="Freeform 30"/>
            <p:cNvSpPr/>
            <p:nvPr/>
          </p:nvSpPr>
          <p:spPr bwMode="auto">
            <a:xfrm>
              <a:off x="11777662" y="14132"/>
              <a:ext cx="414338" cy="495300"/>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 name="Freeform 30"/>
            <p:cNvSpPr/>
            <p:nvPr/>
          </p:nvSpPr>
          <p:spPr bwMode="auto">
            <a:xfrm rot="18373820">
              <a:off x="222116" y="-337997"/>
              <a:ext cx="414393" cy="879495"/>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 name="connsiteX0" fmla="*/ 0 w 8890"/>
                <a:gd name="connsiteY0" fmla="*/ 0 h 10696"/>
                <a:gd name="connsiteX1" fmla="*/ 3449 w 8890"/>
                <a:gd name="connsiteY1" fmla="*/ 10696 h 10696"/>
                <a:gd name="connsiteX2" fmla="*/ 3449 w 8890"/>
                <a:gd name="connsiteY2" fmla="*/ 10696 h 10696"/>
                <a:gd name="connsiteX3" fmla="*/ 8890 w 8890"/>
                <a:gd name="connsiteY3" fmla="*/ 696 h 10696"/>
                <a:gd name="connsiteX4" fmla="*/ 0 w 8890"/>
                <a:gd name="connsiteY4" fmla="*/ 0 h 10696"/>
                <a:gd name="connsiteX0-1" fmla="*/ 0 w 7997"/>
                <a:gd name="connsiteY0-2" fmla="*/ 0 h 10000"/>
                <a:gd name="connsiteX1-3" fmla="*/ 3880 w 7997"/>
                <a:gd name="connsiteY1-4" fmla="*/ 10000 h 10000"/>
                <a:gd name="connsiteX2-5" fmla="*/ 3880 w 7997"/>
                <a:gd name="connsiteY2-6" fmla="*/ 10000 h 10000"/>
                <a:gd name="connsiteX3-7" fmla="*/ 7997 w 7997"/>
                <a:gd name="connsiteY3-8" fmla="*/ 2894 h 10000"/>
                <a:gd name="connsiteX4-9" fmla="*/ 0 w 7997"/>
                <a:gd name="connsiteY4-10" fmla="*/ 0 h 10000"/>
                <a:gd name="connsiteX0-11" fmla="*/ 0 w 18109"/>
                <a:gd name="connsiteY0-12" fmla="*/ 0 h 10000"/>
                <a:gd name="connsiteX1-13" fmla="*/ 4852 w 18109"/>
                <a:gd name="connsiteY1-14" fmla="*/ 10000 h 10000"/>
                <a:gd name="connsiteX2-15" fmla="*/ 4852 w 18109"/>
                <a:gd name="connsiteY2-16" fmla="*/ 10000 h 10000"/>
                <a:gd name="connsiteX3-17" fmla="*/ 18109 w 18109"/>
                <a:gd name="connsiteY3-18" fmla="*/ 5345 h 10000"/>
                <a:gd name="connsiteX4-19" fmla="*/ 0 w 1810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109" h="10000">
                  <a:moveTo>
                    <a:pt x="0" y="0"/>
                  </a:moveTo>
                  <a:lnTo>
                    <a:pt x="4852" y="10000"/>
                  </a:lnTo>
                  <a:lnTo>
                    <a:pt x="4852" y="10000"/>
                  </a:lnTo>
                  <a:lnTo>
                    <a:pt x="18109" y="5345"/>
                  </a:lnTo>
                  <a:lnTo>
                    <a:pt x="0"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FDB900"/>
                </a:solidFill>
              </a:endParaRPr>
            </a:p>
          </p:txBody>
        </p:sp>
        <p:sp>
          <p:nvSpPr>
            <p:cNvPr id="34" name="Freeform 26"/>
            <p:cNvSpPr/>
            <p:nvPr/>
          </p:nvSpPr>
          <p:spPr bwMode="auto">
            <a:xfrm>
              <a:off x="9029698" y="-37031"/>
              <a:ext cx="990985" cy="241663"/>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8980 w 10000"/>
                <a:gd name="connsiteY0" fmla="*/ 6331 h 10000"/>
                <a:gd name="connsiteX1" fmla="*/ 4240 w 10000"/>
                <a:gd name="connsiteY1" fmla="*/ 0 h 10000"/>
                <a:gd name="connsiteX2" fmla="*/ 0 w 10000"/>
                <a:gd name="connsiteY2" fmla="*/ 10000 h 10000"/>
                <a:gd name="connsiteX3" fmla="*/ 10000 w 10000"/>
                <a:gd name="connsiteY3" fmla="*/ 5706 h 10000"/>
                <a:gd name="connsiteX4" fmla="*/ 8980 w 10000"/>
                <a:gd name="connsiteY4" fmla="*/ 6331 h 10000"/>
                <a:gd name="connsiteX0-1" fmla="*/ 8980 w 8980"/>
                <a:gd name="connsiteY0-2" fmla="*/ 6331 h 10000"/>
                <a:gd name="connsiteX1-3" fmla="*/ 4240 w 8980"/>
                <a:gd name="connsiteY1-4" fmla="*/ 0 h 10000"/>
                <a:gd name="connsiteX2-5" fmla="*/ 0 w 8980"/>
                <a:gd name="connsiteY2-6" fmla="*/ 10000 h 10000"/>
                <a:gd name="connsiteX3-7" fmla="*/ 7682 w 8980"/>
                <a:gd name="connsiteY3-8" fmla="*/ 8285 h 10000"/>
                <a:gd name="connsiteX4-9" fmla="*/ 8980 w 8980"/>
                <a:gd name="connsiteY4-10" fmla="*/ 6331 h 10000"/>
                <a:gd name="connsiteX0-11" fmla="*/ 10000 w 10000"/>
                <a:gd name="connsiteY0-12" fmla="*/ 0 h 3669"/>
                <a:gd name="connsiteX1-13" fmla="*/ 1243 w 10000"/>
                <a:gd name="connsiteY1-14" fmla="*/ 1407 h 3669"/>
                <a:gd name="connsiteX2-15" fmla="*/ 0 w 10000"/>
                <a:gd name="connsiteY2-16" fmla="*/ 3669 h 3669"/>
                <a:gd name="connsiteX3-17" fmla="*/ 8555 w 10000"/>
                <a:gd name="connsiteY3-18" fmla="*/ 1954 h 3669"/>
                <a:gd name="connsiteX4-19" fmla="*/ 10000 w 10000"/>
                <a:gd name="connsiteY4-20" fmla="*/ 0 h 3669"/>
                <a:gd name="connsiteX0-21" fmla="*/ 8878 w 8878"/>
                <a:gd name="connsiteY0-22" fmla="*/ 639 h 6165"/>
                <a:gd name="connsiteX1-23" fmla="*/ 1243 w 8878"/>
                <a:gd name="connsiteY1-24" fmla="*/ 0 h 6165"/>
                <a:gd name="connsiteX2-25" fmla="*/ 0 w 8878"/>
                <a:gd name="connsiteY2-26" fmla="*/ 6165 h 6165"/>
                <a:gd name="connsiteX3-27" fmla="*/ 8555 w 8878"/>
                <a:gd name="connsiteY3-28" fmla="*/ 1491 h 6165"/>
                <a:gd name="connsiteX4-29" fmla="*/ 8878 w 8878"/>
                <a:gd name="connsiteY4-30" fmla="*/ 639 h 61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878" h="6165">
                  <a:moveTo>
                    <a:pt x="8878" y="639"/>
                  </a:moveTo>
                  <a:lnTo>
                    <a:pt x="1243" y="0"/>
                  </a:lnTo>
                  <a:lnTo>
                    <a:pt x="0" y="6165"/>
                  </a:lnTo>
                  <a:lnTo>
                    <a:pt x="8555" y="1491"/>
                  </a:lnTo>
                  <a:lnTo>
                    <a:pt x="8878" y="63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64" name="文本框 78"/>
          <p:cNvSpPr txBox="1"/>
          <p:nvPr/>
        </p:nvSpPr>
        <p:spPr>
          <a:xfrm>
            <a:off x="3704689" y="3767539"/>
            <a:ext cx="5724644" cy="1200329"/>
          </a:xfrm>
          <a:prstGeom prst="rect">
            <a:avLst/>
          </a:prstGeom>
          <a:noFill/>
        </p:spPr>
        <p:txBody>
          <a:bodyPr wrap="none" rtlCol="0">
            <a:spAutoFit/>
          </a:bodyPr>
          <a:lstStyle>
            <a:defPPr>
              <a:defRPr lang="zh-CN"/>
            </a:defPPr>
            <a:lvl1pPr>
              <a:defRPr sz="3200" b="1">
                <a:solidFill>
                  <a:srgbClr val="F5841C"/>
                </a:solidFill>
                <a:latin typeface="微软雅黑" panose="020B0503020204020204" pitchFamily="34" charset="-122"/>
                <a:ea typeface="微软雅黑" panose="020B0503020204020204" pitchFamily="34" charset="-122"/>
              </a:defRPr>
            </a:lvl1pPr>
          </a:lstStyle>
          <a:p>
            <a:r>
              <a:rPr lang="zh-CN" altLang="en-US" sz="7200" dirty="0">
                <a:solidFill>
                  <a:schemeClr val="accent5"/>
                </a:solidFill>
              </a:rPr>
              <a:t>谢谢您的聆听</a:t>
            </a:r>
            <a:endParaRPr lang="zh-CN" altLang="en-US" sz="7200" dirty="0">
              <a:solidFill>
                <a:schemeClr val="accent5"/>
              </a:solidFill>
            </a:endParaRPr>
          </a:p>
        </p:txBody>
      </p:sp>
      <p:grpSp>
        <p:nvGrpSpPr>
          <p:cNvPr id="65" name="组合 64"/>
          <p:cNvGrpSpPr/>
          <p:nvPr/>
        </p:nvGrpSpPr>
        <p:grpSpPr>
          <a:xfrm>
            <a:off x="7325374" y="4777503"/>
            <a:ext cx="4883789" cy="2129365"/>
            <a:chOff x="7325374" y="4777503"/>
            <a:chExt cx="4883789" cy="2129365"/>
          </a:xfrm>
        </p:grpSpPr>
        <p:sp>
          <p:nvSpPr>
            <p:cNvPr id="67" name="Freeform 24"/>
            <p:cNvSpPr/>
            <p:nvPr/>
          </p:nvSpPr>
          <p:spPr bwMode="auto">
            <a:xfrm rot="10800000">
              <a:off x="11031618" y="4777503"/>
              <a:ext cx="1164443" cy="933878"/>
            </a:xfrm>
            <a:custGeom>
              <a:avLst/>
              <a:gdLst>
                <a:gd name="T0" fmla="*/ 285 w 1067"/>
                <a:gd name="T1" fmla="*/ 793 h 793"/>
                <a:gd name="T2" fmla="*/ 1067 w 1067"/>
                <a:gd name="T3" fmla="*/ 504 h 793"/>
                <a:gd name="T4" fmla="*/ 0 w 1067"/>
                <a:gd name="T5" fmla="*/ 0 h 793"/>
                <a:gd name="T6" fmla="*/ 285 w 1067"/>
                <a:gd name="T7" fmla="*/ 793 h 793"/>
                <a:gd name="connsiteX0" fmla="*/ 0 w 7329"/>
                <a:gd name="connsiteY0" fmla="*/ 8286 h 8286"/>
                <a:gd name="connsiteX1" fmla="*/ 7329 w 7329"/>
                <a:gd name="connsiteY1" fmla="*/ 4642 h 8286"/>
                <a:gd name="connsiteX2" fmla="*/ 4 w 7329"/>
                <a:gd name="connsiteY2" fmla="*/ 0 h 8286"/>
                <a:gd name="connsiteX3" fmla="*/ 0 w 7329"/>
                <a:gd name="connsiteY3" fmla="*/ 8286 h 8286"/>
              </a:gdLst>
              <a:ahLst/>
              <a:cxnLst>
                <a:cxn ang="0">
                  <a:pos x="connsiteX0" y="connsiteY0"/>
                </a:cxn>
                <a:cxn ang="0">
                  <a:pos x="connsiteX1" y="connsiteY1"/>
                </a:cxn>
                <a:cxn ang="0">
                  <a:pos x="connsiteX2" y="connsiteY2"/>
                </a:cxn>
                <a:cxn ang="0">
                  <a:pos x="connsiteX3" y="connsiteY3"/>
                </a:cxn>
              </a:cxnLst>
              <a:rect l="l" t="t" r="r" b="b"/>
              <a:pathLst>
                <a:path w="7329" h="8286">
                  <a:moveTo>
                    <a:pt x="0" y="8286"/>
                  </a:moveTo>
                  <a:lnTo>
                    <a:pt x="7329" y="4642"/>
                  </a:lnTo>
                  <a:lnTo>
                    <a:pt x="4" y="0"/>
                  </a:lnTo>
                  <a:cubicBezTo>
                    <a:pt x="3" y="2762"/>
                    <a:pt x="1" y="5524"/>
                    <a:pt x="0" y="8286"/>
                  </a:cubicBezTo>
                  <a:close/>
                </a:path>
              </a:pathLst>
            </a:custGeom>
            <a:solidFill>
              <a:srgbClr val="319095"/>
            </a:solidFill>
            <a:ln>
              <a:noFill/>
            </a:ln>
          </p:spPr>
          <p:txBody>
            <a:bodyPr vert="horz" wrap="square" lIns="91440" tIns="45720" rIns="91440" bIns="45720" numCol="1" anchor="t" anchorCtr="0" compatLnSpc="1"/>
            <a:lstStyle/>
            <a:p>
              <a:endParaRPr lang="zh-CN" altLang="en-US" kern="0">
                <a:solidFill>
                  <a:sysClr val="windowText" lastClr="000000"/>
                </a:solidFill>
              </a:endParaRPr>
            </a:p>
          </p:txBody>
        </p:sp>
        <p:sp>
          <p:nvSpPr>
            <p:cNvPr id="68" name="Freeform 25"/>
            <p:cNvSpPr/>
            <p:nvPr/>
          </p:nvSpPr>
          <p:spPr bwMode="auto">
            <a:xfrm rot="10800000">
              <a:off x="8701256" y="5597567"/>
              <a:ext cx="1588816" cy="1092945"/>
            </a:xfrm>
            <a:custGeom>
              <a:avLst/>
              <a:gdLst>
                <a:gd name="T0" fmla="*/ 284 w 1067"/>
                <a:gd name="T1" fmla="*/ 769 h 769"/>
                <a:gd name="T2" fmla="*/ 1067 w 1067"/>
                <a:gd name="T3" fmla="*/ 481 h 769"/>
                <a:gd name="T4" fmla="*/ 0 w 1067"/>
                <a:gd name="T5" fmla="*/ 0 h 769"/>
                <a:gd name="T6" fmla="*/ 284 w 1067"/>
                <a:gd name="T7" fmla="*/ 769 h 769"/>
              </a:gdLst>
              <a:ahLst/>
              <a:cxnLst>
                <a:cxn ang="0">
                  <a:pos x="T0" y="T1"/>
                </a:cxn>
                <a:cxn ang="0">
                  <a:pos x="T2" y="T3"/>
                </a:cxn>
                <a:cxn ang="0">
                  <a:pos x="T4" y="T5"/>
                </a:cxn>
                <a:cxn ang="0">
                  <a:pos x="T6" y="T7"/>
                </a:cxn>
              </a:cxnLst>
              <a:rect l="0" t="0" r="r" b="b"/>
              <a:pathLst>
                <a:path w="1067" h="769">
                  <a:moveTo>
                    <a:pt x="284" y="769"/>
                  </a:moveTo>
                  <a:lnTo>
                    <a:pt x="1067" y="481"/>
                  </a:lnTo>
                  <a:lnTo>
                    <a:pt x="0" y="0"/>
                  </a:lnTo>
                  <a:lnTo>
                    <a:pt x="284" y="76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kern="0">
                <a:solidFill>
                  <a:sysClr val="windowText" lastClr="000000"/>
                </a:solidFill>
              </a:endParaRPr>
            </a:p>
          </p:txBody>
        </p:sp>
        <p:sp>
          <p:nvSpPr>
            <p:cNvPr id="69" name="Freeform 26"/>
            <p:cNvSpPr/>
            <p:nvPr/>
          </p:nvSpPr>
          <p:spPr bwMode="auto">
            <a:xfrm rot="10800000">
              <a:off x="11454509" y="6084860"/>
              <a:ext cx="754654" cy="776204"/>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4529 w 6355"/>
                <a:gd name="connsiteY0" fmla="*/ 0 h 8115"/>
                <a:gd name="connsiteX1" fmla="*/ 595 w 6355"/>
                <a:gd name="connsiteY1" fmla="*/ 0 h 8115"/>
                <a:gd name="connsiteX2" fmla="*/ 0 w 6355"/>
                <a:gd name="connsiteY2" fmla="*/ 8115 h 8115"/>
                <a:gd name="connsiteX3" fmla="*/ 6355 w 6355"/>
                <a:gd name="connsiteY3" fmla="*/ 5706 h 8115"/>
                <a:gd name="connsiteX4" fmla="*/ 4529 w 6355"/>
                <a:gd name="connsiteY4" fmla="*/ 0 h 8115"/>
                <a:gd name="connsiteX0-1" fmla="*/ 7312 w 10185"/>
                <a:gd name="connsiteY0-2" fmla="*/ 0 h 10000"/>
                <a:gd name="connsiteX1-3" fmla="*/ 78 w 10185"/>
                <a:gd name="connsiteY1-4" fmla="*/ 0 h 10000"/>
                <a:gd name="connsiteX2-5" fmla="*/ 185 w 10185"/>
                <a:gd name="connsiteY2-6" fmla="*/ 10000 h 10000"/>
                <a:gd name="connsiteX3-7" fmla="*/ 10185 w 10185"/>
                <a:gd name="connsiteY3-8" fmla="*/ 7031 h 10000"/>
                <a:gd name="connsiteX4-9" fmla="*/ 7312 w 10185"/>
                <a:gd name="connsiteY4-1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5" h="10000">
                  <a:moveTo>
                    <a:pt x="7312" y="0"/>
                  </a:moveTo>
                  <a:lnTo>
                    <a:pt x="78" y="0"/>
                  </a:lnTo>
                  <a:cubicBezTo>
                    <a:pt x="-233" y="3333"/>
                    <a:pt x="497" y="6667"/>
                    <a:pt x="185" y="10000"/>
                  </a:cubicBezTo>
                  <a:lnTo>
                    <a:pt x="10185" y="7031"/>
                  </a:lnTo>
                  <a:lnTo>
                    <a:pt x="7312" y="0"/>
                  </a:lnTo>
                  <a:close/>
                </a:path>
              </a:pathLst>
            </a:custGeom>
            <a:solidFill>
              <a:srgbClr val="5FCACB"/>
            </a:solidFill>
            <a:ln>
              <a:noFill/>
            </a:ln>
          </p:spPr>
          <p:txBody>
            <a:bodyPr vert="horz" wrap="square" lIns="91440" tIns="45720" rIns="91440" bIns="45720" numCol="1" anchor="t" anchorCtr="0" compatLnSpc="1"/>
            <a:lstStyle/>
            <a:p>
              <a:endParaRPr lang="zh-CN" altLang="en-US" kern="0">
                <a:solidFill>
                  <a:sysClr val="windowText" lastClr="000000"/>
                </a:solidFill>
              </a:endParaRPr>
            </a:p>
          </p:txBody>
        </p:sp>
        <p:sp>
          <p:nvSpPr>
            <p:cNvPr id="70" name="Freeform 27"/>
            <p:cNvSpPr/>
            <p:nvPr/>
          </p:nvSpPr>
          <p:spPr bwMode="auto">
            <a:xfrm rot="10800000">
              <a:off x="10290072" y="5188245"/>
              <a:ext cx="1164437" cy="1502267"/>
            </a:xfrm>
            <a:custGeom>
              <a:avLst/>
              <a:gdLst>
                <a:gd name="T0" fmla="*/ 284 w 782"/>
                <a:gd name="T1" fmla="*/ 1057 h 1057"/>
                <a:gd name="T2" fmla="*/ 782 w 782"/>
                <a:gd name="T3" fmla="*/ 0 h 1057"/>
                <a:gd name="T4" fmla="*/ 0 w 782"/>
                <a:gd name="T5" fmla="*/ 264 h 1057"/>
                <a:gd name="T6" fmla="*/ 284 w 782"/>
                <a:gd name="T7" fmla="*/ 1057 h 1057"/>
              </a:gdLst>
              <a:ahLst/>
              <a:cxnLst>
                <a:cxn ang="0">
                  <a:pos x="T0" y="T1"/>
                </a:cxn>
                <a:cxn ang="0">
                  <a:pos x="T2" y="T3"/>
                </a:cxn>
                <a:cxn ang="0">
                  <a:pos x="T4" y="T5"/>
                </a:cxn>
                <a:cxn ang="0">
                  <a:pos x="T6" y="T7"/>
                </a:cxn>
              </a:cxnLst>
              <a:rect l="0" t="0" r="r" b="b"/>
              <a:pathLst>
                <a:path w="782" h="1057">
                  <a:moveTo>
                    <a:pt x="284" y="1057"/>
                  </a:moveTo>
                  <a:lnTo>
                    <a:pt x="782" y="0"/>
                  </a:lnTo>
                  <a:lnTo>
                    <a:pt x="0" y="264"/>
                  </a:lnTo>
                  <a:lnTo>
                    <a:pt x="284" y="1057"/>
                  </a:lnTo>
                  <a:close/>
                </a:path>
              </a:pathLst>
            </a:custGeom>
            <a:solidFill>
              <a:srgbClr val="5FCACB"/>
            </a:solidFill>
            <a:ln>
              <a:noFill/>
            </a:ln>
          </p:spPr>
          <p:txBody>
            <a:bodyPr vert="horz" wrap="square" lIns="91440" tIns="45720" rIns="91440" bIns="45720" numCol="1" anchor="t" anchorCtr="0" compatLnSpc="1"/>
            <a:lstStyle/>
            <a:p>
              <a:endParaRPr lang="zh-CN" altLang="en-US" kern="0">
                <a:solidFill>
                  <a:sysClr val="windowText" lastClr="000000"/>
                </a:solidFill>
              </a:endParaRPr>
            </a:p>
          </p:txBody>
        </p:sp>
        <p:sp>
          <p:nvSpPr>
            <p:cNvPr id="71" name="Freeform 29"/>
            <p:cNvSpPr/>
            <p:nvPr/>
          </p:nvSpPr>
          <p:spPr bwMode="auto">
            <a:xfrm rot="10800000">
              <a:off x="7536819" y="6006888"/>
              <a:ext cx="1517342" cy="854174"/>
            </a:xfrm>
            <a:custGeom>
              <a:avLst/>
              <a:gdLst>
                <a:gd name="T0" fmla="*/ 308 w 1019"/>
                <a:gd name="T1" fmla="*/ 0 h 601"/>
                <a:gd name="T2" fmla="*/ 0 w 1019"/>
                <a:gd name="T3" fmla="*/ 0 h 601"/>
                <a:gd name="T4" fmla="*/ 237 w 1019"/>
                <a:gd name="T5" fmla="*/ 601 h 601"/>
                <a:gd name="T6" fmla="*/ 1019 w 1019"/>
                <a:gd name="T7" fmla="*/ 312 h 601"/>
                <a:gd name="T8" fmla="*/ 1019 w 1019"/>
                <a:gd name="T9" fmla="*/ 312 h 601"/>
                <a:gd name="T10" fmla="*/ 308 w 1019"/>
                <a:gd name="T11" fmla="*/ 0 h 601"/>
              </a:gdLst>
              <a:ahLst/>
              <a:cxnLst>
                <a:cxn ang="0">
                  <a:pos x="T0" y="T1"/>
                </a:cxn>
                <a:cxn ang="0">
                  <a:pos x="T2" y="T3"/>
                </a:cxn>
                <a:cxn ang="0">
                  <a:pos x="T4" y="T5"/>
                </a:cxn>
                <a:cxn ang="0">
                  <a:pos x="T6" y="T7"/>
                </a:cxn>
                <a:cxn ang="0">
                  <a:pos x="T8" y="T9"/>
                </a:cxn>
                <a:cxn ang="0">
                  <a:pos x="T10" y="T11"/>
                </a:cxn>
              </a:cxnLst>
              <a:rect l="0" t="0" r="r" b="b"/>
              <a:pathLst>
                <a:path w="1019" h="601">
                  <a:moveTo>
                    <a:pt x="308" y="0"/>
                  </a:moveTo>
                  <a:lnTo>
                    <a:pt x="0" y="0"/>
                  </a:lnTo>
                  <a:lnTo>
                    <a:pt x="237" y="601"/>
                  </a:lnTo>
                  <a:lnTo>
                    <a:pt x="1019" y="312"/>
                  </a:lnTo>
                  <a:lnTo>
                    <a:pt x="1019" y="312"/>
                  </a:lnTo>
                  <a:lnTo>
                    <a:pt x="308"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kern="0">
                <a:solidFill>
                  <a:sysClr val="windowText" lastClr="000000"/>
                </a:solidFill>
              </a:endParaRPr>
            </a:p>
          </p:txBody>
        </p:sp>
        <p:sp>
          <p:nvSpPr>
            <p:cNvPr id="72" name="Freeform 30"/>
            <p:cNvSpPr/>
            <p:nvPr/>
          </p:nvSpPr>
          <p:spPr bwMode="auto">
            <a:xfrm rot="10800000">
              <a:off x="7325374" y="6417631"/>
              <a:ext cx="388642" cy="443431"/>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kern="0">
                <a:solidFill>
                  <a:sysClr val="windowText" lastClr="000000"/>
                </a:solidFill>
              </a:endParaRPr>
            </a:p>
          </p:txBody>
        </p:sp>
        <p:sp>
          <p:nvSpPr>
            <p:cNvPr id="73" name="Freeform 26"/>
            <p:cNvSpPr/>
            <p:nvPr/>
          </p:nvSpPr>
          <p:spPr bwMode="auto">
            <a:xfrm rot="10800000">
              <a:off x="9362034" y="6690512"/>
              <a:ext cx="929528" cy="216356"/>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8980 w 10000"/>
                <a:gd name="connsiteY0" fmla="*/ 6331 h 10000"/>
                <a:gd name="connsiteX1" fmla="*/ 4240 w 10000"/>
                <a:gd name="connsiteY1" fmla="*/ 0 h 10000"/>
                <a:gd name="connsiteX2" fmla="*/ 0 w 10000"/>
                <a:gd name="connsiteY2" fmla="*/ 10000 h 10000"/>
                <a:gd name="connsiteX3" fmla="*/ 10000 w 10000"/>
                <a:gd name="connsiteY3" fmla="*/ 5706 h 10000"/>
                <a:gd name="connsiteX4" fmla="*/ 8980 w 10000"/>
                <a:gd name="connsiteY4" fmla="*/ 6331 h 10000"/>
                <a:gd name="connsiteX0-1" fmla="*/ 8980 w 8980"/>
                <a:gd name="connsiteY0-2" fmla="*/ 6331 h 10000"/>
                <a:gd name="connsiteX1-3" fmla="*/ 4240 w 8980"/>
                <a:gd name="connsiteY1-4" fmla="*/ 0 h 10000"/>
                <a:gd name="connsiteX2-5" fmla="*/ 0 w 8980"/>
                <a:gd name="connsiteY2-6" fmla="*/ 10000 h 10000"/>
                <a:gd name="connsiteX3-7" fmla="*/ 7682 w 8980"/>
                <a:gd name="connsiteY3-8" fmla="*/ 8285 h 10000"/>
                <a:gd name="connsiteX4-9" fmla="*/ 8980 w 8980"/>
                <a:gd name="connsiteY4-10" fmla="*/ 6331 h 10000"/>
                <a:gd name="connsiteX0-11" fmla="*/ 10000 w 10000"/>
                <a:gd name="connsiteY0-12" fmla="*/ 0 h 3669"/>
                <a:gd name="connsiteX1-13" fmla="*/ 1243 w 10000"/>
                <a:gd name="connsiteY1-14" fmla="*/ 1407 h 3669"/>
                <a:gd name="connsiteX2-15" fmla="*/ 0 w 10000"/>
                <a:gd name="connsiteY2-16" fmla="*/ 3669 h 3669"/>
                <a:gd name="connsiteX3-17" fmla="*/ 8555 w 10000"/>
                <a:gd name="connsiteY3-18" fmla="*/ 1954 h 3669"/>
                <a:gd name="connsiteX4-19" fmla="*/ 10000 w 10000"/>
                <a:gd name="connsiteY4-20" fmla="*/ 0 h 3669"/>
                <a:gd name="connsiteX0-21" fmla="*/ 8878 w 8878"/>
                <a:gd name="connsiteY0-22" fmla="*/ 639 h 6165"/>
                <a:gd name="connsiteX1-23" fmla="*/ 1243 w 8878"/>
                <a:gd name="connsiteY1-24" fmla="*/ 0 h 6165"/>
                <a:gd name="connsiteX2-25" fmla="*/ 0 w 8878"/>
                <a:gd name="connsiteY2-26" fmla="*/ 6165 h 6165"/>
                <a:gd name="connsiteX3-27" fmla="*/ 8555 w 8878"/>
                <a:gd name="connsiteY3-28" fmla="*/ 1491 h 6165"/>
                <a:gd name="connsiteX4-29" fmla="*/ 8878 w 8878"/>
                <a:gd name="connsiteY4-30" fmla="*/ 639 h 61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878" h="6165">
                  <a:moveTo>
                    <a:pt x="8878" y="639"/>
                  </a:moveTo>
                  <a:lnTo>
                    <a:pt x="1243" y="0"/>
                  </a:lnTo>
                  <a:lnTo>
                    <a:pt x="0" y="6165"/>
                  </a:lnTo>
                  <a:lnTo>
                    <a:pt x="8555" y="1491"/>
                  </a:lnTo>
                  <a:lnTo>
                    <a:pt x="8878" y="63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kern="0">
                <a:solidFill>
                  <a:sysClr val="windowText" lastClr="000000"/>
                </a:solidFill>
              </a:endParaRPr>
            </a:p>
          </p:txBody>
        </p:sp>
      </p:grpSp>
      <p:grpSp>
        <p:nvGrpSpPr>
          <p:cNvPr id="77" name="组合 76"/>
          <p:cNvGrpSpPr/>
          <p:nvPr/>
        </p:nvGrpSpPr>
        <p:grpSpPr>
          <a:xfrm rot="2484086">
            <a:off x="3136518" y="3252448"/>
            <a:ext cx="406107" cy="1155987"/>
            <a:chOff x="4454660" y="3810474"/>
            <a:chExt cx="406107" cy="1155987"/>
          </a:xfrm>
        </p:grpSpPr>
        <p:sp>
          <p:nvSpPr>
            <p:cNvPr id="78" name="Freeform 16"/>
            <p:cNvSpPr/>
            <p:nvPr/>
          </p:nvSpPr>
          <p:spPr bwMode="auto">
            <a:xfrm flipV="1">
              <a:off x="4459674" y="3810474"/>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9" name="Freeform 30"/>
            <p:cNvSpPr/>
            <p:nvPr/>
          </p:nvSpPr>
          <p:spPr bwMode="auto">
            <a:xfrm rot="15296182">
              <a:off x="4522923" y="4261161"/>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0" name="Freeform 12"/>
            <p:cNvSpPr/>
            <p:nvPr/>
          </p:nvSpPr>
          <p:spPr bwMode="auto">
            <a:xfrm rot="7160246">
              <a:off x="4384500" y="4490194"/>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81" name="组合 80"/>
          <p:cNvGrpSpPr/>
          <p:nvPr/>
        </p:nvGrpSpPr>
        <p:grpSpPr>
          <a:xfrm rot="13396910" flipV="1">
            <a:off x="9422501" y="4290616"/>
            <a:ext cx="406107" cy="1155987"/>
            <a:chOff x="11762339" y="3746221"/>
            <a:chExt cx="406107" cy="1155987"/>
          </a:xfrm>
        </p:grpSpPr>
        <p:sp>
          <p:nvSpPr>
            <p:cNvPr id="82" name="Freeform 16"/>
            <p:cNvSpPr/>
            <p:nvPr/>
          </p:nvSpPr>
          <p:spPr bwMode="auto">
            <a:xfrm flipV="1">
              <a:off x="11767353" y="3746221"/>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3" name="Freeform 30"/>
            <p:cNvSpPr/>
            <p:nvPr/>
          </p:nvSpPr>
          <p:spPr bwMode="auto">
            <a:xfrm rot="15296182">
              <a:off x="11830602" y="4196908"/>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4" name="Freeform 12"/>
            <p:cNvSpPr/>
            <p:nvPr/>
          </p:nvSpPr>
          <p:spPr bwMode="auto">
            <a:xfrm rot="7160246">
              <a:off x="11692179" y="4425941"/>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8629" y="-82089"/>
            <a:ext cx="11471638" cy="4511524"/>
            <a:chOff x="-38101" y="-105446"/>
            <a:chExt cx="12230101" cy="5039241"/>
          </a:xfrm>
        </p:grpSpPr>
        <p:sp>
          <p:nvSpPr>
            <p:cNvPr id="11" name="Freeform 6"/>
            <p:cNvSpPr/>
            <p:nvPr/>
          </p:nvSpPr>
          <p:spPr bwMode="auto">
            <a:xfrm>
              <a:off x="376237" y="2912907"/>
              <a:ext cx="1241425" cy="1716088"/>
            </a:xfrm>
            <a:custGeom>
              <a:avLst/>
              <a:gdLst>
                <a:gd name="T0" fmla="*/ 284 w 782"/>
                <a:gd name="T1" fmla="*/ 1081 h 1081"/>
                <a:gd name="T2" fmla="*/ 782 w 782"/>
                <a:gd name="T3" fmla="*/ 0 h 1081"/>
                <a:gd name="T4" fmla="*/ 0 w 782"/>
                <a:gd name="T5" fmla="*/ 288 h 1081"/>
                <a:gd name="T6" fmla="*/ 284 w 782"/>
                <a:gd name="T7" fmla="*/ 1081 h 1081"/>
              </a:gdLst>
              <a:ahLst/>
              <a:cxnLst>
                <a:cxn ang="0">
                  <a:pos x="T0" y="T1"/>
                </a:cxn>
                <a:cxn ang="0">
                  <a:pos x="T2" y="T3"/>
                </a:cxn>
                <a:cxn ang="0">
                  <a:pos x="T4" y="T5"/>
                </a:cxn>
                <a:cxn ang="0">
                  <a:pos x="T6" y="T7"/>
                </a:cxn>
              </a:cxnLst>
              <a:rect l="0" t="0" r="r" b="b"/>
              <a:pathLst>
                <a:path w="782" h="1081">
                  <a:moveTo>
                    <a:pt x="284" y="1081"/>
                  </a:moveTo>
                  <a:lnTo>
                    <a:pt x="782" y="0"/>
                  </a:lnTo>
                  <a:lnTo>
                    <a:pt x="0" y="288"/>
                  </a:lnTo>
                  <a:lnTo>
                    <a:pt x="284" y="1081"/>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7"/>
            <p:cNvSpPr/>
            <p:nvPr/>
          </p:nvSpPr>
          <p:spPr bwMode="auto">
            <a:xfrm>
              <a:off x="-38101" y="4209895"/>
              <a:ext cx="865188" cy="723900"/>
            </a:xfrm>
            <a:custGeom>
              <a:avLst/>
              <a:gdLst>
                <a:gd name="T0" fmla="*/ 0 w 545"/>
                <a:gd name="T1" fmla="*/ 0 h 456"/>
                <a:gd name="T2" fmla="*/ 0 w 545"/>
                <a:gd name="T3" fmla="*/ 456 h 456"/>
                <a:gd name="T4" fmla="*/ 545 w 545"/>
                <a:gd name="T5" fmla="*/ 264 h 456"/>
                <a:gd name="T6" fmla="*/ 545 w 545"/>
                <a:gd name="T7" fmla="*/ 264 h 456"/>
                <a:gd name="T8" fmla="*/ 545 w 545"/>
                <a:gd name="T9" fmla="*/ 264 h 456"/>
                <a:gd name="T10" fmla="*/ 0 w 545"/>
                <a:gd name="T11" fmla="*/ 0 h 456"/>
              </a:gdLst>
              <a:ahLst/>
              <a:cxnLst>
                <a:cxn ang="0">
                  <a:pos x="T0" y="T1"/>
                </a:cxn>
                <a:cxn ang="0">
                  <a:pos x="T2" y="T3"/>
                </a:cxn>
                <a:cxn ang="0">
                  <a:pos x="T4" y="T5"/>
                </a:cxn>
                <a:cxn ang="0">
                  <a:pos x="T6" y="T7"/>
                </a:cxn>
                <a:cxn ang="0">
                  <a:pos x="T8" y="T9"/>
                </a:cxn>
                <a:cxn ang="0">
                  <a:pos x="T10" y="T11"/>
                </a:cxn>
              </a:cxnLst>
              <a:rect l="0" t="0" r="r" b="b"/>
              <a:pathLst>
                <a:path w="545" h="456">
                  <a:moveTo>
                    <a:pt x="0" y="0"/>
                  </a:moveTo>
                  <a:lnTo>
                    <a:pt x="0" y="456"/>
                  </a:lnTo>
                  <a:lnTo>
                    <a:pt x="545" y="264"/>
                  </a:lnTo>
                  <a:lnTo>
                    <a:pt x="545" y="264"/>
                  </a:lnTo>
                  <a:lnTo>
                    <a:pt x="545" y="264"/>
                  </a:lnTo>
                  <a:lnTo>
                    <a:pt x="0" y="0"/>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
            <p:cNvSpPr/>
            <p:nvPr/>
          </p:nvSpPr>
          <p:spPr bwMode="auto">
            <a:xfrm>
              <a:off x="1617662" y="2912907"/>
              <a:ext cx="1693863" cy="1258888"/>
            </a:xfrm>
            <a:custGeom>
              <a:avLst/>
              <a:gdLst>
                <a:gd name="T0" fmla="*/ 0 w 1067"/>
                <a:gd name="T1" fmla="*/ 0 h 793"/>
                <a:gd name="T2" fmla="*/ 285 w 1067"/>
                <a:gd name="T3" fmla="*/ 793 h 793"/>
                <a:gd name="T4" fmla="*/ 1067 w 1067"/>
                <a:gd name="T5" fmla="*/ 505 h 793"/>
                <a:gd name="T6" fmla="*/ 0 w 1067"/>
                <a:gd name="T7" fmla="*/ 0 h 793"/>
              </a:gdLst>
              <a:ahLst/>
              <a:cxnLst>
                <a:cxn ang="0">
                  <a:pos x="T0" y="T1"/>
                </a:cxn>
                <a:cxn ang="0">
                  <a:pos x="T2" y="T3"/>
                </a:cxn>
                <a:cxn ang="0">
                  <a:pos x="T4" y="T5"/>
                </a:cxn>
                <a:cxn ang="0">
                  <a:pos x="T6" y="T7"/>
                </a:cxn>
              </a:cxnLst>
              <a:rect l="0" t="0" r="r" b="b"/>
              <a:pathLst>
                <a:path w="1067" h="793">
                  <a:moveTo>
                    <a:pt x="0" y="0"/>
                  </a:moveTo>
                  <a:lnTo>
                    <a:pt x="285" y="793"/>
                  </a:lnTo>
                  <a:lnTo>
                    <a:pt x="1067" y="505"/>
                  </a:lnTo>
                  <a:lnTo>
                    <a:pt x="0" y="0"/>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
            <p:cNvSpPr/>
            <p:nvPr/>
          </p:nvSpPr>
          <p:spPr bwMode="auto">
            <a:xfrm>
              <a:off x="-38101" y="2225520"/>
              <a:ext cx="414338" cy="1296988"/>
            </a:xfrm>
            <a:custGeom>
              <a:avLst/>
              <a:gdLst>
                <a:gd name="T0" fmla="*/ 0 w 261"/>
                <a:gd name="T1" fmla="*/ 817 h 817"/>
                <a:gd name="T2" fmla="*/ 261 w 261"/>
                <a:gd name="T3" fmla="*/ 721 h 817"/>
                <a:gd name="T4" fmla="*/ 0 w 261"/>
                <a:gd name="T5" fmla="*/ 0 h 817"/>
                <a:gd name="T6" fmla="*/ 0 w 261"/>
                <a:gd name="T7" fmla="*/ 817 h 817"/>
              </a:gdLst>
              <a:ahLst/>
              <a:cxnLst>
                <a:cxn ang="0">
                  <a:pos x="T0" y="T1"/>
                </a:cxn>
                <a:cxn ang="0">
                  <a:pos x="T2" y="T3"/>
                </a:cxn>
                <a:cxn ang="0">
                  <a:pos x="T4" y="T5"/>
                </a:cxn>
                <a:cxn ang="0">
                  <a:pos x="T6" y="T7"/>
                </a:cxn>
              </a:cxnLst>
              <a:rect l="0" t="0" r="r" b="b"/>
              <a:pathLst>
                <a:path w="261" h="817">
                  <a:moveTo>
                    <a:pt x="0" y="817"/>
                  </a:moveTo>
                  <a:lnTo>
                    <a:pt x="261" y="721"/>
                  </a:lnTo>
                  <a:lnTo>
                    <a:pt x="0" y="0"/>
                  </a:lnTo>
                  <a:lnTo>
                    <a:pt x="0" y="817"/>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0"/>
            <p:cNvSpPr/>
            <p:nvPr/>
          </p:nvSpPr>
          <p:spPr bwMode="auto">
            <a:xfrm>
              <a:off x="714374" y="14132"/>
              <a:ext cx="1693863" cy="1220788"/>
            </a:xfrm>
            <a:custGeom>
              <a:avLst/>
              <a:gdLst>
                <a:gd name="T0" fmla="*/ 711 w 1067"/>
                <a:gd name="T1" fmla="*/ 0 h 769"/>
                <a:gd name="T2" fmla="*/ 0 w 1067"/>
                <a:gd name="T3" fmla="*/ 264 h 769"/>
                <a:gd name="T4" fmla="*/ 0 w 1067"/>
                <a:gd name="T5" fmla="*/ 264 h 769"/>
                <a:gd name="T6" fmla="*/ 0 w 1067"/>
                <a:gd name="T7" fmla="*/ 264 h 769"/>
                <a:gd name="T8" fmla="*/ 1067 w 1067"/>
                <a:gd name="T9" fmla="*/ 769 h 769"/>
                <a:gd name="T10" fmla="*/ 783 w 1067"/>
                <a:gd name="T11" fmla="*/ 0 h 769"/>
                <a:gd name="T12" fmla="*/ 711 w 1067"/>
                <a:gd name="T13" fmla="*/ 0 h 769"/>
              </a:gdLst>
              <a:ahLst/>
              <a:cxnLst>
                <a:cxn ang="0">
                  <a:pos x="T0" y="T1"/>
                </a:cxn>
                <a:cxn ang="0">
                  <a:pos x="T2" y="T3"/>
                </a:cxn>
                <a:cxn ang="0">
                  <a:pos x="T4" y="T5"/>
                </a:cxn>
                <a:cxn ang="0">
                  <a:pos x="T6" y="T7"/>
                </a:cxn>
                <a:cxn ang="0">
                  <a:pos x="T8" y="T9"/>
                </a:cxn>
                <a:cxn ang="0">
                  <a:pos x="T10" y="T11"/>
                </a:cxn>
                <a:cxn ang="0">
                  <a:pos x="T12" y="T13"/>
                </a:cxn>
              </a:cxnLst>
              <a:rect l="0" t="0" r="r" b="b"/>
              <a:pathLst>
                <a:path w="1067" h="769">
                  <a:moveTo>
                    <a:pt x="711" y="0"/>
                  </a:moveTo>
                  <a:lnTo>
                    <a:pt x="0" y="264"/>
                  </a:lnTo>
                  <a:lnTo>
                    <a:pt x="0" y="264"/>
                  </a:lnTo>
                  <a:lnTo>
                    <a:pt x="0" y="264"/>
                  </a:lnTo>
                  <a:lnTo>
                    <a:pt x="1067" y="769"/>
                  </a:lnTo>
                  <a:lnTo>
                    <a:pt x="783" y="0"/>
                  </a:lnTo>
                  <a:lnTo>
                    <a:pt x="711"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1"/>
            <p:cNvSpPr/>
            <p:nvPr/>
          </p:nvSpPr>
          <p:spPr bwMode="auto">
            <a:xfrm>
              <a:off x="-38101" y="433232"/>
              <a:ext cx="1204913" cy="1677988"/>
            </a:xfrm>
            <a:custGeom>
              <a:avLst/>
              <a:gdLst>
                <a:gd name="T0" fmla="*/ 0 w 759"/>
                <a:gd name="T1" fmla="*/ 1009 h 1057"/>
                <a:gd name="T2" fmla="*/ 0 w 759"/>
                <a:gd name="T3" fmla="*/ 1057 h 1057"/>
                <a:gd name="T4" fmla="*/ 759 w 759"/>
                <a:gd name="T5" fmla="*/ 769 h 1057"/>
                <a:gd name="T6" fmla="*/ 474 w 759"/>
                <a:gd name="T7" fmla="*/ 0 h 1057"/>
                <a:gd name="T8" fmla="*/ 0 w 759"/>
                <a:gd name="T9" fmla="*/ 1009 h 1057"/>
              </a:gdLst>
              <a:ahLst/>
              <a:cxnLst>
                <a:cxn ang="0">
                  <a:pos x="T0" y="T1"/>
                </a:cxn>
                <a:cxn ang="0">
                  <a:pos x="T2" y="T3"/>
                </a:cxn>
                <a:cxn ang="0">
                  <a:pos x="T4" y="T5"/>
                </a:cxn>
                <a:cxn ang="0">
                  <a:pos x="T6" y="T7"/>
                </a:cxn>
                <a:cxn ang="0">
                  <a:pos x="T8" y="T9"/>
                </a:cxn>
              </a:cxnLst>
              <a:rect l="0" t="0" r="r" b="b"/>
              <a:pathLst>
                <a:path w="759" h="1057">
                  <a:moveTo>
                    <a:pt x="0" y="1009"/>
                  </a:moveTo>
                  <a:lnTo>
                    <a:pt x="0" y="1057"/>
                  </a:lnTo>
                  <a:lnTo>
                    <a:pt x="759" y="769"/>
                  </a:lnTo>
                  <a:lnTo>
                    <a:pt x="474" y="0"/>
                  </a:lnTo>
                  <a:lnTo>
                    <a:pt x="0" y="1009"/>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2"/>
            <p:cNvSpPr/>
            <p:nvPr/>
          </p:nvSpPr>
          <p:spPr bwMode="auto">
            <a:xfrm>
              <a:off x="1617662" y="2455707"/>
              <a:ext cx="1693863" cy="1258888"/>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3"/>
            <p:cNvSpPr/>
            <p:nvPr/>
          </p:nvSpPr>
          <p:spPr bwMode="auto">
            <a:xfrm>
              <a:off x="1166812" y="1234920"/>
              <a:ext cx="1241425" cy="1677988"/>
            </a:xfrm>
            <a:custGeom>
              <a:avLst/>
              <a:gdLst>
                <a:gd name="T0" fmla="*/ 0 w 782"/>
                <a:gd name="T1" fmla="*/ 264 h 1057"/>
                <a:gd name="T2" fmla="*/ 284 w 782"/>
                <a:gd name="T3" fmla="*/ 1057 h 1057"/>
                <a:gd name="T4" fmla="*/ 782 w 782"/>
                <a:gd name="T5" fmla="*/ 0 h 1057"/>
                <a:gd name="T6" fmla="*/ 0 w 782"/>
                <a:gd name="T7" fmla="*/ 264 h 1057"/>
              </a:gdLst>
              <a:ahLst/>
              <a:cxnLst>
                <a:cxn ang="0">
                  <a:pos x="T0" y="T1"/>
                </a:cxn>
                <a:cxn ang="0">
                  <a:pos x="T2" y="T3"/>
                </a:cxn>
                <a:cxn ang="0">
                  <a:pos x="T4" y="T5"/>
                </a:cxn>
                <a:cxn ang="0">
                  <a:pos x="T6" y="T7"/>
                </a:cxn>
              </a:cxnLst>
              <a:rect l="0" t="0" r="r" b="b"/>
              <a:pathLst>
                <a:path w="782" h="1057">
                  <a:moveTo>
                    <a:pt x="0" y="264"/>
                  </a:moveTo>
                  <a:lnTo>
                    <a:pt x="284" y="1057"/>
                  </a:lnTo>
                  <a:lnTo>
                    <a:pt x="782" y="0"/>
                  </a:lnTo>
                  <a:lnTo>
                    <a:pt x="0" y="264"/>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6"/>
            <p:cNvSpPr/>
            <p:nvPr/>
          </p:nvSpPr>
          <p:spPr bwMode="auto">
            <a:xfrm>
              <a:off x="4102099" y="1539720"/>
              <a:ext cx="1203325" cy="171608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7"/>
            <p:cNvSpPr/>
            <p:nvPr/>
          </p:nvSpPr>
          <p:spPr bwMode="auto">
            <a:xfrm>
              <a:off x="2859087" y="776132"/>
              <a:ext cx="1243013" cy="1679575"/>
            </a:xfrm>
            <a:custGeom>
              <a:avLst/>
              <a:gdLst>
                <a:gd name="T0" fmla="*/ 498 w 783"/>
                <a:gd name="T1" fmla="*/ 0 h 1058"/>
                <a:gd name="T2" fmla="*/ 0 w 783"/>
                <a:gd name="T3" fmla="*/ 1058 h 1058"/>
                <a:gd name="T4" fmla="*/ 783 w 783"/>
                <a:gd name="T5" fmla="*/ 769 h 1058"/>
                <a:gd name="T6" fmla="*/ 498 w 783"/>
                <a:gd name="T7" fmla="*/ 0 h 1058"/>
              </a:gdLst>
              <a:ahLst/>
              <a:cxnLst>
                <a:cxn ang="0">
                  <a:pos x="T0" y="T1"/>
                </a:cxn>
                <a:cxn ang="0">
                  <a:pos x="T2" y="T3"/>
                </a:cxn>
                <a:cxn ang="0">
                  <a:pos x="T4" y="T5"/>
                </a:cxn>
                <a:cxn ang="0">
                  <a:pos x="T6" y="T7"/>
                </a:cxn>
              </a:cxnLst>
              <a:rect l="0" t="0" r="r" b="b"/>
              <a:pathLst>
                <a:path w="783" h="1058">
                  <a:moveTo>
                    <a:pt x="498" y="0"/>
                  </a:moveTo>
                  <a:lnTo>
                    <a:pt x="0" y="1058"/>
                  </a:lnTo>
                  <a:lnTo>
                    <a:pt x="783" y="769"/>
                  </a:lnTo>
                  <a:lnTo>
                    <a:pt x="498" y="0"/>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8"/>
            <p:cNvSpPr/>
            <p:nvPr/>
          </p:nvSpPr>
          <p:spPr bwMode="auto">
            <a:xfrm>
              <a:off x="1957387" y="14132"/>
              <a:ext cx="1692275" cy="1220788"/>
            </a:xfrm>
            <a:custGeom>
              <a:avLst/>
              <a:gdLst>
                <a:gd name="T0" fmla="*/ 0 w 1066"/>
                <a:gd name="T1" fmla="*/ 0 h 769"/>
                <a:gd name="T2" fmla="*/ 284 w 1066"/>
                <a:gd name="T3" fmla="*/ 769 h 769"/>
                <a:gd name="T4" fmla="*/ 1066 w 1066"/>
                <a:gd name="T5" fmla="*/ 480 h 769"/>
                <a:gd name="T6" fmla="*/ 47 w 1066"/>
                <a:gd name="T7" fmla="*/ 0 h 769"/>
                <a:gd name="T8" fmla="*/ 0 w 1066"/>
                <a:gd name="T9" fmla="*/ 0 h 769"/>
              </a:gdLst>
              <a:ahLst/>
              <a:cxnLst>
                <a:cxn ang="0">
                  <a:pos x="T0" y="T1"/>
                </a:cxn>
                <a:cxn ang="0">
                  <a:pos x="T2" y="T3"/>
                </a:cxn>
                <a:cxn ang="0">
                  <a:pos x="T4" y="T5"/>
                </a:cxn>
                <a:cxn ang="0">
                  <a:pos x="T6" y="T7"/>
                </a:cxn>
                <a:cxn ang="0">
                  <a:pos x="T8" y="T9"/>
                </a:cxn>
              </a:cxnLst>
              <a:rect l="0" t="0" r="r" b="b"/>
              <a:pathLst>
                <a:path w="1066" h="769">
                  <a:moveTo>
                    <a:pt x="0" y="0"/>
                  </a:moveTo>
                  <a:lnTo>
                    <a:pt x="284" y="769"/>
                  </a:lnTo>
                  <a:lnTo>
                    <a:pt x="1066" y="480"/>
                  </a:lnTo>
                  <a:lnTo>
                    <a:pt x="47" y="0"/>
                  </a:lnTo>
                  <a:lnTo>
                    <a:pt x="0" y="0"/>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9"/>
            <p:cNvSpPr/>
            <p:nvPr/>
          </p:nvSpPr>
          <p:spPr bwMode="auto">
            <a:xfrm>
              <a:off x="2859087" y="2455707"/>
              <a:ext cx="1693863" cy="1258888"/>
            </a:xfrm>
            <a:custGeom>
              <a:avLst/>
              <a:gdLst>
                <a:gd name="T0" fmla="*/ 285 w 1067"/>
                <a:gd name="T1" fmla="*/ 793 h 793"/>
                <a:gd name="T2" fmla="*/ 1067 w 1067"/>
                <a:gd name="T3" fmla="*/ 504 h 793"/>
                <a:gd name="T4" fmla="*/ 0 w 1067"/>
                <a:gd name="T5" fmla="*/ 0 h 793"/>
                <a:gd name="T6" fmla="*/ 285 w 1067"/>
                <a:gd name="T7" fmla="*/ 793 h 793"/>
              </a:gdLst>
              <a:ahLst/>
              <a:cxnLst>
                <a:cxn ang="0">
                  <a:pos x="T0" y="T1"/>
                </a:cxn>
                <a:cxn ang="0">
                  <a:pos x="T2" y="T3"/>
                </a:cxn>
                <a:cxn ang="0">
                  <a:pos x="T4" y="T5"/>
                </a:cxn>
                <a:cxn ang="0">
                  <a:pos x="T6" y="T7"/>
                </a:cxn>
              </a:cxnLst>
              <a:rect l="0" t="0" r="r" b="b"/>
              <a:pathLst>
                <a:path w="1067" h="793">
                  <a:moveTo>
                    <a:pt x="285" y="793"/>
                  </a:moveTo>
                  <a:lnTo>
                    <a:pt x="1067" y="504"/>
                  </a:lnTo>
                  <a:lnTo>
                    <a:pt x="0" y="0"/>
                  </a:lnTo>
                  <a:lnTo>
                    <a:pt x="285" y="793"/>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0"/>
            <p:cNvSpPr/>
            <p:nvPr/>
          </p:nvSpPr>
          <p:spPr bwMode="auto">
            <a:xfrm>
              <a:off x="2031999" y="14132"/>
              <a:ext cx="1617663" cy="762000"/>
            </a:xfrm>
            <a:custGeom>
              <a:avLst/>
              <a:gdLst>
                <a:gd name="T0" fmla="*/ 0 w 1019"/>
                <a:gd name="T1" fmla="*/ 0 h 480"/>
                <a:gd name="T2" fmla="*/ 1019 w 1019"/>
                <a:gd name="T3" fmla="*/ 480 h 480"/>
                <a:gd name="T4" fmla="*/ 853 w 1019"/>
                <a:gd name="T5" fmla="*/ 0 h 480"/>
                <a:gd name="T6" fmla="*/ 0 w 1019"/>
                <a:gd name="T7" fmla="*/ 0 h 480"/>
              </a:gdLst>
              <a:ahLst/>
              <a:cxnLst>
                <a:cxn ang="0">
                  <a:pos x="T0" y="T1"/>
                </a:cxn>
                <a:cxn ang="0">
                  <a:pos x="T2" y="T3"/>
                </a:cxn>
                <a:cxn ang="0">
                  <a:pos x="T4" y="T5"/>
                </a:cxn>
                <a:cxn ang="0">
                  <a:pos x="T6" y="T7"/>
                </a:cxn>
              </a:cxnLst>
              <a:rect l="0" t="0" r="r" b="b"/>
              <a:pathLst>
                <a:path w="1019" h="480">
                  <a:moveTo>
                    <a:pt x="0" y="0"/>
                  </a:moveTo>
                  <a:lnTo>
                    <a:pt x="1019" y="480"/>
                  </a:lnTo>
                  <a:lnTo>
                    <a:pt x="853" y="0"/>
                  </a:lnTo>
                  <a:lnTo>
                    <a:pt x="0" y="0"/>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1"/>
            <p:cNvSpPr/>
            <p:nvPr/>
          </p:nvSpPr>
          <p:spPr bwMode="auto">
            <a:xfrm>
              <a:off x="3649662" y="14132"/>
              <a:ext cx="1241425" cy="762000"/>
            </a:xfrm>
            <a:custGeom>
              <a:avLst/>
              <a:gdLst>
                <a:gd name="T0" fmla="*/ 214 w 782"/>
                <a:gd name="T1" fmla="*/ 0 h 480"/>
                <a:gd name="T2" fmla="*/ 0 w 782"/>
                <a:gd name="T3" fmla="*/ 480 h 480"/>
                <a:gd name="T4" fmla="*/ 782 w 782"/>
                <a:gd name="T5" fmla="*/ 192 h 480"/>
                <a:gd name="T6" fmla="*/ 711 w 782"/>
                <a:gd name="T7" fmla="*/ 0 h 480"/>
                <a:gd name="T8" fmla="*/ 214 w 782"/>
                <a:gd name="T9" fmla="*/ 0 h 480"/>
              </a:gdLst>
              <a:ahLst/>
              <a:cxnLst>
                <a:cxn ang="0">
                  <a:pos x="T0" y="T1"/>
                </a:cxn>
                <a:cxn ang="0">
                  <a:pos x="T2" y="T3"/>
                </a:cxn>
                <a:cxn ang="0">
                  <a:pos x="T4" y="T5"/>
                </a:cxn>
                <a:cxn ang="0">
                  <a:pos x="T6" y="T7"/>
                </a:cxn>
                <a:cxn ang="0">
                  <a:pos x="T8" y="T9"/>
                </a:cxn>
              </a:cxnLst>
              <a:rect l="0" t="0" r="r" b="b"/>
              <a:pathLst>
                <a:path w="782" h="480">
                  <a:moveTo>
                    <a:pt x="214" y="0"/>
                  </a:moveTo>
                  <a:lnTo>
                    <a:pt x="0" y="480"/>
                  </a:lnTo>
                  <a:lnTo>
                    <a:pt x="782" y="192"/>
                  </a:lnTo>
                  <a:lnTo>
                    <a:pt x="711" y="0"/>
                  </a:lnTo>
                  <a:lnTo>
                    <a:pt x="214" y="0"/>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
            <p:cNvSpPr/>
            <p:nvPr/>
          </p:nvSpPr>
          <p:spPr bwMode="auto">
            <a:xfrm>
              <a:off x="4891087" y="14132"/>
              <a:ext cx="1130300" cy="1525588"/>
            </a:xfrm>
            <a:custGeom>
              <a:avLst/>
              <a:gdLst>
                <a:gd name="T0" fmla="*/ 498 w 712"/>
                <a:gd name="T1" fmla="*/ 0 h 961"/>
                <a:gd name="T2" fmla="*/ 0 w 712"/>
                <a:gd name="T3" fmla="*/ 192 h 961"/>
                <a:gd name="T4" fmla="*/ 261 w 712"/>
                <a:gd name="T5" fmla="*/ 961 h 961"/>
                <a:gd name="T6" fmla="*/ 712 w 712"/>
                <a:gd name="T7" fmla="*/ 0 h 961"/>
                <a:gd name="T8" fmla="*/ 498 w 712"/>
                <a:gd name="T9" fmla="*/ 0 h 961"/>
              </a:gdLst>
              <a:ahLst/>
              <a:cxnLst>
                <a:cxn ang="0">
                  <a:pos x="T0" y="T1"/>
                </a:cxn>
                <a:cxn ang="0">
                  <a:pos x="T2" y="T3"/>
                </a:cxn>
                <a:cxn ang="0">
                  <a:pos x="T4" y="T5"/>
                </a:cxn>
                <a:cxn ang="0">
                  <a:pos x="T6" y="T7"/>
                </a:cxn>
                <a:cxn ang="0">
                  <a:pos x="T8" y="T9"/>
                </a:cxn>
              </a:cxnLst>
              <a:rect l="0" t="0" r="r" b="b"/>
              <a:pathLst>
                <a:path w="712" h="961">
                  <a:moveTo>
                    <a:pt x="498" y="0"/>
                  </a:moveTo>
                  <a:lnTo>
                    <a:pt x="0" y="192"/>
                  </a:lnTo>
                  <a:lnTo>
                    <a:pt x="261" y="961"/>
                  </a:lnTo>
                  <a:lnTo>
                    <a:pt x="712" y="0"/>
                  </a:lnTo>
                  <a:lnTo>
                    <a:pt x="498" y="0"/>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3"/>
            <p:cNvSpPr/>
            <p:nvPr/>
          </p:nvSpPr>
          <p:spPr bwMode="auto">
            <a:xfrm>
              <a:off x="5305424" y="1082520"/>
              <a:ext cx="1693863" cy="1258888"/>
            </a:xfrm>
            <a:custGeom>
              <a:avLst/>
              <a:gdLst>
                <a:gd name="T0" fmla="*/ 0 w 1067"/>
                <a:gd name="T1" fmla="*/ 288 h 793"/>
                <a:gd name="T2" fmla="*/ 1067 w 1067"/>
                <a:gd name="T3" fmla="*/ 793 h 793"/>
                <a:gd name="T4" fmla="*/ 782 w 1067"/>
                <a:gd name="T5" fmla="*/ 0 h 793"/>
                <a:gd name="T6" fmla="*/ 0 w 1067"/>
                <a:gd name="T7" fmla="*/ 288 h 793"/>
              </a:gdLst>
              <a:ahLst/>
              <a:cxnLst>
                <a:cxn ang="0">
                  <a:pos x="T0" y="T1"/>
                </a:cxn>
                <a:cxn ang="0">
                  <a:pos x="T2" y="T3"/>
                </a:cxn>
                <a:cxn ang="0">
                  <a:pos x="T4" y="T5"/>
                </a:cxn>
                <a:cxn ang="0">
                  <a:pos x="T6" y="T7"/>
                </a:cxn>
              </a:cxnLst>
              <a:rect l="0" t="0" r="r" b="b"/>
              <a:pathLst>
                <a:path w="1067" h="793">
                  <a:moveTo>
                    <a:pt x="0" y="288"/>
                  </a:moveTo>
                  <a:lnTo>
                    <a:pt x="1067" y="793"/>
                  </a:lnTo>
                  <a:lnTo>
                    <a:pt x="782" y="0"/>
                  </a:lnTo>
                  <a:lnTo>
                    <a:pt x="0" y="288"/>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4"/>
            <p:cNvSpPr/>
            <p:nvPr/>
          </p:nvSpPr>
          <p:spPr bwMode="auto">
            <a:xfrm>
              <a:off x="6546849" y="1082520"/>
              <a:ext cx="1693863" cy="1258888"/>
            </a:xfrm>
            <a:custGeom>
              <a:avLst/>
              <a:gdLst>
                <a:gd name="T0" fmla="*/ 285 w 1067"/>
                <a:gd name="T1" fmla="*/ 793 h 793"/>
                <a:gd name="T2" fmla="*/ 1067 w 1067"/>
                <a:gd name="T3" fmla="*/ 504 h 793"/>
                <a:gd name="T4" fmla="*/ 0 w 1067"/>
                <a:gd name="T5" fmla="*/ 0 h 793"/>
                <a:gd name="T6" fmla="*/ 285 w 1067"/>
                <a:gd name="T7" fmla="*/ 793 h 793"/>
              </a:gdLst>
              <a:ahLst/>
              <a:cxnLst>
                <a:cxn ang="0">
                  <a:pos x="T0" y="T1"/>
                </a:cxn>
                <a:cxn ang="0">
                  <a:pos x="T2" y="T3"/>
                </a:cxn>
                <a:cxn ang="0">
                  <a:pos x="T4" y="T5"/>
                </a:cxn>
                <a:cxn ang="0">
                  <a:pos x="T6" y="T7"/>
                </a:cxn>
              </a:cxnLst>
              <a:rect l="0" t="0" r="r" b="b"/>
              <a:pathLst>
                <a:path w="1067" h="793">
                  <a:moveTo>
                    <a:pt x="285" y="793"/>
                  </a:moveTo>
                  <a:lnTo>
                    <a:pt x="1067" y="504"/>
                  </a:lnTo>
                  <a:lnTo>
                    <a:pt x="0" y="0"/>
                  </a:lnTo>
                  <a:lnTo>
                    <a:pt x="285" y="793"/>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5"/>
            <p:cNvSpPr/>
            <p:nvPr/>
          </p:nvSpPr>
          <p:spPr bwMode="auto">
            <a:xfrm>
              <a:off x="9031287" y="204632"/>
              <a:ext cx="1693863" cy="1220788"/>
            </a:xfrm>
            <a:custGeom>
              <a:avLst/>
              <a:gdLst>
                <a:gd name="T0" fmla="*/ 284 w 1067"/>
                <a:gd name="T1" fmla="*/ 769 h 769"/>
                <a:gd name="T2" fmla="*/ 1067 w 1067"/>
                <a:gd name="T3" fmla="*/ 481 h 769"/>
                <a:gd name="T4" fmla="*/ 0 w 1067"/>
                <a:gd name="T5" fmla="*/ 0 h 769"/>
                <a:gd name="T6" fmla="*/ 284 w 1067"/>
                <a:gd name="T7" fmla="*/ 769 h 769"/>
              </a:gdLst>
              <a:ahLst/>
              <a:cxnLst>
                <a:cxn ang="0">
                  <a:pos x="T0" y="T1"/>
                </a:cxn>
                <a:cxn ang="0">
                  <a:pos x="T2" y="T3"/>
                </a:cxn>
                <a:cxn ang="0">
                  <a:pos x="T4" y="T5"/>
                </a:cxn>
                <a:cxn ang="0">
                  <a:pos x="T6" y="T7"/>
                </a:cxn>
              </a:cxnLst>
              <a:rect l="0" t="0" r="r" b="b"/>
              <a:pathLst>
                <a:path w="1067" h="769">
                  <a:moveTo>
                    <a:pt x="284" y="769"/>
                  </a:moveTo>
                  <a:lnTo>
                    <a:pt x="1067" y="481"/>
                  </a:lnTo>
                  <a:lnTo>
                    <a:pt x="0" y="0"/>
                  </a:lnTo>
                  <a:lnTo>
                    <a:pt x="284" y="76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6"/>
            <p:cNvSpPr/>
            <p:nvPr/>
          </p:nvSpPr>
          <p:spPr bwMode="auto">
            <a:xfrm>
              <a:off x="6546849" y="14132"/>
              <a:ext cx="1243013" cy="1068388"/>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Lst>
              <a:ahLst/>
              <a:cxnLst>
                <a:cxn ang="0">
                  <a:pos x="T0" y="T1"/>
                </a:cxn>
                <a:cxn ang="0">
                  <a:pos x="T2" y="T3"/>
                </a:cxn>
                <a:cxn ang="0">
                  <a:pos x="T4" y="T5"/>
                </a:cxn>
                <a:cxn ang="0">
                  <a:pos x="T6" y="T7"/>
                </a:cxn>
                <a:cxn ang="0">
                  <a:pos x="T8" y="T9"/>
                </a:cxn>
              </a:cxnLst>
              <a:rect l="0" t="0" r="r" b="b"/>
              <a:pathLst>
                <a:path w="783" h="673">
                  <a:moveTo>
                    <a:pt x="640" y="0"/>
                  </a:moveTo>
                  <a:lnTo>
                    <a:pt x="332" y="0"/>
                  </a:lnTo>
                  <a:lnTo>
                    <a:pt x="0" y="673"/>
                  </a:lnTo>
                  <a:lnTo>
                    <a:pt x="783" y="384"/>
                  </a:lnTo>
                  <a:lnTo>
                    <a:pt x="640" y="0"/>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7"/>
            <p:cNvSpPr/>
            <p:nvPr/>
          </p:nvSpPr>
          <p:spPr bwMode="auto">
            <a:xfrm>
              <a:off x="7789862" y="204632"/>
              <a:ext cx="1241425" cy="1677988"/>
            </a:xfrm>
            <a:custGeom>
              <a:avLst/>
              <a:gdLst>
                <a:gd name="T0" fmla="*/ 284 w 782"/>
                <a:gd name="T1" fmla="*/ 1057 h 1057"/>
                <a:gd name="T2" fmla="*/ 782 w 782"/>
                <a:gd name="T3" fmla="*/ 0 h 1057"/>
                <a:gd name="T4" fmla="*/ 0 w 782"/>
                <a:gd name="T5" fmla="*/ 264 h 1057"/>
                <a:gd name="T6" fmla="*/ 284 w 782"/>
                <a:gd name="T7" fmla="*/ 1057 h 1057"/>
              </a:gdLst>
              <a:ahLst/>
              <a:cxnLst>
                <a:cxn ang="0">
                  <a:pos x="T0" y="T1"/>
                </a:cxn>
                <a:cxn ang="0">
                  <a:pos x="T2" y="T3"/>
                </a:cxn>
                <a:cxn ang="0">
                  <a:pos x="T4" y="T5"/>
                </a:cxn>
                <a:cxn ang="0">
                  <a:pos x="T6" y="T7"/>
                </a:cxn>
              </a:cxnLst>
              <a:rect l="0" t="0" r="r" b="b"/>
              <a:pathLst>
                <a:path w="782" h="1057">
                  <a:moveTo>
                    <a:pt x="284" y="1057"/>
                  </a:moveTo>
                  <a:lnTo>
                    <a:pt x="782" y="0"/>
                  </a:lnTo>
                  <a:lnTo>
                    <a:pt x="0" y="264"/>
                  </a:lnTo>
                  <a:lnTo>
                    <a:pt x="284" y="1057"/>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10348912" y="14132"/>
              <a:ext cx="1617663" cy="954088"/>
            </a:xfrm>
            <a:custGeom>
              <a:avLst/>
              <a:gdLst>
                <a:gd name="T0" fmla="*/ 308 w 1019"/>
                <a:gd name="T1" fmla="*/ 0 h 601"/>
                <a:gd name="T2" fmla="*/ 0 w 1019"/>
                <a:gd name="T3" fmla="*/ 0 h 601"/>
                <a:gd name="T4" fmla="*/ 237 w 1019"/>
                <a:gd name="T5" fmla="*/ 601 h 601"/>
                <a:gd name="T6" fmla="*/ 1019 w 1019"/>
                <a:gd name="T7" fmla="*/ 312 h 601"/>
                <a:gd name="T8" fmla="*/ 1019 w 1019"/>
                <a:gd name="T9" fmla="*/ 312 h 601"/>
                <a:gd name="T10" fmla="*/ 308 w 1019"/>
                <a:gd name="T11" fmla="*/ 0 h 601"/>
              </a:gdLst>
              <a:ahLst/>
              <a:cxnLst>
                <a:cxn ang="0">
                  <a:pos x="T0" y="T1"/>
                </a:cxn>
                <a:cxn ang="0">
                  <a:pos x="T2" y="T3"/>
                </a:cxn>
                <a:cxn ang="0">
                  <a:pos x="T4" y="T5"/>
                </a:cxn>
                <a:cxn ang="0">
                  <a:pos x="T6" y="T7"/>
                </a:cxn>
                <a:cxn ang="0">
                  <a:pos x="T8" y="T9"/>
                </a:cxn>
                <a:cxn ang="0">
                  <a:pos x="T10" y="T11"/>
                </a:cxn>
              </a:cxnLst>
              <a:rect l="0" t="0" r="r" b="b"/>
              <a:pathLst>
                <a:path w="1019" h="601">
                  <a:moveTo>
                    <a:pt x="308" y="0"/>
                  </a:moveTo>
                  <a:lnTo>
                    <a:pt x="0" y="0"/>
                  </a:lnTo>
                  <a:lnTo>
                    <a:pt x="237" y="601"/>
                  </a:lnTo>
                  <a:lnTo>
                    <a:pt x="1019" y="312"/>
                  </a:lnTo>
                  <a:lnTo>
                    <a:pt x="1019" y="312"/>
                  </a:lnTo>
                  <a:lnTo>
                    <a:pt x="308"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0"/>
            <p:cNvSpPr/>
            <p:nvPr/>
          </p:nvSpPr>
          <p:spPr bwMode="auto">
            <a:xfrm>
              <a:off x="11777662" y="14132"/>
              <a:ext cx="414338" cy="495300"/>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0"/>
            <p:cNvSpPr/>
            <p:nvPr/>
          </p:nvSpPr>
          <p:spPr bwMode="auto">
            <a:xfrm rot="18373820">
              <a:off x="222116" y="-337997"/>
              <a:ext cx="414393" cy="879495"/>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 name="connsiteX0" fmla="*/ 0 w 8890"/>
                <a:gd name="connsiteY0" fmla="*/ 0 h 10696"/>
                <a:gd name="connsiteX1" fmla="*/ 3449 w 8890"/>
                <a:gd name="connsiteY1" fmla="*/ 10696 h 10696"/>
                <a:gd name="connsiteX2" fmla="*/ 3449 w 8890"/>
                <a:gd name="connsiteY2" fmla="*/ 10696 h 10696"/>
                <a:gd name="connsiteX3" fmla="*/ 8890 w 8890"/>
                <a:gd name="connsiteY3" fmla="*/ 696 h 10696"/>
                <a:gd name="connsiteX4" fmla="*/ 0 w 8890"/>
                <a:gd name="connsiteY4" fmla="*/ 0 h 10696"/>
                <a:gd name="connsiteX0-1" fmla="*/ 0 w 7997"/>
                <a:gd name="connsiteY0-2" fmla="*/ 0 h 10000"/>
                <a:gd name="connsiteX1-3" fmla="*/ 3880 w 7997"/>
                <a:gd name="connsiteY1-4" fmla="*/ 10000 h 10000"/>
                <a:gd name="connsiteX2-5" fmla="*/ 3880 w 7997"/>
                <a:gd name="connsiteY2-6" fmla="*/ 10000 h 10000"/>
                <a:gd name="connsiteX3-7" fmla="*/ 7997 w 7997"/>
                <a:gd name="connsiteY3-8" fmla="*/ 2894 h 10000"/>
                <a:gd name="connsiteX4-9" fmla="*/ 0 w 7997"/>
                <a:gd name="connsiteY4-10" fmla="*/ 0 h 10000"/>
                <a:gd name="connsiteX0-11" fmla="*/ 0 w 18109"/>
                <a:gd name="connsiteY0-12" fmla="*/ 0 h 10000"/>
                <a:gd name="connsiteX1-13" fmla="*/ 4852 w 18109"/>
                <a:gd name="connsiteY1-14" fmla="*/ 10000 h 10000"/>
                <a:gd name="connsiteX2-15" fmla="*/ 4852 w 18109"/>
                <a:gd name="connsiteY2-16" fmla="*/ 10000 h 10000"/>
                <a:gd name="connsiteX3-17" fmla="*/ 18109 w 18109"/>
                <a:gd name="connsiteY3-18" fmla="*/ 5345 h 10000"/>
                <a:gd name="connsiteX4-19" fmla="*/ 0 w 1810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109" h="10000">
                  <a:moveTo>
                    <a:pt x="0" y="0"/>
                  </a:moveTo>
                  <a:lnTo>
                    <a:pt x="4852" y="10000"/>
                  </a:lnTo>
                  <a:lnTo>
                    <a:pt x="4852" y="10000"/>
                  </a:lnTo>
                  <a:lnTo>
                    <a:pt x="18109" y="5345"/>
                  </a:lnTo>
                  <a:lnTo>
                    <a:pt x="0"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FDB900"/>
                </a:solidFill>
              </a:endParaRPr>
            </a:p>
          </p:txBody>
        </p:sp>
        <p:sp>
          <p:nvSpPr>
            <p:cNvPr id="34" name="Freeform 26"/>
            <p:cNvSpPr/>
            <p:nvPr/>
          </p:nvSpPr>
          <p:spPr bwMode="auto">
            <a:xfrm>
              <a:off x="9029698" y="-37031"/>
              <a:ext cx="990985" cy="241663"/>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8980 w 10000"/>
                <a:gd name="connsiteY0" fmla="*/ 6331 h 10000"/>
                <a:gd name="connsiteX1" fmla="*/ 4240 w 10000"/>
                <a:gd name="connsiteY1" fmla="*/ 0 h 10000"/>
                <a:gd name="connsiteX2" fmla="*/ 0 w 10000"/>
                <a:gd name="connsiteY2" fmla="*/ 10000 h 10000"/>
                <a:gd name="connsiteX3" fmla="*/ 10000 w 10000"/>
                <a:gd name="connsiteY3" fmla="*/ 5706 h 10000"/>
                <a:gd name="connsiteX4" fmla="*/ 8980 w 10000"/>
                <a:gd name="connsiteY4" fmla="*/ 6331 h 10000"/>
                <a:gd name="connsiteX0-1" fmla="*/ 8980 w 8980"/>
                <a:gd name="connsiteY0-2" fmla="*/ 6331 h 10000"/>
                <a:gd name="connsiteX1-3" fmla="*/ 4240 w 8980"/>
                <a:gd name="connsiteY1-4" fmla="*/ 0 h 10000"/>
                <a:gd name="connsiteX2-5" fmla="*/ 0 w 8980"/>
                <a:gd name="connsiteY2-6" fmla="*/ 10000 h 10000"/>
                <a:gd name="connsiteX3-7" fmla="*/ 7682 w 8980"/>
                <a:gd name="connsiteY3-8" fmla="*/ 8285 h 10000"/>
                <a:gd name="connsiteX4-9" fmla="*/ 8980 w 8980"/>
                <a:gd name="connsiteY4-10" fmla="*/ 6331 h 10000"/>
                <a:gd name="connsiteX0-11" fmla="*/ 10000 w 10000"/>
                <a:gd name="connsiteY0-12" fmla="*/ 0 h 3669"/>
                <a:gd name="connsiteX1-13" fmla="*/ 1243 w 10000"/>
                <a:gd name="connsiteY1-14" fmla="*/ 1407 h 3669"/>
                <a:gd name="connsiteX2-15" fmla="*/ 0 w 10000"/>
                <a:gd name="connsiteY2-16" fmla="*/ 3669 h 3669"/>
                <a:gd name="connsiteX3-17" fmla="*/ 8555 w 10000"/>
                <a:gd name="connsiteY3-18" fmla="*/ 1954 h 3669"/>
                <a:gd name="connsiteX4-19" fmla="*/ 10000 w 10000"/>
                <a:gd name="connsiteY4-20" fmla="*/ 0 h 3669"/>
                <a:gd name="connsiteX0-21" fmla="*/ 8878 w 8878"/>
                <a:gd name="connsiteY0-22" fmla="*/ 639 h 6165"/>
                <a:gd name="connsiteX1-23" fmla="*/ 1243 w 8878"/>
                <a:gd name="connsiteY1-24" fmla="*/ 0 h 6165"/>
                <a:gd name="connsiteX2-25" fmla="*/ 0 w 8878"/>
                <a:gd name="connsiteY2-26" fmla="*/ 6165 h 6165"/>
                <a:gd name="connsiteX3-27" fmla="*/ 8555 w 8878"/>
                <a:gd name="connsiteY3-28" fmla="*/ 1491 h 6165"/>
                <a:gd name="connsiteX4-29" fmla="*/ 8878 w 8878"/>
                <a:gd name="connsiteY4-30" fmla="*/ 639 h 61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878" h="6165">
                  <a:moveTo>
                    <a:pt x="8878" y="639"/>
                  </a:moveTo>
                  <a:lnTo>
                    <a:pt x="1243" y="0"/>
                  </a:lnTo>
                  <a:lnTo>
                    <a:pt x="0" y="6165"/>
                  </a:lnTo>
                  <a:lnTo>
                    <a:pt x="8555" y="1491"/>
                  </a:lnTo>
                  <a:lnTo>
                    <a:pt x="8878" y="63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2" name="TextBox 61"/>
          <p:cNvSpPr txBox="1"/>
          <p:nvPr/>
        </p:nvSpPr>
        <p:spPr>
          <a:xfrm>
            <a:off x="4679564" y="1457278"/>
            <a:ext cx="965329" cy="1938992"/>
          </a:xfrm>
          <a:prstGeom prst="rect">
            <a:avLst/>
          </a:prstGeom>
          <a:noFill/>
        </p:spPr>
        <p:txBody>
          <a:bodyPr wrap="none" rtlCol="0">
            <a:spAutoFit/>
          </a:bodyPr>
          <a:lstStyle>
            <a:defPPr>
              <a:defRPr lang="zh-CN"/>
            </a:defPPr>
            <a:lvl1pPr>
              <a:defRPr sz="19900" b="1">
                <a:solidFill>
                  <a:srgbClr val="5FCACB"/>
                </a:solidFill>
              </a:defRPr>
            </a:lvl1pPr>
          </a:lstStyle>
          <a:p>
            <a:r>
              <a:rPr lang="en-US" altLang="zh-CN" sz="12000" dirty="0">
                <a:solidFill>
                  <a:schemeClr val="accent1"/>
                </a:solidFill>
              </a:rPr>
              <a:t>1</a:t>
            </a:r>
            <a:endParaRPr lang="zh-CN" altLang="en-US" sz="12000" dirty="0">
              <a:solidFill>
                <a:schemeClr val="accent1"/>
              </a:solidFill>
            </a:endParaRPr>
          </a:p>
        </p:txBody>
      </p:sp>
      <p:sp>
        <p:nvSpPr>
          <p:cNvPr id="64" name="文本框 78"/>
          <p:cNvSpPr txBox="1"/>
          <p:nvPr/>
        </p:nvSpPr>
        <p:spPr>
          <a:xfrm>
            <a:off x="4230553" y="3747232"/>
            <a:ext cx="3840480" cy="1198880"/>
          </a:xfrm>
          <a:prstGeom prst="rect">
            <a:avLst/>
          </a:prstGeom>
          <a:noFill/>
        </p:spPr>
        <p:txBody>
          <a:bodyPr wrap="none" rtlCol="0">
            <a:spAutoFit/>
          </a:bodyPr>
          <a:lstStyle>
            <a:defPPr>
              <a:defRPr lang="zh-CN"/>
            </a:defPPr>
            <a:lvl1pPr>
              <a:defRPr sz="3200" b="1">
                <a:solidFill>
                  <a:srgbClr val="F5841C"/>
                </a:solidFill>
                <a:latin typeface="微软雅黑" panose="020B0503020204020204" pitchFamily="34" charset="-122"/>
                <a:ea typeface="微软雅黑" panose="020B0503020204020204" pitchFamily="34" charset="-122"/>
              </a:defRPr>
            </a:lvl1pPr>
          </a:lstStyle>
          <a:p>
            <a:pPr algn="l"/>
            <a:r>
              <a:rPr lang="zh-CN" altLang="en-US" sz="7200" dirty="0">
                <a:solidFill>
                  <a:schemeClr val="accent1"/>
                </a:solidFill>
              </a:rPr>
              <a:t>考题分析</a:t>
            </a:r>
            <a:endParaRPr lang="zh-CN" altLang="en-US" sz="7200" dirty="0">
              <a:solidFill>
                <a:schemeClr val="accent1"/>
              </a:solidFill>
            </a:endParaRPr>
          </a:p>
        </p:txBody>
      </p:sp>
      <p:grpSp>
        <p:nvGrpSpPr>
          <p:cNvPr id="65" name="组合 64"/>
          <p:cNvGrpSpPr/>
          <p:nvPr/>
        </p:nvGrpSpPr>
        <p:grpSpPr>
          <a:xfrm>
            <a:off x="7325374" y="4777503"/>
            <a:ext cx="4883789" cy="2129365"/>
            <a:chOff x="7325374" y="4777503"/>
            <a:chExt cx="4883789" cy="2129365"/>
          </a:xfrm>
        </p:grpSpPr>
        <p:sp>
          <p:nvSpPr>
            <p:cNvPr id="67" name="Freeform 24"/>
            <p:cNvSpPr/>
            <p:nvPr/>
          </p:nvSpPr>
          <p:spPr bwMode="auto">
            <a:xfrm rot="10800000">
              <a:off x="11031618" y="4777503"/>
              <a:ext cx="1164443" cy="933878"/>
            </a:xfrm>
            <a:custGeom>
              <a:avLst/>
              <a:gdLst>
                <a:gd name="T0" fmla="*/ 285 w 1067"/>
                <a:gd name="T1" fmla="*/ 793 h 793"/>
                <a:gd name="T2" fmla="*/ 1067 w 1067"/>
                <a:gd name="T3" fmla="*/ 504 h 793"/>
                <a:gd name="T4" fmla="*/ 0 w 1067"/>
                <a:gd name="T5" fmla="*/ 0 h 793"/>
                <a:gd name="T6" fmla="*/ 285 w 1067"/>
                <a:gd name="T7" fmla="*/ 793 h 793"/>
                <a:gd name="connsiteX0" fmla="*/ 0 w 7329"/>
                <a:gd name="connsiteY0" fmla="*/ 8286 h 8286"/>
                <a:gd name="connsiteX1" fmla="*/ 7329 w 7329"/>
                <a:gd name="connsiteY1" fmla="*/ 4642 h 8286"/>
                <a:gd name="connsiteX2" fmla="*/ 4 w 7329"/>
                <a:gd name="connsiteY2" fmla="*/ 0 h 8286"/>
                <a:gd name="connsiteX3" fmla="*/ 0 w 7329"/>
                <a:gd name="connsiteY3" fmla="*/ 8286 h 8286"/>
              </a:gdLst>
              <a:ahLst/>
              <a:cxnLst>
                <a:cxn ang="0">
                  <a:pos x="connsiteX0" y="connsiteY0"/>
                </a:cxn>
                <a:cxn ang="0">
                  <a:pos x="connsiteX1" y="connsiteY1"/>
                </a:cxn>
                <a:cxn ang="0">
                  <a:pos x="connsiteX2" y="connsiteY2"/>
                </a:cxn>
                <a:cxn ang="0">
                  <a:pos x="connsiteX3" y="connsiteY3"/>
                </a:cxn>
              </a:cxnLst>
              <a:rect l="l" t="t" r="r" b="b"/>
              <a:pathLst>
                <a:path w="7329" h="8286">
                  <a:moveTo>
                    <a:pt x="0" y="8286"/>
                  </a:moveTo>
                  <a:lnTo>
                    <a:pt x="7329" y="4642"/>
                  </a:lnTo>
                  <a:lnTo>
                    <a:pt x="4" y="0"/>
                  </a:lnTo>
                  <a:cubicBezTo>
                    <a:pt x="3" y="2762"/>
                    <a:pt x="1" y="5524"/>
                    <a:pt x="0" y="8286"/>
                  </a:cubicBezTo>
                  <a:close/>
                </a:path>
              </a:pathLst>
            </a:custGeom>
            <a:solidFill>
              <a:srgbClr val="319095"/>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8" name="Freeform 25"/>
            <p:cNvSpPr/>
            <p:nvPr/>
          </p:nvSpPr>
          <p:spPr bwMode="auto">
            <a:xfrm rot="10800000">
              <a:off x="8701256" y="5597567"/>
              <a:ext cx="1588816" cy="1092945"/>
            </a:xfrm>
            <a:custGeom>
              <a:avLst/>
              <a:gdLst>
                <a:gd name="T0" fmla="*/ 284 w 1067"/>
                <a:gd name="T1" fmla="*/ 769 h 769"/>
                <a:gd name="T2" fmla="*/ 1067 w 1067"/>
                <a:gd name="T3" fmla="*/ 481 h 769"/>
                <a:gd name="T4" fmla="*/ 0 w 1067"/>
                <a:gd name="T5" fmla="*/ 0 h 769"/>
                <a:gd name="T6" fmla="*/ 284 w 1067"/>
                <a:gd name="T7" fmla="*/ 769 h 769"/>
              </a:gdLst>
              <a:ahLst/>
              <a:cxnLst>
                <a:cxn ang="0">
                  <a:pos x="T0" y="T1"/>
                </a:cxn>
                <a:cxn ang="0">
                  <a:pos x="T2" y="T3"/>
                </a:cxn>
                <a:cxn ang="0">
                  <a:pos x="T4" y="T5"/>
                </a:cxn>
                <a:cxn ang="0">
                  <a:pos x="T6" y="T7"/>
                </a:cxn>
              </a:cxnLst>
              <a:rect l="0" t="0" r="r" b="b"/>
              <a:pathLst>
                <a:path w="1067" h="769">
                  <a:moveTo>
                    <a:pt x="284" y="769"/>
                  </a:moveTo>
                  <a:lnTo>
                    <a:pt x="1067" y="481"/>
                  </a:lnTo>
                  <a:lnTo>
                    <a:pt x="0" y="0"/>
                  </a:lnTo>
                  <a:lnTo>
                    <a:pt x="284" y="76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9" name="Freeform 26"/>
            <p:cNvSpPr/>
            <p:nvPr/>
          </p:nvSpPr>
          <p:spPr bwMode="auto">
            <a:xfrm rot="10800000">
              <a:off x="11454509" y="6084860"/>
              <a:ext cx="754654" cy="776204"/>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4529 w 6355"/>
                <a:gd name="connsiteY0" fmla="*/ 0 h 8115"/>
                <a:gd name="connsiteX1" fmla="*/ 595 w 6355"/>
                <a:gd name="connsiteY1" fmla="*/ 0 h 8115"/>
                <a:gd name="connsiteX2" fmla="*/ 0 w 6355"/>
                <a:gd name="connsiteY2" fmla="*/ 8115 h 8115"/>
                <a:gd name="connsiteX3" fmla="*/ 6355 w 6355"/>
                <a:gd name="connsiteY3" fmla="*/ 5706 h 8115"/>
                <a:gd name="connsiteX4" fmla="*/ 4529 w 6355"/>
                <a:gd name="connsiteY4" fmla="*/ 0 h 8115"/>
                <a:gd name="connsiteX0-1" fmla="*/ 7312 w 10185"/>
                <a:gd name="connsiteY0-2" fmla="*/ 0 h 10000"/>
                <a:gd name="connsiteX1-3" fmla="*/ 78 w 10185"/>
                <a:gd name="connsiteY1-4" fmla="*/ 0 h 10000"/>
                <a:gd name="connsiteX2-5" fmla="*/ 185 w 10185"/>
                <a:gd name="connsiteY2-6" fmla="*/ 10000 h 10000"/>
                <a:gd name="connsiteX3-7" fmla="*/ 10185 w 10185"/>
                <a:gd name="connsiteY3-8" fmla="*/ 7031 h 10000"/>
                <a:gd name="connsiteX4-9" fmla="*/ 7312 w 10185"/>
                <a:gd name="connsiteY4-1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5" h="10000">
                  <a:moveTo>
                    <a:pt x="7312" y="0"/>
                  </a:moveTo>
                  <a:lnTo>
                    <a:pt x="78" y="0"/>
                  </a:lnTo>
                  <a:cubicBezTo>
                    <a:pt x="-233" y="3333"/>
                    <a:pt x="497" y="6667"/>
                    <a:pt x="185" y="10000"/>
                  </a:cubicBezTo>
                  <a:lnTo>
                    <a:pt x="10185" y="7031"/>
                  </a:lnTo>
                  <a:lnTo>
                    <a:pt x="7312" y="0"/>
                  </a:lnTo>
                  <a:close/>
                </a:path>
              </a:pathLst>
            </a:custGeom>
            <a:solidFill>
              <a:srgbClr val="5FCACB"/>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0" name="Freeform 27"/>
            <p:cNvSpPr/>
            <p:nvPr/>
          </p:nvSpPr>
          <p:spPr bwMode="auto">
            <a:xfrm rot="10800000">
              <a:off x="10290072" y="5188245"/>
              <a:ext cx="1164437" cy="1502267"/>
            </a:xfrm>
            <a:custGeom>
              <a:avLst/>
              <a:gdLst>
                <a:gd name="T0" fmla="*/ 284 w 782"/>
                <a:gd name="T1" fmla="*/ 1057 h 1057"/>
                <a:gd name="T2" fmla="*/ 782 w 782"/>
                <a:gd name="T3" fmla="*/ 0 h 1057"/>
                <a:gd name="T4" fmla="*/ 0 w 782"/>
                <a:gd name="T5" fmla="*/ 264 h 1057"/>
                <a:gd name="T6" fmla="*/ 284 w 782"/>
                <a:gd name="T7" fmla="*/ 1057 h 1057"/>
              </a:gdLst>
              <a:ahLst/>
              <a:cxnLst>
                <a:cxn ang="0">
                  <a:pos x="T0" y="T1"/>
                </a:cxn>
                <a:cxn ang="0">
                  <a:pos x="T2" y="T3"/>
                </a:cxn>
                <a:cxn ang="0">
                  <a:pos x="T4" y="T5"/>
                </a:cxn>
                <a:cxn ang="0">
                  <a:pos x="T6" y="T7"/>
                </a:cxn>
              </a:cxnLst>
              <a:rect l="0" t="0" r="r" b="b"/>
              <a:pathLst>
                <a:path w="782" h="1057">
                  <a:moveTo>
                    <a:pt x="284" y="1057"/>
                  </a:moveTo>
                  <a:lnTo>
                    <a:pt x="782" y="0"/>
                  </a:lnTo>
                  <a:lnTo>
                    <a:pt x="0" y="264"/>
                  </a:lnTo>
                  <a:lnTo>
                    <a:pt x="284" y="1057"/>
                  </a:lnTo>
                  <a:close/>
                </a:path>
              </a:pathLst>
            </a:custGeom>
            <a:solidFill>
              <a:srgbClr val="5FCACB"/>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1" name="Freeform 29"/>
            <p:cNvSpPr/>
            <p:nvPr/>
          </p:nvSpPr>
          <p:spPr bwMode="auto">
            <a:xfrm rot="10800000">
              <a:off x="7536819" y="6006888"/>
              <a:ext cx="1517342" cy="854174"/>
            </a:xfrm>
            <a:custGeom>
              <a:avLst/>
              <a:gdLst>
                <a:gd name="T0" fmla="*/ 308 w 1019"/>
                <a:gd name="T1" fmla="*/ 0 h 601"/>
                <a:gd name="T2" fmla="*/ 0 w 1019"/>
                <a:gd name="T3" fmla="*/ 0 h 601"/>
                <a:gd name="T4" fmla="*/ 237 w 1019"/>
                <a:gd name="T5" fmla="*/ 601 h 601"/>
                <a:gd name="T6" fmla="*/ 1019 w 1019"/>
                <a:gd name="T7" fmla="*/ 312 h 601"/>
                <a:gd name="T8" fmla="*/ 1019 w 1019"/>
                <a:gd name="T9" fmla="*/ 312 h 601"/>
                <a:gd name="T10" fmla="*/ 308 w 1019"/>
                <a:gd name="T11" fmla="*/ 0 h 601"/>
              </a:gdLst>
              <a:ahLst/>
              <a:cxnLst>
                <a:cxn ang="0">
                  <a:pos x="T0" y="T1"/>
                </a:cxn>
                <a:cxn ang="0">
                  <a:pos x="T2" y="T3"/>
                </a:cxn>
                <a:cxn ang="0">
                  <a:pos x="T4" y="T5"/>
                </a:cxn>
                <a:cxn ang="0">
                  <a:pos x="T6" y="T7"/>
                </a:cxn>
                <a:cxn ang="0">
                  <a:pos x="T8" y="T9"/>
                </a:cxn>
                <a:cxn ang="0">
                  <a:pos x="T10" y="T11"/>
                </a:cxn>
              </a:cxnLst>
              <a:rect l="0" t="0" r="r" b="b"/>
              <a:pathLst>
                <a:path w="1019" h="601">
                  <a:moveTo>
                    <a:pt x="308" y="0"/>
                  </a:moveTo>
                  <a:lnTo>
                    <a:pt x="0" y="0"/>
                  </a:lnTo>
                  <a:lnTo>
                    <a:pt x="237" y="601"/>
                  </a:lnTo>
                  <a:lnTo>
                    <a:pt x="1019" y="312"/>
                  </a:lnTo>
                  <a:lnTo>
                    <a:pt x="1019" y="312"/>
                  </a:lnTo>
                  <a:lnTo>
                    <a:pt x="308"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Freeform 30"/>
            <p:cNvSpPr/>
            <p:nvPr/>
          </p:nvSpPr>
          <p:spPr bwMode="auto">
            <a:xfrm rot="10800000">
              <a:off x="7325374" y="6417631"/>
              <a:ext cx="388642" cy="443431"/>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3" name="Freeform 26"/>
            <p:cNvSpPr/>
            <p:nvPr/>
          </p:nvSpPr>
          <p:spPr bwMode="auto">
            <a:xfrm rot="10800000">
              <a:off x="9362034" y="6690512"/>
              <a:ext cx="929528" cy="216356"/>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8980 w 10000"/>
                <a:gd name="connsiteY0" fmla="*/ 6331 h 10000"/>
                <a:gd name="connsiteX1" fmla="*/ 4240 w 10000"/>
                <a:gd name="connsiteY1" fmla="*/ 0 h 10000"/>
                <a:gd name="connsiteX2" fmla="*/ 0 w 10000"/>
                <a:gd name="connsiteY2" fmla="*/ 10000 h 10000"/>
                <a:gd name="connsiteX3" fmla="*/ 10000 w 10000"/>
                <a:gd name="connsiteY3" fmla="*/ 5706 h 10000"/>
                <a:gd name="connsiteX4" fmla="*/ 8980 w 10000"/>
                <a:gd name="connsiteY4" fmla="*/ 6331 h 10000"/>
                <a:gd name="connsiteX0-1" fmla="*/ 8980 w 8980"/>
                <a:gd name="connsiteY0-2" fmla="*/ 6331 h 10000"/>
                <a:gd name="connsiteX1-3" fmla="*/ 4240 w 8980"/>
                <a:gd name="connsiteY1-4" fmla="*/ 0 h 10000"/>
                <a:gd name="connsiteX2-5" fmla="*/ 0 w 8980"/>
                <a:gd name="connsiteY2-6" fmla="*/ 10000 h 10000"/>
                <a:gd name="connsiteX3-7" fmla="*/ 7682 w 8980"/>
                <a:gd name="connsiteY3-8" fmla="*/ 8285 h 10000"/>
                <a:gd name="connsiteX4-9" fmla="*/ 8980 w 8980"/>
                <a:gd name="connsiteY4-10" fmla="*/ 6331 h 10000"/>
                <a:gd name="connsiteX0-11" fmla="*/ 10000 w 10000"/>
                <a:gd name="connsiteY0-12" fmla="*/ 0 h 3669"/>
                <a:gd name="connsiteX1-13" fmla="*/ 1243 w 10000"/>
                <a:gd name="connsiteY1-14" fmla="*/ 1407 h 3669"/>
                <a:gd name="connsiteX2-15" fmla="*/ 0 w 10000"/>
                <a:gd name="connsiteY2-16" fmla="*/ 3669 h 3669"/>
                <a:gd name="connsiteX3-17" fmla="*/ 8555 w 10000"/>
                <a:gd name="connsiteY3-18" fmla="*/ 1954 h 3669"/>
                <a:gd name="connsiteX4-19" fmla="*/ 10000 w 10000"/>
                <a:gd name="connsiteY4-20" fmla="*/ 0 h 3669"/>
                <a:gd name="connsiteX0-21" fmla="*/ 8878 w 8878"/>
                <a:gd name="connsiteY0-22" fmla="*/ 639 h 6165"/>
                <a:gd name="connsiteX1-23" fmla="*/ 1243 w 8878"/>
                <a:gd name="connsiteY1-24" fmla="*/ 0 h 6165"/>
                <a:gd name="connsiteX2-25" fmla="*/ 0 w 8878"/>
                <a:gd name="connsiteY2-26" fmla="*/ 6165 h 6165"/>
                <a:gd name="connsiteX3-27" fmla="*/ 8555 w 8878"/>
                <a:gd name="connsiteY3-28" fmla="*/ 1491 h 6165"/>
                <a:gd name="connsiteX4-29" fmla="*/ 8878 w 8878"/>
                <a:gd name="connsiteY4-30" fmla="*/ 639 h 61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878" h="6165">
                  <a:moveTo>
                    <a:pt x="8878" y="639"/>
                  </a:moveTo>
                  <a:lnTo>
                    <a:pt x="1243" y="0"/>
                  </a:lnTo>
                  <a:lnTo>
                    <a:pt x="0" y="6165"/>
                  </a:lnTo>
                  <a:lnTo>
                    <a:pt x="8555" y="1491"/>
                  </a:lnTo>
                  <a:lnTo>
                    <a:pt x="8878" y="63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76" name="文本框 46"/>
          <p:cNvSpPr txBox="1"/>
          <p:nvPr/>
        </p:nvSpPr>
        <p:spPr>
          <a:xfrm>
            <a:off x="5531403" y="2359013"/>
            <a:ext cx="2125005" cy="769441"/>
          </a:xfrm>
          <a:prstGeom prst="rect">
            <a:avLst/>
          </a:prstGeom>
          <a:noFill/>
        </p:spPr>
        <p:txBody>
          <a:bodyPr wrap="none" rtlCol="0">
            <a:spAutoFit/>
          </a:bodyPr>
          <a:lstStyle/>
          <a:p>
            <a:r>
              <a:rPr lang="en-US" altLang="zh-CN" sz="4400" dirty="0">
                <a:solidFill>
                  <a:schemeClr val="bg1">
                    <a:lumMod val="85000"/>
                  </a:schemeClr>
                </a:solidFill>
              </a:rPr>
              <a:t>Part one</a:t>
            </a:r>
            <a:endParaRPr lang="zh-CN" altLang="en-US" sz="4400" dirty="0">
              <a:solidFill>
                <a:schemeClr val="bg1">
                  <a:lumMod val="85000"/>
                </a:schemeClr>
              </a:solidFill>
            </a:endParaRPr>
          </a:p>
        </p:txBody>
      </p:sp>
      <p:grpSp>
        <p:nvGrpSpPr>
          <p:cNvPr id="77" name="组合 76"/>
          <p:cNvGrpSpPr/>
          <p:nvPr/>
        </p:nvGrpSpPr>
        <p:grpSpPr>
          <a:xfrm rot="2484086">
            <a:off x="3923329" y="3309854"/>
            <a:ext cx="406107" cy="1155987"/>
            <a:chOff x="4454660" y="3810474"/>
            <a:chExt cx="406107" cy="1155987"/>
          </a:xfrm>
        </p:grpSpPr>
        <p:sp>
          <p:nvSpPr>
            <p:cNvPr id="78" name="Freeform 16"/>
            <p:cNvSpPr/>
            <p:nvPr/>
          </p:nvSpPr>
          <p:spPr bwMode="auto">
            <a:xfrm flipV="1">
              <a:off x="4459674" y="3810474"/>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0"/>
            <p:cNvSpPr/>
            <p:nvPr/>
          </p:nvSpPr>
          <p:spPr bwMode="auto">
            <a:xfrm rot="15296182">
              <a:off x="4522923" y="4261161"/>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2"/>
            <p:cNvSpPr/>
            <p:nvPr/>
          </p:nvSpPr>
          <p:spPr bwMode="auto">
            <a:xfrm rot="7160246">
              <a:off x="4384500" y="4490194"/>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1" name="组合 80"/>
          <p:cNvGrpSpPr/>
          <p:nvPr/>
        </p:nvGrpSpPr>
        <p:grpSpPr>
          <a:xfrm rot="13396910" flipV="1">
            <a:off x="7795736" y="4320800"/>
            <a:ext cx="406107" cy="1155987"/>
            <a:chOff x="11762339" y="3746221"/>
            <a:chExt cx="406107" cy="1155987"/>
          </a:xfrm>
        </p:grpSpPr>
        <p:sp>
          <p:nvSpPr>
            <p:cNvPr id="82" name="Freeform 16"/>
            <p:cNvSpPr/>
            <p:nvPr/>
          </p:nvSpPr>
          <p:spPr bwMode="auto">
            <a:xfrm flipV="1">
              <a:off x="11767353" y="3746221"/>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0"/>
            <p:cNvSpPr/>
            <p:nvPr/>
          </p:nvSpPr>
          <p:spPr bwMode="auto">
            <a:xfrm rot="15296182">
              <a:off x="11830602" y="4196908"/>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2"/>
            <p:cNvSpPr/>
            <p:nvPr/>
          </p:nvSpPr>
          <p:spPr bwMode="auto">
            <a:xfrm rot="7160246">
              <a:off x="11692179" y="4425941"/>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3" name="图片 2" descr="图标 图片1"/>
          <p:cNvPicPr>
            <a:picLocks noChangeAspect="1"/>
          </p:cNvPicPr>
          <p:nvPr>
            <p:custDataLst>
              <p:tags r:id="rId1"/>
            </p:custDataLst>
          </p:nvPr>
        </p:nvPicPr>
        <p:blipFill>
          <a:blip r:embed="rId2"/>
          <a:stretch>
            <a:fillRect/>
          </a:stretch>
        </p:blipFill>
        <p:spPr>
          <a:xfrm>
            <a:off x="10701655" y="209550"/>
            <a:ext cx="1161415" cy="993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808652" y="266009"/>
            <a:ext cx="332014" cy="240443"/>
            <a:chOff x="2731845" y="207068"/>
            <a:chExt cx="497103" cy="360000"/>
          </a:xfrm>
        </p:grpSpPr>
        <p:sp>
          <p:nvSpPr>
            <p:cNvPr id="2" name="燕尾形 1"/>
            <p:cNvSpPr/>
            <p:nvPr/>
          </p:nvSpPr>
          <p:spPr>
            <a:xfrm flipH="1">
              <a:off x="2731845" y="207068"/>
              <a:ext cx="252000" cy="360000"/>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1" name="燕尾形 40"/>
            <p:cNvSpPr/>
            <p:nvPr/>
          </p:nvSpPr>
          <p:spPr>
            <a:xfrm flipH="1">
              <a:off x="2976948" y="207068"/>
              <a:ext cx="252000" cy="360000"/>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11" name="矩形 10"/>
          <p:cNvSpPr/>
          <p:nvPr/>
        </p:nvSpPr>
        <p:spPr>
          <a:xfrm>
            <a:off x="5628005" y="130175"/>
            <a:ext cx="6136005" cy="435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b="1"/>
              <a:t>考题命题分析</a:t>
            </a:r>
            <a:endParaRPr lang="zh-CN" altLang="en-US" sz="2800" b="1"/>
          </a:p>
        </p:txBody>
      </p:sp>
      <p:sp>
        <p:nvSpPr>
          <p:cNvPr id="12" name="文本框 11"/>
          <p:cNvSpPr txBox="1"/>
          <p:nvPr/>
        </p:nvSpPr>
        <p:spPr>
          <a:xfrm>
            <a:off x="918845" y="875665"/>
            <a:ext cx="9979660" cy="4707890"/>
          </a:xfrm>
          <a:prstGeom prst="rect">
            <a:avLst/>
          </a:prstGeom>
          <a:noFill/>
        </p:spPr>
        <p:txBody>
          <a:bodyPr wrap="square" rtlCol="0" anchor="t">
            <a:spAutoFit/>
          </a:bodyPr>
          <a:p>
            <a:r>
              <a:rPr lang="zh-CN" altLang="en-US" sz="3600"/>
              <a:t>你校英文报“Teenage Life”专栏本期的主题为</a:t>
            </a:r>
            <a:r>
              <a:rPr lang="zh-CN" altLang="en-US" sz="3600">
                <a:highlight>
                  <a:srgbClr val="FFFF00"/>
                </a:highlight>
              </a:rPr>
              <a:t>“Sports and Health”。</a:t>
            </a:r>
            <a:r>
              <a:rPr lang="zh-CN" altLang="en-US" sz="3600"/>
              <a:t>请你用英语写一篇短文投稿，</a:t>
            </a:r>
            <a:endParaRPr lang="zh-CN" altLang="en-US" sz="3600"/>
          </a:p>
          <a:p>
            <a:r>
              <a:rPr lang="en-US" altLang="zh-CN" sz="3200"/>
              <a:t> </a:t>
            </a:r>
            <a:r>
              <a:rPr lang="zh-CN" altLang="en-US" sz="3200"/>
              <a:t>内容包括：</a:t>
            </a:r>
            <a:endParaRPr lang="zh-CN" altLang="en-US" sz="3200"/>
          </a:p>
          <a:p>
            <a:endParaRPr lang="zh-CN" altLang="en-US" sz="3200"/>
          </a:p>
          <a:p>
            <a:r>
              <a:rPr lang="zh-CN" altLang="en-US" sz="3200"/>
              <a:t>1．运动的重要性；</a:t>
            </a:r>
            <a:endParaRPr lang="zh-CN" altLang="en-US" sz="3200"/>
          </a:p>
          <a:p>
            <a:endParaRPr lang="zh-CN" altLang="en-US" sz="3200"/>
          </a:p>
          <a:p>
            <a:endParaRPr lang="zh-CN" altLang="en-US" sz="3200"/>
          </a:p>
          <a:p>
            <a:r>
              <a:rPr lang="zh-CN" altLang="en-US" sz="3200"/>
              <a:t>2．你的运动建议。</a:t>
            </a:r>
            <a:endParaRPr lang="zh-CN" altLang="en-US" sz="3200"/>
          </a:p>
        </p:txBody>
      </p:sp>
      <p:grpSp>
        <p:nvGrpSpPr>
          <p:cNvPr id="13" name="组合 12"/>
          <p:cNvGrpSpPr/>
          <p:nvPr/>
        </p:nvGrpSpPr>
        <p:grpSpPr>
          <a:xfrm>
            <a:off x="3359785" y="1688465"/>
            <a:ext cx="7315835" cy="1395095"/>
            <a:chOff x="7390730" y="2135189"/>
            <a:chExt cx="8336862" cy="1933832"/>
          </a:xfrm>
        </p:grpSpPr>
        <p:sp>
          <p:nvSpPr>
            <p:cNvPr id="14" name="Rounded Rectangle 29"/>
            <p:cNvSpPr>
              <a:spLocks noChangeArrowheads="1"/>
            </p:cNvSpPr>
            <p:nvPr>
              <p:custDataLst>
                <p:tags r:id="rId1"/>
              </p:custDataLst>
            </p:nvPr>
          </p:nvSpPr>
          <p:spPr bwMode="auto">
            <a:xfrm>
              <a:off x="7390730" y="2677401"/>
              <a:ext cx="8336862" cy="1391620"/>
            </a:xfrm>
            <a:prstGeom prst="roundRect">
              <a:avLst>
                <a:gd name="adj" fmla="val 10134"/>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p>
              <a:pPr algn="ctr" defTabSz="1373505" eaLnBrk="1" hangingPunct="1"/>
              <a:r>
                <a:rPr lang="en-US" altLang="zh-CN" sz="2800">
                  <a:solidFill>
                    <a:srgbClr val="FFFFFF"/>
                  </a:solidFill>
                  <a:latin typeface="Arial" panose="020B0604020202020204" pitchFamily="34" charset="0"/>
                  <a:ea typeface="微软雅黑" panose="020B0503020204020204" pitchFamily="34" charset="-122"/>
                  <a:sym typeface="Arial" panose="020B0604020202020204" pitchFamily="34" charset="0"/>
                </a:rPr>
                <a:t>提出问题</a:t>
              </a:r>
              <a:r>
                <a:rPr lang="zh-CN" altLang="en-US" sz="2800">
                  <a:solidFill>
                    <a:srgbClr val="FFFFFF"/>
                  </a:solidFill>
                  <a:latin typeface="Arial" panose="020B0604020202020204" pitchFamily="34" charset="0"/>
                  <a:ea typeface="微软雅黑" panose="020B0503020204020204" pitchFamily="34" charset="-122"/>
                  <a:sym typeface="Arial" panose="020B0604020202020204" pitchFamily="34" charset="0"/>
                </a:rPr>
                <a:t>：运动与健康的关系（以下两个列点必须紧扣回答两者</a:t>
              </a:r>
              <a:r>
                <a:rPr lang="zh-CN" altLang="en-US" sz="2800">
                  <a:solidFill>
                    <a:srgbClr val="FFFFFF"/>
                  </a:solidFill>
                  <a:latin typeface="Arial" panose="020B0604020202020204" pitchFamily="34" charset="0"/>
                  <a:ea typeface="微软雅黑" panose="020B0503020204020204" pitchFamily="34" charset="-122"/>
                  <a:sym typeface="Arial" panose="020B0604020202020204" pitchFamily="34" charset="0"/>
                </a:rPr>
                <a:t>关系）</a:t>
              </a:r>
              <a:endParaRPr lang="zh-CN" altLang="en-US" sz="2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45"/>
            <p:cNvSpPr>
              <a:spLocks noEditPoints="1"/>
            </p:cNvSpPr>
            <p:nvPr>
              <p:custDataLst>
                <p:tags r:id="rId2"/>
              </p:custDataLst>
            </p:nvPr>
          </p:nvSpPr>
          <p:spPr bwMode="auto">
            <a:xfrm>
              <a:off x="10523538" y="2135189"/>
              <a:ext cx="522287" cy="566549"/>
            </a:xfrm>
            <a:custGeom>
              <a:avLst/>
              <a:gdLst>
                <a:gd name="T0" fmla="*/ 2147483647 w 232"/>
                <a:gd name="T1" fmla="*/ 2147483647 h 252"/>
                <a:gd name="T2" fmla="*/ 2147483647 w 232"/>
                <a:gd name="T3" fmla="*/ 2147483647 h 252"/>
                <a:gd name="T4" fmla="*/ 2147483647 w 232"/>
                <a:gd name="T5" fmla="*/ 2147483647 h 252"/>
                <a:gd name="T6" fmla="*/ 2147483647 w 232"/>
                <a:gd name="T7" fmla="*/ 2147483647 h 252"/>
                <a:gd name="T8" fmla="*/ 2147483647 w 232"/>
                <a:gd name="T9" fmla="*/ 2147483647 h 252"/>
                <a:gd name="T10" fmla="*/ 2147483647 w 232"/>
                <a:gd name="T11" fmla="*/ 2147483647 h 252"/>
                <a:gd name="T12" fmla="*/ 2147483647 w 232"/>
                <a:gd name="T13" fmla="*/ 2147483647 h 252"/>
                <a:gd name="T14" fmla="*/ 2147483647 w 232"/>
                <a:gd name="T15" fmla="*/ 2147483647 h 252"/>
                <a:gd name="T16" fmla="*/ 0 w 232"/>
                <a:gd name="T17" fmla="*/ 2147483647 h 252"/>
                <a:gd name="T18" fmla="*/ 0 w 232"/>
                <a:gd name="T19" fmla="*/ 2147483647 h 252"/>
                <a:gd name="T20" fmla="*/ 2147483647 w 232"/>
                <a:gd name="T21" fmla="*/ 2147483647 h 252"/>
                <a:gd name="T22" fmla="*/ 2147483647 w 232"/>
                <a:gd name="T23" fmla="*/ 2147483647 h 252"/>
                <a:gd name="T24" fmla="*/ 2147483647 w 232"/>
                <a:gd name="T25" fmla="*/ 2147483647 h 252"/>
                <a:gd name="T26" fmla="*/ 2147483647 w 232"/>
                <a:gd name="T27" fmla="*/ 2147483647 h 252"/>
                <a:gd name="T28" fmla="*/ 2147483647 w 232"/>
                <a:gd name="T29" fmla="*/ 2147483647 h 252"/>
                <a:gd name="T30" fmla="*/ 2147483647 w 232"/>
                <a:gd name="T31" fmla="*/ 2147483647 h 252"/>
                <a:gd name="T32" fmla="*/ 2147483647 w 232"/>
                <a:gd name="T33" fmla="*/ 2147483647 h 252"/>
                <a:gd name="T34" fmla="*/ 2147483647 w 232"/>
                <a:gd name="T35" fmla="*/ 2147483647 h 252"/>
                <a:gd name="T36" fmla="*/ 2147483647 w 232"/>
                <a:gd name="T37" fmla="*/ 2147483647 h 252"/>
                <a:gd name="T38" fmla="*/ 2147483647 w 232"/>
                <a:gd name="T39" fmla="*/ 2147483647 h 252"/>
                <a:gd name="T40" fmla="*/ 2147483647 w 232"/>
                <a:gd name="T41" fmla="*/ 2147483647 h 252"/>
                <a:gd name="T42" fmla="*/ 2147483647 w 232"/>
                <a:gd name="T43" fmla="*/ 2147483647 h 252"/>
                <a:gd name="T44" fmla="*/ 2147483647 w 232"/>
                <a:gd name="T45" fmla="*/ 2147483647 h 252"/>
                <a:gd name="T46" fmla="*/ 2147483647 w 232"/>
                <a:gd name="T47" fmla="*/ 2147483647 h 252"/>
                <a:gd name="T48" fmla="*/ 2147483647 w 232"/>
                <a:gd name="T49" fmla="*/ 2147483647 h 252"/>
                <a:gd name="T50" fmla="*/ 2147483647 w 232"/>
                <a:gd name="T51" fmla="*/ 2147483647 h 252"/>
                <a:gd name="T52" fmla="*/ 2147483647 w 232"/>
                <a:gd name="T53" fmla="*/ 2147483647 h 252"/>
                <a:gd name="T54" fmla="*/ 2147483647 w 232"/>
                <a:gd name="T55" fmla="*/ 2147483647 h 252"/>
                <a:gd name="T56" fmla="*/ 2147483647 w 232"/>
                <a:gd name="T57" fmla="*/ 2147483647 h 252"/>
                <a:gd name="T58" fmla="*/ 2147483647 w 232"/>
                <a:gd name="T59" fmla="*/ 2147483647 h 252"/>
                <a:gd name="T60" fmla="*/ 2147483647 w 232"/>
                <a:gd name="T61" fmla="*/ 2147483647 h 252"/>
                <a:gd name="T62" fmla="*/ 2147483647 w 232"/>
                <a:gd name="T63" fmla="*/ 2147483647 h 252"/>
                <a:gd name="T64" fmla="*/ 2147483647 w 232"/>
                <a:gd name="T65" fmla="*/ 2147483647 h 252"/>
                <a:gd name="T66" fmla="*/ 2147483647 w 232"/>
                <a:gd name="T67" fmla="*/ 2147483647 h 252"/>
                <a:gd name="T68" fmla="*/ 2147483647 w 232"/>
                <a:gd name="T69" fmla="*/ 2147483647 h 252"/>
                <a:gd name="T70" fmla="*/ 2147483647 w 232"/>
                <a:gd name="T71" fmla="*/ 2147483647 h 252"/>
                <a:gd name="T72" fmla="*/ 2147483647 w 232"/>
                <a:gd name="T73" fmla="*/ 2147483647 h 252"/>
                <a:gd name="T74" fmla="*/ 2147483647 w 232"/>
                <a:gd name="T75" fmla="*/ 2147483647 h 252"/>
                <a:gd name="T76" fmla="*/ 2147483647 w 232"/>
                <a:gd name="T77" fmla="*/ 2147483647 h 252"/>
                <a:gd name="T78" fmla="*/ 2147483647 w 232"/>
                <a:gd name="T79" fmla="*/ 2147483647 h 252"/>
                <a:gd name="T80" fmla="*/ 2147483647 w 232"/>
                <a:gd name="T81" fmla="*/ 2147483647 h 252"/>
                <a:gd name="T82" fmla="*/ 2147483647 w 232"/>
                <a:gd name="T83" fmla="*/ 2147483647 h 252"/>
                <a:gd name="T84" fmla="*/ 2147483647 w 232"/>
                <a:gd name="T85" fmla="*/ 2147483647 h 252"/>
                <a:gd name="T86" fmla="*/ 2147483647 w 232"/>
                <a:gd name="T87" fmla="*/ 0 h 252"/>
                <a:gd name="T88" fmla="*/ 2147483647 w 232"/>
                <a:gd name="T89" fmla="*/ 2147483647 h 252"/>
                <a:gd name="T90" fmla="*/ 2147483647 w 232"/>
                <a:gd name="T91" fmla="*/ 2147483647 h 252"/>
                <a:gd name="T92" fmla="*/ 2147483647 w 232"/>
                <a:gd name="T93" fmla="*/ 2147483647 h 2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2" h="252">
                  <a:moveTo>
                    <a:pt x="16" y="97"/>
                  </a:moveTo>
                  <a:cubicBezTo>
                    <a:pt x="16" y="81"/>
                    <a:pt x="29" y="68"/>
                    <a:pt x="45" y="68"/>
                  </a:cubicBezTo>
                  <a:cubicBezTo>
                    <a:pt x="61" y="68"/>
                    <a:pt x="74" y="81"/>
                    <a:pt x="74" y="97"/>
                  </a:cubicBezTo>
                  <a:cubicBezTo>
                    <a:pt x="74" y="112"/>
                    <a:pt x="61" y="125"/>
                    <a:pt x="45" y="125"/>
                  </a:cubicBezTo>
                  <a:cubicBezTo>
                    <a:pt x="29" y="125"/>
                    <a:pt x="16" y="112"/>
                    <a:pt x="16" y="97"/>
                  </a:cubicBezTo>
                  <a:close/>
                  <a:moveTo>
                    <a:pt x="90" y="167"/>
                  </a:moveTo>
                  <a:cubicBezTo>
                    <a:pt x="90" y="149"/>
                    <a:pt x="75" y="135"/>
                    <a:pt x="58" y="135"/>
                  </a:cubicBezTo>
                  <a:cubicBezTo>
                    <a:pt x="32" y="135"/>
                    <a:pt x="32" y="135"/>
                    <a:pt x="32" y="135"/>
                  </a:cubicBezTo>
                  <a:cubicBezTo>
                    <a:pt x="14" y="135"/>
                    <a:pt x="0" y="149"/>
                    <a:pt x="0" y="167"/>
                  </a:cubicBezTo>
                  <a:cubicBezTo>
                    <a:pt x="0" y="180"/>
                    <a:pt x="0" y="180"/>
                    <a:pt x="0" y="180"/>
                  </a:cubicBezTo>
                  <a:cubicBezTo>
                    <a:pt x="90" y="180"/>
                    <a:pt x="90" y="180"/>
                    <a:pt x="90" y="180"/>
                  </a:cubicBezTo>
                  <a:lnTo>
                    <a:pt x="90" y="167"/>
                  </a:lnTo>
                  <a:close/>
                  <a:moveTo>
                    <a:pt x="158" y="97"/>
                  </a:moveTo>
                  <a:cubicBezTo>
                    <a:pt x="158" y="112"/>
                    <a:pt x="171" y="125"/>
                    <a:pt x="187" y="125"/>
                  </a:cubicBezTo>
                  <a:cubicBezTo>
                    <a:pt x="203" y="125"/>
                    <a:pt x="216" y="112"/>
                    <a:pt x="216" y="97"/>
                  </a:cubicBezTo>
                  <a:cubicBezTo>
                    <a:pt x="216" y="81"/>
                    <a:pt x="203" y="68"/>
                    <a:pt x="187" y="68"/>
                  </a:cubicBezTo>
                  <a:cubicBezTo>
                    <a:pt x="171" y="68"/>
                    <a:pt x="158" y="81"/>
                    <a:pt x="158" y="97"/>
                  </a:cubicBezTo>
                  <a:close/>
                  <a:moveTo>
                    <a:pt x="200" y="135"/>
                  </a:moveTo>
                  <a:cubicBezTo>
                    <a:pt x="174" y="135"/>
                    <a:pt x="174" y="135"/>
                    <a:pt x="174" y="135"/>
                  </a:cubicBezTo>
                  <a:cubicBezTo>
                    <a:pt x="157" y="135"/>
                    <a:pt x="142" y="149"/>
                    <a:pt x="142" y="167"/>
                  </a:cubicBezTo>
                  <a:cubicBezTo>
                    <a:pt x="142" y="180"/>
                    <a:pt x="142" y="180"/>
                    <a:pt x="142" y="180"/>
                  </a:cubicBezTo>
                  <a:cubicBezTo>
                    <a:pt x="232" y="180"/>
                    <a:pt x="232" y="180"/>
                    <a:pt x="232" y="180"/>
                  </a:cubicBezTo>
                  <a:cubicBezTo>
                    <a:pt x="232" y="167"/>
                    <a:pt x="232" y="167"/>
                    <a:pt x="232" y="167"/>
                  </a:cubicBezTo>
                  <a:cubicBezTo>
                    <a:pt x="232" y="149"/>
                    <a:pt x="218" y="135"/>
                    <a:pt x="200" y="135"/>
                  </a:cubicBezTo>
                  <a:close/>
                  <a:moveTo>
                    <a:pt x="150" y="224"/>
                  </a:moveTo>
                  <a:cubicBezTo>
                    <a:pt x="141" y="226"/>
                    <a:pt x="132" y="227"/>
                    <a:pt x="122" y="227"/>
                  </a:cubicBezTo>
                  <a:cubicBezTo>
                    <a:pt x="76" y="227"/>
                    <a:pt x="61" y="206"/>
                    <a:pt x="60" y="205"/>
                  </a:cubicBezTo>
                  <a:cubicBezTo>
                    <a:pt x="57" y="201"/>
                    <a:pt x="52" y="200"/>
                    <a:pt x="49" y="203"/>
                  </a:cubicBezTo>
                  <a:cubicBezTo>
                    <a:pt x="45" y="205"/>
                    <a:pt x="44" y="210"/>
                    <a:pt x="47" y="214"/>
                  </a:cubicBezTo>
                  <a:cubicBezTo>
                    <a:pt x="47" y="215"/>
                    <a:pt x="67" y="243"/>
                    <a:pt x="122" y="243"/>
                  </a:cubicBezTo>
                  <a:cubicBezTo>
                    <a:pt x="135" y="243"/>
                    <a:pt x="148" y="241"/>
                    <a:pt x="159" y="238"/>
                  </a:cubicBezTo>
                  <a:cubicBezTo>
                    <a:pt x="167" y="252"/>
                    <a:pt x="167" y="252"/>
                    <a:pt x="167" y="252"/>
                  </a:cubicBezTo>
                  <a:cubicBezTo>
                    <a:pt x="190" y="209"/>
                    <a:pt x="190" y="209"/>
                    <a:pt x="190" y="209"/>
                  </a:cubicBezTo>
                  <a:cubicBezTo>
                    <a:pt x="142" y="211"/>
                    <a:pt x="142" y="211"/>
                    <a:pt x="142" y="211"/>
                  </a:cubicBezTo>
                  <a:lnTo>
                    <a:pt x="150" y="224"/>
                  </a:lnTo>
                  <a:close/>
                  <a:moveTo>
                    <a:pt x="81" y="28"/>
                  </a:moveTo>
                  <a:cubicBezTo>
                    <a:pt x="90" y="25"/>
                    <a:pt x="100" y="24"/>
                    <a:pt x="110" y="24"/>
                  </a:cubicBezTo>
                  <a:cubicBezTo>
                    <a:pt x="155" y="24"/>
                    <a:pt x="171" y="45"/>
                    <a:pt x="172" y="46"/>
                  </a:cubicBezTo>
                  <a:cubicBezTo>
                    <a:pt x="173" y="49"/>
                    <a:pt x="176" y="50"/>
                    <a:pt x="178" y="50"/>
                  </a:cubicBezTo>
                  <a:cubicBezTo>
                    <a:pt x="180" y="50"/>
                    <a:pt x="181" y="49"/>
                    <a:pt x="183" y="49"/>
                  </a:cubicBezTo>
                  <a:cubicBezTo>
                    <a:pt x="186" y="46"/>
                    <a:pt x="187" y="41"/>
                    <a:pt x="185" y="37"/>
                  </a:cubicBezTo>
                  <a:cubicBezTo>
                    <a:pt x="184" y="36"/>
                    <a:pt x="165" y="8"/>
                    <a:pt x="110" y="8"/>
                  </a:cubicBezTo>
                  <a:cubicBezTo>
                    <a:pt x="96" y="8"/>
                    <a:pt x="84" y="10"/>
                    <a:pt x="73" y="13"/>
                  </a:cubicBezTo>
                  <a:cubicBezTo>
                    <a:pt x="64" y="0"/>
                    <a:pt x="64" y="0"/>
                    <a:pt x="64" y="0"/>
                  </a:cubicBezTo>
                  <a:cubicBezTo>
                    <a:pt x="42" y="42"/>
                    <a:pt x="42" y="42"/>
                    <a:pt x="42" y="42"/>
                  </a:cubicBezTo>
                  <a:cubicBezTo>
                    <a:pt x="89" y="40"/>
                    <a:pt x="89" y="40"/>
                    <a:pt x="89" y="40"/>
                  </a:cubicBezTo>
                  <a:lnTo>
                    <a:pt x="81" y="28"/>
                  </a:lnTo>
                  <a:close/>
                </a:path>
              </a:pathLst>
            </a:custGeom>
            <a:solidFill>
              <a:schemeClr val="bg1"/>
            </a:solidFill>
            <a:ln>
              <a:noFill/>
            </a:ln>
          </p:spPr>
          <p:txBody>
            <a:bodyPr lIns="91438" tIns="45719" rIns="91438" bIns="45719"/>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57" name="矩形 56"/>
            <p:cNvSpPr/>
            <p:nvPr>
              <p:custDataLst>
                <p:tags r:id="rId3"/>
              </p:custDataLst>
            </p:nvPr>
          </p:nvSpPr>
          <p:spPr>
            <a:xfrm>
              <a:off x="7737167" y="2800689"/>
              <a:ext cx="2057756" cy="583565"/>
            </a:xfrm>
            <a:prstGeom prst="rect">
              <a:avLst/>
            </a:prstGeom>
          </p:spPr>
          <p:txBody>
            <a:bodyPr wrap="square">
              <a:spAutoFit/>
            </a:bodyPr>
            <a:p>
              <a:pPr lvl="0" algn="r" eaLnBrk="1" hangingPunct="1">
                <a:spcBef>
                  <a:spcPct val="20000"/>
                </a:spcBef>
              </a:pPr>
              <a:endPar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 name="Rounded Rectangle 29"/>
          <p:cNvSpPr>
            <a:spLocks noChangeArrowheads="1"/>
          </p:cNvSpPr>
          <p:nvPr>
            <p:custDataLst>
              <p:tags r:id="rId4"/>
            </p:custDataLst>
          </p:nvPr>
        </p:nvSpPr>
        <p:spPr bwMode="auto">
          <a:xfrm>
            <a:off x="9664700" y="2910205"/>
            <a:ext cx="2099945" cy="3611245"/>
          </a:xfrm>
          <a:prstGeom prst="roundRect">
            <a:avLst>
              <a:gd name="adj" fmla="val 10134"/>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p>
            <a:pPr algn="ctr" defTabSz="1373505" eaLnBrk="1" hangingPunct="1"/>
            <a:r>
              <a:rPr lang="zh-CN" altLang="en-US" sz="2100">
                <a:solidFill>
                  <a:srgbClr val="FFFFFF"/>
                </a:solidFill>
                <a:latin typeface="Arial" panose="020B0604020202020204" pitchFamily="34" charset="0"/>
                <a:ea typeface="微软雅黑" panose="020B0503020204020204" pitchFamily="34" charset="-122"/>
                <a:sym typeface="Arial" panose="020B0604020202020204" pitchFamily="34" charset="0"/>
              </a:rPr>
              <a:t>命题特点：</a:t>
            </a:r>
            <a:r>
              <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rPr>
              <a:t>提出问题、开放作答、合理论证</a:t>
            </a:r>
            <a:r>
              <a:rPr lang="zh-CN" altLang="en-US" sz="2100">
                <a:solidFill>
                  <a:srgbClr val="FFFFFF"/>
                </a:solidFill>
                <a:latin typeface="Arial" panose="020B0604020202020204" pitchFamily="34" charset="0"/>
                <a:ea typeface="微软雅黑" panose="020B0503020204020204" pitchFamily="34" charset="-122"/>
                <a:sym typeface="Arial" panose="020B0604020202020204" pitchFamily="34" charset="0"/>
              </a:rPr>
              <a:t>：鼓励学生多角度主动思考、深入探究，降低“死记硬背”和“机械刷题”的收益。</a:t>
            </a:r>
            <a:endParaRPr lang="zh-CN" altLang="en-US"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 name="组合 4"/>
          <p:cNvGrpSpPr/>
          <p:nvPr/>
        </p:nvGrpSpPr>
        <p:grpSpPr>
          <a:xfrm>
            <a:off x="4307840" y="3082925"/>
            <a:ext cx="4699635" cy="901094"/>
            <a:chOff x="7598410" y="2135189"/>
            <a:chExt cx="5355535" cy="1249065"/>
          </a:xfrm>
        </p:grpSpPr>
        <p:sp>
          <p:nvSpPr>
            <p:cNvPr id="6" name="Rounded Rectangle 29"/>
            <p:cNvSpPr>
              <a:spLocks noChangeArrowheads="1"/>
            </p:cNvSpPr>
            <p:nvPr>
              <p:custDataLst>
                <p:tags r:id="rId5"/>
              </p:custDataLst>
            </p:nvPr>
          </p:nvSpPr>
          <p:spPr bwMode="auto">
            <a:xfrm>
              <a:off x="7598410" y="2677401"/>
              <a:ext cx="5355535" cy="705932"/>
            </a:xfrm>
            <a:prstGeom prst="roundRect">
              <a:avLst>
                <a:gd name="adj" fmla="val 10134"/>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p>
              <a:pPr algn="ctr" defTabSz="1373505" eaLnBrk="1" hangingPunct="1"/>
              <a:r>
                <a:rPr lang="zh-CN" altLang="en-US" sz="2800">
                  <a:solidFill>
                    <a:srgbClr val="FFFFFF"/>
                  </a:solidFill>
                  <a:latin typeface="Arial" panose="020B0604020202020204" pitchFamily="34" charset="0"/>
                  <a:ea typeface="微软雅黑" panose="020B0503020204020204" pitchFamily="34" charset="-122"/>
                  <a:sym typeface="Arial" panose="020B0604020202020204" pitchFamily="34" charset="0"/>
                </a:rPr>
                <a:t>合理论证：运动的</a:t>
              </a:r>
              <a:r>
                <a:rPr lang="zh-CN" altLang="en-US" sz="2800">
                  <a:solidFill>
                    <a:srgbClr val="FFFFFF"/>
                  </a:solidFill>
                  <a:latin typeface="Arial" panose="020B0604020202020204" pitchFamily="34" charset="0"/>
                  <a:ea typeface="微软雅黑" panose="020B0503020204020204" pitchFamily="34" charset="-122"/>
                  <a:sym typeface="Arial" panose="020B0604020202020204" pitchFamily="34" charset="0"/>
                </a:rPr>
                <a:t>重要性</a:t>
              </a:r>
              <a:endParaRPr lang="zh-CN" altLang="en-US" sz="2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Freeform 45"/>
            <p:cNvSpPr>
              <a:spLocks noEditPoints="1"/>
            </p:cNvSpPr>
            <p:nvPr>
              <p:custDataLst>
                <p:tags r:id="rId6"/>
              </p:custDataLst>
            </p:nvPr>
          </p:nvSpPr>
          <p:spPr bwMode="auto">
            <a:xfrm>
              <a:off x="10523538" y="2135189"/>
              <a:ext cx="522287" cy="566549"/>
            </a:xfrm>
            <a:custGeom>
              <a:avLst/>
              <a:gdLst>
                <a:gd name="T0" fmla="*/ 2147483647 w 232"/>
                <a:gd name="T1" fmla="*/ 2147483647 h 252"/>
                <a:gd name="T2" fmla="*/ 2147483647 w 232"/>
                <a:gd name="T3" fmla="*/ 2147483647 h 252"/>
                <a:gd name="T4" fmla="*/ 2147483647 w 232"/>
                <a:gd name="T5" fmla="*/ 2147483647 h 252"/>
                <a:gd name="T6" fmla="*/ 2147483647 w 232"/>
                <a:gd name="T7" fmla="*/ 2147483647 h 252"/>
                <a:gd name="T8" fmla="*/ 2147483647 w 232"/>
                <a:gd name="T9" fmla="*/ 2147483647 h 252"/>
                <a:gd name="T10" fmla="*/ 2147483647 w 232"/>
                <a:gd name="T11" fmla="*/ 2147483647 h 252"/>
                <a:gd name="T12" fmla="*/ 2147483647 w 232"/>
                <a:gd name="T13" fmla="*/ 2147483647 h 252"/>
                <a:gd name="T14" fmla="*/ 2147483647 w 232"/>
                <a:gd name="T15" fmla="*/ 2147483647 h 252"/>
                <a:gd name="T16" fmla="*/ 0 w 232"/>
                <a:gd name="T17" fmla="*/ 2147483647 h 252"/>
                <a:gd name="T18" fmla="*/ 0 w 232"/>
                <a:gd name="T19" fmla="*/ 2147483647 h 252"/>
                <a:gd name="T20" fmla="*/ 2147483647 w 232"/>
                <a:gd name="T21" fmla="*/ 2147483647 h 252"/>
                <a:gd name="T22" fmla="*/ 2147483647 w 232"/>
                <a:gd name="T23" fmla="*/ 2147483647 h 252"/>
                <a:gd name="T24" fmla="*/ 2147483647 w 232"/>
                <a:gd name="T25" fmla="*/ 2147483647 h 252"/>
                <a:gd name="T26" fmla="*/ 2147483647 w 232"/>
                <a:gd name="T27" fmla="*/ 2147483647 h 252"/>
                <a:gd name="T28" fmla="*/ 2147483647 w 232"/>
                <a:gd name="T29" fmla="*/ 2147483647 h 252"/>
                <a:gd name="T30" fmla="*/ 2147483647 w 232"/>
                <a:gd name="T31" fmla="*/ 2147483647 h 252"/>
                <a:gd name="T32" fmla="*/ 2147483647 w 232"/>
                <a:gd name="T33" fmla="*/ 2147483647 h 252"/>
                <a:gd name="T34" fmla="*/ 2147483647 w 232"/>
                <a:gd name="T35" fmla="*/ 2147483647 h 252"/>
                <a:gd name="T36" fmla="*/ 2147483647 w 232"/>
                <a:gd name="T37" fmla="*/ 2147483647 h 252"/>
                <a:gd name="T38" fmla="*/ 2147483647 w 232"/>
                <a:gd name="T39" fmla="*/ 2147483647 h 252"/>
                <a:gd name="T40" fmla="*/ 2147483647 w 232"/>
                <a:gd name="T41" fmla="*/ 2147483647 h 252"/>
                <a:gd name="T42" fmla="*/ 2147483647 w 232"/>
                <a:gd name="T43" fmla="*/ 2147483647 h 252"/>
                <a:gd name="T44" fmla="*/ 2147483647 w 232"/>
                <a:gd name="T45" fmla="*/ 2147483647 h 252"/>
                <a:gd name="T46" fmla="*/ 2147483647 w 232"/>
                <a:gd name="T47" fmla="*/ 2147483647 h 252"/>
                <a:gd name="T48" fmla="*/ 2147483647 w 232"/>
                <a:gd name="T49" fmla="*/ 2147483647 h 252"/>
                <a:gd name="T50" fmla="*/ 2147483647 w 232"/>
                <a:gd name="T51" fmla="*/ 2147483647 h 252"/>
                <a:gd name="T52" fmla="*/ 2147483647 w 232"/>
                <a:gd name="T53" fmla="*/ 2147483647 h 252"/>
                <a:gd name="T54" fmla="*/ 2147483647 w 232"/>
                <a:gd name="T55" fmla="*/ 2147483647 h 252"/>
                <a:gd name="T56" fmla="*/ 2147483647 w 232"/>
                <a:gd name="T57" fmla="*/ 2147483647 h 252"/>
                <a:gd name="T58" fmla="*/ 2147483647 w 232"/>
                <a:gd name="T59" fmla="*/ 2147483647 h 252"/>
                <a:gd name="T60" fmla="*/ 2147483647 w 232"/>
                <a:gd name="T61" fmla="*/ 2147483647 h 252"/>
                <a:gd name="T62" fmla="*/ 2147483647 w 232"/>
                <a:gd name="T63" fmla="*/ 2147483647 h 252"/>
                <a:gd name="T64" fmla="*/ 2147483647 w 232"/>
                <a:gd name="T65" fmla="*/ 2147483647 h 252"/>
                <a:gd name="T66" fmla="*/ 2147483647 w 232"/>
                <a:gd name="T67" fmla="*/ 2147483647 h 252"/>
                <a:gd name="T68" fmla="*/ 2147483647 w 232"/>
                <a:gd name="T69" fmla="*/ 2147483647 h 252"/>
                <a:gd name="T70" fmla="*/ 2147483647 w 232"/>
                <a:gd name="T71" fmla="*/ 2147483647 h 252"/>
                <a:gd name="T72" fmla="*/ 2147483647 w 232"/>
                <a:gd name="T73" fmla="*/ 2147483647 h 252"/>
                <a:gd name="T74" fmla="*/ 2147483647 w 232"/>
                <a:gd name="T75" fmla="*/ 2147483647 h 252"/>
                <a:gd name="T76" fmla="*/ 2147483647 w 232"/>
                <a:gd name="T77" fmla="*/ 2147483647 h 252"/>
                <a:gd name="T78" fmla="*/ 2147483647 w 232"/>
                <a:gd name="T79" fmla="*/ 2147483647 h 252"/>
                <a:gd name="T80" fmla="*/ 2147483647 w 232"/>
                <a:gd name="T81" fmla="*/ 2147483647 h 252"/>
                <a:gd name="T82" fmla="*/ 2147483647 w 232"/>
                <a:gd name="T83" fmla="*/ 2147483647 h 252"/>
                <a:gd name="T84" fmla="*/ 2147483647 w 232"/>
                <a:gd name="T85" fmla="*/ 2147483647 h 252"/>
                <a:gd name="T86" fmla="*/ 2147483647 w 232"/>
                <a:gd name="T87" fmla="*/ 0 h 252"/>
                <a:gd name="T88" fmla="*/ 2147483647 w 232"/>
                <a:gd name="T89" fmla="*/ 2147483647 h 252"/>
                <a:gd name="T90" fmla="*/ 2147483647 w 232"/>
                <a:gd name="T91" fmla="*/ 2147483647 h 252"/>
                <a:gd name="T92" fmla="*/ 2147483647 w 232"/>
                <a:gd name="T93" fmla="*/ 2147483647 h 2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2" h="252">
                  <a:moveTo>
                    <a:pt x="16" y="97"/>
                  </a:moveTo>
                  <a:cubicBezTo>
                    <a:pt x="16" y="81"/>
                    <a:pt x="29" y="68"/>
                    <a:pt x="45" y="68"/>
                  </a:cubicBezTo>
                  <a:cubicBezTo>
                    <a:pt x="61" y="68"/>
                    <a:pt x="74" y="81"/>
                    <a:pt x="74" y="97"/>
                  </a:cubicBezTo>
                  <a:cubicBezTo>
                    <a:pt x="74" y="112"/>
                    <a:pt x="61" y="125"/>
                    <a:pt x="45" y="125"/>
                  </a:cubicBezTo>
                  <a:cubicBezTo>
                    <a:pt x="29" y="125"/>
                    <a:pt x="16" y="112"/>
                    <a:pt x="16" y="97"/>
                  </a:cubicBezTo>
                  <a:close/>
                  <a:moveTo>
                    <a:pt x="90" y="167"/>
                  </a:moveTo>
                  <a:cubicBezTo>
                    <a:pt x="90" y="149"/>
                    <a:pt x="75" y="135"/>
                    <a:pt x="58" y="135"/>
                  </a:cubicBezTo>
                  <a:cubicBezTo>
                    <a:pt x="32" y="135"/>
                    <a:pt x="32" y="135"/>
                    <a:pt x="32" y="135"/>
                  </a:cubicBezTo>
                  <a:cubicBezTo>
                    <a:pt x="14" y="135"/>
                    <a:pt x="0" y="149"/>
                    <a:pt x="0" y="167"/>
                  </a:cubicBezTo>
                  <a:cubicBezTo>
                    <a:pt x="0" y="180"/>
                    <a:pt x="0" y="180"/>
                    <a:pt x="0" y="180"/>
                  </a:cubicBezTo>
                  <a:cubicBezTo>
                    <a:pt x="90" y="180"/>
                    <a:pt x="90" y="180"/>
                    <a:pt x="90" y="180"/>
                  </a:cubicBezTo>
                  <a:lnTo>
                    <a:pt x="90" y="167"/>
                  </a:lnTo>
                  <a:close/>
                  <a:moveTo>
                    <a:pt x="158" y="97"/>
                  </a:moveTo>
                  <a:cubicBezTo>
                    <a:pt x="158" y="112"/>
                    <a:pt x="171" y="125"/>
                    <a:pt x="187" y="125"/>
                  </a:cubicBezTo>
                  <a:cubicBezTo>
                    <a:pt x="203" y="125"/>
                    <a:pt x="216" y="112"/>
                    <a:pt x="216" y="97"/>
                  </a:cubicBezTo>
                  <a:cubicBezTo>
                    <a:pt x="216" y="81"/>
                    <a:pt x="203" y="68"/>
                    <a:pt x="187" y="68"/>
                  </a:cubicBezTo>
                  <a:cubicBezTo>
                    <a:pt x="171" y="68"/>
                    <a:pt x="158" y="81"/>
                    <a:pt x="158" y="97"/>
                  </a:cubicBezTo>
                  <a:close/>
                  <a:moveTo>
                    <a:pt x="200" y="135"/>
                  </a:moveTo>
                  <a:cubicBezTo>
                    <a:pt x="174" y="135"/>
                    <a:pt x="174" y="135"/>
                    <a:pt x="174" y="135"/>
                  </a:cubicBezTo>
                  <a:cubicBezTo>
                    <a:pt x="157" y="135"/>
                    <a:pt x="142" y="149"/>
                    <a:pt x="142" y="167"/>
                  </a:cubicBezTo>
                  <a:cubicBezTo>
                    <a:pt x="142" y="180"/>
                    <a:pt x="142" y="180"/>
                    <a:pt x="142" y="180"/>
                  </a:cubicBezTo>
                  <a:cubicBezTo>
                    <a:pt x="232" y="180"/>
                    <a:pt x="232" y="180"/>
                    <a:pt x="232" y="180"/>
                  </a:cubicBezTo>
                  <a:cubicBezTo>
                    <a:pt x="232" y="167"/>
                    <a:pt x="232" y="167"/>
                    <a:pt x="232" y="167"/>
                  </a:cubicBezTo>
                  <a:cubicBezTo>
                    <a:pt x="232" y="149"/>
                    <a:pt x="218" y="135"/>
                    <a:pt x="200" y="135"/>
                  </a:cubicBezTo>
                  <a:close/>
                  <a:moveTo>
                    <a:pt x="150" y="224"/>
                  </a:moveTo>
                  <a:cubicBezTo>
                    <a:pt x="141" y="226"/>
                    <a:pt x="132" y="227"/>
                    <a:pt x="122" y="227"/>
                  </a:cubicBezTo>
                  <a:cubicBezTo>
                    <a:pt x="76" y="227"/>
                    <a:pt x="61" y="206"/>
                    <a:pt x="60" y="205"/>
                  </a:cubicBezTo>
                  <a:cubicBezTo>
                    <a:pt x="57" y="201"/>
                    <a:pt x="52" y="200"/>
                    <a:pt x="49" y="203"/>
                  </a:cubicBezTo>
                  <a:cubicBezTo>
                    <a:pt x="45" y="205"/>
                    <a:pt x="44" y="210"/>
                    <a:pt x="47" y="214"/>
                  </a:cubicBezTo>
                  <a:cubicBezTo>
                    <a:pt x="47" y="215"/>
                    <a:pt x="67" y="243"/>
                    <a:pt x="122" y="243"/>
                  </a:cubicBezTo>
                  <a:cubicBezTo>
                    <a:pt x="135" y="243"/>
                    <a:pt x="148" y="241"/>
                    <a:pt x="159" y="238"/>
                  </a:cubicBezTo>
                  <a:cubicBezTo>
                    <a:pt x="167" y="252"/>
                    <a:pt x="167" y="252"/>
                    <a:pt x="167" y="252"/>
                  </a:cubicBezTo>
                  <a:cubicBezTo>
                    <a:pt x="190" y="209"/>
                    <a:pt x="190" y="209"/>
                    <a:pt x="190" y="209"/>
                  </a:cubicBezTo>
                  <a:cubicBezTo>
                    <a:pt x="142" y="211"/>
                    <a:pt x="142" y="211"/>
                    <a:pt x="142" y="211"/>
                  </a:cubicBezTo>
                  <a:lnTo>
                    <a:pt x="150" y="224"/>
                  </a:lnTo>
                  <a:close/>
                  <a:moveTo>
                    <a:pt x="81" y="28"/>
                  </a:moveTo>
                  <a:cubicBezTo>
                    <a:pt x="90" y="25"/>
                    <a:pt x="100" y="24"/>
                    <a:pt x="110" y="24"/>
                  </a:cubicBezTo>
                  <a:cubicBezTo>
                    <a:pt x="155" y="24"/>
                    <a:pt x="171" y="45"/>
                    <a:pt x="172" y="46"/>
                  </a:cubicBezTo>
                  <a:cubicBezTo>
                    <a:pt x="173" y="49"/>
                    <a:pt x="176" y="50"/>
                    <a:pt x="178" y="50"/>
                  </a:cubicBezTo>
                  <a:cubicBezTo>
                    <a:pt x="180" y="50"/>
                    <a:pt x="181" y="49"/>
                    <a:pt x="183" y="49"/>
                  </a:cubicBezTo>
                  <a:cubicBezTo>
                    <a:pt x="186" y="46"/>
                    <a:pt x="187" y="41"/>
                    <a:pt x="185" y="37"/>
                  </a:cubicBezTo>
                  <a:cubicBezTo>
                    <a:pt x="184" y="36"/>
                    <a:pt x="165" y="8"/>
                    <a:pt x="110" y="8"/>
                  </a:cubicBezTo>
                  <a:cubicBezTo>
                    <a:pt x="96" y="8"/>
                    <a:pt x="84" y="10"/>
                    <a:pt x="73" y="13"/>
                  </a:cubicBezTo>
                  <a:cubicBezTo>
                    <a:pt x="64" y="0"/>
                    <a:pt x="64" y="0"/>
                    <a:pt x="64" y="0"/>
                  </a:cubicBezTo>
                  <a:cubicBezTo>
                    <a:pt x="42" y="42"/>
                    <a:pt x="42" y="42"/>
                    <a:pt x="42" y="42"/>
                  </a:cubicBezTo>
                  <a:cubicBezTo>
                    <a:pt x="89" y="40"/>
                    <a:pt x="89" y="40"/>
                    <a:pt x="89" y="40"/>
                  </a:cubicBezTo>
                  <a:lnTo>
                    <a:pt x="81" y="28"/>
                  </a:lnTo>
                  <a:close/>
                </a:path>
              </a:pathLst>
            </a:custGeom>
            <a:solidFill>
              <a:schemeClr val="bg1"/>
            </a:solidFill>
            <a:ln>
              <a:noFill/>
            </a:ln>
          </p:spPr>
          <p:txBody>
            <a:bodyPr lIns="91438" tIns="45719" rIns="91438" bIns="45719"/>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8" name="矩形 7"/>
            <p:cNvSpPr/>
            <p:nvPr>
              <p:custDataLst>
                <p:tags r:id="rId7"/>
              </p:custDataLst>
            </p:nvPr>
          </p:nvSpPr>
          <p:spPr>
            <a:xfrm>
              <a:off x="7737167" y="2800689"/>
              <a:ext cx="2057756" cy="583565"/>
            </a:xfrm>
            <a:prstGeom prst="rect">
              <a:avLst/>
            </a:prstGeom>
          </p:spPr>
          <p:txBody>
            <a:bodyPr wrap="square">
              <a:spAutoFit/>
            </a:bodyPr>
            <a:p>
              <a:pPr lvl="0" algn="r" eaLnBrk="1" hangingPunct="1">
                <a:spcBef>
                  <a:spcPct val="20000"/>
                </a:spcBef>
              </a:pPr>
              <a:endPar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9" name="Rounded Rectangle 29"/>
          <p:cNvSpPr>
            <a:spLocks noChangeArrowheads="1"/>
          </p:cNvSpPr>
          <p:nvPr>
            <p:custDataLst>
              <p:tags r:id="rId8"/>
            </p:custDataLst>
          </p:nvPr>
        </p:nvSpPr>
        <p:spPr bwMode="auto">
          <a:xfrm>
            <a:off x="4429760" y="4867910"/>
            <a:ext cx="4699635" cy="904240"/>
          </a:xfrm>
          <a:prstGeom prst="roundRect">
            <a:avLst>
              <a:gd name="adj" fmla="val 10134"/>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p>
            <a:pPr algn="ctr" defTabSz="1373505" eaLnBrk="1" hangingPunct="1"/>
            <a:r>
              <a:rPr lang="zh-CN" altLang="en-US" sz="2800">
                <a:solidFill>
                  <a:srgbClr val="FFFFFF"/>
                </a:solidFill>
                <a:latin typeface="Arial" panose="020B0604020202020204" pitchFamily="34" charset="0"/>
                <a:ea typeface="微软雅黑" panose="020B0503020204020204" pitchFamily="34" charset="-122"/>
                <a:sym typeface="Arial" panose="020B0604020202020204" pitchFamily="34" charset="0"/>
              </a:rPr>
              <a:t>开放作答：个人对运动注意事项的</a:t>
            </a:r>
            <a:r>
              <a:rPr lang="zh-CN" altLang="en-US" sz="2800">
                <a:solidFill>
                  <a:srgbClr val="FFFFFF"/>
                </a:solidFill>
                <a:latin typeface="Arial" panose="020B0604020202020204" pitchFamily="34" charset="0"/>
                <a:ea typeface="微软雅黑" panose="020B0503020204020204" pitchFamily="34" charset="-122"/>
                <a:sym typeface="Arial" panose="020B0604020202020204" pitchFamily="34" charset="0"/>
              </a:rPr>
              <a:t>看法</a:t>
            </a:r>
            <a:endParaRPr lang="zh-CN" altLang="en-US" sz="2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repeatCount="2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25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808652" y="266009"/>
            <a:ext cx="332014" cy="240443"/>
            <a:chOff x="2731845" y="207068"/>
            <a:chExt cx="497103" cy="360000"/>
          </a:xfrm>
        </p:grpSpPr>
        <p:sp>
          <p:nvSpPr>
            <p:cNvPr id="2" name="燕尾形 1"/>
            <p:cNvSpPr/>
            <p:nvPr/>
          </p:nvSpPr>
          <p:spPr>
            <a:xfrm flipH="1">
              <a:off x="2731845" y="207068"/>
              <a:ext cx="252000" cy="360000"/>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1" name="燕尾形 40"/>
            <p:cNvSpPr/>
            <p:nvPr/>
          </p:nvSpPr>
          <p:spPr>
            <a:xfrm flipH="1">
              <a:off x="2976948" y="207068"/>
              <a:ext cx="252000" cy="360000"/>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11" name="矩形 10"/>
          <p:cNvSpPr/>
          <p:nvPr/>
        </p:nvSpPr>
        <p:spPr>
          <a:xfrm>
            <a:off x="5628005" y="130175"/>
            <a:ext cx="6136005" cy="435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b="1"/>
              <a:t>答题分析</a:t>
            </a:r>
            <a:endParaRPr lang="zh-CN" altLang="en-US" sz="2800" b="1"/>
          </a:p>
        </p:txBody>
      </p:sp>
      <p:sp>
        <p:nvSpPr>
          <p:cNvPr id="12" name="文本框 11"/>
          <p:cNvSpPr txBox="1"/>
          <p:nvPr/>
        </p:nvSpPr>
        <p:spPr>
          <a:xfrm>
            <a:off x="918845" y="875665"/>
            <a:ext cx="9979660" cy="4707890"/>
          </a:xfrm>
          <a:prstGeom prst="rect">
            <a:avLst/>
          </a:prstGeom>
          <a:noFill/>
        </p:spPr>
        <p:txBody>
          <a:bodyPr wrap="square" rtlCol="0" anchor="t">
            <a:spAutoFit/>
          </a:bodyPr>
          <a:p>
            <a:r>
              <a:rPr lang="zh-CN" altLang="en-US" sz="3600"/>
              <a:t>你校英文报“Teenage Life”专栏本期的主题为“Sports and Health”。请你用英语写一篇短文投稿，</a:t>
            </a:r>
            <a:endParaRPr lang="zh-CN" altLang="en-US" sz="3600"/>
          </a:p>
          <a:p>
            <a:r>
              <a:rPr lang="en-US" altLang="zh-CN" sz="3200"/>
              <a:t> </a:t>
            </a:r>
            <a:r>
              <a:rPr lang="zh-CN" altLang="en-US" sz="3200"/>
              <a:t>内容包括：</a:t>
            </a:r>
            <a:endParaRPr lang="zh-CN" altLang="en-US" sz="3200"/>
          </a:p>
          <a:p>
            <a:endParaRPr lang="zh-CN" altLang="en-US" sz="3200"/>
          </a:p>
          <a:p>
            <a:r>
              <a:rPr lang="zh-CN" altLang="en-US" sz="3200"/>
              <a:t>1．运动的重要性；</a:t>
            </a:r>
            <a:endParaRPr lang="zh-CN" altLang="en-US" sz="3200"/>
          </a:p>
          <a:p>
            <a:endParaRPr lang="zh-CN" altLang="en-US" sz="3200"/>
          </a:p>
          <a:p>
            <a:endParaRPr lang="zh-CN" altLang="en-US" sz="3200"/>
          </a:p>
          <a:p>
            <a:r>
              <a:rPr lang="zh-CN" altLang="en-US" sz="3200"/>
              <a:t>2．你的运动建议。</a:t>
            </a:r>
            <a:endParaRPr lang="zh-CN" altLang="en-US" sz="3200"/>
          </a:p>
        </p:txBody>
      </p:sp>
      <p:grpSp>
        <p:nvGrpSpPr>
          <p:cNvPr id="13" name="组合 12"/>
          <p:cNvGrpSpPr/>
          <p:nvPr/>
        </p:nvGrpSpPr>
        <p:grpSpPr>
          <a:xfrm>
            <a:off x="4865370" y="2331404"/>
            <a:ext cx="3432175" cy="1864380"/>
            <a:chOff x="7613650" y="2135189"/>
            <a:chExt cx="3432175" cy="1864380"/>
          </a:xfrm>
        </p:grpSpPr>
        <p:sp>
          <p:nvSpPr>
            <p:cNvPr id="14" name="Rounded Rectangle 29"/>
            <p:cNvSpPr>
              <a:spLocks noChangeArrowheads="1"/>
            </p:cNvSpPr>
            <p:nvPr>
              <p:custDataLst>
                <p:tags r:id="rId1"/>
              </p:custDataLst>
            </p:nvPr>
          </p:nvSpPr>
          <p:spPr bwMode="auto">
            <a:xfrm>
              <a:off x="7613650" y="2800985"/>
              <a:ext cx="2813050" cy="1163638"/>
            </a:xfrm>
            <a:prstGeom prst="roundRect">
              <a:avLst>
                <a:gd name="adj" fmla="val 10134"/>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p>
              <a:pPr algn="ctr" defTabSz="1373505" eaLnBrk="1" hangingPunct="1"/>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45"/>
            <p:cNvSpPr>
              <a:spLocks noEditPoints="1"/>
            </p:cNvSpPr>
            <p:nvPr>
              <p:custDataLst>
                <p:tags r:id="rId2"/>
              </p:custDataLst>
            </p:nvPr>
          </p:nvSpPr>
          <p:spPr bwMode="auto">
            <a:xfrm>
              <a:off x="10523538" y="2135189"/>
              <a:ext cx="522287" cy="566549"/>
            </a:xfrm>
            <a:custGeom>
              <a:avLst/>
              <a:gdLst>
                <a:gd name="T0" fmla="*/ 2147483647 w 232"/>
                <a:gd name="T1" fmla="*/ 2147483647 h 252"/>
                <a:gd name="T2" fmla="*/ 2147483647 w 232"/>
                <a:gd name="T3" fmla="*/ 2147483647 h 252"/>
                <a:gd name="T4" fmla="*/ 2147483647 w 232"/>
                <a:gd name="T5" fmla="*/ 2147483647 h 252"/>
                <a:gd name="T6" fmla="*/ 2147483647 w 232"/>
                <a:gd name="T7" fmla="*/ 2147483647 h 252"/>
                <a:gd name="T8" fmla="*/ 2147483647 w 232"/>
                <a:gd name="T9" fmla="*/ 2147483647 h 252"/>
                <a:gd name="T10" fmla="*/ 2147483647 w 232"/>
                <a:gd name="T11" fmla="*/ 2147483647 h 252"/>
                <a:gd name="T12" fmla="*/ 2147483647 w 232"/>
                <a:gd name="T13" fmla="*/ 2147483647 h 252"/>
                <a:gd name="T14" fmla="*/ 2147483647 w 232"/>
                <a:gd name="T15" fmla="*/ 2147483647 h 252"/>
                <a:gd name="T16" fmla="*/ 0 w 232"/>
                <a:gd name="T17" fmla="*/ 2147483647 h 252"/>
                <a:gd name="T18" fmla="*/ 0 w 232"/>
                <a:gd name="T19" fmla="*/ 2147483647 h 252"/>
                <a:gd name="T20" fmla="*/ 2147483647 w 232"/>
                <a:gd name="T21" fmla="*/ 2147483647 h 252"/>
                <a:gd name="T22" fmla="*/ 2147483647 w 232"/>
                <a:gd name="T23" fmla="*/ 2147483647 h 252"/>
                <a:gd name="T24" fmla="*/ 2147483647 w 232"/>
                <a:gd name="T25" fmla="*/ 2147483647 h 252"/>
                <a:gd name="T26" fmla="*/ 2147483647 w 232"/>
                <a:gd name="T27" fmla="*/ 2147483647 h 252"/>
                <a:gd name="T28" fmla="*/ 2147483647 w 232"/>
                <a:gd name="T29" fmla="*/ 2147483647 h 252"/>
                <a:gd name="T30" fmla="*/ 2147483647 w 232"/>
                <a:gd name="T31" fmla="*/ 2147483647 h 252"/>
                <a:gd name="T32" fmla="*/ 2147483647 w 232"/>
                <a:gd name="T33" fmla="*/ 2147483647 h 252"/>
                <a:gd name="T34" fmla="*/ 2147483647 w 232"/>
                <a:gd name="T35" fmla="*/ 2147483647 h 252"/>
                <a:gd name="T36" fmla="*/ 2147483647 w 232"/>
                <a:gd name="T37" fmla="*/ 2147483647 h 252"/>
                <a:gd name="T38" fmla="*/ 2147483647 w 232"/>
                <a:gd name="T39" fmla="*/ 2147483647 h 252"/>
                <a:gd name="T40" fmla="*/ 2147483647 w 232"/>
                <a:gd name="T41" fmla="*/ 2147483647 h 252"/>
                <a:gd name="T42" fmla="*/ 2147483647 w 232"/>
                <a:gd name="T43" fmla="*/ 2147483647 h 252"/>
                <a:gd name="T44" fmla="*/ 2147483647 w 232"/>
                <a:gd name="T45" fmla="*/ 2147483647 h 252"/>
                <a:gd name="T46" fmla="*/ 2147483647 w 232"/>
                <a:gd name="T47" fmla="*/ 2147483647 h 252"/>
                <a:gd name="T48" fmla="*/ 2147483647 w 232"/>
                <a:gd name="T49" fmla="*/ 2147483647 h 252"/>
                <a:gd name="T50" fmla="*/ 2147483647 w 232"/>
                <a:gd name="T51" fmla="*/ 2147483647 h 252"/>
                <a:gd name="T52" fmla="*/ 2147483647 w 232"/>
                <a:gd name="T53" fmla="*/ 2147483647 h 252"/>
                <a:gd name="T54" fmla="*/ 2147483647 w 232"/>
                <a:gd name="T55" fmla="*/ 2147483647 h 252"/>
                <a:gd name="T56" fmla="*/ 2147483647 w 232"/>
                <a:gd name="T57" fmla="*/ 2147483647 h 252"/>
                <a:gd name="T58" fmla="*/ 2147483647 w 232"/>
                <a:gd name="T59" fmla="*/ 2147483647 h 252"/>
                <a:gd name="T60" fmla="*/ 2147483647 w 232"/>
                <a:gd name="T61" fmla="*/ 2147483647 h 252"/>
                <a:gd name="T62" fmla="*/ 2147483647 w 232"/>
                <a:gd name="T63" fmla="*/ 2147483647 h 252"/>
                <a:gd name="T64" fmla="*/ 2147483647 w 232"/>
                <a:gd name="T65" fmla="*/ 2147483647 h 252"/>
                <a:gd name="T66" fmla="*/ 2147483647 w 232"/>
                <a:gd name="T67" fmla="*/ 2147483647 h 252"/>
                <a:gd name="T68" fmla="*/ 2147483647 w 232"/>
                <a:gd name="T69" fmla="*/ 2147483647 h 252"/>
                <a:gd name="T70" fmla="*/ 2147483647 w 232"/>
                <a:gd name="T71" fmla="*/ 2147483647 h 252"/>
                <a:gd name="T72" fmla="*/ 2147483647 w 232"/>
                <a:gd name="T73" fmla="*/ 2147483647 h 252"/>
                <a:gd name="T74" fmla="*/ 2147483647 w 232"/>
                <a:gd name="T75" fmla="*/ 2147483647 h 252"/>
                <a:gd name="T76" fmla="*/ 2147483647 w 232"/>
                <a:gd name="T77" fmla="*/ 2147483647 h 252"/>
                <a:gd name="T78" fmla="*/ 2147483647 w 232"/>
                <a:gd name="T79" fmla="*/ 2147483647 h 252"/>
                <a:gd name="T80" fmla="*/ 2147483647 w 232"/>
                <a:gd name="T81" fmla="*/ 2147483647 h 252"/>
                <a:gd name="T82" fmla="*/ 2147483647 w 232"/>
                <a:gd name="T83" fmla="*/ 2147483647 h 252"/>
                <a:gd name="T84" fmla="*/ 2147483647 w 232"/>
                <a:gd name="T85" fmla="*/ 2147483647 h 252"/>
                <a:gd name="T86" fmla="*/ 2147483647 w 232"/>
                <a:gd name="T87" fmla="*/ 0 h 252"/>
                <a:gd name="T88" fmla="*/ 2147483647 w 232"/>
                <a:gd name="T89" fmla="*/ 2147483647 h 252"/>
                <a:gd name="T90" fmla="*/ 2147483647 w 232"/>
                <a:gd name="T91" fmla="*/ 2147483647 h 252"/>
                <a:gd name="T92" fmla="*/ 2147483647 w 232"/>
                <a:gd name="T93" fmla="*/ 2147483647 h 2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2" h="252">
                  <a:moveTo>
                    <a:pt x="16" y="97"/>
                  </a:moveTo>
                  <a:cubicBezTo>
                    <a:pt x="16" y="81"/>
                    <a:pt x="29" y="68"/>
                    <a:pt x="45" y="68"/>
                  </a:cubicBezTo>
                  <a:cubicBezTo>
                    <a:pt x="61" y="68"/>
                    <a:pt x="74" y="81"/>
                    <a:pt x="74" y="97"/>
                  </a:cubicBezTo>
                  <a:cubicBezTo>
                    <a:pt x="74" y="112"/>
                    <a:pt x="61" y="125"/>
                    <a:pt x="45" y="125"/>
                  </a:cubicBezTo>
                  <a:cubicBezTo>
                    <a:pt x="29" y="125"/>
                    <a:pt x="16" y="112"/>
                    <a:pt x="16" y="97"/>
                  </a:cubicBezTo>
                  <a:close/>
                  <a:moveTo>
                    <a:pt x="90" y="167"/>
                  </a:moveTo>
                  <a:cubicBezTo>
                    <a:pt x="90" y="149"/>
                    <a:pt x="75" y="135"/>
                    <a:pt x="58" y="135"/>
                  </a:cubicBezTo>
                  <a:cubicBezTo>
                    <a:pt x="32" y="135"/>
                    <a:pt x="32" y="135"/>
                    <a:pt x="32" y="135"/>
                  </a:cubicBezTo>
                  <a:cubicBezTo>
                    <a:pt x="14" y="135"/>
                    <a:pt x="0" y="149"/>
                    <a:pt x="0" y="167"/>
                  </a:cubicBezTo>
                  <a:cubicBezTo>
                    <a:pt x="0" y="180"/>
                    <a:pt x="0" y="180"/>
                    <a:pt x="0" y="180"/>
                  </a:cubicBezTo>
                  <a:cubicBezTo>
                    <a:pt x="90" y="180"/>
                    <a:pt x="90" y="180"/>
                    <a:pt x="90" y="180"/>
                  </a:cubicBezTo>
                  <a:lnTo>
                    <a:pt x="90" y="167"/>
                  </a:lnTo>
                  <a:close/>
                  <a:moveTo>
                    <a:pt x="158" y="97"/>
                  </a:moveTo>
                  <a:cubicBezTo>
                    <a:pt x="158" y="112"/>
                    <a:pt x="171" y="125"/>
                    <a:pt x="187" y="125"/>
                  </a:cubicBezTo>
                  <a:cubicBezTo>
                    <a:pt x="203" y="125"/>
                    <a:pt x="216" y="112"/>
                    <a:pt x="216" y="97"/>
                  </a:cubicBezTo>
                  <a:cubicBezTo>
                    <a:pt x="216" y="81"/>
                    <a:pt x="203" y="68"/>
                    <a:pt x="187" y="68"/>
                  </a:cubicBezTo>
                  <a:cubicBezTo>
                    <a:pt x="171" y="68"/>
                    <a:pt x="158" y="81"/>
                    <a:pt x="158" y="97"/>
                  </a:cubicBezTo>
                  <a:close/>
                  <a:moveTo>
                    <a:pt x="200" y="135"/>
                  </a:moveTo>
                  <a:cubicBezTo>
                    <a:pt x="174" y="135"/>
                    <a:pt x="174" y="135"/>
                    <a:pt x="174" y="135"/>
                  </a:cubicBezTo>
                  <a:cubicBezTo>
                    <a:pt x="157" y="135"/>
                    <a:pt x="142" y="149"/>
                    <a:pt x="142" y="167"/>
                  </a:cubicBezTo>
                  <a:cubicBezTo>
                    <a:pt x="142" y="180"/>
                    <a:pt x="142" y="180"/>
                    <a:pt x="142" y="180"/>
                  </a:cubicBezTo>
                  <a:cubicBezTo>
                    <a:pt x="232" y="180"/>
                    <a:pt x="232" y="180"/>
                    <a:pt x="232" y="180"/>
                  </a:cubicBezTo>
                  <a:cubicBezTo>
                    <a:pt x="232" y="167"/>
                    <a:pt x="232" y="167"/>
                    <a:pt x="232" y="167"/>
                  </a:cubicBezTo>
                  <a:cubicBezTo>
                    <a:pt x="232" y="149"/>
                    <a:pt x="218" y="135"/>
                    <a:pt x="200" y="135"/>
                  </a:cubicBezTo>
                  <a:close/>
                  <a:moveTo>
                    <a:pt x="150" y="224"/>
                  </a:moveTo>
                  <a:cubicBezTo>
                    <a:pt x="141" y="226"/>
                    <a:pt x="132" y="227"/>
                    <a:pt x="122" y="227"/>
                  </a:cubicBezTo>
                  <a:cubicBezTo>
                    <a:pt x="76" y="227"/>
                    <a:pt x="61" y="206"/>
                    <a:pt x="60" y="205"/>
                  </a:cubicBezTo>
                  <a:cubicBezTo>
                    <a:pt x="57" y="201"/>
                    <a:pt x="52" y="200"/>
                    <a:pt x="49" y="203"/>
                  </a:cubicBezTo>
                  <a:cubicBezTo>
                    <a:pt x="45" y="205"/>
                    <a:pt x="44" y="210"/>
                    <a:pt x="47" y="214"/>
                  </a:cubicBezTo>
                  <a:cubicBezTo>
                    <a:pt x="47" y="215"/>
                    <a:pt x="67" y="243"/>
                    <a:pt x="122" y="243"/>
                  </a:cubicBezTo>
                  <a:cubicBezTo>
                    <a:pt x="135" y="243"/>
                    <a:pt x="148" y="241"/>
                    <a:pt x="159" y="238"/>
                  </a:cubicBezTo>
                  <a:cubicBezTo>
                    <a:pt x="167" y="252"/>
                    <a:pt x="167" y="252"/>
                    <a:pt x="167" y="252"/>
                  </a:cubicBezTo>
                  <a:cubicBezTo>
                    <a:pt x="190" y="209"/>
                    <a:pt x="190" y="209"/>
                    <a:pt x="190" y="209"/>
                  </a:cubicBezTo>
                  <a:cubicBezTo>
                    <a:pt x="142" y="211"/>
                    <a:pt x="142" y="211"/>
                    <a:pt x="142" y="211"/>
                  </a:cubicBezTo>
                  <a:lnTo>
                    <a:pt x="150" y="224"/>
                  </a:lnTo>
                  <a:close/>
                  <a:moveTo>
                    <a:pt x="81" y="28"/>
                  </a:moveTo>
                  <a:cubicBezTo>
                    <a:pt x="90" y="25"/>
                    <a:pt x="100" y="24"/>
                    <a:pt x="110" y="24"/>
                  </a:cubicBezTo>
                  <a:cubicBezTo>
                    <a:pt x="155" y="24"/>
                    <a:pt x="171" y="45"/>
                    <a:pt x="172" y="46"/>
                  </a:cubicBezTo>
                  <a:cubicBezTo>
                    <a:pt x="173" y="49"/>
                    <a:pt x="176" y="50"/>
                    <a:pt x="178" y="50"/>
                  </a:cubicBezTo>
                  <a:cubicBezTo>
                    <a:pt x="180" y="50"/>
                    <a:pt x="181" y="49"/>
                    <a:pt x="183" y="49"/>
                  </a:cubicBezTo>
                  <a:cubicBezTo>
                    <a:pt x="186" y="46"/>
                    <a:pt x="187" y="41"/>
                    <a:pt x="185" y="37"/>
                  </a:cubicBezTo>
                  <a:cubicBezTo>
                    <a:pt x="184" y="36"/>
                    <a:pt x="165" y="8"/>
                    <a:pt x="110" y="8"/>
                  </a:cubicBezTo>
                  <a:cubicBezTo>
                    <a:pt x="96" y="8"/>
                    <a:pt x="84" y="10"/>
                    <a:pt x="73" y="13"/>
                  </a:cubicBezTo>
                  <a:cubicBezTo>
                    <a:pt x="64" y="0"/>
                    <a:pt x="64" y="0"/>
                    <a:pt x="64" y="0"/>
                  </a:cubicBezTo>
                  <a:cubicBezTo>
                    <a:pt x="42" y="42"/>
                    <a:pt x="42" y="42"/>
                    <a:pt x="42" y="42"/>
                  </a:cubicBezTo>
                  <a:cubicBezTo>
                    <a:pt x="89" y="40"/>
                    <a:pt x="89" y="40"/>
                    <a:pt x="89" y="40"/>
                  </a:cubicBezTo>
                  <a:lnTo>
                    <a:pt x="81" y="28"/>
                  </a:lnTo>
                  <a:close/>
                </a:path>
              </a:pathLst>
            </a:custGeom>
            <a:solidFill>
              <a:schemeClr val="bg1"/>
            </a:solidFill>
            <a:ln>
              <a:noFill/>
            </a:ln>
          </p:spPr>
          <p:txBody>
            <a:bodyPr lIns="91438" tIns="45719" rIns="91438" bIns="45719"/>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矩形 56"/>
            <p:cNvSpPr/>
            <p:nvPr>
              <p:custDataLst>
                <p:tags r:id="rId3"/>
              </p:custDataLst>
            </p:nvPr>
          </p:nvSpPr>
          <p:spPr>
            <a:xfrm>
              <a:off x="7737167" y="2800689"/>
              <a:ext cx="2057756" cy="1198880"/>
            </a:xfrm>
            <a:prstGeom prst="rect">
              <a:avLst/>
            </a:prstGeom>
          </p:spPr>
          <p:txBody>
            <a:bodyPr wrap="square">
              <a:spAutoFit/>
            </a:bodyPr>
            <a:p>
              <a:pPr lvl="0" algn="r" eaLnBrk="1" hangingPunct="1">
                <a:spcBef>
                  <a:spcPct val="20000"/>
                </a:spcBef>
              </a:pP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论证运动的重要性</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 name="组合 15"/>
          <p:cNvGrpSpPr/>
          <p:nvPr/>
        </p:nvGrpSpPr>
        <p:grpSpPr>
          <a:xfrm>
            <a:off x="5062220" y="4705054"/>
            <a:ext cx="2813050" cy="1198880"/>
            <a:chOff x="8429625" y="1857079"/>
            <a:chExt cx="2813050" cy="1198880"/>
          </a:xfrm>
        </p:grpSpPr>
        <p:sp>
          <p:nvSpPr>
            <p:cNvPr id="17" name="Rounded Rectangle 29"/>
            <p:cNvSpPr>
              <a:spLocks noChangeArrowheads="1"/>
            </p:cNvSpPr>
            <p:nvPr>
              <p:custDataLst>
                <p:tags r:id="rId4"/>
              </p:custDataLst>
            </p:nvPr>
          </p:nvSpPr>
          <p:spPr bwMode="auto">
            <a:xfrm>
              <a:off x="8429625" y="1857375"/>
              <a:ext cx="2813050" cy="1163638"/>
            </a:xfrm>
            <a:prstGeom prst="roundRect">
              <a:avLst>
                <a:gd name="adj" fmla="val 10134"/>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p>
              <a:pPr algn="ctr" defTabSz="1373505" eaLnBrk="1" hangingPunct="1"/>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45"/>
            <p:cNvSpPr>
              <a:spLocks noEditPoints="1"/>
            </p:cNvSpPr>
            <p:nvPr>
              <p:custDataLst>
                <p:tags r:id="rId5"/>
              </p:custDataLst>
            </p:nvPr>
          </p:nvSpPr>
          <p:spPr bwMode="auto">
            <a:xfrm>
              <a:off x="10523538" y="2135189"/>
              <a:ext cx="522287" cy="566549"/>
            </a:xfrm>
            <a:custGeom>
              <a:avLst/>
              <a:gdLst>
                <a:gd name="T0" fmla="*/ 2147483647 w 232"/>
                <a:gd name="T1" fmla="*/ 2147483647 h 252"/>
                <a:gd name="T2" fmla="*/ 2147483647 w 232"/>
                <a:gd name="T3" fmla="*/ 2147483647 h 252"/>
                <a:gd name="T4" fmla="*/ 2147483647 w 232"/>
                <a:gd name="T5" fmla="*/ 2147483647 h 252"/>
                <a:gd name="T6" fmla="*/ 2147483647 w 232"/>
                <a:gd name="T7" fmla="*/ 2147483647 h 252"/>
                <a:gd name="T8" fmla="*/ 2147483647 w 232"/>
                <a:gd name="T9" fmla="*/ 2147483647 h 252"/>
                <a:gd name="T10" fmla="*/ 2147483647 w 232"/>
                <a:gd name="T11" fmla="*/ 2147483647 h 252"/>
                <a:gd name="T12" fmla="*/ 2147483647 w 232"/>
                <a:gd name="T13" fmla="*/ 2147483647 h 252"/>
                <a:gd name="T14" fmla="*/ 2147483647 w 232"/>
                <a:gd name="T15" fmla="*/ 2147483647 h 252"/>
                <a:gd name="T16" fmla="*/ 0 w 232"/>
                <a:gd name="T17" fmla="*/ 2147483647 h 252"/>
                <a:gd name="T18" fmla="*/ 0 w 232"/>
                <a:gd name="T19" fmla="*/ 2147483647 h 252"/>
                <a:gd name="T20" fmla="*/ 2147483647 w 232"/>
                <a:gd name="T21" fmla="*/ 2147483647 h 252"/>
                <a:gd name="T22" fmla="*/ 2147483647 w 232"/>
                <a:gd name="T23" fmla="*/ 2147483647 h 252"/>
                <a:gd name="T24" fmla="*/ 2147483647 w 232"/>
                <a:gd name="T25" fmla="*/ 2147483647 h 252"/>
                <a:gd name="T26" fmla="*/ 2147483647 w 232"/>
                <a:gd name="T27" fmla="*/ 2147483647 h 252"/>
                <a:gd name="T28" fmla="*/ 2147483647 w 232"/>
                <a:gd name="T29" fmla="*/ 2147483647 h 252"/>
                <a:gd name="T30" fmla="*/ 2147483647 w 232"/>
                <a:gd name="T31" fmla="*/ 2147483647 h 252"/>
                <a:gd name="T32" fmla="*/ 2147483647 w 232"/>
                <a:gd name="T33" fmla="*/ 2147483647 h 252"/>
                <a:gd name="T34" fmla="*/ 2147483647 w 232"/>
                <a:gd name="T35" fmla="*/ 2147483647 h 252"/>
                <a:gd name="T36" fmla="*/ 2147483647 w 232"/>
                <a:gd name="T37" fmla="*/ 2147483647 h 252"/>
                <a:gd name="T38" fmla="*/ 2147483647 w 232"/>
                <a:gd name="T39" fmla="*/ 2147483647 h 252"/>
                <a:gd name="T40" fmla="*/ 2147483647 w 232"/>
                <a:gd name="T41" fmla="*/ 2147483647 h 252"/>
                <a:gd name="T42" fmla="*/ 2147483647 w 232"/>
                <a:gd name="T43" fmla="*/ 2147483647 h 252"/>
                <a:gd name="T44" fmla="*/ 2147483647 w 232"/>
                <a:gd name="T45" fmla="*/ 2147483647 h 252"/>
                <a:gd name="T46" fmla="*/ 2147483647 w 232"/>
                <a:gd name="T47" fmla="*/ 2147483647 h 252"/>
                <a:gd name="T48" fmla="*/ 2147483647 w 232"/>
                <a:gd name="T49" fmla="*/ 2147483647 h 252"/>
                <a:gd name="T50" fmla="*/ 2147483647 w 232"/>
                <a:gd name="T51" fmla="*/ 2147483647 h 252"/>
                <a:gd name="T52" fmla="*/ 2147483647 w 232"/>
                <a:gd name="T53" fmla="*/ 2147483647 h 252"/>
                <a:gd name="T54" fmla="*/ 2147483647 w 232"/>
                <a:gd name="T55" fmla="*/ 2147483647 h 252"/>
                <a:gd name="T56" fmla="*/ 2147483647 w 232"/>
                <a:gd name="T57" fmla="*/ 2147483647 h 252"/>
                <a:gd name="T58" fmla="*/ 2147483647 w 232"/>
                <a:gd name="T59" fmla="*/ 2147483647 h 252"/>
                <a:gd name="T60" fmla="*/ 2147483647 w 232"/>
                <a:gd name="T61" fmla="*/ 2147483647 h 252"/>
                <a:gd name="T62" fmla="*/ 2147483647 w 232"/>
                <a:gd name="T63" fmla="*/ 2147483647 h 252"/>
                <a:gd name="T64" fmla="*/ 2147483647 w 232"/>
                <a:gd name="T65" fmla="*/ 2147483647 h 252"/>
                <a:gd name="T66" fmla="*/ 2147483647 w 232"/>
                <a:gd name="T67" fmla="*/ 2147483647 h 252"/>
                <a:gd name="T68" fmla="*/ 2147483647 w 232"/>
                <a:gd name="T69" fmla="*/ 2147483647 h 252"/>
                <a:gd name="T70" fmla="*/ 2147483647 w 232"/>
                <a:gd name="T71" fmla="*/ 2147483647 h 252"/>
                <a:gd name="T72" fmla="*/ 2147483647 w 232"/>
                <a:gd name="T73" fmla="*/ 2147483647 h 252"/>
                <a:gd name="T74" fmla="*/ 2147483647 w 232"/>
                <a:gd name="T75" fmla="*/ 2147483647 h 252"/>
                <a:gd name="T76" fmla="*/ 2147483647 w 232"/>
                <a:gd name="T77" fmla="*/ 2147483647 h 252"/>
                <a:gd name="T78" fmla="*/ 2147483647 w 232"/>
                <a:gd name="T79" fmla="*/ 2147483647 h 252"/>
                <a:gd name="T80" fmla="*/ 2147483647 w 232"/>
                <a:gd name="T81" fmla="*/ 2147483647 h 252"/>
                <a:gd name="T82" fmla="*/ 2147483647 w 232"/>
                <a:gd name="T83" fmla="*/ 2147483647 h 252"/>
                <a:gd name="T84" fmla="*/ 2147483647 w 232"/>
                <a:gd name="T85" fmla="*/ 2147483647 h 252"/>
                <a:gd name="T86" fmla="*/ 2147483647 w 232"/>
                <a:gd name="T87" fmla="*/ 0 h 252"/>
                <a:gd name="T88" fmla="*/ 2147483647 w 232"/>
                <a:gd name="T89" fmla="*/ 2147483647 h 252"/>
                <a:gd name="T90" fmla="*/ 2147483647 w 232"/>
                <a:gd name="T91" fmla="*/ 2147483647 h 252"/>
                <a:gd name="T92" fmla="*/ 2147483647 w 232"/>
                <a:gd name="T93" fmla="*/ 2147483647 h 2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2" h="252">
                  <a:moveTo>
                    <a:pt x="16" y="97"/>
                  </a:moveTo>
                  <a:cubicBezTo>
                    <a:pt x="16" y="81"/>
                    <a:pt x="29" y="68"/>
                    <a:pt x="45" y="68"/>
                  </a:cubicBezTo>
                  <a:cubicBezTo>
                    <a:pt x="61" y="68"/>
                    <a:pt x="74" y="81"/>
                    <a:pt x="74" y="97"/>
                  </a:cubicBezTo>
                  <a:cubicBezTo>
                    <a:pt x="74" y="112"/>
                    <a:pt x="61" y="125"/>
                    <a:pt x="45" y="125"/>
                  </a:cubicBezTo>
                  <a:cubicBezTo>
                    <a:pt x="29" y="125"/>
                    <a:pt x="16" y="112"/>
                    <a:pt x="16" y="97"/>
                  </a:cubicBezTo>
                  <a:close/>
                  <a:moveTo>
                    <a:pt x="90" y="167"/>
                  </a:moveTo>
                  <a:cubicBezTo>
                    <a:pt x="90" y="149"/>
                    <a:pt x="75" y="135"/>
                    <a:pt x="58" y="135"/>
                  </a:cubicBezTo>
                  <a:cubicBezTo>
                    <a:pt x="32" y="135"/>
                    <a:pt x="32" y="135"/>
                    <a:pt x="32" y="135"/>
                  </a:cubicBezTo>
                  <a:cubicBezTo>
                    <a:pt x="14" y="135"/>
                    <a:pt x="0" y="149"/>
                    <a:pt x="0" y="167"/>
                  </a:cubicBezTo>
                  <a:cubicBezTo>
                    <a:pt x="0" y="180"/>
                    <a:pt x="0" y="180"/>
                    <a:pt x="0" y="180"/>
                  </a:cubicBezTo>
                  <a:cubicBezTo>
                    <a:pt x="90" y="180"/>
                    <a:pt x="90" y="180"/>
                    <a:pt x="90" y="180"/>
                  </a:cubicBezTo>
                  <a:lnTo>
                    <a:pt x="90" y="167"/>
                  </a:lnTo>
                  <a:close/>
                  <a:moveTo>
                    <a:pt x="158" y="97"/>
                  </a:moveTo>
                  <a:cubicBezTo>
                    <a:pt x="158" y="112"/>
                    <a:pt x="171" y="125"/>
                    <a:pt x="187" y="125"/>
                  </a:cubicBezTo>
                  <a:cubicBezTo>
                    <a:pt x="203" y="125"/>
                    <a:pt x="216" y="112"/>
                    <a:pt x="216" y="97"/>
                  </a:cubicBezTo>
                  <a:cubicBezTo>
                    <a:pt x="216" y="81"/>
                    <a:pt x="203" y="68"/>
                    <a:pt x="187" y="68"/>
                  </a:cubicBezTo>
                  <a:cubicBezTo>
                    <a:pt x="171" y="68"/>
                    <a:pt x="158" y="81"/>
                    <a:pt x="158" y="97"/>
                  </a:cubicBezTo>
                  <a:close/>
                  <a:moveTo>
                    <a:pt x="200" y="135"/>
                  </a:moveTo>
                  <a:cubicBezTo>
                    <a:pt x="174" y="135"/>
                    <a:pt x="174" y="135"/>
                    <a:pt x="174" y="135"/>
                  </a:cubicBezTo>
                  <a:cubicBezTo>
                    <a:pt x="157" y="135"/>
                    <a:pt x="142" y="149"/>
                    <a:pt x="142" y="167"/>
                  </a:cubicBezTo>
                  <a:cubicBezTo>
                    <a:pt x="142" y="180"/>
                    <a:pt x="142" y="180"/>
                    <a:pt x="142" y="180"/>
                  </a:cubicBezTo>
                  <a:cubicBezTo>
                    <a:pt x="232" y="180"/>
                    <a:pt x="232" y="180"/>
                    <a:pt x="232" y="180"/>
                  </a:cubicBezTo>
                  <a:cubicBezTo>
                    <a:pt x="232" y="167"/>
                    <a:pt x="232" y="167"/>
                    <a:pt x="232" y="167"/>
                  </a:cubicBezTo>
                  <a:cubicBezTo>
                    <a:pt x="232" y="149"/>
                    <a:pt x="218" y="135"/>
                    <a:pt x="200" y="135"/>
                  </a:cubicBezTo>
                  <a:close/>
                  <a:moveTo>
                    <a:pt x="150" y="224"/>
                  </a:moveTo>
                  <a:cubicBezTo>
                    <a:pt x="141" y="226"/>
                    <a:pt x="132" y="227"/>
                    <a:pt x="122" y="227"/>
                  </a:cubicBezTo>
                  <a:cubicBezTo>
                    <a:pt x="76" y="227"/>
                    <a:pt x="61" y="206"/>
                    <a:pt x="60" y="205"/>
                  </a:cubicBezTo>
                  <a:cubicBezTo>
                    <a:pt x="57" y="201"/>
                    <a:pt x="52" y="200"/>
                    <a:pt x="49" y="203"/>
                  </a:cubicBezTo>
                  <a:cubicBezTo>
                    <a:pt x="45" y="205"/>
                    <a:pt x="44" y="210"/>
                    <a:pt x="47" y="214"/>
                  </a:cubicBezTo>
                  <a:cubicBezTo>
                    <a:pt x="47" y="215"/>
                    <a:pt x="67" y="243"/>
                    <a:pt x="122" y="243"/>
                  </a:cubicBezTo>
                  <a:cubicBezTo>
                    <a:pt x="135" y="243"/>
                    <a:pt x="148" y="241"/>
                    <a:pt x="159" y="238"/>
                  </a:cubicBezTo>
                  <a:cubicBezTo>
                    <a:pt x="167" y="252"/>
                    <a:pt x="167" y="252"/>
                    <a:pt x="167" y="252"/>
                  </a:cubicBezTo>
                  <a:cubicBezTo>
                    <a:pt x="190" y="209"/>
                    <a:pt x="190" y="209"/>
                    <a:pt x="190" y="209"/>
                  </a:cubicBezTo>
                  <a:cubicBezTo>
                    <a:pt x="142" y="211"/>
                    <a:pt x="142" y="211"/>
                    <a:pt x="142" y="211"/>
                  </a:cubicBezTo>
                  <a:lnTo>
                    <a:pt x="150" y="224"/>
                  </a:lnTo>
                  <a:close/>
                  <a:moveTo>
                    <a:pt x="81" y="28"/>
                  </a:moveTo>
                  <a:cubicBezTo>
                    <a:pt x="90" y="25"/>
                    <a:pt x="100" y="24"/>
                    <a:pt x="110" y="24"/>
                  </a:cubicBezTo>
                  <a:cubicBezTo>
                    <a:pt x="155" y="24"/>
                    <a:pt x="171" y="45"/>
                    <a:pt x="172" y="46"/>
                  </a:cubicBezTo>
                  <a:cubicBezTo>
                    <a:pt x="173" y="49"/>
                    <a:pt x="176" y="50"/>
                    <a:pt x="178" y="50"/>
                  </a:cubicBezTo>
                  <a:cubicBezTo>
                    <a:pt x="180" y="50"/>
                    <a:pt x="181" y="49"/>
                    <a:pt x="183" y="49"/>
                  </a:cubicBezTo>
                  <a:cubicBezTo>
                    <a:pt x="186" y="46"/>
                    <a:pt x="187" y="41"/>
                    <a:pt x="185" y="37"/>
                  </a:cubicBezTo>
                  <a:cubicBezTo>
                    <a:pt x="184" y="36"/>
                    <a:pt x="165" y="8"/>
                    <a:pt x="110" y="8"/>
                  </a:cubicBezTo>
                  <a:cubicBezTo>
                    <a:pt x="96" y="8"/>
                    <a:pt x="84" y="10"/>
                    <a:pt x="73" y="13"/>
                  </a:cubicBezTo>
                  <a:cubicBezTo>
                    <a:pt x="64" y="0"/>
                    <a:pt x="64" y="0"/>
                    <a:pt x="64" y="0"/>
                  </a:cubicBezTo>
                  <a:cubicBezTo>
                    <a:pt x="42" y="42"/>
                    <a:pt x="42" y="42"/>
                    <a:pt x="42" y="42"/>
                  </a:cubicBezTo>
                  <a:cubicBezTo>
                    <a:pt x="89" y="40"/>
                    <a:pt x="89" y="40"/>
                    <a:pt x="89" y="40"/>
                  </a:cubicBezTo>
                  <a:lnTo>
                    <a:pt x="81" y="28"/>
                  </a:lnTo>
                  <a:close/>
                </a:path>
              </a:pathLst>
            </a:custGeom>
            <a:solidFill>
              <a:schemeClr val="bg1"/>
            </a:solidFill>
            <a:ln>
              <a:noFill/>
            </a:ln>
          </p:spPr>
          <p:txBody>
            <a:bodyPr lIns="91438" tIns="45719" rIns="91438" bIns="45719"/>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 name="矩形 18"/>
            <p:cNvSpPr/>
            <p:nvPr>
              <p:custDataLst>
                <p:tags r:id="rId6"/>
              </p:custDataLst>
            </p:nvPr>
          </p:nvSpPr>
          <p:spPr>
            <a:xfrm>
              <a:off x="8599497" y="1857079"/>
              <a:ext cx="2057756" cy="1198880"/>
            </a:xfrm>
            <a:prstGeom prst="rect">
              <a:avLst/>
            </a:prstGeom>
          </p:spPr>
          <p:txBody>
            <a:bodyPr wrap="square">
              <a:spAutoFit/>
            </a:bodyPr>
            <a:p>
              <a:pPr lvl="0" algn="r" eaLnBrk="1" hangingPunct="1">
                <a:spcBef>
                  <a:spcPct val="20000"/>
                </a:spcBef>
              </a:pP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提出运动注意</a:t>
              </a: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事项</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 name="Rounded Rectangle 29"/>
          <p:cNvSpPr>
            <a:spLocks noChangeArrowheads="1"/>
          </p:cNvSpPr>
          <p:nvPr>
            <p:custDataLst>
              <p:tags r:id="rId7"/>
            </p:custDataLst>
          </p:nvPr>
        </p:nvSpPr>
        <p:spPr bwMode="auto">
          <a:xfrm>
            <a:off x="8798560" y="2524760"/>
            <a:ext cx="2099945" cy="3611245"/>
          </a:xfrm>
          <a:prstGeom prst="roundRect">
            <a:avLst>
              <a:gd name="adj" fmla="val 10134"/>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p>
            <a:pPr algn="ctr" defTabSz="1373505" eaLnBrk="1" hangingPunct="1"/>
            <a:r>
              <a:rPr lang="zh-CN" altLang="en-US" sz="2800">
                <a:solidFill>
                  <a:srgbClr val="FFFFFF"/>
                </a:solidFill>
                <a:latin typeface="Arial" panose="020B0604020202020204" pitchFamily="34" charset="0"/>
                <a:ea typeface="微软雅黑" panose="020B0503020204020204" pitchFamily="34" charset="-122"/>
                <a:sym typeface="Arial" panose="020B0604020202020204" pitchFamily="34" charset="0"/>
              </a:rPr>
              <a:t>语言组织：</a:t>
            </a:r>
            <a:endParaRPr lang="zh-CN" altLang="en-US" sz="2800">
              <a:solidFill>
                <a:srgbClr val="FFFFFF"/>
              </a:solidFill>
              <a:latin typeface="Arial" panose="020B0604020202020204" pitchFamily="34" charset="0"/>
              <a:ea typeface="微软雅黑" panose="020B0503020204020204" pitchFamily="34" charset="-122"/>
              <a:sym typeface="Arial" panose="020B0604020202020204" pitchFamily="34" charset="0"/>
            </a:endParaRPr>
          </a:p>
          <a:p>
            <a:pPr algn="ctr" defTabSz="1373505" eaLnBrk="1" hangingPunct="1"/>
            <a:r>
              <a:rPr lang="zh-CN" altLang="en-US" sz="2800">
                <a:solidFill>
                  <a:srgbClr val="FFFFFF"/>
                </a:solidFill>
                <a:latin typeface="Arial" panose="020B0604020202020204" pitchFamily="34" charset="0"/>
                <a:ea typeface="微软雅黑" panose="020B0503020204020204" pitchFamily="34" charset="-122"/>
                <a:sym typeface="Arial" panose="020B0604020202020204" pitchFamily="34" charset="0"/>
              </a:rPr>
              <a:t>定义法、举例子法、排比句、对照法、比喻句。</a:t>
            </a:r>
            <a:endParaRPr lang="zh-CN" altLang="en-US" sz="2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descr="图标 图片1"/>
          <p:cNvPicPr>
            <a:picLocks noChangeAspect="1"/>
          </p:cNvPicPr>
          <p:nvPr>
            <p:custDataLst>
              <p:tags r:id="rId8"/>
            </p:custDataLst>
          </p:nvPr>
        </p:nvPicPr>
        <p:blipFill>
          <a:blip r:embed="rId9"/>
          <a:stretch>
            <a:fillRect/>
          </a:stretch>
        </p:blipFill>
        <p:spPr>
          <a:xfrm>
            <a:off x="10701655" y="209550"/>
            <a:ext cx="1161415" cy="993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repeatCount="2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25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808652" y="266009"/>
            <a:ext cx="332014" cy="240443"/>
            <a:chOff x="2731845" y="207068"/>
            <a:chExt cx="497103" cy="360000"/>
          </a:xfrm>
        </p:grpSpPr>
        <p:sp>
          <p:nvSpPr>
            <p:cNvPr id="2" name="燕尾形 1"/>
            <p:cNvSpPr/>
            <p:nvPr/>
          </p:nvSpPr>
          <p:spPr>
            <a:xfrm flipH="1">
              <a:off x="2731845" y="207068"/>
              <a:ext cx="252000" cy="360000"/>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1" name="燕尾形 40"/>
            <p:cNvSpPr/>
            <p:nvPr/>
          </p:nvSpPr>
          <p:spPr>
            <a:xfrm flipH="1">
              <a:off x="2976948" y="207068"/>
              <a:ext cx="252000" cy="360000"/>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11" name="矩形 10"/>
          <p:cNvSpPr/>
          <p:nvPr/>
        </p:nvSpPr>
        <p:spPr>
          <a:xfrm>
            <a:off x="5628005" y="130175"/>
            <a:ext cx="6136005" cy="435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b="1"/>
              <a:t>考情分析</a:t>
            </a:r>
            <a:endParaRPr lang="zh-CN" altLang="en-US" sz="2800" b="1"/>
          </a:p>
        </p:txBody>
      </p:sp>
      <p:sp>
        <p:nvSpPr>
          <p:cNvPr id="12" name="文本框 11"/>
          <p:cNvSpPr txBox="1"/>
          <p:nvPr/>
        </p:nvSpPr>
        <p:spPr>
          <a:xfrm>
            <a:off x="270510" y="875665"/>
            <a:ext cx="11844655" cy="2729865"/>
          </a:xfrm>
          <a:prstGeom prst="rect">
            <a:avLst/>
          </a:prstGeom>
          <a:noFill/>
        </p:spPr>
        <p:txBody>
          <a:bodyPr wrap="square" rtlCol="0" anchor="t">
            <a:noAutofit/>
          </a:bodyPr>
          <a:p>
            <a:r>
              <a:rPr lang="zh-CN" altLang="en-US" sz="3600"/>
              <a:t>你校英文报“Teenage Life”专栏本期的主题为“Sports and Health”。请你用英语写一篇短文投稿，</a:t>
            </a:r>
            <a:endParaRPr lang="zh-CN" altLang="en-US" sz="3600"/>
          </a:p>
          <a:p>
            <a:r>
              <a:rPr lang="en-US" altLang="zh-CN" sz="3200"/>
              <a:t> </a:t>
            </a:r>
            <a:r>
              <a:rPr lang="zh-CN" altLang="en-US" sz="3200"/>
              <a:t>内容包括：</a:t>
            </a:r>
            <a:endParaRPr lang="zh-CN" altLang="en-US" sz="3200"/>
          </a:p>
          <a:p>
            <a:r>
              <a:rPr lang="zh-CN" altLang="en-US" sz="3200"/>
              <a:t>1．运动的重要性；</a:t>
            </a:r>
            <a:endParaRPr lang="zh-CN" altLang="en-US" sz="3200"/>
          </a:p>
          <a:p>
            <a:r>
              <a:rPr lang="zh-CN" altLang="en-US" sz="3200"/>
              <a:t>2．你的运动建议。</a:t>
            </a:r>
            <a:endParaRPr lang="zh-CN" altLang="en-US" sz="3200"/>
          </a:p>
        </p:txBody>
      </p:sp>
      <p:grpSp>
        <p:nvGrpSpPr>
          <p:cNvPr id="13" name="组合 12"/>
          <p:cNvGrpSpPr/>
          <p:nvPr/>
        </p:nvGrpSpPr>
        <p:grpSpPr>
          <a:xfrm>
            <a:off x="1427480" y="2524125"/>
            <a:ext cx="8990330" cy="4143375"/>
            <a:chOff x="7613650" y="2135189"/>
            <a:chExt cx="3432175" cy="2316717"/>
          </a:xfrm>
        </p:grpSpPr>
        <p:sp>
          <p:nvSpPr>
            <p:cNvPr id="14" name="Rounded Rectangle 29"/>
            <p:cNvSpPr>
              <a:spLocks noChangeArrowheads="1"/>
            </p:cNvSpPr>
            <p:nvPr>
              <p:custDataLst>
                <p:tags r:id="rId1"/>
              </p:custDataLst>
            </p:nvPr>
          </p:nvSpPr>
          <p:spPr bwMode="auto">
            <a:xfrm>
              <a:off x="7613650" y="2800912"/>
              <a:ext cx="2956063" cy="1650994"/>
            </a:xfrm>
            <a:prstGeom prst="roundRect">
              <a:avLst>
                <a:gd name="adj" fmla="val 10134"/>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p>
              <a:pPr algn="ctr" defTabSz="1373505" eaLnBrk="1" hangingPunct="1"/>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45"/>
            <p:cNvSpPr>
              <a:spLocks noEditPoints="1"/>
            </p:cNvSpPr>
            <p:nvPr>
              <p:custDataLst>
                <p:tags r:id="rId2"/>
              </p:custDataLst>
            </p:nvPr>
          </p:nvSpPr>
          <p:spPr bwMode="auto">
            <a:xfrm>
              <a:off x="10523538" y="2135189"/>
              <a:ext cx="522287" cy="566549"/>
            </a:xfrm>
            <a:custGeom>
              <a:avLst/>
              <a:gdLst>
                <a:gd name="T0" fmla="*/ 2147483647 w 232"/>
                <a:gd name="T1" fmla="*/ 2147483647 h 252"/>
                <a:gd name="T2" fmla="*/ 2147483647 w 232"/>
                <a:gd name="T3" fmla="*/ 2147483647 h 252"/>
                <a:gd name="T4" fmla="*/ 2147483647 w 232"/>
                <a:gd name="T5" fmla="*/ 2147483647 h 252"/>
                <a:gd name="T6" fmla="*/ 2147483647 w 232"/>
                <a:gd name="T7" fmla="*/ 2147483647 h 252"/>
                <a:gd name="T8" fmla="*/ 2147483647 w 232"/>
                <a:gd name="T9" fmla="*/ 2147483647 h 252"/>
                <a:gd name="T10" fmla="*/ 2147483647 w 232"/>
                <a:gd name="T11" fmla="*/ 2147483647 h 252"/>
                <a:gd name="T12" fmla="*/ 2147483647 w 232"/>
                <a:gd name="T13" fmla="*/ 2147483647 h 252"/>
                <a:gd name="T14" fmla="*/ 2147483647 w 232"/>
                <a:gd name="T15" fmla="*/ 2147483647 h 252"/>
                <a:gd name="T16" fmla="*/ 0 w 232"/>
                <a:gd name="T17" fmla="*/ 2147483647 h 252"/>
                <a:gd name="T18" fmla="*/ 0 w 232"/>
                <a:gd name="T19" fmla="*/ 2147483647 h 252"/>
                <a:gd name="T20" fmla="*/ 2147483647 w 232"/>
                <a:gd name="T21" fmla="*/ 2147483647 h 252"/>
                <a:gd name="T22" fmla="*/ 2147483647 w 232"/>
                <a:gd name="T23" fmla="*/ 2147483647 h 252"/>
                <a:gd name="T24" fmla="*/ 2147483647 w 232"/>
                <a:gd name="T25" fmla="*/ 2147483647 h 252"/>
                <a:gd name="T26" fmla="*/ 2147483647 w 232"/>
                <a:gd name="T27" fmla="*/ 2147483647 h 252"/>
                <a:gd name="T28" fmla="*/ 2147483647 w 232"/>
                <a:gd name="T29" fmla="*/ 2147483647 h 252"/>
                <a:gd name="T30" fmla="*/ 2147483647 w 232"/>
                <a:gd name="T31" fmla="*/ 2147483647 h 252"/>
                <a:gd name="T32" fmla="*/ 2147483647 w 232"/>
                <a:gd name="T33" fmla="*/ 2147483647 h 252"/>
                <a:gd name="T34" fmla="*/ 2147483647 w 232"/>
                <a:gd name="T35" fmla="*/ 2147483647 h 252"/>
                <a:gd name="T36" fmla="*/ 2147483647 w 232"/>
                <a:gd name="T37" fmla="*/ 2147483647 h 252"/>
                <a:gd name="T38" fmla="*/ 2147483647 w 232"/>
                <a:gd name="T39" fmla="*/ 2147483647 h 252"/>
                <a:gd name="T40" fmla="*/ 2147483647 w 232"/>
                <a:gd name="T41" fmla="*/ 2147483647 h 252"/>
                <a:gd name="T42" fmla="*/ 2147483647 w 232"/>
                <a:gd name="T43" fmla="*/ 2147483647 h 252"/>
                <a:gd name="T44" fmla="*/ 2147483647 w 232"/>
                <a:gd name="T45" fmla="*/ 2147483647 h 252"/>
                <a:gd name="T46" fmla="*/ 2147483647 w 232"/>
                <a:gd name="T47" fmla="*/ 2147483647 h 252"/>
                <a:gd name="T48" fmla="*/ 2147483647 w 232"/>
                <a:gd name="T49" fmla="*/ 2147483647 h 252"/>
                <a:gd name="T50" fmla="*/ 2147483647 w 232"/>
                <a:gd name="T51" fmla="*/ 2147483647 h 252"/>
                <a:gd name="T52" fmla="*/ 2147483647 w 232"/>
                <a:gd name="T53" fmla="*/ 2147483647 h 252"/>
                <a:gd name="T54" fmla="*/ 2147483647 w 232"/>
                <a:gd name="T55" fmla="*/ 2147483647 h 252"/>
                <a:gd name="T56" fmla="*/ 2147483647 w 232"/>
                <a:gd name="T57" fmla="*/ 2147483647 h 252"/>
                <a:gd name="T58" fmla="*/ 2147483647 w 232"/>
                <a:gd name="T59" fmla="*/ 2147483647 h 252"/>
                <a:gd name="T60" fmla="*/ 2147483647 w 232"/>
                <a:gd name="T61" fmla="*/ 2147483647 h 252"/>
                <a:gd name="T62" fmla="*/ 2147483647 w 232"/>
                <a:gd name="T63" fmla="*/ 2147483647 h 252"/>
                <a:gd name="T64" fmla="*/ 2147483647 w 232"/>
                <a:gd name="T65" fmla="*/ 2147483647 h 252"/>
                <a:gd name="T66" fmla="*/ 2147483647 w 232"/>
                <a:gd name="T67" fmla="*/ 2147483647 h 252"/>
                <a:gd name="T68" fmla="*/ 2147483647 w 232"/>
                <a:gd name="T69" fmla="*/ 2147483647 h 252"/>
                <a:gd name="T70" fmla="*/ 2147483647 w 232"/>
                <a:gd name="T71" fmla="*/ 2147483647 h 252"/>
                <a:gd name="T72" fmla="*/ 2147483647 w 232"/>
                <a:gd name="T73" fmla="*/ 2147483647 h 252"/>
                <a:gd name="T74" fmla="*/ 2147483647 w 232"/>
                <a:gd name="T75" fmla="*/ 2147483647 h 252"/>
                <a:gd name="T76" fmla="*/ 2147483647 w 232"/>
                <a:gd name="T77" fmla="*/ 2147483647 h 252"/>
                <a:gd name="T78" fmla="*/ 2147483647 w 232"/>
                <a:gd name="T79" fmla="*/ 2147483647 h 252"/>
                <a:gd name="T80" fmla="*/ 2147483647 w 232"/>
                <a:gd name="T81" fmla="*/ 2147483647 h 252"/>
                <a:gd name="T82" fmla="*/ 2147483647 w 232"/>
                <a:gd name="T83" fmla="*/ 2147483647 h 252"/>
                <a:gd name="T84" fmla="*/ 2147483647 w 232"/>
                <a:gd name="T85" fmla="*/ 2147483647 h 252"/>
                <a:gd name="T86" fmla="*/ 2147483647 w 232"/>
                <a:gd name="T87" fmla="*/ 0 h 252"/>
                <a:gd name="T88" fmla="*/ 2147483647 w 232"/>
                <a:gd name="T89" fmla="*/ 2147483647 h 252"/>
                <a:gd name="T90" fmla="*/ 2147483647 w 232"/>
                <a:gd name="T91" fmla="*/ 2147483647 h 252"/>
                <a:gd name="T92" fmla="*/ 2147483647 w 232"/>
                <a:gd name="T93" fmla="*/ 2147483647 h 2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2" h="252">
                  <a:moveTo>
                    <a:pt x="16" y="97"/>
                  </a:moveTo>
                  <a:cubicBezTo>
                    <a:pt x="16" y="81"/>
                    <a:pt x="29" y="68"/>
                    <a:pt x="45" y="68"/>
                  </a:cubicBezTo>
                  <a:cubicBezTo>
                    <a:pt x="61" y="68"/>
                    <a:pt x="74" y="81"/>
                    <a:pt x="74" y="97"/>
                  </a:cubicBezTo>
                  <a:cubicBezTo>
                    <a:pt x="74" y="112"/>
                    <a:pt x="61" y="125"/>
                    <a:pt x="45" y="125"/>
                  </a:cubicBezTo>
                  <a:cubicBezTo>
                    <a:pt x="29" y="125"/>
                    <a:pt x="16" y="112"/>
                    <a:pt x="16" y="97"/>
                  </a:cubicBezTo>
                  <a:close/>
                  <a:moveTo>
                    <a:pt x="90" y="167"/>
                  </a:moveTo>
                  <a:cubicBezTo>
                    <a:pt x="90" y="149"/>
                    <a:pt x="75" y="135"/>
                    <a:pt x="58" y="135"/>
                  </a:cubicBezTo>
                  <a:cubicBezTo>
                    <a:pt x="32" y="135"/>
                    <a:pt x="32" y="135"/>
                    <a:pt x="32" y="135"/>
                  </a:cubicBezTo>
                  <a:cubicBezTo>
                    <a:pt x="14" y="135"/>
                    <a:pt x="0" y="149"/>
                    <a:pt x="0" y="167"/>
                  </a:cubicBezTo>
                  <a:cubicBezTo>
                    <a:pt x="0" y="180"/>
                    <a:pt x="0" y="180"/>
                    <a:pt x="0" y="180"/>
                  </a:cubicBezTo>
                  <a:cubicBezTo>
                    <a:pt x="90" y="180"/>
                    <a:pt x="90" y="180"/>
                    <a:pt x="90" y="180"/>
                  </a:cubicBezTo>
                  <a:lnTo>
                    <a:pt x="90" y="167"/>
                  </a:lnTo>
                  <a:close/>
                  <a:moveTo>
                    <a:pt x="158" y="97"/>
                  </a:moveTo>
                  <a:cubicBezTo>
                    <a:pt x="158" y="112"/>
                    <a:pt x="171" y="125"/>
                    <a:pt x="187" y="125"/>
                  </a:cubicBezTo>
                  <a:cubicBezTo>
                    <a:pt x="203" y="125"/>
                    <a:pt x="216" y="112"/>
                    <a:pt x="216" y="97"/>
                  </a:cubicBezTo>
                  <a:cubicBezTo>
                    <a:pt x="216" y="81"/>
                    <a:pt x="203" y="68"/>
                    <a:pt x="187" y="68"/>
                  </a:cubicBezTo>
                  <a:cubicBezTo>
                    <a:pt x="171" y="68"/>
                    <a:pt x="158" y="81"/>
                    <a:pt x="158" y="97"/>
                  </a:cubicBezTo>
                  <a:close/>
                  <a:moveTo>
                    <a:pt x="200" y="135"/>
                  </a:moveTo>
                  <a:cubicBezTo>
                    <a:pt x="174" y="135"/>
                    <a:pt x="174" y="135"/>
                    <a:pt x="174" y="135"/>
                  </a:cubicBezTo>
                  <a:cubicBezTo>
                    <a:pt x="157" y="135"/>
                    <a:pt x="142" y="149"/>
                    <a:pt x="142" y="167"/>
                  </a:cubicBezTo>
                  <a:cubicBezTo>
                    <a:pt x="142" y="180"/>
                    <a:pt x="142" y="180"/>
                    <a:pt x="142" y="180"/>
                  </a:cubicBezTo>
                  <a:cubicBezTo>
                    <a:pt x="232" y="180"/>
                    <a:pt x="232" y="180"/>
                    <a:pt x="232" y="180"/>
                  </a:cubicBezTo>
                  <a:cubicBezTo>
                    <a:pt x="232" y="167"/>
                    <a:pt x="232" y="167"/>
                    <a:pt x="232" y="167"/>
                  </a:cubicBezTo>
                  <a:cubicBezTo>
                    <a:pt x="232" y="149"/>
                    <a:pt x="218" y="135"/>
                    <a:pt x="200" y="135"/>
                  </a:cubicBezTo>
                  <a:close/>
                  <a:moveTo>
                    <a:pt x="150" y="224"/>
                  </a:moveTo>
                  <a:cubicBezTo>
                    <a:pt x="141" y="226"/>
                    <a:pt x="132" y="227"/>
                    <a:pt x="122" y="227"/>
                  </a:cubicBezTo>
                  <a:cubicBezTo>
                    <a:pt x="76" y="227"/>
                    <a:pt x="61" y="206"/>
                    <a:pt x="60" y="205"/>
                  </a:cubicBezTo>
                  <a:cubicBezTo>
                    <a:pt x="57" y="201"/>
                    <a:pt x="52" y="200"/>
                    <a:pt x="49" y="203"/>
                  </a:cubicBezTo>
                  <a:cubicBezTo>
                    <a:pt x="45" y="205"/>
                    <a:pt x="44" y="210"/>
                    <a:pt x="47" y="214"/>
                  </a:cubicBezTo>
                  <a:cubicBezTo>
                    <a:pt x="47" y="215"/>
                    <a:pt x="67" y="243"/>
                    <a:pt x="122" y="243"/>
                  </a:cubicBezTo>
                  <a:cubicBezTo>
                    <a:pt x="135" y="243"/>
                    <a:pt x="148" y="241"/>
                    <a:pt x="159" y="238"/>
                  </a:cubicBezTo>
                  <a:cubicBezTo>
                    <a:pt x="167" y="252"/>
                    <a:pt x="167" y="252"/>
                    <a:pt x="167" y="252"/>
                  </a:cubicBezTo>
                  <a:cubicBezTo>
                    <a:pt x="190" y="209"/>
                    <a:pt x="190" y="209"/>
                    <a:pt x="190" y="209"/>
                  </a:cubicBezTo>
                  <a:cubicBezTo>
                    <a:pt x="142" y="211"/>
                    <a:pt x="142" y="211"/>
                    <a:pt x="142" y="211"/>
                  </a:cubicBezTo>
                  <a:lnTo>
                    <a:pt x="150" y="224"/>
                  </a:lnTo>
                  <a:close/>
                  <a:moveTo>
                    <a:pt x="81" y="28"/>
                  </a:moveTo>
                  <a:cubicBezTo>
                    <a:pt x="90" y="25"/>
                    <a:pt x="100" y="24"/>
                    <a:pt x="110" y="24"/>
                  </a:cubicBezTo>
                  <a:cubicBezTo>
                    <a:pt x="155" y="24"/>
                    <a:pt x="171" y="45"/>
                    <a:pt x="172" y="46"/>
                  </a:cubicBezTo>
                  <a:cubicBezTo>
                    <a:pt x="173" y="49"/>
                    <a:pt x="176" y="50"/>
                    <a:pt x="178" y="50"/>
                  </a:cubicBezTo>
                  <a:cubicBezTo>
                    <a:pt x="180" y="50"/>
                    <a:pt x="181" y="49"/>
                    <a:pt x="183" y="49"/>
                  </a:cubicBezTo>
                  <a:cubicBezTo>
                    <a:pt x="186" y="46"/>
                    <a:pt x="187" y="41"/>
                    <a:pt x="185" y="37"/>
                  </a:cubicBezTo>
                  <a:cubicBezTo>
                    <a:pt x="184" y="36"/>
                    <a:pt x="165" y="8"/>
                    <a:pt x="110" y="8"/>
                  </a:cubicBezTo>
                  <a:cubicBezTo>
                    <a:pt x="96" y="8"/>
                    <a:pt x="84" y="10"/>
                    <a:pt x="73" y="13"/>
                  </a:cubicBezTo>
                  <a:cubicBezTo>
                    <a:pt x="64" y="0"/>
                    <a:pt x="64" y="0"/>
                    <a:pt x="64" y="0"/>
                  </a:cubicBezTo>
                  <a:cubicBezTo>
                    <a:pt x="42" y="42"/>
                    <a:pt x="42" y="42"/>
                    <a:pt x="42" y="42"/>
                  </a:cubicBezTo>
                  <a:cubicBezTo>
                    <a:pt x="89" y="40"/>
                    <a:pt x="89" y="40"/>
                    <a:pt x="89" y="40"/>
                  </a:cubicBezTo>
                  <a:lnTo>
                    <a:pt x="81" y="28"/>
                  </a:lnTo>
                  <a:close/>
                </a:path>
              </a:pathLst>
            </a:custGeom>
            <a:solidFill>
              <a:schemeClr val="bg1"/>
            </a:solidFill>
            <a:ln>
              <a:noFill/>
            </a:ln>
          </p:spPr>
          <p:txBody>
            <a:bodyPr lIns="91438" tIns="45719" rIns="91438" bIns="45719"/>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矩形 56"/>
            <p:cNvSpPr/>
            <p:nvPr>
              <p:custDataLst>
                <p:tags r:id="rId3"/>
              </p:custDataLst>
            </p:nvPr>
          </p:nvSpPr>
          <p:spPr>
            <a:xfrm>
              <a:off x="7737284" y="2800557"/>
              <a:ext cx="2262743" cy="360733"/>
            </a:xfrm>
            <a:prstGeom prst="rect">
              <a:avLst/>
            </a:prstGeom>
          </p:spPr>
          <p:txBody>
            <a:bodyPr wrap="square">
              <a:spAutoFit/>
            </a:bodyPr>
            <a:p>
              <a:pPr lvl="0" algn="r" eaLnBrk="1" hangingPunct="1">
                <a:spcBef>
                  <a:spcPct val="20000"/>
                </a:spcBef>
              </a:pP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 name="文本框 4"/>
          <p:cNvSpPr txBox="1"/>
          <p:nvPr/>
        </p:nvSpPr>
        <p:spPr>
          <a:xfrm>
            <a:off x="1492250" y="3915410"/>
            <a:ext cx="7557135" cy="2426335"/>
          </a:xfrm>
          <a:prstGeom prst="rect">
            <a:avLst/>
          </a:prstGeom>
          <a:noFill/>
        </p:spPr>
        <p:txBody>
          <a:bodyPr wrap="square" rtlCol="0" anchor="t">
            <a:noAutofit/>
          </a:bodyPr>
          <a:p>
            <a:r>
              <a:rPr lang="zh-CN" altLang="en-US" sz="3600"/>
              <a:t>考生答题典型问题：</a:t>
            </a:r>
            <a:endParaRPr lang="zh-CN" altLang="en-US" sz="3600"/>
          </a:p>
          <a:p>
            <a:r>
              <a:rPr lang="en-US" altLang="zh-CN" sz="3600"/>
              <a:t>1. </a:t>
            </a:r>
            <a:r>
              <a:rPr lang="zh-CN" altLang="en-US" sz="3600"/>
              <a:t>答题结构不均，轻</a:t>
            </a:r>
            <a:r>
              <a:rPr lang="en-US" altLang="zh-CN" sz="3600"/>
              <a:t>“</a:t>
            </a:r>
            <a:r>
              <a:rPr lang="zh-CN" altLang="en-US" sz="3600"/>
              <a:t>重要性</a:t>
            </a:r>
            <a:r>
              <a:rPr lang="en-US" altLang="zh-CN" sz="3600"/>
              <a:t>”</a:t>
            </a:r>
            <a:r>
              <a:rPr lang="zh-CN" altLang="en-US" sz="3600"/>
              <a:t>，重</a:t>
            </a:r>
            <a:r>
              <a:rPr lang="en-US" altLang="zh-CN" sz="3600"/>
              <a:t>“</a:t>
            </a:r>
            <a:r>
              <a:rPr lang="zh-CN" altLang="en-US" sz="3600"/>
              <a:t>建议</a:t>
            </a:r>
            <a:r>
              <a:rPr lang="en-US" altLang="zh-CN" sz="3600"/>
              <a:t>”</a:t>
            </a:r>
            <a:r>
              <a:rPr lang="zh-CN" altLang="en-US" sz="3600"/>
              <a:t>；</a:t>
            </a:r>
            <a:endParaRPr lang="zh-CN" altLang="en-US" sz="3600"/>
          </a:p>
          <a:p>
            <a:r>
              <a:rPr lang="en-US" altLang="zh-CN" sz="3600"/>
              <a:t>2. sports重要性部分的解释与health无关</a:t>
            </a:r>
            <a:endParaRPr lang="en-US" altLang="zh-CN" sz="3600"/>
          </a:p>
        </p:txBody>
      </p:sp>
      <p:pic>
        <p:nvPicPr>
          <p:cNvPr id="4" name="图片 3" descr="图标 图片1"/>
          <p:cNvPicPr>
            <a:picLocks noChangeAspect="1"/>
          </p:cNvPicPr>
          <p:nvPr>
            <p:custDataLst>
              <p:tags r:id="rId4"/>
            </p:custDataLst>
          </p:nvPr>
        </p:nvPicPr>
        <p:blipFill>
          <a:blip r:embed="rId5"/>
          <a:stretch>
            <a:fillRect/>
          </a:stretch>
        </p:blipFill>
        <p:spPr>
          <a:xfrm>
            <a:off x="10701655" y="209550"/>
            <a:ext cx="1161415" cy="993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repeatCount="2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25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8629" y="-82089"/>
            <a:ext cx="11471638" cy="4511524"/>
            <a:chOff x="-38101" y="-105446"/>
            <a:chExt cx="12230101" cy="5039241"/>
          </a:xfrm>
        </p:grpSpPr>
        <p:sp>
          <p:nvSpPr>
            <p:cNvPr id="11" name="Freeform 6"/>
            <p:cNvSpPr/>
            <p:nvPr/>
          </p:nvSpPr>
          <p:spPr bwMode="auto">
            <a:xfrm>
              <a:off x="376237" y="2912907"/>
              <a:ext cx="1241425" cy="1716088"/>
            </a:xfrm>
            <a:custGeom>
              <a:avLst/>
              <a:gdLst>
                <a:gd name="T0" fmla="*/ 284 w 782"/>
                <a:gd name="T1" fmla="*/ 1081 h 1081"/>
                <a:gd name="T2" fmla="*/ 782 w 782"/>
                <a:gd name="T3" fmla="*/ 0 h 1081"/>
                <a:gd name="T4" fmla="*/ 0 w 782"/>
                <a:gd name="T5" fmla="*/ 288 h 1081"/>
                <a:gd name="T6" fmla="*/ 284 w 782"/>
                <a:gd name="T7" fmla="*/ 1081 h 1081"/>
              </a:gdLst>
              <a:ahLst/>
              <a:cxnLst>
                <a:cxn ang="0">
                  <a:pos x="T0" y="T1"/>
                </a:cxn>
                <a:cxn ang="0">
                  <a:pos x="T2" y="T3"/>
                </a:cxn>
                <a:cxn ang="0">
                  <a:pos x="T4" y="T5"/>
                </a:cxn>
                <a:cxn ang="0">
                  <a:pos x="T6" y="T7"/>
                </a:cxn>
              </a:cxnLst>
              <a:rect l="0" t="0" r="r" b="b"/>
              <a:pathLst>
                <a:path w="782" h="1081">
                  <a:moveTo>
                    <a:pt x="284" y="1081"/>
                  </a:moveTo>
                  <a:lnTo>
                    <a:pt x="782" y="0"/>
                  </a:lnTo>
                  <a:lnTo>
                    <a:pt x="0" y="288"/>
                  </a:lnTo>
                  <a:lnTo>
                    <a:pt x="284" y="1081"/>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7"/>
            <p:cNvSpPr/>
            <p:nvPr/>
          </p:nvSpPr>
          <p:spPr bwMode="auto">
            <a:xfrm>
              <a:off x="-38101" y="4209895"/>
              <a:ext cx="865188" cy="723900"/>
            </a:xfrm>
            <a:custGeom>
              <a:avLst/>
              <a:gdLst>
                <a:gd name="T0" fmla="*/ 0 w 545"/>
                <a:gd name="T1" fmla="*/ 0 h 456"/>
                <a:gd name="T2" fmla="*/ 0 w 545"/>
                <a:gd name="T3" fmla="*/ 456 h 456"/>
                <a:gd name="T4" fmla="*/ 545 w 545"/>
                <a:gd name="T5" fmla="*/ 264 h 456"/>
                <a:gd name="T6" fmla="*/ 545 w 545"/>
                <a:gd name="T7" fmla="*/ 264 h 456"/>
                <a:gd name="T8" fmla="*/ 545 w 545"/>
                <a:gd name="T9" fmla="*/ 264 h 456"/>
                <a:gd name="T10" fmla="*/ 0 w 545"/>
                <a:gd name="T11" fmla="*/ 0 h 456"/>
              </a:gdLst>
              <a:ahLst/>
              <a:cxnLst>
                <a:cxn ang="0">
                  <a:pos x="T0" y="T1"/>
                </a:cxn>
                <a:cxn ang="0">
                  <a:pos x="T2" y="T3"/>
                </a:cxn>
                <a:cxn ang="0">
                  <a:pos x="T4" y="T5"/>
                </a:cxn>
                <a:cxn ang="0">
                  <a:pos x="T6" y="T7"/>
                </a:cxn>
                <a:cxn ang="0">
                  <a:pos x="T8" y="T9"/>
                </a:cxn>
                <a:cxn ang="0">
                  <a:pos x="T10" y="T11"/>
                </a:cxn>
              </a:cxnLst>
              <a:rect l="0" t="0" r="r" b="b"/>
              <a:pathLst>
                <a:path w="545" h="456">
                  <a:moveTo>
                    <a:pt x="0" y="0"/>
                  </a:moveTo>
                  <a:lnTo>
                    <a:pt x="0" y="456"/>
                  </a:lnTo>
                  <a:lnTo>
                    <a:pt x="545" y="264"/>
                  </a:lnTo>
                  <a:lnTo>
                    <a:pt x="545" y="264"/>
                  </a:lnTo>
                  <a:lnTo>
                    <a:pt x="545" y="264"/>
                  </a:lnTo>
                  <a:lnTo>
                    <a:pt x="0" y="0"/>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
            <p:cNvSpPr/>
            <p:nvPr/>
          </p:nvSpPr>
          <p:spPr bwMode="auto">
            <a:xfrm>
              <a:off x="1617662" y="2912907"/>
              <a:ext cx="1693863" cy="1258888"/>
            </a:xfrm>
            <a:custGeom>
              <a:avLst/>
              <a:gdLst>
                <a:gd name="T0" fmla="*/ 0 w 1067"/>
                <a:gd name="T1" fmla="*/ 0 h 793"/>
                <a:gd name="T2" fmla="*/ 285 w 1067"/>
                <a:gd name="T3" fmla="*/ 793 h 793"/>
                <a:gd name="T4" fmla="*/ 1067 w 1067"/>
                <a:gd name="T5" fmla="*/ 505 h 793"/>
                <a:gd name="T6" fmla="*/ 0 w 1067"/>
                <a:gd name="T7" fmla="*/ 0 h 793"/>
              </a:gdLst>
              <a:ahLst/>
              <a:cxnLst>
                <a:cxn ang="0">
                  <a:pos x="T0" y="T1"/>
                </a:cxn>
                <a:cxn ang="0">
                  <a:pos x="T2" y="T3"/>
                </a:cxn>
                <a:cxn ang="0">
                  <a:pos x="T4" y="T5"/>
                </a:cxn>
                <a:cxn ang="0">
                  <a:pos x="T6" y="T7"/>
                </a:cxn>
              </a:cxnLst>
              <a:rect l="0" t="0" r="r" b="b"/>
              <a:pathLst>
                <a:path w="1067" h="793">
                  <a:moveTo>
                    <a:pt x="0" y="0"/>
                  </a:moveTo>
                  <a:lnTo>
                    <a:pt x="285" y="793"/>
                  </a:lnTo>
                  <a:lnTo>
                    <a:pt x="1067" y="505"/>
                  </a:lnTo>
                  <a:lnTo>
                    <a:pt x="0" y="0"/>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
            <p:cNvSpPr/>
            <p:nvPr/>
          </p:nvSpPr>
          <p:spPr bwMode="auto">
            <a:xfrm>
              <a:off x="-38101" y="2225520"/>
              <a:ext cx="414338" cy="1296988"/>
            </a:xfrm>
            <a:custGeom>
              <a:avLst/>
              <a:gdLst>
                <a:gd name="T0" fmla="*/ 0 w 261"/>
                <a:gd name="T1" fmla="*/ 817 h 817"/>
                <a:gd name="T2" fmla="*/ 261 w 261"/>
                <a:gd name="T3" fmla="*/ 721 h 817"/>
                <a:gd name="T4" fmla="*/ 0 w 261"/>
                <a:gd name="T5" fmla="*/ 0 h 817"/>
                <a:gd name="T6" fmla="*/ 0 w 261"/>
                <a:gd name="T7" fmla="*/ 817 h 817"/>
              </a:gdLst>
              <a:ahLst/>
              <a:cxnLst>
                <a:cxn ang="0">
                  <a:pos x="T0" y="T1"/>
                </a:cxn>
                <a:cxn ang="0">
                  <a:pos x="T2" y="T3"/>
                </a:cxn>
                <a:cxn ang="0">
                  <a:pos x="T4" y="T5"/>
                </a:cxn>
                <a:cxn ang="0">
                  <a:pos x="T6" y="T7"/>
                </a:cxn>
              </a:cxnLst>
              <a:rect l="0" t="0" r="r" b="b"/>
              <a:pathLst>
                <a:path w="261" h="817">
                  <a:moveTo>
                    <a:pt x="0" y="817"/>
                  </a:moveTo>
                  <a:lnTo>
                    <a:pt x="261" y="721"/>
                  </a:lnTo>
                  <a:lnTo>
                    <a:pt x="0" y="0"/>
                  </a:lnTo>
                  <a:lnTo>
                    <a:pt x="0" y="817"/>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0"/>
            <p:cNvSpPr/>
            <p:nvPr/>
          </p:nvSpPr>
          <p:spPr bwMode="auto">
            <a:xfrm>
              <a:off x="714374" y="14132"/>
              <a:ext cx="1693863" cy="1220788"/>
            </a:xfrm>
            <a:custGeom>
              <a:avLst/>
              <a:gdLst>
                <a:gd name="T0" fmla="*/ 711 w 1067"/>
                <a:gd name="T1" fmla="*/ 0 h 769"/>
                <a:gd name="T2" fmla="*/ 0 w 1067"/>
                <a:gd name="T3" fmla="*/ 264 h 769"/>
                <a:gd name="T4" fmla="*/ 0 w 1067"/>
                <a:gd name="T5" fmla="*/ 264 h 769"/>
                <a:gd name="T6" fmla="*/ 0 w 1067"/>
                <a:gd name="T7" fmla="*/ 264 h 769"/>
                <a:gd name="T8" fmla="*/ 1067 w 1067"/>
                <a:gd name="T9" fmla="*/ 769 h 769"/>
                <a:gd name="T10" fmla="*/ 783 w 1067"/>
                <a:gd name="T11" fmla="*/ 0 h 769"/>
                <a:gd name="T12" fmla="*/ 711 w 1067"/>
                <a:gd name="T13" fmla="*/ 0 h 769"/>
              </a:gdLst>
              <a:ahLst/>
              <a:cxnLst>
                <a:cxn ang="0">
                  <a:pos x="T0" y="T1"/>
                </a:cxn>
                <a:cxn ang="0">
                  <a:pos x="T2" y="T3"/>
                </a:cxn>
                <a:cxn ang="0">
                  <a:pos x="T4" y="T5"/>
                </a:cxn>
                <a:cxn ang="0">
                  <a:pos x="T6" y="T7"/>
                </a:cxn>
                <a:cxn ang="0">
                  <a:pos x="T8" y="T9"/>
                </a:cxn>
                <a:cxn ang="0">
                  <a:pos x="T10" y="T11"/>
                </a:cxn>
                <a:cxn ang="0">
                  <a:pos x="T12" y="T13"/>
                </a:cxn>
              </a:cxnLst>
              <a:rect l="0" t="0" r="r" b="b"/>
              <a:pathLst>
                <a:path w="1067" h="769">
                  <a:moveTo>
                    <a:pt x="711" y="0"/>
                  </a:moveTo>
                  <a:lnTo>
                    <a:pt x="0" y="264"/>
                  </a:lnTo>
                  <a:lnTo>
                    <a:pt x="0" y="264"/>
                  </a:lnTo>
                  <a:lnTo>
                    <a:pt x="0" y="264"/>
                  </a:lnTo>
                  <a:lnTo>
                    <a:pt x="1067" y="769"/>
                  </a:lnTo>
                  <a:lnTo>
                    <a:pt x="783" y="0"/>
                  </a:lnTo>
                  <a:lnTo>
                    <a:pt x="711"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1"/>
            <p:cNvSpPr/>
            <p:nvPr/>
          </p:nvSpPr>
          <p:spPr bwMode="auto">
            <a:xfrm>
              <a:off x="-38101" y="433232"/>
              <a:ext cx="1204913" cy="1677988"/>
            </a:xfrm>
            <a:custGeom>
              <a:avLst/>
              <a:gdLst>
                <a:gd name="T0" fmla="*/ 0 w 759"/>
                <a:gd name="T1" fmla="*/ 1009 h 1057"/>
                <a:gd name="T2" fmla="*/ 0 w 759"/>
                <a:gd name="T3" fmla="*/ 1057 h 1057"/>
                <a:gd name="T4" fmla="*/ 759 w 759"/>
                <a:gd name="T5" fmla="*/ 769 h 1057"/>
                <a:gd name="T6" fmla="*/ 474 w 759"/>
                <a:gd name="T7" fmla="*/ 0 h 1057"/>
                <a:gd name="T8" fmla="*/ 0 w 759"/>
                <a:gd name="T9" fmla="*/ 1009 h 1057"/>
              </a:gdLst>
              <a:ahLst/>
              <a:cxnLst>
                <a:cxn ang="0">
                  <a:pos x="T0" y="T1"/>
                </a:cxn>
                <a:cxn ang="0">
                  <a:pos x="T2" y="T3"/>
                </a:cxn>
                <a:cxn ang="0">
                  <a:pos x="T4" y="T5"/>
                </a:cxn>
                <a:cxn ang="0">
                  <a:pos x="T6" y="T7"/>
                </a:cxn>
                <a:cxn ang="0">
                  <a:pos x="T8" y="T9"/>
                </a:cxn>
              </a:cxnLst>
              <a:rect l="0" t="0" r="r" b="b"/>
              <a:pathLst>
                <a:path w="759" h="1057">
                  <a:moveTo>
                    <a:pt x="0" y="1009"/>
                  </a:moveTo>
                  <a:lnTo>
                    <a:pt x="0" y="1057"/>
                  </a:lnTo>
                  <a:lnTo>
                    <a:pt x="759" y="769"/>
                  </a:lnTo>
                  <a:lnTo>
                    <a:pt x="474" y="0"/>
                  </a:lnTo>
                  <a:lnTo>
                    <a:pt x="0" y="1009"/>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2"/>
            <p:cNvSpPr/>
            <p:nvPr/>
          </p:nvSpPr>
          <p:spPr bwMode="auto">
            <a:xfrm>
              <a:off x="1617662" y="2455707"/>
              <a:ext cx="1693863" cy="1258888"/>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3"/>
            <p:cNvSpPr/>
            <p:nvPr/>
          </p:nvSpPr>
          <p:spPr bwMode="auto">
            <a:xfrm>
              <a:off x="1166812" y="1234920"/>
              <a:ext cx="1241425" cy="1677988"/>
            </a:xfrm>
            <a:custGeom>
              <a:avLst/>
              <a:gdLst>
                <a:gd name="T0" fmla="*/ 0 w 782"/>
                <a:gd name="T1" fmla="*/ 264 h 1057"/>
                <a:gd name="T2" fmla="*/ 284 w 782"/>
                <a:gd name="T3" fmla="*/ 1057 h 1057"/>
                <a:gd name="T4" fmla="*/ 782 w 782"/>
                <a:gd name="T5" fmla="*/ 0 h 1057"/>
                <a:gd name="T6" fmla="*/ 0 w 782"/>
                <a:gd name="T7" fmla="*/ 264 h 1057"/>
              </a:gdLst>
              <a:ahLst/>
              <a:cxnLst>
                <a:cxn ang="0">
                  <a:pos x="T0" y="T1"/>
                </a:cxn>
                <a:cxn ang="0">
                  <a:pos x="T2" y="T3"/>
                </a:cxn>
                <a:cxn ang="0">
                  <a:pos x="T4" y="T5"/>
                </a:cxn>
                <a:cxn ang="0">
                  <a:pos x="T6" y="T7"/>
                </a:cxn>
              </a:cxnLst>
              <a:rect l="0" t="0" r="r" b="b"/>
              <a:pathLst>
                <a:path w="782" h="1057">
                  <a:moveTo>
                    <a:pt x="0" y="264"/>
                  </a:moveTo>
                  <a:lnTo>
                    <a:pt x="284" y="1057"/>
                  </a:lnTo>
                  <a:lnTo>
                    <a:pt x="782" y="0"/>
                  </a:lnTo>
                  <a:lnTo>
                    <a:pt x="0" y="264"/>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6"/>
            <p:cNvSpPr/>
            <p:nvPr/>
          </p:nvSpPr>
          <p:spPr bwMode="auto">
            <a:xfrm>
              <a:off x="4102099" y="1539720"/>
              <a:ext cx="1203325" cy="171608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7"/>
            <p:cNvSpPr/>
            <p:nvPr/>
          </p:nvSpPr>
          <p:spPr bwMode="auto">
            <a:xfrm>
              <a:off x="2859087" y="776132"/>
              <a:ext cx="1243013" cy="1679575"/>
            </a:xfrm>
            <a:custGeom>
              <a:avLst/>
              <a:gdLst>
                <a:gd name="T0" fmla="*/ 498 w 783"/>
                <a:gd name="T1" fmla="*/ 0 h 1058"/>
                <a:gd name="T2" fmla="*/ 0 w 783"/>
                <a:gd name="T3" fmla="*/ 1058 h 1058"/>
                <a:gd name="T4" fmla="*/ 783 w 783"/>
                <a:gd name="T5" fmla="*/ 769 h 1058"/>
                <a:gd name="T6" fmla="*/ 498 w 783"/>
                <a:gd name="T7" fmla="*/ 0 h 1058"/>
              </a:gdLst>
              <a:ahLst/>
              <a:cxnLst>
                <a:cxn ang="0">
                  <a:pos x="T0" y="T1"/>
                </a:cxn>
                <a:cxn ang="0">
                  <a:pos x="T2" y="T3"/>
                </a:cxn>
                <a:cxn ang="0">
                  <a:pos x="T4" y="T5"/>
                </a:cxn>
                <a:cxn ang="0">
                  <a:pos x="T6" y="T7"/>
                </a:cxn>
              </a:cxnLst>
              <a:rect l="0" t="0" r="r" b="b"/>
              <a:pathLst>
                <a:path w="783" h="1058">
                  <a:moveTo>
                    <a:pt x="498" y="0"/>
                  </a:moveTo>
                  <a:lnTo>
                    <a:pt x="0" y="1058"/>
                  </a:lnTo>
                  <a:lnTo>
                    <a:pt x="783" y="769"/>
                  </a:lnTo>
                  <a:lnTo>
                    <a:pt x="498" y="0"/>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8"/>
            <p:cNvSpPr/>
            <p:nvPr/>
          </p:nvSpPr>
          <p:spPr bwMode="auto">
            <a:xfrm>
              <a:off x="1957387" y="14132"/>
              <a:ext cx="1692275" cy="1220788"/>
            </a:xfrm>
            <a:custGeom>
              <a:avLst/>
              <a:gdLst>
                <a:gd name="T0" fmla="*/ 0 w 1066"/>
                <a:gd name="T1" fmla="*/ 0 h 769"/>
                <a:gd name="T2" fmla="*/ 284 w 1066"/>
                <a:gd name="T3" fmla="*/ 769 h 769"/>
                <a:gd name="T4" fmla="*/ 1066 w 1066"/>
                <a:gd name="T5" fmla="*/ 480 h 769"/>
                <a:gd name="T6" fmla="*/ 47 w 1066"/>
                <a:gd name="T7" fmla="*/ 0 h 769"/>
                <a:gd name="T8" fmla="*/ 0 w 1066"/>
                <a:gd name="T9" fmla="*/ 0 h 769"/>
              </a:gdLst>
              <a:ahLst/>
              <a:cxnLst>
                <a:cxn ang="0">
                  <a:pos x="T0" y="T1"/>
                </a:cxn>
                <a:cxn ang="0">
                  <a:pos x="T2" y="T3"/>
                </a:cxn>
                <a:cxn ang="0">
                  <a:pos x="T4" y="T5"/>
                </a:cxn>
                <a:cxn ang="0">
                  <a:pos x="T6" y="T7"/>
                </a:cxn>
                <a:cxn ang="0">
                  <a:pos x="T8" y="T9"/>
                </a:cxn>
              </a:cxnLst>
              <a:rect l="0" t="0" r="r" b="b"/>
              <a:pathLst>
                <a:path w="1066" h="769">
                  <a:moveTo>
                    <a:pt x="0" y="0"/>
                  </a:moveTo>
                  <a:lnTo>
                    <a:pt x="284" y="769"/>
                  </a:lnTo>
                  <a:lnTo>
                    <a:pt x="1066" y="480"/>
                  </a:lnTo>
                  <a:lnTo>
                    <a:pt x="47" y="0"/>
                  </a:lnTo>
                  <a:lnTo>
                    <a:pt x="0" y="0"/>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9"/>
            <p:cNvSpPr/>
            <p:nvPr/>
          </p:nvSpPr>
          <p:spPr bwMode="auto">
            <a:xfrm>
              <a:off x="2859087" y="2455707"/>
              <a:ext cx="1693863" cy="1258888"/>
            </a:xfrm>
            <a:custGeom>
              <a:avLst/>
              <a:gdLst>
                <a:gd name="T0" fmla="*/ 285 w 1067"/>
                <a:gd name="T1" fmla="*/ 793 h 793"/>
                <a:gd name="T2" fmla="*/ 1067 w 1067"/>
                <a:gd name="T3" fmla="*/ 504 h 793"/>
                <a:gd name="T4" fmla="*/ 0 w 1067"/>
                <a:gd name="T5" fmla="*/ 0 h 793"/>
                <a:gd name="T6" fmla="*/ 285 w 1067"/>
                <a:gd name="T7" fmla="*/ 793 h 793"/>
              </a:gdLst>
              <a:ahLst/>
              <a:cxnLst>
                <a:cxn ang="0">
                  <a:pos x="T0" y="T1"/>
                </a:cxn>
                <a:cxn ang="0">
                  <a:pos x="T2" y="T3"/>
                </a:cxn>
                <a:cxn ang="0">
                  <a:pos x="T4" y="T5"/>
                </a:cxn>
                <a:cxn ang="0">
                  <a:pos x="T6" y="T7"/>
                </a:cxn>
              </a:cxnLst>
              <a:rect l="0" t="0" r="r" b="b"/>
              <a:pathLst>
                <a:path w="1067" h="793">
                  <a:moveTo>
                    <a:pt x="285" y="793"/>
                  </a:moveTo>
                  <a:lnTo>
                    <a:pt x="1067" y="504"/>
                  </a:lnTo>
                  <a:lnTo>
                    <a:pt x="0" y="0"/>
                  </a:lnTo>
                  <a:lnTo>
                    <a:pt x="285" y="793"/>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0"/>
            <p:cNvSpPr/>
            <p:nvPr/>
          </p:nvSpPr>
          <p:spPr bwMode="auto">
            <a:xfrm>
              <a:off x="2031999" y="14132"/>
              <a:ext cx="1617663" cy="762000"/>
            </a:xfrm>
            <a:custGeom>
              <a:avLst/>
              <a:gdLst>
                <a:gd name="T0" fmla="*/ 0 w 1019"/>
                <a:gd name="T1" fmla="*/ 0 h 480"/>
                <a:gd name="T2" fmla="*/ 1019 w 1019"/>
                <a:gd name="T3" fmla="*/ 480 h 480"/>
                <a:gd name="T4" fmla="*/ 853 w 1019"/>
                <a:gd name="T5" fmla="*/ 0 h 480"/>
                <a:gd name="T6" fmla="*/ 0 w 1019"/>
                <a:gd name="T7" fmla="*/ 0 h 480"/>
              </a:gdLst>
              <a:ahLst/>
              <a:cxnLst>
                <a:cxn ang="0">
                  <a:pos x="T0" y="T1"/>
                </a:cxn>
                <a:cxn ang="0">
                  <a:pos x="T2" y="T3"/>
                </a:cxn>
                <a:cxn ang="0">
                  <a:pos x="T4" y="T5"/>
                </a:cxn>
                <a:cxn ang="0">
                  <a:pos x="T6" y="T7"/>
                </a:cxn>
              </a:cxnLst>
              <a:rect l="0" t="0" r="r" b="b"/>
              <a:pathLst>
                <a:path w="1019" h="480">
                  <a:moveTo>
                    <a:pt x="0" y="0"/>
                  </a:moveTo>
                  <a:lnTo>
                    <a:pt x="1019" y="480"/>
                  </a:lnTo>
                  <a:lnTo>
                    <a:pt x="853" y="0"/>
                  </a:lnTo>
                  <a:lnTo>
                    <a:pt x="0" y="0"/>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1"/>
            <p:cNvSpPr/>
            <p:nvPr/>
          </p:nvSpPr>
          <p:spPr bwMode="auto">
            <a:xfrm>
              <a:off x="3649662" y="14132"/>
              <a:ext cx="1241425" cy="762000"/>
            </a:xfrm>
            <a:custGeom>
              <a:avLst/>
              <a:gdLst>
                <a:gd name="T0" fmla="*/ 214 w 782"/>
                <a:gd name="T1" fmla="*/ 0 h 480"/>
                <a:gd name="T2" fmla="*/ 0 w 782"/>
                <a:gd name="T3" fmla="*/ 480 h 480"/>
                <a:gd name="T4" fmla="*/ 782 w 782"/>
                <a:gd name="T5" fmla="*/ 192 h 480"/>
                <a:gd name="T6" fmla="*/ 711 w 782"/>
                <a:gd name="T7" fmla="*/ 0 h 480"/>
                <a:gd name="T8" fmla="*/ 214 w 782"/>
                <a:gd name="T9" fmla="*/ 0 h 480"/>
              </a:gdLst>
              <a:ahLst/>
              <a:cxnLst>
                <a:cxn ang="0">
                  <a:pos x="T0" y="T1"/>
                </a:cxn>
                <a:cxn ang="0">
                  <a:pos x="T2" y="T3"/>
                </a:cxn>
                <a:cxn ang="0">
                  <a:pos x="T4" y="T5"/>
                </a:cxn>
                <a:cxn ang="0">
                  <a:pos x="T6" y="T7"/>
                </a:cxn>
                <a:cxn ang="0">
                  <a:pos x="T8" y="T9"/>
                </a:cxn>
              </a:cxnLst>
              <a:rect l="0" t="0" r="r" b="b"/>
              <a:pathLst>
                <a:path w="782" h="480">
                  <a:moveTo>
                    <a:pt x="214" y="0"/>
                  </a:moveTo>
                  <a:lnTo>
                    <a:pt x="0" y="480"/>
                  </a:lnTo>
                  <a:lnTo>
                    <a:pt x="782" y="192"/>
                  </a:lnTo>
                  <a:lnTo>
                    <a:pt x="711" y="0"/>
                  </a:lnTo>
                  <a:lnTo>
                    <a:pt x="214" y="0"/>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
            <p:cNvSpPr/>
            <p:nvPr/>
          </p:nvSpPr>
          <p:spPr bwMode="auto">
            <a:xfrm>
              <a:off x="4891087" y="14132"/>
              <a:ext cx="1130300" cy="1525588"/>
            </a:xfrm>
            <a:custGeom>
              <a:avLst/>
              <a:gdLst>
                <a:gd name="T0" fmla="*/ 498 w 712"/>
                <a:gd name="T1" fmla="*/ 0 h 961"/>
                <a:gd name="T2" fmla="*/ 0 w 712"/>
                <a:gd name="T3" fmla="*/ 192 h 961"/>
                <a:gd name="T4" fmla="*/ 261 w 712"/>
                <a:gd name="T5" fmla="*/ 961 h 961"/>
                <a:gd name="T6" fmla="*/ 712 w 712"/>
                <a:gd name="T7" fmla="*/ 0 h 961"/>
                <a:gd name="T8" fmla="*/ 498 w 712"/>
                <a:gd name="T9" fmla="*/ 0 h 961"/>
              </a:gdLst>
              <a:ahLst/>
              <a:cxnLst>
                <a:cxn ang="0">
                  <a:pos x="T0" y="T1"/>
                </a:cxn>
                <a:cxn ang="0">
                  <a:pos x="T2" y="T3"/>
                </a:cxn>
                <a:cxn ang="0">
                  <a:pos x="T4" y="T5"/>
                </a:cxn>
                <a:cxn ang="0">
                  <a:pos x="T6" y="T7"/>
                </a:cxn>
                <a:cxn ang="0">
                  <a:pos x="T8" y="T9"/>
                </a:cxn>
              </a:cxnLst>
              <a:rect l="0" t="0" r="r" b="b"/>
              <a:pathLst>
                <a:path w="712" h="961">
                  <a:moveTo>
                    <a:pt x="498" y="0"/>
                  </a:moveTo>
                  <a:lnTo>
                    <a:pt x="0" y="192"/>
                  </a:lnTo>
                  <a:lnTo>
                    <a:pt x="261" y="961"/>
                  </a:lnTo>
                  <a:lnTo>
                    <a:pt x="712" y="0"/>
                  </a:lnTo>
                  <a:lnTo>
                    <a:pt x="498" y="0"/>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3"/>
            <p:cNvSpPr/>
            <p:nvPr/>
          </p:nvSpPr>
          <p:spPr bwMode="auto">
            <a:xfrm>
              <a:off x="5305424" y="1082520"/>
              <a:ext cx="1693863" cy="1258888"/>
            </a:xfrm>
            <a:custGeom>
              <a:avLst/>
              <a:gdLst>
                <a:gd name="T0" fmla="*/ 0 w 1067"/>
                <a:gd name="T1" fmla="*/ 288 h 793"/>
                <a:gd name="T2" fmla="*/ 1067 w 1067"/>
                <a:gd name="T3" fmla="*/ 793 h 793"/>
                <a:gd name="T4" fmla="*/ 782 w 1067"/>
                <a:gd name="T5" fmla="*/ 0 h 793"/>
                <a:gd name="T6" fmla="*/ 0 w 1067"/>
                <a:gd name="T7" fmla="*/ 288 h 793"/>
              </a:gdLst>
              <a:ahLst/>
              <a:cxnLst>
                <a:cxn ang="0">
                  <a:pos x="T0" y="T1"/>
                </a:cxn>
                <a:cxn ang="0">
                  <a:pos x="T2" y="T3"/>
                </a:cxn>
                <a:cxn ang="0">
                  <a:pos x="T4" y="T5"/>
                </a:cxn>
                <a:cxn ang="0">
                  <a:pos x="T6" y="T7"/>
                </a:cxn>
              </a:cxnLst>
              <a:rect l="0" t="0" r="r" b="b"/>
              <a:pathLst>
                <a:path w="1067" h="793">
                  <a:moveTo>
                    <a:pt x="0" y="288"/>
                  </a:moveTo>
                  <a:lnTo>
                    <a:pt x="1067" y="793"/>
                  </a:lnTo>
                  <a:lnTo>
                    <a:pt x="782" y="0"/>
                  </a:lnTo>
                  <a:lnTo>
                    <a:pt x="0" y="288"/>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4"/>
            <p:cNvSpPr/>
            <p:nvPr/>
          </p:nvSpPr>
          <p:spPr bwMode="auto">
            <a:xfrm>
              <a:off x="6546849" y="1082520"/>
              <a:ext cx="1693863" cy="1258888"/>
            </a:xfrm>
            <a:custGeom>
              <a:avLst/>
              <a:gdLst>
                <a:gd name="T0" fmla="*/ 285 w 1067"/>
                <a:gd name="T1" fmla="*/ 793 h 793"/>
                <a:gd name="T2" fmla="*/ 1067 w 1067"/>
                <a:gd name="T3" fmla="*/ 504 h 793"/>
                <a:gd name="T4" fmla="*/ 0 w 1067"/>
                <a:gd name="T5" fmla="*/ 0 h 793"/>
                <a:gd name="T6" fmla="*/ 285 w 1067"/>
                <a:gd name="T7" fmla="*/ 793 h 793"/>
              </a:gdLst>
              <a:ahLst/>
              <a:cxnLst>
                <a:cxn ang="0">
                  <a:pos x="T0" y="T1"/>
                </a:cxn>
                <a:cxn ang="0">
                  <a:pos x="T2" y="T3"/>
                </a:cxn>
                <a:cxn ang="0">
                  <a:pos x="T4" y="T5"/>
                </a:cxn>
                <a:cxn ang="0">
                  <a:pos x="T6" y="T7"/>
                </a:cxn>
              </a:cxnLst>
              <a:rect l="0" t="0" r="r" b="b"/>
              <a:pathLst>
                <a:path w="1067" h="793">
                  <a:moveTo>
                    <a:pt x="285" y="793"/>
                  </a:moveTo>
                  <a:lnTo>
                    <a:pt x="1067" y="504"/>
                  </a:lnTo>
                  <a:lnTo>
                    <a:pt x="0" y="0"/>
                  </a:lnTo>
                  <a:lnTo>
                    <a:pt x="285" y="793"/>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5"/>
            <p:cNvSpPr/>
            <p:nvPr/>
          </p:nvSpPr>
          <p:spPr bwMode="auto">
            <a:xfrm>
              <a:off x="9031287" y="204632"/>
              <a:ext cx="1693863" cy="1220788"/>
            </a:xfrm>
            <a:custGeom>
              <a:avLst/>
              <a:gdLst>
                <a:gd name="T0" fmla="*/ 284 w 1067"/>
                <a:gd name="T1" fmla="*/ 769 h 769"/>
                <a:gd name="T2" fmla="*/ 1067 w 1067"/>
                <a:gd name="T3" fmla="*/ 481 h 769"/>
                <a:gd name="T4" fmla="*/ 0 w 1067"/>
                <a:gd name="T5" fmla="*/ 0 h 769"/>
                <a:gd name="T6" fmla="*/ 284 w 1067"/>
                <a:gd name="T7" fmla="*/ 769 h 769"/>
              </a:gdLst>
              <a:ahLst/>
              <a:cxnLst>
                <a:cxn ang="0">
                  <a:pos x="T0" y="T1"/>
                </a:cxn>
                <a:cxn ang="0">
                  <a:pos x="T2" y="T3"/>
                </a:cxn>
                <a:cxn ang="0">
                  <a:pos x="T4" y="T5"/>
                </a:cxn>
                <a:cxn ang="0">
                  <a:pos x="T6" y="T7"/>
                </a:cxn>
              </a:cxnLst>
              <a:rect l="0" t="0" r="r" b="b"/>
              <a:pathLst>
                <a:path w="1067" h="769">
                  <a:moveTo>
                    <a:pt x="284" y="769"/>
                  </a:moveTo>
                  <a:lnTo>
                    <a:pt x="1067" y="481"/>
                  </a:lnTo>
                  <a:lnTo>
                    <a:pt x="0" y="0"/>
                  </a:lnTo>
                  <a:lnTo>
                    <a:pt x="284" y="76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6"/>
            <p:cNvSpPr/>
            <p:nvPr/>
          </p:nvSpPr>
          <p:spPr bwMode="auto">
            <a:xfrm>
              <a:off x="6546849" y="14132"/>
              <a:ext cx="1243013" cy="1068388"/>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Lst>
              <a:ahLst/>
              <a:cxnLst>
                <a:cxn ang="0">
                  <a:pos x="T0" y="T1"/>
                </a:cxn>
                <a:cxn ang="0">
                  <a:pos x="T2" y="T3"/>
                </a:cxn>
                <a:cxn ang="0">
                  <a:pos x="T4" y="T5"/>
                </a:cxn>
                <a:cxn ang="0">
                  <a:pos x="T6" y="T7"/>
                </a:cxn>
                <a:cxn ang="0">
                  <a:pos x="T8" y="T9"/>
                </a:cxn>
              </a:cxnLst>
              <a:rect l="0" t="0" r="r" b="b"/>
              <a:pathLst>
                <a:path w="783" h="673">
                  <a:moveTo>
                    <a:pt x="640" y="0"/>
                  </a:moveTo>
                  <a:lnTo>
                    <a:pt x="332" y="0"/>
                  </a:lnTo>
                  <a:lnTo>
                    <a:pt x="0" y="673"/>
                  </a:lnTo>
                  <a:lnTo>
                    <a:pt x="783" y="384"/>
                  </a:lnTo>
                  <a:lnTo>
                    <a:pt x="640" y="0"/>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7"/>
            <p:cNvSpPr/>
            <p:nvPr/>
          </p:nvSpPr>
          <p:spPr bwMode="auto">
            <a:xfrm>
              <a:off x="7789862" y="204632"/>
              <a:ext cx="1241425" cy="1677988"/>
            </a:xfrm>
            <a:custGeom>
              <a:avLst/>
              <a:gdLst>
                <a:gd name="T0" fmla="*/ 284 w 782"/>
                <a:gd name="T1" fmla="*/ 1057 h 1057"/>
                <a:gd name="T2" fmla="*/ 782 w 782"/>
                <a:gd name="T3" fmla="*/ 0 h 1057"/>
                <a:gd name="T4" fmla="*/ 0 w 782"/>
                <a:gd name="T5" fmla="*/ 264 h 1057"/>
                <a:gd name="T6" fmla="*/ 284 w 782"/>
                <a:gd name="T7" fmla="*/ 1057 h 1057"/>
              </a:gdLst>
              <a:ahLst/>
              <a:cxnLst>
                <a:cxn ang="0">
                  <a:pos x="T0" y="T1"/>
                </a:cxn>
                <a:cxn ang="0">
                  <a:pos x="T2" y="T3"/>
                </a:cxn>
                <a:cxn ang="0">
                  <a:pos x="T4" y="T5"/>
                </a:cxn>
                <a:cxn ang="0">
                  <a:pos x="T6" y="T7"/>
                </a:cxn>
              </a:cxnLst>
              <a:rect l="0" t="0" r="r" b="b"/>
              <a:pathLst>
                <a:path w="782" h="1057">
                  <a:moveTo>
                    <a:pt x="284" y="1057"/>
                  </a:moveTo>
                  <a:lnTo>
                    <a:pt x="782" y="0"/>
                  </a:lnTo>
                  <a:lnTo>
                    <a:pt x="0" y="264"/>
                  </a:lnTo>
                  <a:lnTo>
                    <a:pt x="284" y="1057"/>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10348912" y="14132"/>
              <a:ext cx="1617663" cy="954088"/>
            </a:xfrm>
            <a:custGeom>
              <a:avLst/>
              <a:gdLst>
                <a:gd name="T0" fmla="*/ 308 w 1019"/>
                <a:gd name="T1" fmla="*/ 0 h 601"/>
                <a:gd name="T2" fmla="*/ 0 w 1019"/>
                <a:gd name="T3" fmla="*/ 0 h 601"/>
                <a:gd name="T4" fmla="*/ 237 w 1019"/>
                <a:gd name="T5" fmla="*/ 601 h 601"/>
                <a:gd name="T6" fmla="*/ 1019 w 1019"/>
                <a:gd name="T7" fmla="*/ 312 h 601"/>
                <a:gd name="T8" fmla="*/ 1019 w 1019"/>
                <a:gd name="T9" fmla="*/ 312 h 601"/>
                <a:gd name="T10" fmla="*/ 308 w 1019"/>
                <a:gd name="T11" fmla="*/ 0 h 601"/>
              </a:gdLst>
              <a:ahLst/>
              <a:cxnLst>
                <a:cxn ang="0">
                  <a:pos x="T0" y="T1"/>
                </a:cxn>
                <a:cxn ang="0">
                  <a:pos x="T2" y="T3"/>
                </a:cxn>
                <a:cxn ang="0">
                  <a:pos x="T4" y="T5"/>
                </a:cxn>
                <a:cxn ang="0">
                  <a:pos x="T6" y="T7"/>
                </a:cxn>
                <a:cxn ang="0">
                  <a:pos x="T8" y="T9"/>
                </a:cxn>
                <a:cxn ang="0">
                  <a:pos x="T10" y="T11"/>
                </a:cxn>
              </a:cxnLst>
              <a:rect l="0" t="0" r="r" b="b"/>
              <a:pathLst>
                <a:path w="1019" h="601">
                  <a:moveTo>
                    <a:pt x="308" y="0"/>
                  </a:moveTo>
                  <a:lnTo>
                    <a:pt x="0" y="0"/>
                  </a:lnTo>
                  <a:lnTo>
                    <a:pt x="237" y="601"/>
                  </a:lnTo>
                  <a:lnTo>
                    <a:pt x="1019" y="312"/>
                  </a:lnTo>
                  <a:lnTo>
                    <a:pt x="1019" y="312"/>
                  </a:lnTo>
                  <a:lnTo>
                    <a:pt x="308"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0"/>
            <p:cNvSpPr/>
            <p:nvPr/>
          </p:nvSpPr>
          <p:spPr bwMode="auto">
            <a:xfrm>
              <a:off x="11777662" y="14132"/>
              <a:ext cx="414338" cy="495300"/>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0"/>
            <p:cNvSpPr/>
            <p:nvPr/>
          </p:nvSpPr>
          <p:spPr bwMode="auto">
            <a:xfrm rot="18373820">
              <a:off x="222116" y="-337997"/>
              <a:ext cx="414393" cy="879495"/>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 name="connsiteX0" fmla="*/ 0 w 8890"/>
                <a:gd name="connsiteY0" fmla="*/ 0 h 10696"/>
                <a:gd name="connsiteX1" fmla="*/ 3449 w 8890"/>
                <a:gd name="connsiteY1" fmla="*/ 10696 h 10696"/>
                <a:gd name="connsiteX2" fmla="*/ 3449 w 8890"/>
                <a:gd name="connsiteY2" fmla="*/ 10696 h 10696"/>
                <a:gd name="connsiteX3" fmla="*/ 8890 w 8890"/>
                <a:gd name="connsiteY3" fmla="*/ 696 h 10696"/>
                <a:gd name="connsiteX4" fmla="*/ 0 w 8890"/>
                <a:gd name="connsiteY4" fmla="*/ 0 h 10696"/>
                <a:gd name="connsiteX0-1" fmla="*/ 0 w 7997"/>
                <a:gd name="connsiteY0-2" fmla="*/ 0 h 10000"/>
                <a:gd name="connsiteX1-3" fmla="*/ 3880 w 7997"/>
                <a:gd name="connsiteY1-4" fmla="*/ 10000 h 10000"/>
                <a:gd name="connsiteX2-5" fmla="*/ 3880 w 7997"/>
                <a:gd name="connsiteY2-6" fmla="*/ 10000 h 10000"/>
                <a:gd name="connsiteX3-7" fmla="*/ 7997 w 7997"/>
                <a:gd name="connsiteY3-8" fmla="*/ 2894 h 10000"/>
                <a:gd name="connsiteX4-9" fmla="*/ 0 w 7997"/>
                <a:gd name="connsiteY4-10" fmla="*/ 0 h 10000"/>
                <a:gd name="connsiteX0-11" fmla="*/ 0 w 18109"/>
                <a:gd name="connsiteY0-12" fmla="*/ 0 h 10000"/>
                <a:gd name="connsiteX1-13" fmla="*/ 4852 w 18109"/>
                <a:gd name="connsiteY1-14" fmla="*/ 10000 h 10000"/>
                <a:gd name="connsiteX2-15" fmla="*/ 4852 w 18109"/>
                <a:gd name="connsiteY2-16" fmla="*/ 10000 h 10000"/>
                <a:gd name="connsiteX3-17" fmla="*/ 18109 w 18109"/>
                <a:gd name="connsiteY3-18" fmla="*/ 5345 h 10000"/>
                <a:gd name="connsiteX4-19" fmla="*/ 0 w 1810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109" h="10000">
                  <a:moveTo>
                    <a:pt x="0" y="0"/>
                  </a:moveTo>
                  <a:lnTo>
                    <a:pt x="4852" y="10000"/>
                  </a:lnTo>
                  <a:lnTo>
                    <a:pt x="4852" y="10000"/>
                  </a:lnTo>
                  <a:lnTo>
                    <a:pt x="18109" y="5345"/>
                  </a:lnTo>
                  <a:lnTo>
                    <a:pt x="0"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FDB900"/>
                </a:solidFill>
              </a:endParaRPr>
            </a:p>
          </p:txBody>
        </p:sp>
        <p:sp>
          <p:nvSpPr>
            <p:cNvPr id="34" name="Freeform 26"/>
            <p:cNvSpPr/>
            <p:nvPr/>
          </p:nvSpPr>
          <p:spPr bwMode="auto">
            <a:xfrm>
              <a:off x="9029698" y="-37031"/>
              <a:ext cx="990985" cy="241663"/>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8980 w 10000"/>
                <a:gd name="connsiteY0" fmla="*/ 6331 h 10000"/>
                <a:gd name="connsiteX1" fmla="*/ 4240 w 10000"/>
                <a:gd name="connsiteY1" fmla="*/ 0 h 10000"/>
                <a:gd name="connsiteX2" fmla="*/ 0 w 10000"/>
                <a:gd name="connsiteY2" fmla="*/ 10000 h 10000"/>
                <a:gd name="connsiteX3" fmla="*/ 10000 w 10000"/>
                <a:gd name="connsiteY3" fmla="*/ 5706 h 10000"/>
                <a:gd name="connsiteX4" fmla="*/ 8980 w 10000"/>
                <a:gd name="connsiteY4" fmla="*/ 6331 h 10000"/>
                <a:gd name="connsiteX0-1" fmla="*/ 8980 w 8980"/>
                <a:gd name="connsiteY0-2" fmla="*/ 6331 h 10000"/>
                <a:gd name="connsiteX1-3" fmla="*/ 4240 w 8980"/>
                <a:gd name="connsiteY1-4" fmla="*/ 0 h 10000"/>
                <a:gd name="connsiteX2-5" fmla="*/ 0 w 8980"/>
                <a:gd name="connsiteY2-6" fmla="*/ 10000 h 10000"/>
                <a:gd name="connsiteX3-7" fmla="*/ 7682 w 8980"/>
                <a:gd name="connsiteY3-8" fmla="*/ 8285 h 10000"/>
                <a:gd name="connsiteX4-9" fmla="*/ 8980 w 8980"/>
                <a:gd name="connsiteY4-10" fmla="*/ 6331 h 10000"/>
                <a:gd name="connsiteX0-11" fmla="*/ 10000 w 10000"/>
                <a:gd name="connsiteY0-12" fmla="*/ 0 h 3669"/>
                <a:gd name="connsiteX1-13" fmla="*/ 1243 w 10000"/>
                <a:gd name="connsiteY1-14" fmla="*/ 1407 h 3669"/>
                <a:gd name="connsiteX2-15" fmla="*/ 0 w 10000"/>
                <a:gd name="connsiteY2-16" fmla="*/ 3669 h 3669"/>
                <a:gd name="connsiteX3-17" fmla="*/ 8555 w 10000"/>
                <a:gd name="connsiteY3-18" fmla="*/ 1954 h 3669"/>
                <a:gd name="connsiteX4-19" fmla="*/ 10000 w 10000"/>
                <a:gd name="connsiteY4-20" fmla="*/ 0 h 3669"/>
                <a:gd name="connsiteX0-21" fmla="*/ 8878 w 8878"/>
                <a:gd name="connsiteY0-22" fmla="*/ 639 h 6165"/>
                <a:gd name="connsiteX1-23" fmla="*/ 1243 w 8878"/>
                <a:gd name="connsiteY1-24" fmla="*/ 0 h 6165"/>
                <a:gd name="connsiteX2-25" fmla="*/ 0 w 8878"/>
                <a:gd name="connsiteY2-26" fmla="*/ 6165 h 6165"/>
                <a:gd name="connsiteX3-27" fmla="*/ 8555 w 8878"/>
                <a:gd name="connsiteY3-28" fmla="*/ 1491 h 6165"/>
                <a:gd name="connsiteX4-29" fmla="*/ 8878 w 8878"/>
                <a:gd name="connsiteY4-30" fmla="*/ 639 h 61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878" h="6165">
                  <a:moveTo>
                    <a:pt x="8878" y="639"/>
                  </a:moveTo>
                  <a:lnTo>
                    <a:pt x="1243" y="0"/>
                  </a:lnTo>
                  <a:lnTo>
                    <a:pt x="0" y="6165"/>
                  </a:lnTo>
                  <a:lnTo>
                    <a:pt x="8555" y="1491"/>
                  </a:lnTo>
                  <a:lnTo>
                    <a:pt x="8878" y="63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2" name="TextBox 61"/>
          <p:cNvSpPr txBox="1"/>
          <p:nvPr/>
        </p:nvSpPr>
        <p:spPr>
          <a:xfrm>
            <a:off x="4679564" y="1457278"/>
            <a:ext cx="955040" cy="1938020"/>
          </a:xfrm>
          <a:prstGeom prst="rect">
            <a:avLst/>
          </a:prstGeom>
          <a:noFill/>
        </p:spPr>
        <p:txBody>
          <a:bodyPr wrap="none" rtlCol="0">
            <a:spAutoFit/>
          </a:bodyPr>
          <a:lstStyle>
            <a:defPPr>
              <a:defRPr lang="zh-CN"/>
            </a:defPPr>
            <a:lvl1pPr>
              <a:defRPr sz="19900" b="1">
                <a:solidFill>
                  <a:srgbClr val="5FCACB"/>
                </a:solidFill>
              </a:defRPr>
            </a:lvl1pPr>
          </a:lstStyle>
          <a:p>
            <a:r>
              <a:rPr lang="en-US" altLang="zh-CN" sz="12000" dirty="0">
                <a:solidFill>
                  <a:schemeClr val="accent1"/>
                </a:solidFill>
              </a:rPr>
              <a:t>2</a:t>
            </a:r>
            <a:endParaRPr lang="en-US" altLang="zh-CN" sz="12000" dirty="0">
              <a:solidFill>
                <a:schemeClr val="accent1"/>
              </a:solidFill>
            </a:endParaRPr>
          </a:p>
        </p:txBody>
      </p:sp>
      <p:sp>
        <p:nvSpPr>
          <p:cNvPr id="64" name="文本框 78"/>
          <p:cNvSpPr txBox="1"/>
          <p:nvPr/>
        </p:nvSpPr>
        <p:spPr>
          <a:xfrm>
            <a:off x="4230553" y="3747232"/>
            <a:ext cx="5669280" cy="1198880"/>
          </a:xfrm>
          <a:prstGeom prst="rect">
            <a:avLst/>
          </a:prstGeom>
          <a:noFill/>
        </p:spPr>
        <p:txBody>
          <a:bodyPr wrap="none" rtlCol="0">
            <a:spAutoFit/>
          </a:bodyPr>
          <a:lstStyle>
            <a:defPPr>
              <a:defRPr lang="zh-CN"/>
            </a:defPPr>
            <a:lvl1pPr>
              <a:defRPr sz="3200" b="1">
                <a:solidFill>
                  <a:srgbClr val="F5841C"/>
                </a:solidFill>
                <a:latin typeface="微软雅黑" panose="020B0503020204020204" pitchFamily="34" charset="-122"/>
                <a:ea typeface="微软雅黑" panose="020B0503020204020204" pitchFamily="34" charset="-122"/>
              </a:defRPr>
            </a:lvl1pPr>
          </a:lstStyle>
          <a:p>
            <a:pPr algn="l"/>
            <a:r>
              <a:rPr lang="zh-CN" altLang="en-US" sz="7200" dirty="0">
                <a:solidFill>
                  <a:schemeClr val="accent1"/>
                </a:solidFill>
              </a:rPr>
              <a:t>写作要点</a:t>
            </a:r>
            <a:r>
              <a:rPr lang="zh-CN" altLang="en-US" sz="7200" dirty="0">
                <a:solidFill>
                  <a:schemeClr val="accent1"/>
                </a:solidFill>
              </a:rPr>
              <a:t>设计</a:t>
            </a:r>
            <a:endParaRPr lang="zh-CN" altLang="en-US" sz="7200" dirty="0">
              <a:solidFill>
                <a:schemeClr val="accent1"/>
              </a:solidFill>
            </a:endParaRPr>
          </a:p>
        </p:txBody>
      </p:sp>
      <p:grpSp>
        <p:nvGrpSpPr>
          <p:cNvPr id="65" name="组合 64"/>
          <p:cNvGrpSpPr/>
          <p:nvPr/>
        </p:nvGrpSpPr>
        <p:grpSpPr>
          <a:xfrm>
            <a:off x="7325374" y="4777503"/>
            <a:ext cx="4883789" cy="2129365"/>
            <a:chOff x="7325374" y="4777503"/>
            <a:chExt cx="4883789" cy="2129365"/>
          </a:xfrm>
        </p:grpSpPr>
        <p:sp>
          <p:nvSpPr>
            <p:cNvPr id="67" name="Freeform 24"/>
            <p:cNvSpPr/>
            <p:nvPr/>
          </p:nvSpPr>
          <p:spPr bwMode="auto">
            <a:xfrm rot="10800000">
              <a:off x="11031618" y="4777503"/>
              <a:ext cx="1164443" cy="933878"/>
            </a:xfrm>
            <a:custGeom>
              <a:avLst/>
              <a:gdLst>
                <a:gd name="T0" fmla="*/ 285 w 1067"/>
                <a:gd name="T1" fmla="*/ 793 h 793"/>
                <a:gd name="T2" fmla="*/ 1067 w 1067"/>
                <a:gd name="T3" fmla="*/ 504 h 793"/>
                <a:gd name="T4" fmla="*/ 0 w 1067"/>
                <a:gd name="T5" fmla="*/ 0 h 793"/>
                <a:gd name="T6" fmla="*/ 285 w 1067"/>
                <a:gd name="T7" fmla="*/ 793 h 793"/>
                <a:gd name="connsiteX0" fmla="*/ 0 w 7329"/>
                <a:gd name="connsiteY0" fmla="*/ 8286 h 8286"/>
                <a:gd name="connsiteX1" fmla="*/ 7329 w 7329"/>
                <a:gd name="connsiteY1" fmla="*/ 4642 h 8286"/>
                <a:gd name="connsiteX2" fmla="*/ 4 w 7329"/>
                <a:gd name="connsiteY2" fmla="*/ 0 h 8286"/>
                <a:gd name="connsiteX3" fmla="*/ 0 w 7329"/>
                <a:gd name="connsiteY3" fmla="*/ 8286 h 8286"/>
              </a:gdLst>
              <a:ahLst/>
              <a:cxnLst>
                <a:cxn ang="0">
                  <a:pos x="connsiteX0" y="connsiteY0"/>
                </a:cxn>
                <a:cxn ang="0">
                  <a:pos x="connsiteX1" y="connsiteY1"/>
                </a:cxn>
                <a:cxn ang="0">
                  <a:pos x="connsiteX2" y="connsiteY2"/>
                </a:cxn>
                <a:cxn ang="0">
                  <a:pos x="connsiteX3" y="connsiteY3"/>
                </a:cxn>
              </a:cxnLst>
              <a:rect l="l" t="t" r="r" b="b"/>
              <a:pathLst>
                <a:path w="7329" h="8286">
                  <a:moveTo>
                    <a:pt x="0" y="8286"/>
                  </a:moveTo>
                  <a:lnTo>
                    <a:pt x="7329" y="4642"/>
                  </a:lnTo>
                  <a:lnTo>
                    <a:pt x="4" y="0"/>
                  </a:lnTo>
                  <a:cubicBezTo>
                    <a:pt x="3" y="2762"/>
                    <a:pt x="1" y="5524"/>
                    <a:pt x="0" y="8286"/>
                  </a:cubicBezTo>
                  <a:close/>
                </a:path>
              </a:pathLst>
            </a:custGeom>
            <a:solidFill>
              <a:srgbClr val="319095"/>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8" name="Freeform 25"/>
            <p:cNvSpPr/>
            <p:nvPr/>
          </p:nvSpPr>
          <p:spPr bwMode="auto">
            <a:xfrm rot="10800000">
              <a:off x="8701256" y="5597567"/>
              <a:ext cx="1588816" cy="1092945"/>
            </a:xfrm>
            <a:custGeom>
              <a:avLst/>
              <a:gdLst>
                <a:gd name="T0" fmla="*/ 284 w 1067"/>
                <a:gd name="T1" fmla="*/ 769 h 769"/>
                <a:gd name="T2" fmla="*/ 1067 w 1067"/>
                <a:gd name="T3" fmla="*/ 481 h 769"/>
                <a:gd name="T4" fmla="*/ 0 w 1067"/>
                <a:gd name="T5" fmla="*/ 0 h 769"/>
                <a:gd name="T6" fmla="*/ 284 w 1067"/>
                <a:gd name="T7" fmla="*/ 769 h 769"/>
              </a:gdLst>
              <a:ahLst/>
              <a:cxnLst>
                <a:cxn ang="0">
                  <a:pos x="T0" y="T1"/>
                </a:cxn>
                <a:cxn ang="0">
                  <a:pos x="T2" y="T3"/>
                </a:cxn>
                <a:cxn ang="0">
                  <a:pos x="T4" y="T5"/>
                </a:cxn>
                <a:cxn ang="0">
                  <a:pos x="T6" y="T7"/>
                </a:cxn>
              </a:cxnLst>
              <a:rect l="0" t="0" r="r" b="b"/>
              <a:pathLst>
                <a:path w="1067" h="769">
                  <a:moveTo>
                    <a:pt x="284" y="769"/>
                  </a:moveTo>
                  <a:lnTo>
                    <a:pt x="1067" y="481"/>
                  </a:lnTo>
                  <a:lnTo>
                    <a:pt x="0" y="0"/>
                  </a:lnTo>
                  <a:lnTo>
                    <a:pt x="284" y="76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9" name="Freeform 26"/>
            <p:cNvSpPr/>
            <p:nvPr/>
          </p:nvSpPr>
          <p:spPr bwMode="auto">
            <a:xfrm rot="10800000">
              <a:off x="11454509" y="6084860"/>
              <a:ext cx="754654" cy="776204"/>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4529 w 6355"/>
                <a:gd name="connsiteY0" fmla="*/ 0 h 8115"/>
                <a:gd name="connsiteX1" fmla="*/ 595 w 6355"/>
                <a:gd name="connsiteY1" fmla="*/ 0 h 8115"/>
                <a:gd name="connsiteX2" fmla="*/ 0 w 6355"/>
                <a:gd name="connsiteY2" fmla="*/ 8115 h 8115"/>
                <a:gd name="connsiteX3" fmla="*/ 6355 w 6355"/>
                <a:gd name="connsiteY3" fmla="*/ 5706 h 8115"/>
                <a:gd name="connsiteX4" fmla="*/ 4529 w 6355"/>
                <a:gd name="connsiteY4" fmla="*/ 0 h 8115"/>
                <a:gd name="connsiteX0-1" fmla="*/ 7312 w 10185"/>
                <a:gd name="connsiteY0-2" fmla="*/ 0 h 10000"/>
                <a:gd name="connsiteX1-3" fmla="*/ 78 w 10185"/>
                <a:gd name="connsiteY1-4" fmla="*/ 0 h 10000"/>
                <a:gd name="connsiteX2-5" fmla="*/ 185 w 10185"/>
                <a:gd name="connsiteY2-6" fmla="*/ 10000 h 10000"/>
                <a:gd name="connsiteX3-7" fmla="*/ 10185 w 10185"/>
                <a:gd name="connsiteY3-8" fmla="*/ 7031 h 10000"/>
                <a:gd name="connsiteX4-9" fmla="*/ 7312 w 10185"/>
                <a:gd name="connsiteY4-1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5" h="10000">
                  <a:moveTo>
                    <a:pt x="7312" y="0"/>
                  </a:moveTo>
                  <a:lnTo>
                    <a:pt x="78" y="0"/>
                  </a:lnTo>
                  <a:cubicBezTo>
                    <a:pt x="-233" y="3333"/>
                    <a:pt x="497" y="6667"/>
                    <a:pt x="185" y="10000"/>
                  </a:cubicBezTo>
                  <a:lnTo>
                    <a:pt x="10185" y="7031"/>
                  </a:lnTo>
                  <a:lnTo>
                    <a:pt x="7312" y="0"/>
                  </a:lnTo>
                  <a:close/>
                </a:path>
              </a:pathLst>
            </a:custGeom>
            <a:solidFill>
              <a:srgbClr val="5FCACB"/>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0" name="Freeform 27"/>
            <p:cNvSpPr/>
            <p:nvPr/>
          </p:nvSpPr>
          <p:spPr bwMode="auto">
            <a:xfrm rot="10800000">
              <a:off x="10290072" y="5188245"/>
              <a:ext cx="1164437" cy="1502267"/>
            </a:xfrm>
            <a:custGeom>
              <a:avLst/>
              <a:gdLst>
                <a:gd name="T0" fmla="*/ 284 w 782"/>
                <a:gd name="T1" fmla="*/ 1057 h 1057"/>
                <a:gd name="T2" fmla="*/ 782 w 782"/>
                <a:gd name="T3" fmla="*/ 0 h 1057"/>
                <a:gd name="T4" fmla="*/ 0 w 782"/>
                <a:gd name="T5" fmla="*/ 264 h 1057"/>
                <a:gd name="T6" fmla="*/ 284 w 782"/>
                <a:gd name="T7" fmla="*/ 1057 h 1057"/>
              </a:gdLst>
              <a:ahLst/>
              <a:cxnLst>
                <a:cxn ang="0">
                  <a:pos x="T0" y="T1"/>
                </a:cxn>
                <a:cxn ang="0">
                  <a:pos x="T2" y="T3"/>
                </a:cxn>
                <a:cxn ang="0">
                  <a:pos x="T4" y="T5"/>
                </a:cxn>
                <a:cxn ang="0">
                  <a:pos x="T6" y="T7"/>
                </a:cxn>
              </a:cxnLst>
              <a:rect l="0" t="0" r="r" b="b"/>
              <a:pathLst>
                <a:path w="782" h="1057">
                  <a:moveTo>
                    <a:pt x="284" y="1057"/>
                  </a:moveTo>
                  <a:lnTo>
                    <a:pt x="782" y="0"/>
                  </a:lnTo>
                  <a:lnTo>
                    <a:pt x="0" y="264"/>
                  </a:lnTo>
                  <a:lnTo>
                    <a:pt x="284" y="1057"/>
                  </a:lnTo>
                  <a:close/>
                </a:path>
              </a:pathLst>
            </a:custGeom>
            <a:solidFill>
              <a:srgbClr val="5FCACB"/>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1" name="Freeform 29"/>
            <p:cNvSpPr/>
            <p:nvPr/>
          </p:nvSpPr>
          <p:spPr bwMode="auto">
            <a:xfrm rot="10800000">
              <a:off x="7536819" y="6006888"/>
              <a:ext cx="1517342" cy="854174"/>
            </a:xfrm>
            <a:custGeom>
              <a:avLst/>
              <a:gdLst>
                <a:gd name="T0" fmla="*/ 308 w 1019"/>
                <a:gd name="T1" fmla="*/ 0 h 601"/>
                <a:gd name="T2" fmla="*/ 0 w 1019"/>
                <a:gd name="T3" fmla="*/ 0 h 601"/>
                <a:gd name="T4" fmla="*/ 237 w 1019"/>
                <a:gd name="T5" fmla="*/ 601 h 601"/>
                <a:gd name="T6" fmla="*/ 1019 w 1019"/>
                <a:gd name="T7" fmla="*/ 312 h 601"/>
                <a:gd name="T8" fmla="*/ 1019 w 1019"/>
                <a:gd name="T9" fmla="*/ 312 h 601"/>
                <a:gd name="T10" fmla="*/ 308 w 1019"/>
                <a:gd name="T11" fmla="*/ 0 h 601"/>
              </a:gdLst>
              <a:ahLst/>
              <a:cxnLst>
                <a:cxn ang="0">
                  <a:pos x="T0" y="T1"/>
                </a:cxn>
                <a:cxn ang="0">
                  <a:pos x="T2" y="T3"/>
                </a:cxn>
                <a:cxn ang="0">
                  <a:pos x="T4" y="T5"/>
                </a:cxn>
                <a:cxn ang="0">
                  <a:pos x="T6" y="T7"/>
                </a:cxn>
                <a:cxn ang="0">
                  <a:pos x="T8" y="T9"/>
                </a:cxn>
                <a:cxn ang="0">
                  <a:pos x="T10" y="T11"/>
                </a:cxn>
              </a:cxnLst>
              <a:rect l="0" t="0" r="r" b="b"/>
              <a:pathLst>
                <a:path w="1019" h="601">
                  <a:moveTo>
                    <a:pt x="308" y="0"/>
                  </a:moveTo>
                  <a:lnTo>
                    <a:pt x="0" y="0"/>
                  </a:lnTo>
                  <a:lnTo>
                    <a:pt x="237" y="601"/>
                  </a:lnTo>
                  <a:lnTo>
                    <a:pt x="1019" y="312"/>
                  </a:lnTo>
                  <a:lnTo>
                    <a:pt x="1019" y="312"/>
                  </a:lnTo>
                  <a:lnTo>
                    <a:pt x="308"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Freeform 30"/>
            <p:cNvSpPr/>
            <p:nvPr/>
          </p:nvSpPr>
          <p:spPr bwMode="auto">
            <a:xfrm rot="10800000">
              <a:off x="7325374" y="6417631"/>
              <a:ext cx="388642" cy="443431"/>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3" name="Freeform 26"/>
            <p:cNvSpPr/>
            <p:nvPr/>
          </p:nvSpPr>
          <p:spPr bwMode="auto">
            <a:xfrm rot="10800000">
              <a:off x="9362034" y="6690512"/>
              <a:ext cx="929528" cy="216356"/>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8980 w 10000"/>
                <a:gd name="connsiteY0" fmla="*/ 6331 h 10000"/>
                <a:gd name="connsiteX1" fmla="*/ 4240 w 10000"/>
                <a:gd name="connsiteY1" fmla="*/ 0 h 10000"/>
                <a:gd name="connsiteX2" fmla="*/ 0 w 10000"/>
                <a:gd name="connsiteY2" fmla="*/ 10000 h 10000"/>
                <a:gd name="connsiteX3" fmla="*/ 10000 w 10000"/>
                <a:gd name="connsiteY3" fmla="*/ 5706 h 10000"/>
                <a:gd name="connsiteX4" fmla="*/ 8980 w 10000"/>
                <a:gd name="connsiteY4" fmla="*/ 6331 h 10000"/>
                <a:gd name="connsiteX0-1" fmla="*/ 8980 w 8980"/>
                <a:gd name="connsiteY0-2" fmla="*/ 6331 h 10000"/>
                <a:gd name="connsiteX1-3" fmla="*/ 4240 w 8980"/>
                <a:gd name="connsiteY1-4" fmla="*/ 0 h 10000"/>
                <a:gd name="connsiteX2-5" fmla="*/ 0 w 8980"/>
                <a:gd name="connsiteY2-6" fmla="*/ 10000 h 10000"/>
                <a:gd name="connsiteX3-7" fmla="*/ 7682 w 8980"/>
                <a:gd name="connsiteY3-8" fmla="*/ 8285 h 10000"/>
                <a:gd name="connsiteX4-9" fmla="*/ 8980 w 8980"/>
                <a:gd name="connsiteY4-10" fmla="*/ 6331 h 10000"/>
                <a:gd name="connsiteX0-11" fmla="*/ 10000 w 10000"/>
                <a:gd name="connsiteY0-12" fmla="*/ 0 h 3669"/>
                <a:gd name="connsiteX1-13" fmla="*/ 1243 w 10000"/>
                <a:gd name="connsiteY1-14" fmla="*/ 1407 h 3669"/>
                <a:gd name="connsiteX2-15" fmla="*/ 0 w 10000"/>
                <a:gd name="connsiteY2-16" fmla="*/ 3669 h 3669"/>
                <a:gd name="connsiteX3-17" fmla="*/ 8555 w 10000"/>
                <a:gd name="connsiteY3-18" fmla="*/ 1954 h 3669"/>
                <a:gd name="connsiteX4-19" fmla="*/ 10000 w 10000"/>
                <a:gd name="connsiteY4-20" fmla="*/ 0 h 3669"/>
                <a:gd name="connsiteX0-21" fmla="*/ 8878 w 8878"/>
                <a:gd name="connsiteY0-22" fmla="*/ 639 h 6165"/>
                <a:gd name="connsiteX1-23" fmla="*/ 1243 w 8878"/>
                <a:gd name="connsiteY1-24" fmla="*/ 0 h 6165"/>
                <a:gd name="connsiteX2-25" fmla="*/ 0 w 8878"/>
                <a:gd name="connsiteY2-26" fmla="*/ 6165 h 6165"/>
                <a:gd name="connsiteX3-27" fmla="*/ 8555 w 8878"/>
                <a:gd name="connsiteY3-28" fmla="*/ 1491 h 6165"/>
                <a:gd name="connsiteX4-29" fmla="*/ 8878 w 8878"/>
                <a:gd name="connsiteY4-30" fmla="*/ 639 h 61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878" h="6165">
                  <a:moveTo>
                    <a:pt x="8878" y="639"/>
                  </a:moveTo>
                  <a:lnTo>
                    <a:pt x="1243" y="0"/>
                  </a:lnTo>
                  <a:lnTo>
                    <a:pt x="0" y="6165"/>
                  </a:lnTo>
                  <a:lnTo>
                    <a:pt x="8555" y="1491"/>
                  </a:lnTo>
                  <a:lnTo>
                    <a:pt x="8878" y="63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76" name="文本框 46"/>
          <p:cNvSpPr txBox="1"/>
          <p:nvPr/>
        </p:nvSpPr>
        <p:spPr>
          <a:xfrm>
            <a:off x="5531403" y="2359013"/>
            <a:ext cx="2173605" cy="768350"/>
          </a:xfrm>
          <a:prstGeom prst="rect">
            <a:avLst/>
          </a:prstGeom>
          <a:noFill/>
        </p:spPr>
        <p:txBody>
          <a:bodyPr wrap="none" rtlCol="0">
            <a:spAutoFit/>
          </a:bodyPr>
          <a:lstStyle/>
          <a:p>
            <a:r>
              <a:rPr lang="en-US" altLang="zh-CN" sz="4400" dirty="0">
                <a:solidFill>
                  <a:schemeClr val="bg1">
                    <a:lumMod val="85000"/>
                  </a:schemeClr>
                </a:solidFill>
              </a:rPr>
              <a:t>Part Two</a:t>
            </a:r>
            <a:endParaRPr lang="zh-CN" altLang="en-US" sz="4400" dirty="0">
              <a:solidFill>
                <a:schemeClr val="bg1">
                  <a:lumMod val="85000"/>
                </a:schemeClr>
              </a:solidFill>
            </a:endParaRPr>
          </a:p>
        </p:txBody>
      </p:sp>
      <p:grpSp>
        <p:nvGrpSpPr>
          <p:cNvPr id="77" name="组合 76"/>
          <p:cNvGrpSpPr/>
          <p:nvPr/>
        </p:nvGrpSpPr>
        <p:grpSpPr>
          <a:xfrm rot="2484086">
            <a:off x="3923329" y="3309854"/>
            <a:ext cx="406107" cy="1155987"/>
            <a:chOff x="4454660" y="3810474"/>
            <a:chExt cx="406107" cy="1155987"/>
          </a:xfrm>
        </p:grpSpPr>
        <p:sp>
          <p:nvSpPr>
            <p:cNvPr id="78" name="Freeform 16"/>
            <p:cNvSpPr/>
            <p:nvPr/>
          </p:nvSpPr>
          <p:spPr bwMode="auto">
            <a:xfrm flipV="1">
              <a:off x="4459674" y="3810474"/>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0"/>
            <p:cNvSpPr/>
            <p:nvPr/>
          </p:nvSpPr>
          <p:spPr bwMode="auto">
            <a:xfrm rot="15296182">
              <a:off x="4522923" y="4261161"/>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2"/>
            <p:cNvSpPr/>
            <p:nvPr/>
          </p:nvSpPr>
          <p:spPr bwMode="auto">
            <a:xfrm rot="7160246">
              <a:off x="4384500" y="4490194"/>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1" name="组合 80"/>
          <p:cNvGrpSpPr/>
          <p:nvPr/>
        </p:nvGrpSpPr>
        <p:grpSpPr>
          <a:xfrm rot="13396910" flipV="1">
            <a:off x="7795736" y="4320800"/>
            <a:ext cx="406107" cy="1155987"/>
            <a:chOff x="11762339" y="3746221"/>
            <a:chExt cx="406107" cy="1155987"/>
          </a:xfrm>
        </p:grpSpPr>
        <p:sp>
          <p:nvSpPr>
            <p:cNvPr id="82" name="Freeform 16"/>
            <p:cNvSpPr/>
            <p:nvPr/>
          </p:nvSpPr>
          <p:spPr bwMode="auto">
            <a:xfrm flipV="1">
              <a:off x="11767353" y="3746221"/>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0"/>
            <p:cNvSpPr/>
            <p:nvPr/>
          </p:nvSpPr>
          <p:spPr bwMode="auto">
            <a:xfrm rot="15296182">
              <a:off x="11830602" y="4196908"/>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2"/>
            <p:cNvSpPr/>
            <p:nvPr/>
          </p:nvSpPr>
          <p:spPr bwMode="auto">
            <a:xfrm rot="7160246">
              <a:off x="11692179" y="4425941"/>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3" name="图片 2" descr="图标 图片1"/>
          <p:cNvPicPr>
            <a:picLocks noChangeAspect="1"/>
          </p:cNvPicPr>
          <p:nvPr>
            <p:custDataLst>
              <p:tags r:id="rId1"/>
            </p:custDataLst>
          </p:nvPr>
        </p:nvPicPr>
        <p:blipFill>
          <a:blip r:embed="rId2"/>
          <a:stretch>
            <a:fillRect/>
          </a:stretch>
        </p:blipFill>
        <p:spPr>
          <a:xfrm>
            <a:off x="10701655" y="209550"/>
            <a:ext cx="1161415" cy="993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808652" y="266009"/>
            <a:ext cx="332014" cy="240443"/>
            <a:chOff x="2731845" y="207068"/>
            <a:chExt cx="497103" cy="360000"/>
          </a:xfrm>
        </p:grpSpPr>
        <p:sp>
          <p:nvSpPr>
            <p:cNvPr id="2" name="燕尾形 1"/>
            <p:cNvSpPr/>
            <p:nvPr/>
          </p:nvSpPr>
          <p:spPr>
            <a:xfrm flipH="1">
              <a:off x="2731845" y="207068"/>
              <a:ext cx="252000" cy="360000"/>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1" name="燕尾形 40"/>
            <p:cNvSpPr/>
            <p:nvPr/>
          </p:nvSpPr>
          <p:spPr>
            <a:xfrm flipH="1">
              <a:off x="2976948" y="207068"/>
              <a:ext cx="252000" cy="360000"/>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11" name="矩形 10"/>
          <p:cNvSpPr/>
          <p:nvPr/>
        </p:nvSpPr>
        <p:spPr>
          <a:xfrm>
            <a:off x="5628005" y="130175"/>
            <a:ext cx="6136005" cy="435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写作要点</a:t>
            </a:r>
            <a:r>
              <a:rPr lang="zh-CN" altLang="en-US"/>
              <a:t>设计</a:t>
            </a:r>
            <a:endParaRPr lang="zh-CN" altLang="en-US"/>
          </a:p>
        </p:txBody>
      </p:sp>
      <p:grpSp>
        <p:nvGrpSpPr>
          <p:cNvPr id="13" name="组合 12"/>
          <p:cNvGrpSpPr/>
          <p:nvPr/>
        </p:nvGrpSpPr>
        <p:grpSpPr>
          <a:xfrm>
            <a:off x="843006" y="854710"/>
            <a:ext cx="3360694" cy="1198880"/>
            <a:chOff x="8429396" y="1857079"/>
            <a:chExt cx="2813279" cy="1198880"/>
          </a:xfrm>
        </p:grpSpPr>
        <p:sp>
          <p:nvSpPr>
            <p:cNvPr id="14" name="Rounded Rectangle 29"/>
            <p:cNvSpPr>
              <a:spLocks noChangeArrowheads="1"/>
            </p:cNvSpPr>
            <p:nvPr>
              <p:custDataLst>
                <p:tags r:id="rId1"/>
              </p:custDataLst>
            </p:nvPr>
          </p:nvSpPr>
          <p:spPr bwMode="auto">
            <a:xfrm>
              <a:off x="8429625" y="1857375"/>
              <a:ext cx="2813050" cy="1163638"/>
            </a:xfrm>
            <a:prstGeom prst="roundRect">
              <a:avLst>
                <a:gd name="adj" fmla="val 10134"/>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p>
              <a:pPr algn="ctr" defTabSz="1373505" eaLnBrk="1" hangingPunct="1"/>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45"/>
            <p:cNvSpPr>
              <a:spLocks noEditPoints="1"/>
            </p:cNvSpPr>
            <p:nvPr>
              <p:custDataLst>
                <p:tags r:id="rId2"/>
              </p:custDataLst>
            </p:nvPr>
          </p:nvSpPr>
          <p:spPr bwMode="auto">
            <a:xfrm>
              <a:off x="10523538" y="2135189"/>
              <a:ext cx="522287" cy="566549"/>
            </a:xfrm>
            <a:custGeom>
              <a:avLst/>
              <a:gdLst>
                <a:gd name="T0" fmla="*/ 2147483647 w 232"/>
                <a:gd name="T1" fmla="*/ 2147483647 h 252"/>
                <a:gd name="T2" fmla="*/ 2147483647 w 232"/>
                <a:gd name="T3" fmla="*/ 2147483647 h 252"/>
                <a:gd name="T4" fmla="*/ 2147483647 w 232"/>
                <a:gd name="T5" fmla="*/ 2147483647 h 252"/>
                <a:gd name="T6" fmla="*/ 2147483647 w 232"/>
                <a:gd name="T7" fmla="*/ 2147483647 h 252"/>
                <a:gd name="T8" fmla="*/ 2147483647 w 232"/>
                <a:gd name="T9" fmla="*/ 2147483647 h 252"/>
                <a:gd name="T10" fmla="*/ 2147483647 w 232"/>
                <a:gd name="T11" fmla="*/ 2147483647 h 252"/>
                <a:gd name="T12" fmla="*/ 2147483647 w 232"/>
                <a:gd name="T13" fmla="*/ 2147483647 h 252"/>
                <a:gd name="T14" fmla="*/ 2147483647 w 232"/>
                <a:gd name="T15" fmla="*/ 2147483647 h 252"/>
                <a:gd name="T16" fmla="*/ 0 w 232"/>
                <a:gd name="T17" fmla="*/ 2147483647 h 252"/>
                <a:gd name="T18" fmla="*/ 0 w 232"/>
                <a:gd name="T19" fmla="*/ 2147483647 h 252"/>
                <a:gd name="T20" fmla="*/ 2147483647 w 232"/>
                <a:gd name="T21" fmla="*/ 2147483647 h 252"/>
                <a:gd name="T22" fmla="*/ 2147483647 w 232"/>
                <a:gd name="T23" fmla="*/ 2147483647 h 252"/>
                <a:gd name="T24" fmla="*/ 2147483647 w 232"/>
                <a:gd name="T25" fmla="*/ 2147483647 h 252"/>
                <a:gd name="T26" fmla="*/ 2147483647 w 232"/>
                <a:gd name="T27" fmla="*/ 2147483647 h 252"/>
                <a:gd name="T28" fmla="*/ 2147483647 w 232"/>
                <a:gd name="T29" fmla="*/ 2147483647 h 252"/>
                <a:gd name="T30" fmla="*/ 2147483647 w 232"/>
                <a:gd name="T31" fmla="*/ 2147483647 h 252"/>
                <a:gd name="T32" fmla="*/ 2147483647 w 232"/>
                <a:gd name="T33" fmla="*/ 2147483647 h 252"/>
                <a:gd name="T34" fmla="*/ 2147483647 w 232"/>
                <a:gd name="T35" fmla="*/ 2147483647 h 252"/>
                <a:gd name="T36" fmla="*/ 2147483647 w 232"/>
                <a:gd name="T37" fmla="*/ 2147483647 h 252"/>
                <a:gd name="T38" fmla="*/ 2147483647 w 232"/>
                <a:gd name="T39" fmla="*/ 2147483647 h 252"/>
                <a:gd name="T40" fmla="*/ 2147483647 w 232"/>
                <a:gd name="T41" fmla="*/ 2147483647 h 252"/>
                <a:gd name="T42" fmla="*/ 2147483647 w 232"/>
                <a:gd name="T43" fmla="*/ 2147483647 h 252"/>
                <a:gd name="T44" fmla="*/ 2147483647 w 232"/>
                <a:gd name="T45" fmla="*/ 2147483647 h 252"/>
                <a:gd name="T46" fmla="*/ 2147483647 w 232"/>
                <a:gd name="T47" fmla="*/ 2147483647 h 252"/>
                <a:gd name="T48" fmla="*/ 2147483647 w 232"/>
                <a:gd name="T49" fmla="*/ 2147483647 h 252"/>
                <a:gd name="T50" fmla="*/ 2147483647 w 232"/>
                <a:gd name="T51" fmla="*/ 2147483647 h 252"/>
                <a:gd name="T52" fmla="*/ 2147483647 w 232"/>
                <a:gd name="T53" fmla="*/ 2147483647 h 252"/>
                <a:gd name="T54" fmla="*/ 2147483647 w 232"/>
                <a:gd name="T55" fmla="*/ 2147483647 h 252"/>
                <a:gd name="T56" fmla="*/ 2147483647 w 232"/>
                <a:gd name="T57" fmla="*/ 2147483647 h 252"/>
                <a:gd name="T58" fmla="*/ 2147483647 w 232"/>
                <a:gd name="T59" fmla="*/ 2147483647 h 252"/>
                <a:gd name="T60" fmla="*/ 2147483647 w 232"/>
                <a:gd name="T61" fmla="*/ 2147483647 h 252"/>
                <a:gd name="T62" fmla="*/ 2147483647 w 232"/>
                <a:gd name="T63" fmla="*/ 2147483647 h 252"/>
                <a:gd name="T64" fmla="*/ 2147483647 w 232"/>
                <a:gd name="T65" fmla="*/ 2147483647 h 252"/>
                <a:gd name="T66" fmla="*/ 2147483647 w 232"/>
                <a:gd name="T67" fmla="*/ 2147483647 h 252"/>
                <a:gd name="T68" fmla="*/ 2147483647 w 232"/>
                <a:gd name="T69" fmla="*/ 2147483647 h 252"/>
                <a:gd name="T70" fmla="*/ 2147483647 w 232"/>
                <a:gd name="T71" fmla="*/ 2147483647 h 252"/>
                <a:gd name="T72" fmla="*/ 2147483647 w 232"/>
                <a:gd name="T73" fmla="*/ 2147483647 h 252"/>
                <a:gd name="T74" fmla="*/ 2147483647 w 232"/>
                <a:gd name="T75" fmla="*/ 2147483647 h 252"/>
                <a:gd name="T76" fmla="*/ 2147483647 w 232"/>
                <a:gd name="T77" fmla="*/ 2147483647 h 252"/>
                <a:gd name="T78" fmla="*/ 2147483647 w 232"/>
                <a:gd name="T79" fmla="*/ 2147483647 h 252"/>
                <a:gd name="T80" fmla="*/ 2147483647 w 232"/>
                <a:gd name="T81" fmla="*/ 2147483647 h 252"/>
                <a:gd name="T82" fmla="*/ 2147483647 w 232"/>
                <a:gd name="T83" fmla="*/ 2147483647 h 252"/>
                <a:gd name="T84" fmla="*/ 2147483647 w 232"/>
                <a:gd name="T85" fmla="*/ 2147483647 h 252"/>
                <a:gd name="T86" fmla="*/ 2147483647 w 232"/>
                <a:gd name="T87" fmla="*/ 0 h 252"/>
                <a:gd name="T88" fmla="*/ 2147483647 w 232"/>
                <a:gd name="T89" fmla="*/ 2147483647 h 252"/>
                <a:gd name="T90" fmla="*/ 2147483647 w 232"/>
                <a:gd name="T91" fmla="*/ 2147483647 h 252"/>
                <a:gd name="T92" fmla="*/ 2147483647 w 232"/>
                <a:gd name="T93" fmla="*/ 2147483647 h 2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2" h="252">
                  <a:moveTo>
                    <a:pt x="16" y="97"/>
                  </a:moveTo>
                  <a:cubicBezTo>
                    <a:pt x="16" y="81"/>
                    <a:pt x="29" y="68"/>
                    <a:pt x="45" y="68"/>
                  </a:cubicBezTo>
                  <a:cubicBezTo>
                    <a:pt x="61" y="68"/>
                    <a:pt x="74" y="81"/>
                    <a:pt x="74" y="97"/>
                  </a:cubicBezTo>
                  <a:cubicBezTo>
                    <a:pt x="74" y="112"/>
                    <a:pt x="61" y="125"/>
                    <a:pt x="45" y="125"/>
                  </a:cubicBezTo>
                  <a:cubicBezTo>
                    <a:pt x="29" y="125"/>
                    <a:pt x="16" y="112"/>
                    <a:pt x="16" y="97"/>
                  </a:cubicBezTo>
                  <a:close/>
                  <a:moveTo>
                    <a:pt x="90" y="167"/>
                  </a:moveTo>
                  <a:cubicBezTo>
                    <a:pt x="90" y="149"/>
                    <a:pt x="75" y="135"/>
                    <a:pt x="58" y="135"/>
                  </a:cubicBezTo>
                  <a:cubicBezTo>
                    <a:pt x="32" y="135"/>
                    <a:pt x="32" y="135"/>
                    <a:pt x="32" y="135"/>
                  </a:cubicBezTo>
                  <a:cubicBezTo>
                    <a:pt x="14" y="135"/>
                    <a:pt x="0" y="149"/>
                    <a:pt x="0" y="167"/>
                  </a:cubicBezTo>
                  <a:cubicBezTo>
                    <a:pt x="0" y="180"/>
                    <a:pt x="0" y="180"/>
                    <a:pt x="0" y="180"/>
                  </a:cubicBezTo>
                  <a:cubicBezTo>
                    <a:pt x="90" y="180"/>
                    <a:pt x="90" y="180"/>
                    <a:pt x="90" y="180"/>
                  </a:cubicBezTo>
                  <a:lnTo>
                    <a:pt x="90" y="167"/>
                  </a:lnTo>
                  <a:close/>
                  <a:moveTo>
                    <a:pt x="158" y="97"/>
                  </a:moveTo>
                  <a:cubicBezTo>
                    <a:pt x="158" y="112"/>
                    <a:pt x="171" y="125"/>
                    <a:pt x="187" y="125"/>
                  </a:cubicBezTo>
                  <a:cubicBezTo>
                    <a:pt x="203" y="125"/>
                    <a:pt x="216" y="112"/>
                    <a:pt x="216" y="97"/>
                  </a:cubicBezTo>
                  <a:cubicBezTo>
                    <a:pt x="216" y="81"/>
                    <a:pt x="203" y="68"/>
                    <a:pt x="187" y="68"/>
                  </a:cubicBezTo>
                  <a:cubicBezTo>
                    <a:pt x="171" y="68"/>
                    <a:pt x="158" y="81"/>
                    <a:pt x="158" y="97"/>
                  </a:cubicBezTo>
                  <a:close/>
                  <a:moveTo>
                    <a:pt x="200" y="135"/>
                  </a:moveTo>
                  <a:cubicBezTo>
                    <a:pt x="174" y="135"/>
                    <a:pt x="174" y="135"/>
                    <a:pt x="174" y="135"/>
                  </a:cubicBezTo>
                  <a:cubicBezTo>
                    <a:pt x="157" y="135"/>
                    <a:pt x="142" y="149"/>
                    <a:pt x="142" y="167"/>
                  </a:cubicBezTo>
                  <a:cubicBezTo>
                    <a:pt x="142" y="180"/>
                    <a:pt x="142" y="180"/>
                    <a:pt x="142" y="180"/>
                  </a:cubicBezTo>
                  <a:cubicBezTo>
                    <a:pt x="232" y="180"/>
                    <a:pt x="232" y="180"/>
                    <a:pt x="232" y="180"/>
                  </a:cubicBezTo>
                  <a:cubicBezTo>
                    <a:pt x="232" y="167"/>
                    <a:pt x="232" y="167"/>
                    <a:pt x="232" y="167"/>
                  </a:cubicBezTo>
                  <a:cubicBezTo>
                    <a:pt x="232" y="149"/>
                    <a:pt x="218" y="135"/>
                    <a:pt x="200" y="135"/>
                  </a:cubicBezTo>
                  <a:close/>
                  <a:moveTo>
                    <a:pt x="150" y="224"/>
                  </a:moveTo>
                  <a:cubicBezTo>
                    <a:pt x="141" y="226"/>
                    <a:pt x="132" y="227"/>
                    <a:pt x="122" y="227"/>
                  </a:cubicBezTo>
                  <a:cubicBezTo>
                    <a:pt x="76" y="227"/>
                    <a:pt x="61" y="206"/>
                    <a:pt x="60" y="205"/>
                  </a:cubicBezTo>
                  <a:cubicBezTo>
                    <a:pt x="57" y="201"/>
                    <a:pt x="52" y="200"/>
                    <a:pt x="49" y="203"/>
                  </a:cubicBezTo>
                  <a:cubicBezTo>
                    <a:pt x="45" y="205"/>
                    <a:pt x="44" y="210"/>
                    <a:pt x="47" y="214"/>
                  </a:cubicBezTo>
                  <a:cubicBezTo>
                    <a:pt x="47" y="215"/>
                    <a:pt x="67" y="243"/>
                    <a:pt x="122" y="243"/>
                  </a:cubicBezTo>
                  <a:cubicBezTo>
                    <a:pt x="135" y="243"/>
                    <a:pt x="148" y="241"/>
                    <a:pt x="159" y="238"/>
                  </a:cubicBezTo>
                  <a:cubicBezTo>
                    <a:pt x="167" y="252"/>
                    <a:pt x="167" y="252"/>
                    <a:pt x="167" y="252"/>
                  </a:cubicBezTo>
                  <a:cubicBezTo>
                    <a:pt x="190" y="209"/>
                    <a:pt x="190" y="209"/>
                    <a:pt x="190" y="209"/>
                  </a:cubicBezTo>
                  <a:cubicBezTo>
                    <a:pt x="142" y="211"/>
                    <a:pt x="142" y="211"/>
                    <a:pt x="142" y="211"/>
                  </a:cubicBezTo>
                  <a:lnTo>
                    <a:pt x="150" y="224"/>
                  </a:lnTo>
                  <a:close/>
                  <a:moveTo>
                    <a:pt x="81" y="28"/>
                  </a:moveTo>
                  <a:cubicBezTo>
                    <a:pt x="90" y="25"/>
                    <a:pt x="100" y="24"/>
                    <a:pt x="110" y="24"/>
                  </a:cubicBezTo>
                  <a:cubicBezTo>
                    <a:pt x="155" y="24"/>
                    <a:pt x="171" y="45"/>
                    <a:pt x="172" y="46"/>
                  </a:cubicBezTo>
                  <a:cubicBezTo>
                    <a:pt x="173" y="49"/>
                    <a:pt x="176" y="50"/>
                    <a:pt x="178" y="50"/>
                  </a:cubicBezTo>
                  <a:cubicBezTo>
                    <a:pt x="180" y="50"/>
                    <a:pt x="181" y="49"/>
                    <a:pt x="183" y="49"/>
                  </a:cubicBezTo>
                  <a:cubicBezTo>
                    <a:pt x="186" y="46"/>
                    <a:pt x="187" y="41"/>
                    <a:pt x="185" y="37"/>
                  </a:cubicBezTo>
                  <a:cubicBezTo>
                    <a:pt x="184" y="36"/>
                    <a:pt x="165" y="8"/>
                    <a:pt x="110" y="8"/>
                  </a:cubicBezTo>
                  <a:cubicBezTo>
                    <a:pt x="96" y="8"/>
                    <a:pt x="84" y="10"/>
                    <a:pt x="73" y="13"/>
                  </a:cubicBezTo>
                  <a:cubicBezTo>
                    <a:pt x="64" y="0"/>
                    <a:pt x="64" y="0"/>
                    <a:pt x="64" y="0"/>
                  </a:cubicBezTo>
                  <a:cubicBezTo>
                    <a:pt x="42" y="42"/>
                    <a:pt x="42" y="42"/>
                    <a:pt x="42" y="42"/>
                  </a:cubicBezTo>
                  <a:cubicBezTo>
                    <a:pt x="89" y="40"/>
                    <a:pt x="89" y="40"/>
                    <a:pt x="89" y="40"/>
                  </a:cubicBezTo>
                  <a:lnTo>
                    <a:pt x="81" y="28"/>
                  </a:lnTo>
                  <a:close/>
                </a:path>
              </a:pathLst>
            </a:custGeom>
            <a:solidFill>
              <a:schemeClr val="bg1"/>
            </a:solidFill>
            <a:ln>
              <a:noFill/>
            </a:ln>
          </p:spPr>
          <p:txBody>
            <a:bodyPr lIns="91438" tIns="45719" rIns="91438" bIns="45719"/>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矩形 56"/>
            <p:cNvSpPr/>
            <p:nvPr>
              <p:custDataLst>
                <p:tags r:id="rId3"/>
              </p:custDataLst>
            </p:nvPr>
          </p:nvSpPr>
          <p:spPr>
            <a:xfrm>
              <a:off x="8429396" y="1857079"/>
              <a:ext cx="2057756" cy="1198880"/>
            </a:xfrm>
            <a:prstGeom prst="rect">
              <a:avLst/>
            </a:prstGeom>
          </p:spPr>
          <p:txBody>
            <a:bodyPr wrap="square">
              <a:spAutoFit/>
            </a:bodyPr>
            <a:p>
              <a:pPr lvl="0" algn="ctr" eaLnBrk="1" hangingPunct="1">
                <a:spcBef>
                  <a:spcPct val="20000"/>
                </a:spcBef>
              </a:pP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使用定义法</a:t>
              </a: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论证</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7" name="组合 26"/>
          <p:cNvGrpSpPr/>
          <p:nvPr/>
        </p:nvGrpSpPr>
        <p:grpSpPr>
          <a:xfrm>
            <a:off x="1390650" y="2501900"/>
            <a:ext cx="9627870" cy="3242310"/>
            <a:chOff x="925513" y="1857375"/>
            <a:chExt cx="2813050" cy="1163638"/>
          </a:xfrm>
        </p:grpSpPr>
        <p:sp>
          <p:nvSpPr>
            <p:cNvPr id="28" name="Rounded Rectangle 4"/>
            <p:cNvSpPr>
              <a:spLocks noChangeArrowheads="1"/>
            </p:cNvSpPr>
            <p:nvPr>
              <p:custDataLst>
                <p:tags r:id="rId4"/>
              </p:custDataLst>
            </p:nvPr>
          </p:nvSpPr>
          <p:spPr bwMode="auto">
            <a:xfrm>
              <a:off x="925513" y="1857375"/>
              <a:ext cx="2813050" cy="1163638"/>
            </a:xfrm>
            <a:prstGeom prst="roundRect">
              <a:avLst>
                <a:gd name="adj" fmla="val 10134"/>
              </a:avLst>
            </a:pr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anchor="ctr"/>
            <a:p>
              <a:pPr algn="ctr" defTabSz="1373505" eaLnBrk="1" hangingPunct="1"/>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custDataLst>
                <p:tags r:id="rId5"/>
              </p:custDataLst>
            </p:nvPr>
          </p:nvSpPr>
          <p:spPr>
            <a:xfrm>
              <a:off x="1023933" y="1968586"/>
              <a:ext cx="2569985" cy="1026900"/>
            </a:xfrm>
            <a:prstGeom prst="rect">
              <a:avLst/>
            </a:prstGeom>
          </p:spPr>
          <p:txBody>
            <a:bodyPr wrap="square">
              <a:spAutoFit/>
            </a:bodyPr>
            <a:p>
              <a:pPr lvl="0" eaLnBrk="1" hangingPunct="1">
                <a:spcBef>
                  <a:spcPct val="20000"/>
                </a:spcBef>
              </a:pPr>
              <a:r>
                <a:rPr lang="en-US" altLang="zh-CN" sz="3600" dirty="0">
                  <a:solidFill>
                    <a:srgbClr val="FF0000"/>
                  </a:solidFill>
                  <a:latin typeface="Arial" panose="020B0604020202020204" pitchFamily="34" charset="0"/>
                  <a:ea typeface="微软雅黑" panose="020B0503020204020204" pitchFamily="34" charset="-122"/>
                  <a:sym typeface="Arial" panose="020B0604020202020204" pitchFamily="34" charset="0"/>
                </a:rPr>
                <a:t>Being physically active</a:t>
              </a:r>
              <a:r>
                <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rPr>
                <a:t> can improve your brain health, help manage weight, reduce stress, strenghthen bones and muscles, and improve your efficiency to do everyday activities.</a:t>
              </a:r>
              <a:endPar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4" name="图片 3" descr="图标 图片1"/>
          <p:cNvPicPr>
            <a:picLocks noChangeAspect="1"/>
          </p:cNvPicPr>
          <p:nvPr>
            <p:custDataLst>
              <p:tags r:id="rId6"/>
            </p:custDataLst>
          </p:nvPr>
        </p:nvPicPr>
        <p:blipFill>
          <a:blip r:embed="rId7"/>
          <a:stretch>
            <a:fillRect/>
          </a:stretch>
        </p:blipFill>
        <p:spPr>
          <a:xfrm>
            <a:off x="10701655" y="209550"/>
            <a:ext cx="1161415" cy="993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repeatCount="2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25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right)">
                                      <p:cBhvr>
                                        <p:cTn id="1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808652" y="266009"/>
            <a:ext cx="332014" cy="240443"/>
            <a:chOff x="2731845" y="207068"/>
            <a:chExt cx="497103" cy="360000"/>
          </a:xfrm>
        </p:grpSpPr>
        <p:sp>
          <p:nvSpPr>
            <p:cNvPr id="2" name="燕尾形 1"/>
            <p:cNvSpPr/>
            <p:nvPr/>
          </p:nvSpPr>
          <p:spPr>
            <a:xfrm flipH="1">
              <a:off x="2731845" y="207068"/>
              <a:ext cx="252000" cy="360000"/>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1" name="燕尾形 40"/>
            <p:cNvSpPr/>
            <p:nvPr/>
          </p:nvSpPr>
          <p:spPr>
            <a:xfrm flipH="1">
              <a:off x="2976948" y="207068"/>
              <a:ext cx="252000" cy="360000"/>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11" name="矩形 10"/>
          <p:cNvSpPr/>
          <p:nvPr/>
        </p:nvSpPr>
        <p:spPr>
          <a:xfrm>
            <a:off x="5628005" y="130175"/>
            <a:ext cx="6136005" cy="435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写作要点</a:t>
            </a:r>
            <a:r>
              <a:rPr lang="zh-CN" altLang="en-US"/>
              <a:t>设计</a:t>
            </a:r>
            <a:endParaRPr lang="zh-CN" altLang="en-US"/>
          </a:p>
        </p:txBody>
      </p:sp>
      <p:grpSp>
        <p:nvGrpSpPr>
          <p:cNvPr id="13" name="组合 12"/>
          <p:cNvGrpSpPr/>
          <p:nvPr/>
        </p:nvGrpSpPr>
        <p:grpSpPr>
          <a:xfrm>
            <a:off x="843006" y="854710"/>
            <a:ext cx="3360694" cy="1198880"/>
            <a:chOff x="8429396" y="1857079"/>
            <a:chExt cx="2813279" cy="1198880"/>
          </a:xfrm>
        </p:grpSpPr>
        <p:sp>
          <p:nvSpPr>
            <p:cNvPr id="14" name="Rounded Rectangle 29"/>
            <p:cNvSpPr>
              <a:spLocks noChangeArrowheads="1"/>
            </p:cNvSpPr>
            <p:nvPr>
              <p:custDataLst>
                <p:tags r:id="rId1"/>
              </p:custDataLst>
            </p:nvPr>
          </p:nvSpPr>
          <p:spPr bwMode="auto">
            <a:xfrm>
              <a:off x="8429625" y="1857375"/>
              <a:ext cx="2813050" cy="1163638"/>
            </a:xfrm>
            <a:prstGeom prst="roundRect">
              <a:avLst>
                <a:gd name="adj" fmla="val 10134"/>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p>
              <a:pPr algn="ctr" defTabSz="1373505" eaLnBrk="1" hangingPunct="1"/>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45"/>
            <p:cNvSpPr>
              <a:spLocks noEditPoints="1"/>
            </p:cNvSpPr>
            <p:nvPr>
              <p:custDataLst>
                <p:tags r:id="rId2"/>
              </p:custDataLst>
            </p:nvPr>
          </p:nvSpPr>
          <p:spPr bwMode="auto">
            <a:xfrm>
              <a:off x="10523538" y="2135189"/>
              <a:ext cx="522287" cy="566549"/>
            </a:xfrm>
            <a:custGeom>
              <a:avLst/>
              <a:gdLst>
                <a:gd name="T0" fmla="*/ 2147483647 w 232"/>
                <a:gd name="T1" fmla="*/ 2147483647 h 252"/>
                <a:gd name="T2" fmla="*/ 2147483647 w 232"/>
                <a:gd name="T3" fmla="*/ 2147483647 h 252"/>
                <a:gd name="T4" fmla="*/ 2147483647 w 232"/>
                <a:gd name="T5" fmla="*/ 2147483647 h 252"/>
                <a:gd name="T6" fmla="*/ 2147483647 w 232"/>
                <a:gd name="T7" fmla="*/ 2147483647 h 252"/>
                <a:gd name="T8" fmla="*/ 2147483647 w 232"/>
                <a:gd name="T9" fmla="*/ 2147483647 h 252"/>
                <a:gd name="T10" fmla="*/ 2147483647 w 232"/>
                <a:gd name="T11" fmla="*/ 2147483647 h 252"/>
                <a:gd name="T12" fmla="*/ 2147483647 w 232"/>
                <a:gd name="T13" fmla="*/ 2147483647 h 252"/>
                <a:gd name="T14" fmla="*/ 2147483647 w 232"/>
                <a:gd name="T15" fmla="*/ 2147483647 h 252"/>
                <a:gd name="T16" fmla="*/ 0 w 232"/>
                <a:gd name="T17" fmla="*/ 2147483647 h 252"/>
                <a:gd name="T18" fmla="*/ 0 w 232"/>
                <a:gd name="T19" fmla="*/ 2147483647 h 252"/>
                <a:gd name="T20" fmla="*/ 2147483647 w 232"/>
                <a:gd name="T21" fmla="*/ 2147483647 h 252"/>
                <a:gd name="T22" fmla="*/ 2147483647 w 232"/>
                <a:gd name="T23" fmla="*/ 2147483647 h 252"/>
                <a:gd name="T24" fmla="*/ 2147483647 w 232"/>
                <a:gd name="T25" fmla="*/ 2147483647 h 252"/>
                <a:gd name="T26" fmla="*/ 2147483647 w 232"/>
                <a:gd name="T27" fmla="*/ 2147483647 h 252"/>
                <a:gd name="T28" fmla="*/ 2147483647 w 232"/>
                <a:gd name="T29" fmla="*/ 2147483647 h 252"/>
                <a:gd name="T30" fmla="*/ 2147483647 w 232"/>
                <a:gd name="T31" fmla="*/ 2147483647 h 252"/>
                <a:gd name="T32" fmla="*/ 2147483647 w 232"/>
                <a:gd name="T33" fmla="*/ 2147483647 h 252"/>
                <a:gd name="T34" fmla="*/ 2147483647 w 232"/>
                <a:gd name="T35" fmla="*/ 2147483647 h 252"/>
                <a:gd name="T36" fmla="*/ 2147483647 w 232"/>
                <a:gd name="T37" fmla="*/ 2147483647 h 252"/>
                <a:gd name="T38" fmla="*/ 2147483647 w 232"/>
                <a:gd name="T39" fmla="*/ 2147483647 h 252"/>
                <a:gd name="T40" fmla="*/ 2147483647 w 232"/>
                <a:gd name="T41" fmla="*/ 2147483647 h 252"/>
                <a:gd name="T42" fmla="*/ 2147483647 w 232"/>
                <a:gd name="T43" fmla="*/ 2147483647 h 252"/>
                <a:gd name="T44" fmla="*/ 2147483647 w 232"/>
                <a:gd name="T45" fmla="*/ 2147483647 h 252"/>
                <a:gd name="T46" fmla="*/ 2147483647 w 232"/>
                <a:gd name="T47" fmla="*/ 2147483647 h 252"/>
                <a:gd name="T48" fmla="*/ 2147483647 w 232"/>
                <a:gd name="T49" fmla="*/ 2147483647 h 252"/>
                <a:gd name="T50" fmla="*/ 2147483647 w 232"/>
                <a:gd name="T51" fmla="*/ 2147483647 h 252"/>
                <a:gd name="T52" fmla="*/ 2147483647 w 232"/>
                <a:gd name="T53" fmla="*/ 2147483647 h 252"/>
                <a:gd name="T54" fmla="*/ 2147483647 w 232"/>
                <a:gd name="T55" fmla="*/ 2147483647 h 252"/>
                <a:gd name="T56" fmla="*/ 2147483647 w 232"/>
                <a:gd name="T57" fmla="*/ 2147483647 h 252"/>
                <a:gd name="T58" fmla="*/ 2147483647 w 232"/>
                <a:gd name="T59" fmla="*/ 2147483647 h 252"/>
                <a:gd name="T60" fmla="*/ 2147483647 w 232"/>
                <a:gd name="T61" fmla="*/ 2147483647 h 252"/>
                <a:gd name="T62" fmla="*/ 2147483647 w 232"/>
                <a:gd name="T63" fmla="*/ 2147483647 h 252"/>
                <a:gd name="T64" fmla="*/ 2147483647 w 232"/>
                <a:gd name="T65" fmla="*/ 2147483647 h 252"/>
                <a:gd name="T66" fmla="*/ 2147483647 w 232"/>
                <a:gd name="T67" fmla="*/ 2147483647 h 252"/>
                <a:gd name="T68" fmla="*/ 2147483647 w 232"/>
                <a:gd name="T69" fmla="*/ 2147483647 h 252"/>
                <a:gd name="T70" fmla="*/ 2147483647 w 232"/>
                <a:gd name="T71" fmla="*/ 2147483647 h 252"/>
                <a:gd name="T72" fmla="*/ 2147483647 w 232"/>
                <a:gd name="T73" fmla="*/ 2147483647 h 252"/>
                <a:gd name="T74" fmla="*/ 2147483647 w 232"/>
                <a:gd name="T75" fmla="*/ 2147483647 h 252"/>
                <a:gd name="T76" fmla="*/ 2147483647 w 232"/>
                <a:gd name="T77" fmla="*/ 2147483647 h 252"/>
                <a:gd name="T78" fmla="*/ 2147483647 w 232"/>
                <a:gd name="T79" fmla="*/ 2147483647 h 252"/>
                <a:gd name="T80" fmla="*/ 2147483647 w 232"/>
                <a:gd name="T81" fmla="*/ 2147483647 h 252"/>
                <a:gd name="T82" fmla="*/ 2147483647 w 232"/>
                <a:gd name="T83" fmla="*/ 2147483647 h 252"/>
                <a:gd name="T84" fmla="*/ 2147483647 w 232"/>
                <a:gd name="T85" fmla="*/ 2147483647 h 252"/>
                <a:gd name="T86" fmla="*/ 2147483647 w 232"/>
                <a:gd name="T87" fmla="*/ 0 h 252"/>
                <a:gd name="T88" fmla="*/ 2147483647 w 232"/>
                <a:gd name="T89" fmla="*/ 2147483647 h 252"/>
                <a:gd name="T90" fmla="*/ 2147483647 w 232"/>
                <a:gd name="T91" fmla="*/ 2147483647 h 252"/>
                <a:gd name="T92" fmla="*/ 2147483647 w 232"/>
                <a:gd name="T93" fmla="*/ 2147483647 h 2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2" h="252">
                  <a:moveTo>
                    <a:pt x="16" y="97"/>
                  </a:moveTo>
                  <a:cubicBezTo>
                    <a:pt x="16" y="81"/>
                    <a:pt x="29" y="68"/>
                    <a:pt x="45" y="68"/>
                  </a:cubicBezTo>
                  <a:cubicBezTo>
                    <a:pt x="61" y="68"/>
                    <a:pt x="74" y="81"/>
                    <a:pt x="74" y="97"/>
                  </a:cubicBezTo>
                  <a:cubicBezTo>
                    <a:pt x="74" y="112"/>
                    <a:pt x="61" y="125"/>
                    <a:pt x="45" y="125"/>
                  </a:cubicBezTo>
                  <a:cubicBezTo>
                    <a:pt x="29" y="125"/>
                    <a:pt x="16" y="112"/>
                    <a:pt x="16" y="97"/>
                  </a:cubicBezTo>
                  <a:close/>
                  <a:moveTo>
                    <a:pt x="90" y="167"/>
                  </a:moveTo>
                  <a:cubicBezTo>
                    <a:pt x="90" y="149"/>
                    <a:pt x="75" y="135"/>
                    <a:pt x="58" y="135"/>
                  </a:cubicBezTo>
                  <a:cubicBezTo>
                    <a:pt x="32" y="135"/>
                    <a:pt x="32" y="135"/>
                    <a:pt x="32" y="135"/>
                  </a:cubicBezTo>
                  <a:cubicBezTo>
                    <a:pt x="14" y="135"/>
                    <a:pt x="0" y="149"/>
                    <a:pt x="0" y="167"/>
                  </a:cubicBezTo>
                  <a:cubicBezTo>
                    <a:pt x="0" y="180"/>
                    <a:pt x="0" y="180"/>
                    <a:pt x="0" y="180"/>
                  </a:cubicBezTo>
                  <a:cubicBezTo>
                    <a:pt x="90" y="180"/>
                    <a:pt x="90" y="180"/>
                    <a:pt x="90" y="180"/>
                  </a:cubicBezTo>
                  <a:lnTo>
                    <a:pt x="90" y="167"/>
                  </a:lnTo>
                  <a:close/>
                  <a:moveTo>
                    <a:pt x="158" y="97"/>
                  </a:moveTo>
                  <a:cubicBezTo>
                    <a:pt x="158" y="112"/>
                    <a:pt x="171" y="125"/>
                    <a:pt x="187" y="125"/>
                  </a:cubicBezTo>
                  <a:cubicBezTo>
                    <a:pt x="203" y="125"/>
                    <a:pt x="216" y="112"/>
                    <a:pt x="216" y="97"/>
                  </a:cubicBezTo>
                  <a:cubicBezTo>
                    <a:pt x="216" y="81"/>
                    <a:pt x="203" y="68"/>
                    <a:pt x="187" y="68"/>
                  </a:cubicBezTo>
                  <a:cubicBezTo>
                    <a:pt x="171" y="68"/>
                    <a:pt x="158" y="81"/>
                    <a:pt x="158" y="97"/>
                  </a:cubicBezTo>
                  <a:close/>
                  <a:moveTo>
                    <a:pt x="200" y="135"/>
                  </a:moveTo>
                  <a:cubicBezTo>
                    <a:pt x="174" y="135"/>
                    <a:pt x="174" y="135"/>
                    <a:pt x="174" y="135"/>
                  </a:cubicBezTo>
                  <a:cubicBezTo>
                    <a:pt x="157" y="135"/>
                    <a:pt x="142" y="149"/>
                    <a:pt x="142" y="167"/>
                  </a:cubicBezTo>
                  <a:cubicBezTo>
                    <a:pt x="142" y="180"/>
                    <a:pt x="142" y="180"/>
                    <a:pt x="142" y="180"/>
                  </a:cubicBezTo>
                  <a:cubicBezTo>
                    <a:pt x="232" y="180"/>
                    <a:pt x="232" y="180"/>
                    <a:pt x="232" y="180"/>
                  </a:cubicBezTo>
                  <a:cubicBezTo>
                    <a:pt x="232" y="167"/>
                    <a:pt x="232" y="167"/>
                    <a:pt x="232" y="167"/>
                  </a:cubicBezTo>
                  <a:cubicBezTo>
                    <a:pt x="232" y="149"/>
                    <a:pt x="218" y="135"/>
                    <a:pt x="200" y="135"/>
                  </a:cubicBezTo>
                  <a:close/>
                  <a:moveTo>
                    <a:pt x="150" y="224"/>
                  </a:moveTo>
                  <a:cubicBezTo>
                    <a:pt x="141" y="226"/>
                    <a:pt x="132" y="227"/>
                    <a:pt x="122" y="227"/>
                  </a:cubicBezTo>
                  <a:cubicBezTo>
                    <a:pt x="76" y="227"/>
                    <a:pt x="61" y="206"/>
                    <a:pt x="60" y="205"/>
                  </a:cubicBezTo>
                  <a:cubicBezTo>
                    <a:pt x="57" y="201"/>
                    <a:pt x="52" y="200"/>
                    <a:pt x="49" y="203"/>
                  </a:cubicBezTo>
                  <a:cubicBezTo>
                    <a:pt x="45" y="205"/>
                    <a:pt x="44" y="210"/>
                    <a:pt x="47" y="214"/>
                  </a:cubicBezTo>
                  <a:cubicBezTo>
                    <a:pt x="47" y="215"/>
                    <a:pt x="67" y="243"/>
                    <a:pt x="122" y="243"/>
                  </a:cubicBezTo>
                  <a:cubicBezTo>
                    <a:pt x="135" y="243"/>
                    <a:pt x="148" y="241"/>
                    <a:pt x="159" y="238"/>
                  </a:cubicBezTo>
                  <a:cubicBezTo>
                    <a:pt x="167" y="252"/>
                    <a:pt x="167" y="252"/>
                    <a:pt x="167" y="252"/>
                  </a:cubicBezTo>
                  <a:cubicBezTo>
                    <a:pt x="190" y="209"/>
                    <a:pt x="190" y="209"/>
                    <a:pt x="190" y="209"/>
                  </a:cubicBezTo>
                  <a:cubicBezTo>
                    <a:pt x="142" y="211"/>
                    <a:pt x="142" y="211"/>
                    <a:pt x="142" y="211"/>
                  </a:cubicBezTo>
                  <a:lnTo>
                    <a:pt x="150" y="224"/>
                  </a:lnTo>
                  <a:close/>
                  <a:moveTo>
                    <a:pt x="81" y="28"/>
                  </a:moveTo>
                  <a:cubicBezTo>
                    <a:pt x="90" y="25"/>
                    <a:pt x="100" y="24"/>
                    <a:pt x="110" y="24"/>
                  </a:cubicBezTo>
                  <a:cubicBezTo>
                    <a:pt x="155" y="24"/>
                    <a:pt x="171" y="45"/>
                    <a:pt x="172" y="46"/>
                  </a:cubicBezTo>
                  <a:cubicBezTo>
                    <a:pt x="173" y="49"/>
                    <a:pt x="176" y="50"/>
                    <a:pt x="178" y="50"/>
                  </a:cubicBezTo>
                  <a:cubicBezTo>
                    <a:pt x="180" y="50"/>
                    <a:pt x="181" y="49"/>
                    <a:pt x="183" y="49"/>
                  </a:cubicBezTo>
                  <a:cubicBezTo>
                    <a:pt x="186" y="46"/>
                    <a:pt x="187" y="41"/>
                    <a:pt x="185" y="37"/>
                  </a:cubicBezTo>
                  <a:cubicBezTo>
                    <a:pt x="184" y="36"/>
                    <a:pt x="165" y="8"/>
                    <a:pt x="110" y="8"/>
                  </a:cubicBezTo>
                  <a:cubicBezTo>
                    <a:pt x="96" y="8"/>
                    <a:pt x="84" y="10"/>
                    <a:pt x="73" y="13"/>
                  </a:cubicBezTo>
                  <a:cubicBezTo>
                    <a:pt x="64" y="0"/>
                    <a:pt x="64" y="0"/>
                    <a:pt x="64" y="0"/>
                  </a:cubicBezTo>
                  <a:cubicBezTo>
                    <a:pt x="42" y="42"/>
                    <a:pt x="42" y="42"/>
                    <a:pt x="42" y="42"/>
                  </a:cubicBezTo>
                  <a:cubicBezTo>
                    <a:pt x="89" y="40"/>
                    <a:pt x="89" y="40"/>
                    <a:pt x="89" y="40"/>
                  </a:cubicBezTo>
                  <a:lnTo>
                    <a:pt x="81" y="28"/>
                  </a:lnTo>
                  <a:close/>
                </a:path>
              </a:pathLst>
            </a:custGeom>
            <a:solidFill>
              <a:schemeClr val="bg1"/>
            </a:solidFill>
            <a:ln>
              <a:noFill/>
            </a:ln>
          </p:spPr>
          <p:txBody>
            <a:bodyPr lIns="91438" tIns="45719" rIns="91438" bIns="45719"/>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矩形 56"/>
            <p:cNvSpPr/>
            <p:nvPr>
              <p:custDataLst>
                <p:tags r:id="rId3"/>
              </p:custDataLst>
            </p:nvPr>
          </p:nvSpPr>
          <p:spPr>
            <a:xfrm>
              <a:off x="8429396" y="1857079"/>
              <a:ext cx="2057756" cy="1198880"/>
            </a:xfrm>
            <a:prstGeom prst="rect">
              <a:avLst/>
            </a:prstGeom>
          </p:spPr>
          <p:txBody>
            <a:bodyPr wrap="square">
              <a:spAutoFit/>
            </a:bodyPr>
            <a:p>
              <a:pPr lvl="0" algn="ctr" eaLnBrk="1" hangingPunct="1">
                <a:spcBef>
                  <a:spcPct val="20000"/>
                </a:spcBef>
              </a:pP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使用</a:t>
              </a: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举例子论证</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7" name="组合 26"/>
          <p:cNvGrpSpPr/>
          <p:nvPr/>
        </p:nvGrpSpPr>
        <p:grpSpPr>
          <a:xfrm>
            <a:off x="1390650" y="2501900"/>
            <a:ext cx="9627870" cy="3242310"/>
            <a:chOff x="925513" y="1857375"/>
            <a:chExt cx="2813050" cy="1163638"/>
          </a:xfrm>
        </p:grpSpPr>
        <p:sp>
          <p:nvSpPr>
            <p:cNvPr id="28" name="Rounded Rectangle 4"/>
            <p:cNvSpPr>
              <a:spLocks noChangeArrowheads="1"/>
            </p:cNvSpPr>
            <p:nvPr>
              <p:custDataLst>
                <p:tags r:id="rId4"/>
              </p:custDataLst>
            </p:nvPr>
          </p:nvSpPr>
          <p:spPr bwMode="auto">
            <a:xfrm>
              <a:off x="925513" y="1857375"/>
              <a:ext cx="2813050" cy="1163638"/>
            </a:xfrm>
            <a:prstGeom prst="roundRect">
              <a:avLst>
                <a:gd name="adj" fmla="val 10134"/>
              </a:avLst>
            </a:pr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anchor="ctr"/>
            <a:p>
              <a:pPr algn="ctr" defTabSz="1373505" eaLnBrk="1" hangingPunct="1"/>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custDataLst>
                <p:tags r:id="rId5"/>
              </p:custDataLst>
            </p:nvPr>
          </p:nvSpPr>
          <p:spPr>
            <a:xfrm>
              <a:off x="1023933" y="1968586"/>
              <a:ext cx="2569985" cy="1026900"/>
            </a:xfrm>
            <a:prstGeom prst="rect">
              <a:avLst/>
            </a:prstGeom>
          </p:spPr>
          <p:txBody>
            <a:bodyPr wrap="square">
              <a:spAutoFit/>
            </a:bodyPr>
            <a:p>
              <a:pPr lvl="0" eaLnBrk="1" hangingPunct="1">
                <a:spcBef>
                  <a:spcPct val="20000"/>
                </a:spcBef>
              </a:pPr>
              <a:r>
                <a:rPr lang="en-US" altLang="zh-CN" sz="3600" dirty="0">
                  <a:solidFill>
                    <a:srgbClr val="FF0000"/>
                  </a:solidFill>
                  <a:latin typeface="Arial" panose="020B0604020202020204" pitchFamily="34" charset="0"/>
                  <a:ea typeface="微软雅黑" panose="020B0503020204020204" pitchFamily="34" charset="-122"/>
                  <a:sym typeface="Arial" panose="020B0604020202020204" pitchFamily="34" charset="0"/>
                </a:rPr>
                <a:t>T</a:t>
              </a:r>
              <a:r>
                <a:rPr lang="en-US" altLang="zh-CN" sz="3600" dirty="0">
                  <a:solidFill>
                    <a:srgbClr val="FF0000"/>
                  </a:solidFill>
                  <a:latin typeface="Arial" panose="020B0604020202020204" pitchFamily="34" charset="0"/>
                  <a:ea typeface="微软雅黑" panose="020B0503020204020204" pitchFamily="34" charset="-122"/>
                  <a:sym typeface="Arial" panose="020B0604020202020204" pitchFamily="34" charset="0"/>
                </a:rPr>
                <a:t>aking exercise regularly</a:t>
              </a:r>
              <a:r>
                <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rPr>
                <a:t> has numerous benefits. For example, it helps control your weight, because to maintain weight one must burn the extra calories throught doing workout.</a:t>
              </a:r>
              <a:endPar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repeatCount="2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25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right)">
                                      <p:cBhvr>
                                        <p:cTn id="1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PP_MARK_KEY" val="705ae100-5c59-406f-94d0-995f5a673711"/>
  <p:tag name="COMMONDATA" val="eyJoZGlkIjoiNDA3NDU0NzJiYzAzNjhkZmVjNzBkOWVhNjJlNWZmNGQifQ=="/>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自定义 33">
      <a:dk1>
        <a:sysClr val="windowText" lastClr="000000"/>
      </a:dk1>
      <a:lt1>
        <a:sysClr val="window" lastClr="FFFFFF"/>
      </a:lt1>
      <a:dk2>
        <a:srgbClr val="44546A"/>
      </a:dk2>
      <a:lt2>
        <a:srgbClr val="E7E6E6"/>
      </a:lt2>
      <a:accent1>
        <a:srgbClr val="826C4A"/>
      </a:accent1>
      <a:accent2>
        <a:srgbClr val="5FCACB"/>
      </a:accent2>
      <a:accent3>
        <a:srgbClr val="A0BF0D"/>
      </a:accent3>
      <a:accent4>
        <a:srgbClr val="FDB900"/>
      </a:accent4>
      <a:accent5>
        <a:srgbClr val="319095"/>
      </a:accent5>
      <a:accent6>
        <a:srgbClr val="F5841C"/>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6077</Words>
  <Application>WPS 演示</Application>
  <PresentationFormat>宽屏</PresentationFormat>
  <Paragraphs>179</Paragraphs>
  <Slides>26</Slides>
  <Notes>0</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Arial</vt:lpstr>
      <vt:lpstr>宋体</vt:lpstr>
      <vt:lpstr>Wingdings</vt:lpstr>
      <vt:lpstr>微软雅黑</vt:lpstr>
      <vt:lpstr>华文琥珀</vt:lpstr>
      <vt:lpstr>Calibri</vt:lpstr>
      <vt:lpstr>Arial Unicode MS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更多模版：亮亮图文旗舰店https:/liangliangtuwen.tmall.com</cp:keywords>
  <dc:description>更多模版：亮亮图文旗舰店https://liangliangtuwen.tmall.com</dc:description>
  <dc:subject>亮亮图文旗舰店</dc:subject>
  <cp:lastModifiedBy>Kelly</cp:lastModifiedBy>
  <cp:revision>8</cp:revision>
  <dcterms:created xsi:type="dcterms:W3CDTF">2015-03-10T09:38:00Z</dcterms:created>
  <dcterms:modified xsi:type="dcterms:W3CDTF">2023-03-21T14:19:10Z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877317951B0B406BA8FFA9D3ADFD4E79</vt:lpwstr>
  </property>
  <property fmtid="{D5CDD505-2E9C-101B-9397-08002B2CF9AE}" pid="3" name="KSOProductBuildVer">
    <vt:lpwstr>2052-11.1.0.13703</vt:lpwstr>
  </property>
</Properties>
</file>