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7"/>
  </p:notesMasterIdLst>
  <p:sldIdLst>
    <p:sldId id="256" r:id="rId4"/>
    <p:sldId id="262" r:id="rId5"/>
    <p:sldId id="261" r:id="rId6"/>
    <p:sldId id="265" r:id="rId8"/>
    <p:sldId id="268" r:id="rId9"/>
    <p:sldId id="267" r:id="rId10"/>
    <p:sldId id="269" r:id="rId11"/>
    <p:sldId id="283" r:id="rId12"/>
    <p:sldId id="271" r:id="rId13"/>
    <p:sldId id="273" r:id="rId14"/>
    <p:sldId id="328" r:id="rId15"/>
    <p:sldId id="326" r:id="rId16"/>
    <p:sldId id="329" r:id="rId17"/>
    <p:sldId id="274" r:id="rId18"/>
    <p:sldId id="330" r:id="rId19"/>
    <p:sldId id="276" r:id="rId20"/>
    <p:sldId id="284" r:id="rId21"/>
    <p:sldId id="285" r:id="rId22"/>
    <p:sldId id="275" r:id="rId23"/>
    <p:sldId id="257" r:id="rId24"/>
    <p:sldId id="264" r:id="rId25"/>
    <p:sldId id="294" r:id="rId26"/>
    <p:sldId id="296" r:id="rId27"/>
    <p:sldId id="297" r:id="rId28"/>
    <p:sldId id="299" r:id="rId29"/>
    <p:sldId id="300" r:id="rId30"/>
    <p:sldId id="258" r:id="rId31"/>
  </p:sldIdLst>
  <p:sldSz cx="12192000" cy="6858000"/>
  <p:notesSz cx="6858000" cy="9144000"/>
  <p:custDataLst>
    <p:tags r:id="rId36"/>
  </p:custDataLst>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089" userDrawn="1">
          <p15:clr>
            <a:srgbClr val="A4A3A4"/>
          </p15:clr>
        </p15:guide>
        <p15:guide id="2" pos="383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卢潇潇" initials="卢" lastIdx="1" clrIdx="0"/>
  <p:cmAuthor id="2" name="Administrator" initials="A" lastIdx="2" clrIdx="0"/>
  <p:cmAuthor id="3" name="ylmfeng" initials="y" lastIdx="1" clrIdx="1"/>
  <p:cmAuthor id="4" name="HZXL" initials="H" lastIdx="6" clrIdx="2"/>
  <p:cmAuthor id="0" name="user" initials="" lastIdx="0" clrIdx="0"/>
  <p:cmAuthor id="5" name="AK12YX" initials="A" lastIdx="2" clrIdx="2"/>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0000FF"/>
    <a:srgbClr val="205F60"/>
    <a:srgbClr val="19E5DE"/>
    <a:srgbClr val="CC6600"/>
    <a:srgbClr val="FF6600"/>
    <a:srgbClr val="FF3300"/>
    <a:srgbClr val="CCECFF"/>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howGuides="1">
      <p:cViewPr varScale="1">
        <p:scale>
          <a:sx n="85" d="100"/>
          <a:sy n="85" d="100"/>
        </p:scale>
        <p:origin x="1152" y="90"/>
      </p:cViewPr>
      <p:guideLst>
        <p:guide orient="horz" pos="2089"/>
        <p:guide pos="3832"/>
      </p:guideLst>
    </p:cSldViewPr>
  </p:slideViewPr>
  <p:notesTextViewPr>
    <p:cViewPr>
      <p:scale>
        <a:sx n="100" d="100"/>
        <a:sy n="100" d="100"/>
      </p:scale>
      <p:origin x="0" y="0"/>
    </p:cViewPr>
  </p:notesTextViewPr>
  <p:sorterViewPr showFormatting="0">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notesMaster" Target="notesMasters/notesMaster1.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6" Type="http://schemas.openxmlformats.org/officeDocument/2006/relationships/tags" Target="tags/tag55.xml"/><Relationship Id="rId35" Type="http://schemas.openxmlformats.org/officeDocument/2006/relationships/commentAuthors" Target="commentAuthors.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AD1D1B2-FDEE-AC48-A85E-336B6BB2029A}" type="slidenum">
              <a:rPr kumimoji="1" lang="zh-CN" altLang="en-US" smtClean="0"/>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hi.baidu.com/&#38420;&#23569;_lk/album/item/014fde47805f302f6b63e589.html"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hi.baidu.com/&#38420;&#23569;_lk/album/item/014fde47805f302f6b63e589.html" TargetMode="Externa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pic>
        <p:nvPicPr>
          <p:cNvPr id="2050" name="Picture 7" descr="014fde47805f302f6b63e589">
            <a:hlinkClick r:id="rId2"/>
          </p:cNvPr>
          <p:cNvPicPr>
            <a:picLocks noChangeAspect="1"/>
          </p:cNvPicPr>
          <p:nvPr/>
        </p:nvPicPr>
        <p:blipFill>
          <a:blip r:embed="rId3"/>
          <a:stretch>
            <a:fillRect/>
          </a:stretch>
        </p:blipFill>
        <p:spPr>
          <a:xfrm>
            <a:off x="0" y="0"/>
            <a:ext cx="12192000" cy="6858353"/>
          </a:xfrm>
          <a:prstGeom prst="rect">
            <a:avLst/>
          </a:prstGeom>
          <a:noFill/>
          <a:ln w="9525">
            <a:noFill/>
          </a:ln>
        </p:spPr>
      </p:pic>
      <p:sp>
        <p:nvSpPr>
          <p:cNvPr id="5122" name="Rectangle 2"/>
          <p:cNvSpPr>
            <a:spLocks noGrp="1" noChangeArrowheads="1"/>
          </p:cNvSpPr>
          <p:nvPr>
            <p:ph type="ctrTitle"/>
          </p:nvPr>
        </p:nvSpPr>
        <p:spPr>
          <a:xfrm>
            <a:off x="914400" y="2035280"/>
            <a:ext cx="10363200" cy="1470101"/>
          </a:xfrm>
        </p:spPr>
        <p:txBody>
          <a:bodyPr/>
          <a:lstStyle>
            <a:lvl1pPr>
              <a:defRPr b="0"/>
            </a:lvl1pPr>
          </a:lstStyle>
          <a:p>
            <a:pPr lvl="0"/>
            <a:r>
              <a:rPr lang="zh-CN" altLang="en-US" noProof="0"/>
              <a:t>单击此处编辑母版标题样式</a:t>
            </a:r>
            <a:endParaRPr lang="zh-CN" altLang="en-US" noProof="0"/>
          </a:p>
        </p:txBody>
      </p:sp>
      <p:sp>
        <p:nvSpPr>
          <p:cNvPr id="5123" name="Rectangle 3"/>
          <p:cNvSpPr>
            <a:spLocks noGrp="1" noChangeArrowheads="1"/>
          </p:cNvSpPr>
          <p:nvPr>
            <p:ph type="subTitle" idx="1"/>
          </p:nvPr>
        </p:nvSpPr>
        <p:spPr>
          <a:xfrm>
            <a:off x="1828800" y="3886400"/>
            <a:ext cx="8534400" cy="1752690"/>
          </a:xfrm>
        </p:spPr>
        <p:txBody>
          <a:bodyPr/>
          <a:lstStyle>
            <a:lvl1pPr marL="0" indent="0" algn="ctr">
              <a:defRPr b="1">
                <a:solidFill>
                  <a:schemeClr val="bg1"/>
                </a:solidFill>
              </a:defRPr>
            </a:lvl1pPr>
          </a:lstStyle>
          <a:p>
            <a:pPr lvl="0"/>
            <a:r>
              <a:rPr lang="zh-CN" altLang="en-US" noProof="0"/>
              <a:t>单击此处编辑母版副标题样式</a:t>
            </a:r>
            <a:endParaRPr lang="zh-CN" altLang="en-US" noProof="0"/>
          </a:p>
        </p:txBody>
      </p:sp>
      <p:sp>
        <p:nvSpPr>
          <p:cNvPr id="7" name="Rectangle 4"/>
          <p:cNvSpPr>
            <a:spLocks noGrp="1" noChangeArrowheads="1"/>
          </p:cNvSpPr>
          <p:nvPr>
            <p:ph type="dt" sz="half" idx="2"/>
          </p:nvPr>
        </p:nvSpPr>
        <p:spPr bwMode="auto">
          <a:xfrm>
            <a:off x="609600" y="6245546"/>
            <a:ext cx="2844800" cy="476275"/>
          </a:xfrm>
          <a:prstGeom prst="rect">
            <a:avLst/>
          </a:prstGeom>
        </p:spPr>
        <p:txBody>
          <a:bodyPr vert="horz" wrap="square" lIns="91440" tIns="45720" rIns="91440" bIns="45720" numCol="1" anchor="t" anchorCtr="0" compatLnSpc="1"/>
          <a:lstStyle>
            <a:lvl1pPr>
              <a:defRPr sz="1400" smtClean="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Rectangle 5"/>
          <p:cNvSpPr>
            <a:spLocks noGrp="1" noChangeArrowheads="1"/>
          </p:cNvSpPr>
          <p:nvPr>
            <p:ph type="ftr" sz="quarter" idx="3"/>
          </p:nvPr>
        </p:nvSpPr>
        <p:spPr bwMode="auto">
          <a:xfrm>
            <a:off x="4165600" y="6245546"/>
            <a:ext cx="3860800" cy="476275"/>
          </a:xfrm>
          <a:prstGeom prst="rect">
            <a:avLst/>
          </a:prstGeom>
        </p:spPr>
        <p:txBody>
          <a:bodyPr vert="horz" wrap="square" lIns="91440" tIns="45720" rIns="91440" bIns="45720" numCol="1" anchor="t" anchorCtr="0" compatLnSpc="1"/>
          <a:lstStyle>
            <a:lvl1pPr algn="ctr">
              <a:defRPr sz="1400" smtClean="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Rectangle 6"/>
          <p:cNvSpPr>
            <a:spLocks noGrp="1" noChangeArrowheads="1"/>
          </p:cNvSpPr>
          <p:nvPr>
            <p:ph type="sldNum" sz="quarter" idx="4"/>
          </p:nvPr>
        </p:nvSpPr>
        <p:spPr bwMode="auto">
          <a:xfrm>
            <a:off x="8737600" y="6245546"/>
            <a:ext cx="2844800" cy="476275"/>
          </a:xfrm>
          <a:prstGeom prst="rect">
            <a:avLst/>
          </a:prstGeom>
        </p:spPr>
        <p:txBody>
          <a:bodyPr vert="horz" wrap="square" lIns="91440" tIns="45720" rIns="91440" bIns="45720" numCol="1" anchor="t" anchorCtr="0" compatLnSpc="1"/>
          <a:p>
            <a:pPr algn="r" eaLnBrk="1" hangingPunct="1"/>
            <a:fld id="{9A0DB2DC-4C9A-4742-B13C-FB6460FD3503}" type="slidenum">
              <a:rPr lang="en-US" altLang="zh-CN" dirty="0"/>
            </a:fld>
            <a:endParaRPr lang="en-US" altLang="zh-C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灯片编号占位符 3"/>
          <p:cNvSpPr>
            <a:spLocks noGrp="1"/>
          </p:cNvSpPr>
          <p:nvPr>
            <p:ph type="sldNum" sz="quarter" idx="10"/>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79379"/>
            <a:ext cx="2743200" cy="6397954"/>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79379"/>
            <a:ext cx="8026400" cy="6397954"/>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灯片编号占位符 3"/>
          <p:cNvSpPr>
            <a:spLocks noGrp="1"/>
          </p:cNvSpPr>
          <p:nvPr>
            <p:ph type="sldNum" sz="quarter" idx="10"/>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pic>
        <p:nvPicPr>
          <p:cNvPr id="2050" name="Picture 7" descr="014fde47805f302f6b63e589">
            <a:hlinkClick r:id="rId2"/>
          </p:cNvPr>
          <p:cNvPicPr>
            <a:picLocks noChangeAspect="1"/>
          </p:cNvPicPr>
          <p:nvPr/>
        </p:nvPicPr>
        <p:blipFill>
          <a:blip r:embed="rId3"/>
          <a:stretch>
            <a:fillRect/>
          </a:stretch>
        </p:blipFill>
        <p:spPr>
          <a:xfrm>
            <a:off x="0" y="0"/>
            <a:ext cx="12192000" cy="6858353"/>
          </a:xfrm>
          <a:prstGeom prst="rect">
            <a:avLst/>
          </a:prstGeom>
          <a:noFill/>
          <a:ln w="9525">
            <a:noFill/>
          </a:ln>
        </p:spPr>
      </p:pic>
      <p:sp>
        <p:nvSpPr>
          <p:cNvPr id="5122" name="Rectangle 2"/>
          <p:cNvSpPr>
            <a:spLocks noGrp="1" noChangeArrowheads="1"/>
          </p:cNvSpPr>
          <p:nvPr>
            <p:ph type="ctrTitle"/>
          </p:nvPr>
        </p:nvSpPr>
        <p:spPr>
          <a:xfrm>
            <a:off x="914400" y="2035279"/>
            <a:ext cx="10363200" cy="1470101"/>
          </a:xfrm>
        </p:spPr>
        <p:txBody>
          <a:bodyPr/>
          <a:lstStyle>
            <a:lvl1pPr>
              <a:defRPr b="0"/>
            </a:lvl1pPr>
          </a:lstStyle>
          <a:p>
            <a:pPr lvl="0"/>
            <a:r>
              <a:rPr lang="zh-CN" altLang="en-US" noProof="0"/>
              <a:t>单击此处编辑母版标题样式</a:t>
            </a:r>
            <a:endParaRPr lang="zh-CN" altLang="en-US" noProof="0"/>
          </a:p>
        </p:txBody>
      </p:sp>
      <p:sp>
        <p:nvSpPr>
          <p:cNvPr id="5123" name="Rectangle 3"/>
          <p:cNvSpPr>
            <a:spLocks noGrp="1" noChangeArrowheads="1"/>
          </p:cNvSpPr>
          <p:nvPr>
            <p:ph type="subTitle" idx="1"/>
          </p:nvPr>
        </p:nvSpPr>
        <p:spPr>
          <a:xfrm>
            <a:off x="1828800" y="3886400"/>
            <a:ext cx="8534400" cy="1752690"/>
          </a:xfrm>
        </p:spPr>
        <p:txBody>
          <a:bodyPr/>
          <a:lstStyle>
            <a:lvl1pPr marL="0" indent="0" algn="ctr">
              <a:defRPr b="1">
                <a:solidFill>
                  <a:schemeClr val="bg1"/>
                </a:solidFill>
              </a:defRPr>
            </a:lvl1pPr>
          </a:lstStyle>
          <a:p>
            <a:pPr lvl="0"/>
            <a:r>
              <a:rPr lang="zh-CN" altLang="en-US" noProof="0"/>
              <a:t>单击此处编辑母版副标题样式</a:t>
            </a:r>
            <a:endParaRPr lang="zh-CN" altLang="en-US" noProof="0"/>
          </a:p>
        </p:txBody>
      </p:sp>
      <p:sp>
        <p:nvSpPr>
          <p:cNvPr id="7" name="Rectangle 4"/>
          <p:cNvSpPr>
            <a:spLocks noGrp="1" noChangeArrowheads="1"/>
          </p:cNvSpPr>
          <p:nvPr>
            <p:ph type="dt" sz="half" idx="2"/>
          </p:nvPr>
        </p:nvSpPr>
        <p:spPr bwMode="auto">
          <a:xfrm>
            <a:off x="609600" y="6245546"/>
            <a:ext cx="2844800" cy="476275"/>
          </a:xfrm>
          <a:prstGeom prst="rect">
            <a:avLst/>
          </a:prstGeom>
        </p:spPr>
        <p:txBody>
          <a:bodyPr vert="horz" wrap="square" lIns="91440" tIns="45720" rIns="91440" bIns="45720" numCol="1" anchor="t" anchorCtr="0" compatLnSpc="1"/>
          <a:lstStyle>
            <a:lvl1pPr>
              <a:defRPr sz="1400" smtClean="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Rectangle 5"/>
          <p:cNvSpPr>
            <a:spLocks noGrp="1" noChangeArrowheads="1"/>
          </p:cNvSpPr>
          <p:nvPr>
            <p:ph type="ftr" sz="quarter" idx="3"/>
          </p:nvPr>
        </p:nvSpPr>
        <p:spPr bwMode="auto">
          <a:xfrm>
            <a:off x="4165600" y="6245546"/>
            <a:ext cx="3860800" cy="476275"/>
          </a:xfrm>
          <a:prstGeom prst="rect">
            <a:avLst/>
          </a:prstGeom>
        </p:spPr>
        <p:txBody>
          <a:bodyPr vert="horz" wrap="square" lIns="91440" tIns="45720" rIns="91440" bIns="45720" numCol="1" anchor="t" anchorCtr="0" compatLnSpc="1"/>
          <a:lstStyle>
            <a:lvl1pPr algn="ctr">
              <a:defRPr sz="1400" smtClean="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Rectangle 6"/>
          <p:cNvSpPr>
            <a:spLocks noGrp="1" noChangeArrowheads="1"/>
          </p:cNvSpPr>
          <p:nvPr>
            <p:ph type="sldNum" sz="quarter" idx="4"/>
          </p:nvPr>
        </p:nvSpPr>
        <p:spPr bwMode="auto">
          <a:xfrm>
            <a:off x="8737600" y="6245546"/>
            <a:ext cx="2844800" cy="476275"/>
          </a:xfrm>
          <a:prstGeom prst="rect">
            <a:avLst/>
          </a:prstGeom>
        </p:spPr>
        <p:txBody>
          <a:bodyPr vert="horz" wrap="square" lIns="91440" tIns="45720" rIns="91440" bIns="45720" numCol="1" anchor="t" anchorCtr="0" compatLnSpc="1"/>
          <a:p>
            <a:pPr algn="r" eaLnBrk="1" hangingPunct="1"/>
            <a:fld id="{9A0DB2DC-4C9A-4742-B13C-FB6460FD3503}" type="slidenum">
              <a:rPr lang="en-US" altLang="zh-CN" dirty="0"/>
            </a:fld>
            <a:endParaRPr lang="en-US" altLang="zh-CN"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灯片编号占位符 3"/>
          <p:cNvSpPr>
            <a:spLocks noGrp="1"/>
          </p:cNvSpPr>
          <p:nvPr>
            <p:ph type="sldNum" sz="quarter" idx="10"/>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7127"/>
            <a:ext cx="10363200" cy="136214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862"/>
            <a:ext cx="10363200" cy="1500264"/>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835" indent="0">
              <a:buNone/>
              <a:defRPr sz="1400"/>
            </a:lvl7pPr>
            <a:lvl8pPr marL="3201035" indent="0">
              <a:buNone/>
              <a:defRPr sz="1400"/>
            </a:lvl8pPr>
            <a:lvl9pPr marL="3658235" indent="0">
              <a:buNone/>
              <a:defRPr sz="1400"/>
            </a:lvl9pPr>
          </a:lstStyle>
          <a:p>
            <a:pPr lvl="0"/>
            <a:r>
              <a:rPr lang="zh-CN" altLang="en-US"/>
              <a:t>单击此处编辑母版文本样式</a:t>
            </a:r>
            <a:endParaRPr lang="zh-CN" altLang="en-US"/>
          </a:p>
        </p:txBody>
      </p:sp>
      <p:sp>
        <p:nvSpPr>
          <p:cNvPr id="4" name="灯片编号占位符 3"/>
          <p:cNvSpPr>
            <a:spLocks noGrp="1"/>
          </p:cNvSpPr>
          <p:nvPr>
            <p:ph type="sldNum" sz="quarter" idx="10"/>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00" y="1295467"/>
            <a:ext cx="5384800" cy="518186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97600" y="1295467"/>
            <a:ext cx="5384800" cy="518186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灯片编号占位符 4"/>
          <p:cNvSpPr>
            <a:spLocks noGrp="1"/>
          </p:cNvSpPr>
          <p:nvPr>
            <p:ph type="sldNum" sz="quarter" idx="10"/>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53"/>
            <a:ext cx="10972800" cy="1143059"/>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92"/>
            <a:ext cx="5386917" cy="63979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987"/>
            <a:ext cx="5386917" cy="395149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3367" y="1535192"/>
            <a:ext cx="5389033" cy="63979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7" y="2174987"/>
            <a:ext cx="5389033" cy="395149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灯片编号占位符 6"/>
          <p:cNvSpPr>
            <a:spLocks noGrp="1"/>
          </p:cNvSpPr>
          <p:nvPr>
            <p:ph type="sldNum" sz="quarter" idx="10"/>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灯片编号占位符 2"/>
          <p:cNvSpPr>
            <a:spLocks noGrp="1"/>
          </p:cNvSpPr>
          <p:nvPr>
            <p:ph type="sldNum" sz="quarter" idx="10"/>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灯片编号占位符 3"/>
          <p:cNvSpPr>
            <a:spLocks noGrp="1"/>
          </p:cNvSpPr>
          <p:nvPr>
            <p:ph type="sldNum" sz="quarter" idx="10"/>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64"/>
            <a:ext cx="4011084" cy="116211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64"/>
            <a:ext cx="6815667" cy="585341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0" y="1435173"/>
            <a:ext cx="4011084" cy="469130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835" indent="0">
              <a:buNone/>
              <a:defRPr sz="900"/>
            </a:lvl7pPr>
            <a:lvl8pPr marL="3201035" indent="0">
              <a:buNone/>
              <a:defRPr sz="900"/>
            </a:lvl8pPr>
            <a:lvl9pPr marL="3658235" indent="0">
              <a:buNone/>
              <a:defRPr sz="900"/>
            </a:lvl9pPr>
          </a:lstStyle>
          <a:p>
            <a:pPr lvl="0"/>
            <a:r>
              <a:rPr lang="zh-CN" altLang="en-US"/>
              <a:t>单击此处编辑母版文本样式</a:t>
            </a:r>
            <a:endParaRPr lang="zh-CN" altLang="en-US"/>
          </a:p>
        </p:txBody>
      </p:sp>
      <p:sp>
        <p:nvSpPr>
          <p:cNvPr id="5" name="灯片编号占位符 4"/>
          <p:cNvSpPr>
            <a:spLocks noGrp="1"/>
          </p:cNvSpPr>
          <p:nvPr>
            <p:ph type="sldNum" sz="quarter" idx="10"/>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847"/>
            <a:ext cx="7315200" cy="566767"/>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807"/>
            <a:ext cx="7315200" cy="4115012"/>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835" indent="0">
              <a:buNone/>
              <a:defRPr sz="2000"/>
            </a:lvl7pPr>
            <a:lvl8pPr marL="3201035" indent="0">
              <a:buNone/>
              <a:defRPr sz="2000"/>
            </a:lvl8pPr>
            <a:lvl9pPr marL="3658235"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89717" y="5367615"/>
            <a:ext cx="7315200" cy="80490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835" indent="0">
              <a:buNone/>
              <a:defRPr sz="900"/>
            </a:lvl7pPr>
            <a:lvl8pPr marL="3201035" indent="0">
              <a:buNone/>
              <a:defRPr sz="900"/>
            </a:lvl8pPr>
            <a:lvl9pPr marL="3658235" indent="0">
              <a:buNone/>
              <a:defRPr sz="900"/>
            </a:lvl9pPr>
          </a:lstStyle>
          <a:p>
            <a:pPr lvl="0"/>
            <a:r>
              <a:rPr lang="zh-CN" altLang="en-US"/>
              <a:t>单击此处编辑母版文本样式</a:t>
            </a:r>
            <a:endParaRPr lang="zh-CN" altLang="en-US"/>
          </a:p>
        </p:txBody>
      </p:sp>
      <p:sp>
        <p:nvSpPr>
          <p:cNvPr id="5" name="灯片编号占位符 4"/>
          <p:cNvSpPr>
            <a:spLocks noGrp="1"/>
          </p:cNvSpPr>
          <p:nvPr>
            <p:ph type="sldNum" sz="quarter" idx="10"/>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灯片编号占位符 3"/>
          <p:cNvSpPr>
            <a:spLocks noGrp="1"/>
          </p:cNvSpPr>
          <p:nvPr>
            <p:ph type="sldNum" sz="quarter" idx="10"/>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79380"/>
            <a:ext cx="2743200" cy="6397954"/>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79380"/>
            <a:ext cx="8026400" cy="6397954"/>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灯片编号占位符 3"/>
          <p:cNvSpPr>
            <a:spLocks noGrp="1"/>
          </p:cNvSpPr>
          <p:nvPr>
            <p:ph type="sldNum" sz="quarter" idx="10"/>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7127"/>
            <a:ext cx="10363200" cy="136214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863"/>
            <a:ext cx="10363200" cy="1500264"/>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835" indent="0">
              <a:buNone/>
              <a:defRPr sz="1400"/>
            </a:lvl7pPr>
            <a:lvl8pPr marL="3201035" indent="0">
              <a:buNone/>
              <a:defRPr sz="1400"/>
            </a:lvl8pPr>
            <a:lvl9pPr marL="3658235" indent="0">
              <a:buNone/>
              <a:defRPr sz="1400"/>
            </a:lvl9pPr>
          </a:lstStyle>
          <a:p>
            <a:pPr lvl="0"/>
            <a:r>
              <a:rPr lang="zh-CN" altLang="en-US"/>
              <a:t>单击此处编辑母版文本样式</a:t>
            </a:r>
            <a:endParaRPr lang="zh-CN" altLang="en-US"/>
          </a:p>
        </p:txBody>
      </p:sp>
      <p:sp>
        <p:nvSpPr>
          <p:cNvPr id="4" name="灯片编号占位符 3"/>
          <p:cNvSpPr>
            <a:spLocks noGrp="1"/>
          </p:cNvSpPr>
          <p:nvPr>
            <p:ph type="sldNum" sz="quarter" idx="10"/>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00" y="1295467"/>
            <a:ext cx="5384800" cy="518186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97600" y="1295467"/>
            <a:ext cx="5384800" cy="518186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灯片编号占位符 4"/>
          <p:cNvSpPr>
            <a:spLocks noGrp="1"/>
          </p:cNvSpPr>
          <p:nvPr>
            <p:ph type="sldNum" sz="quarter" idx="10"/>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52"/>
            <a:ext cx="10972800" cy="1143059"/>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92"/>
            <a:ext cx="5386917" cy="63979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987"/>
            <a:ext cx="5386917" cy="395149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3367" y="1535192"/>
            <a:ext cx="5389033" cy="63979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7" y="2174987"/>
            <a:ext cx="5389033" cy="395149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灯片编号占位符 6"/>
          <p:cNvSpPr>
            <a:spLocks noGrp="1"/>
          </p:cNvSpPr>
          <p:nvPr>
            <p:ph type="sldNum" sz="quarter" idx="10"/>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灯片编号占位符 2"/>
          <p:cNvSpPr>
            <a:spLocks noGrp="1"/>
          </p:cNvSpPr>
          <p:nvPr>
            <p:ph type="sldNum" sz="quarter" idx="10"/>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64"/>
            <a:ext cx="4011084" cy="116211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64"/>
            <a:ext cx="6815667" cy="585341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0" y="1435174"/>
            <a:ext cx="4011084" cy="469130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835" indent="0">
              <a:buNone/>
              <a:defRPr sz="900"/>
            </a:lvl7pPr>
            <a:lvl8pPr marL="3201035" indent="0">
              <a:buNone/>
              <a:defRPr sz="900"/>
            </a:lvl8pPr>
            <a:lvl9pPr marL="3658235" indent="0">
              <a:buNone/>
              <a:defRPr sz="900"/>
            </a:lvl9pPr>
          </a:lstStyle>
          <a:p>
            <a:pPr lvl="0"/>
            <a:r>
              <a:rPr lang="zh-CN" altLang="en-US"/>
              <a:t>单击此处编辑母版文本样式</a:t>
            </a:r>
            <a:endParaRPr lang="zh-CN" altLang="en-US"/>
          </a:p>
        </p:txBody>
      </p:sp>
      <p:sp>
        <p:nvSpPr>
          <p:cNvPr id="5" name="灯片编号占位符 4"/>
          <p:cNvSpPr>
            <a:spLocks noGrp="1"/>
          </p:cNvSpPr>
          <p:nvPr>
            <p:ph type="sldNum" sz="quarter" idx="10"/>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847"/>
            <a:ext cx="7315200" cy="566767"/>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807"/>
            <a:ext cx="7315200" cy="4115012"/>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835" indent="0">
              <a:buNone/>
              <a:defRPr sz="2000"/>
            </a:lvl7pPr>
            <a:lvl8pPr marL="3201035" indent="0">
              <a:buNone/>
              <a:defRPr sz="2000"/>
            </a:lvl8pPr>
            <a:lvl9pPr marL="3658235"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89717" y="5367614"/>
            <a:ext cx="7315200" cy="80490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835" indent="0">
              <a:buNone/>
              <a:defRPr sz="900"/>
            </a:lvl7pPr>
            <a:lvl8pPr marL="3201035" indent="0">
              <a:buNone/>
              <a:defRPr sz="900"/>
            </a:lvl8pPr>
            <a:lvl9pPr marL="3658235" indent="0">
              <a:buNone/>
              <a:defRPr sz="900"/>
            </a:lvl9pPr>
          </a:lstStyle>
          <a:p>
            <a:pPr lvl="0"/>
            <a:r>
              <a:rPr lang="zh-CN" altLang="en-US"/>
              <a:t>单击此处编辑母版文本样式</a:t>
            </a:r>
            <a:endParaRPr lang="zh-CN" altLang="en-US"/>
          </a:p>
        </p:txBody>
      </p:sp>
      <p:sp>
        <p:nvSpPr>
          <p:cNvPr id="5" name="灯片编号占位符 4"/>
          <p:cNvSpPr>
            <a:spLocks noGrp="1"/>
          </p:cNvSpPr>
          <p:nvPr>
            <p:ph type="sldNum" sz="quarter" idx="10"/>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4" Type="http://schemas.openxmlformats.org/officeDocument/2006/relationships/theme" Target="../theme/theme2.xml"/><Relationship Id="rId13" Type="http://schemas.openxmlformats.org/officeDocument/2006/relationships/image" Target="../media/image2.jpeg"/><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descr="变形金刚内页"/>
          <p:cNvPicPr>
            <a:picLocks noChangeAspect="1"/>
          </p:cNvPicPr>
          <p:nvPr userDrawn="1"/>
        </p:nvPicPr>
        <p:blipFill>
          <a:blip r:embed="rId13"/>
          <a:stretch>
            <a:fillRect/>
          </a:stretch>
        </p:blipFill>
        <p:spPr>
          <a:xfrm>
            <a:off x="0" y="0"/>
            <a:ext cx="12192000" cy="6858353"/>
          </a:xfrm>
          <a:prstGeom prst="rect">
            <a:avLst/>
          </a:prstGeom>
          <a:noFill/>
          <a:ln w="9525">
            <a:noFill/>
          </a:ln>
        </p:spPr>
      </p:pic>
      <p:sp>
        <p:nvSpPr>
          <p:cNvPr id="1027" name="Rectangle 2"/>
          <p:cNvSpPr>
            <a:spLocks noGrp="1"/>
          </p:cNvSpPr>
          <p:nvPr>
            <p:ph type="title"/>
          </p:nvPr>
        </p:nvSpPr>
        <p:spPr>
          <a:xfrm>
            <a:off x="2133600" y="79379"/>
            <a:ext cx="9347200" cy="685835"/>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8" name="Rectangle 3"/>
          <p:cNvSpPr>
            <a:spLocks noGrp="1"/>
          </p:cNvSpPr>
          <p:nvPr>
            <p:ph type="body" idx="1"/>
          </p:nvPr>
        </p:nvSpPr>
        <p:spPr>
          <a:xfrm>
            <a:off x="609600" y="1295467"/>
            <a:ext cx="10972800" cy="5181867"/>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30" name="Rectangle 6"/>
          <p:cNvSpPr>
            <a:spLocks noGrp="1" noChangeArrowheads="1"/>
          </p:cNvSpPr>
          <p:nvPr>
            <p:ph type="sldNum" sz="quarter" idx="4"/>
          </p:nvPr>
        </p:nvSpPr>
        <p:spPr bwMode="auto">
          <a:xfrm>
            <a:off x="9753600" y="6401129"/>
            <a:ext cx="1828800" cy="320692"/>
          </a:xfrm>
          <a:prstGeom prst="rect">
            <a:avLst/>
          </a:prstGeom>
          <a:noFill/>
          <a:ln>
            <a:noFill/>
          </a:ln>
          <a:effectLst/>
        </p:spPr>
        <p:txBody>
          <a:bodyPr vert="horz" wrap="square" lIns="91440" tIns="45720" rIns="91440" bIns="45720" numCol="1" anchor="t" anchorCtr="0" compatLnSpc="1"/>
          <a:lstStyle>
            <a:lvl1pPr algn="r">
              <a:defRPr sz="1400"/>
            </a:lvl1p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eaLnBrk="0" fontAlgn="base" hangingPunct="0">
        <a:spcBef>
          <a:spcPct val="0"/>
        </a:spcBef>
        <a:spcAft>
          <a:spcPct val="0"/>
        </a:spcAft>
        <a:defRPr sz="3600" b="1">
          <a:solidFill>
            <a:schemeClr val="bg1"/>
          </a:solidFill>
          <a:latin typeface="+mj-lt"/>
          <a:ea typeface="+mj-ea"/>
          <a:cs typeface="+mj-cs"/>
        </a:defRPr>
      </a:lvl1pPr>
      <a:lvl2pPr algn="l" rtl="0" eaLnBrk="0" fontAlgn="base" hangingPunct="0">
        <a:spcBef>
          <a:spcPct val="0"/>
        </a:spcBef>
        <a:spcAft>
          <a:spcPct val="0"/>
        </a:spcAft>
        <a:defRPr sz="3600" b="1">
          <a:solidFill>
            <a:schemeClr val="bg1"/>
          </a:solidFill>
          <a:latin typeface="Arial" panose="020B0604020202020204" pitchFamily="34" charset="0"/>
          <a:ea typeface="黑体" panose="02010609060101010101" pitchFamily="49" charset="-122"/>
        </a:defRPr>
      </a:lvl2pPr>
      <a:lvl3pPr algn="l" rtl="0" eaLnBrk="0" fontAlgn="base" hangingPunct="0">
        <a:spcBef>
          <a:spcPct val="0"/>
        </a:spcBef>
        <a:spcAft>
          <a:spcPct val="0"/>
        </a:spcAft>
        <a:defRPr sz="3600" b="1">
          <a:solidFill>
            <a:schemeClr val="bg1"/>
          </a:solidFill>
          <a:latin typeface="Arial" panose="020B0604020202020204" pitchFamily="34" charset="0"/>
          <a:ea typeface="黑体" panose="02010609060101010101" pitchFamily="49" charset="-122"/>
        </a:defRPr>
      </a:lvl3pPr>
      <a:lvl4pPr algn="l" rtl="0" eaLnBrk="0" fontAlgn="base" hangingPunct="0">
        <a:spcBef>
          <a:spcPct val="0"/>
        </a:spcBef>
        <a:spcAft>
          <a:spcPct val="0"/>
        </a:spcAft>
        <a:defRPr sz="3600" b="1">
          <a:solidFill>
            <a:schemeClr val="bg1"/>
          </a:solidFill>
          <a:latin typeface="Arial" panose="020B0604020202020204" pitchFamily="34" charset="0"/>
          <a:ea typeface="黑体" panose="02010609060101010101" pitchFamily="49" charset="-122"/>
        </a:defRPr>
      </a:lvl4pPr>
      <a:lvl5pPr algn="l" rtl="0" eaLnBrk="0" fontAlgn="base" hangingPunct="0">
        <a:spcBef>
          <a:spcPct val="0"/>
        </a:spcBef>
        <a:spcAft>
          <a:spcPct val="0"/>
        </a:spcAft>
        <a:defRPr sz="3600" b="1">
          <a:solidFill>
            <a:schemeClr val="bg1"/>
          </a:solidFill>
          <a:latin typeface="Arial" panose="020B0604020202020204" pitchFamily="34" charset="0"/>
          <a:ea typeface="黑体" panose="02010609060101010101" pitchFamily="49" charset="-122"/>
        </a:defRPr>
      </a:lvl5pPr>
      <a:lvl6pPr marL="457200" algn="l" rtl="0" fontAlgn="base">
        <a:spcBef>
          <a:spcPct val="0"/>
        </a:spcBef>
        <a:spcAft>
          <a:spcPct val="0"/>
        </a:spcAft>
        <a:defRPr sz="3600" b="1">
          <a:solidFill>
            <a:schemeClr val="bg1"/>
          </a:solidFill>
          <a:latin typeface="Arial" panose="020B0604020202020204" pitchFamily="34" charset="0"/>
          <a:ea typeface="黑体" panose="02010609060101010101" pitchFamily="49" charset="-122"/>
        </a:defRPr>
      </a:lvl6pPr>
      <a:lvl7pPr marL="914400" algn="l" rtl="0" fontAlgn="base">
        <a:spcBef>
          <a:spcPct val="0"/>
        </a:spcBef>
        <a:spcAft>
          <a:spcPct val="0"/>
        </a:spcAft>
        <a:defRPr sz="3600" b="1">
          <a:solidFill>
            <a:schemeClr val="bg1"/>
          </a:solidFill>
          <a:latin typeface="Arial" panose="020B0604020202020204" pitchFamily="34" charset="0"/>
          <a:ea typeface="黑体" panose="02010609060101010101" pitchFamily="49" charset="-122"/>
        </a:defRPr>
      </a:lvl7pPr>
      <a:lvl8pPr marL="1371600" algn="l" rtl="0" fontAlgn="base">
        <a:spcBef>
          <a:spcPct val="0"/>
        </a:spcBef>
        <a:spcAft>
          <a:spcPct val="0"/>
        </a:spcAft>
        <a:defRPr sz="3600" b="1">
          <a:solidFill>
            <a:schemeClr val="bg1"/>
          </a:solidFill>
          <a:latin typeface="Arial" panose="020B0604020202020204" pitchFamily="34" charset="0"/>
          <a:ea typeface="黑体" panose="02010609060101010101" pitchFamily="49" charset="-122"/>
        </a:defRPr>
      </a:lvl8pPr>
      <a:lvl9pPr marL="1828800" algn="l" rtl="0" fontAlgn="base">
        <a:spcBef>
          <a:spcPct val="0"/>
        </a:spcBef>
        <a:spcAft>
          <a:spcPct val="0"/>
        </a:spcAft>
        <a:defRPr sz="3600" b="1">
          <a:solidFill>
            <a:schemeClr val="bg1"/>
          </a:solidFill>
          <a:latin typeface="Arial" panose="020B0604020202020204" pitchFamily="34" charset="0"/>
          <a:ea typeface="黑体" panose="02010609060101010101" pitchFamily="49" charset="-122"/>
        </a:defRPr>
      </a:lvl9pPr>
    </p:titleStyle>
    <p:body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3585" indent="-286385" algn="l" rtl="0" eaLnBrk="0" fontAlgn="base" hangingPunct="0">
        <a:spcBef>
          <a:spcPct val="20000"/>
        </a:spcBef>
        <a:spcAft>
          <a:spcPct val="0"/>
        </a:spcAft>
        <a:defRPr sz="2400">
          <a:solidFill>
            <a:schemeClr val="tx1"/>
          </a:solidFill>
          <a:latin typeface="+mn-lt"/>
          <a:ea typeface="+mn-ea"/>
        </a:defRPr>
      </a:lvl2pPr>
      <a:lvl3pPr marL="1143000" indent="-228600" algn="l" rtl="0" eaLnBrk="0" fontAlgn="base" hangingPunct="0">
        <a:spcBef>
          <a:spcPct val="20000"/>
        </a:spcBef>
        <a:spcAft>
          <a:spcPct val="0"/>
        </a:spcAft>
        <a:defRPr sz="2400">
          <a:solidFill>
            <a:schemeClr val="tx1"/>
          </a:solidFill>
          <a:latin typeface="+mn-lt"/>
          <a:ea typeface="+mn-ea"/>
        </a:defRPr>
      </a:lvl3pPr>
      <a:lvl4pPr marL="1600200" indent="-228600" algn="l" rtl="0" eaLnBrk="0" fontAlgn="base" hangingPunct="0">
        <a:spcBef>
          <a:spcPct val="20000"/>
        </a:spcBef>
        <a:spcAft>
          <a:spcPct val="0"/>
        </a:spcAft>
        <a:defRPr sz="2400">
          <a:solidFill>
            <a:schemeClr val="tx1"/>
          </a:solidFill>
          <a:latin typeface="+mn-lt"/>
          <a:ea typeface="+mn-ea"/>
        </a:defRPr>
      </a:lvl4pPr>
      <a:lvl5pPr marL="2057400" indent="-228600" algn="l" rtl="0" eaLnBrk="0" fontAlgn="base" hangingPunct="0">
        <a:spcBef>
          <a:spcPct val="20000"/>
        </a:spcBef>
        <a:spcAft>
          <a:spcPct val="0"/>
        </a:spcAft>
        <a:defRPr sz="2400">
          <a:solidFill>
            <a:schemeClr val="tx1"/>
          </a:solidFill>
          <a:latin typeface="+mn-lt"/>
          <a:ea typeface="+mn-ea"/>
        </a:defRPr>
      </a:lvl5pPr>
      <a:lvl6pPr marL="2515235" indent="-228600" algn="l" rtl="0" fontAlgn="base">
        <a:spcBef>
          <a:spcPct val="20000"/>
        </a:spcBef>
        <a:spcAft>
          <a:spcPct val="0"/>
        </a:spcAft>
        <a:defRPr sz="2400">
          <a:solidFill>
            <a:schemeClr val="tx1"/>
          </a:solidFill>
          <a:latin typeface="+mn-lt"/>
          <a:ea typeface="+mn-ea"/>
        </a:defRPr>
      </a:lvl6pPr>
      <a:lvl7pPr marL="2972435" indent="-228600" algn="l" rtl="0" fontAlgn="base">
        <a:spcBef>
          <a:spcPct val="20000"/>
        </a:spcBef>
        <a:spcAft>
          <a:spcPct val="0"/>
        </a:spcAft>
        <a:defRPr sz="2400">
          <a:solidFill>
            <a:schemeClr val="tx1"/>
          </a:solidFill>
          <a:latin typeface="+mn-lt"/>
          <a:ea typeface="+mn-ea"/>
        </a:defRPr>
      </a:lvl7pPr>
      <a:lvl8pPr marL="3429635" indent="-228600" algn="l" rtl="0" fontAlgn="base">
        <a:spcBef>
          <a:spcPct val="20000"/>
        </a:spcBef>
        <a:spcAft>
          <a:spcPct val="0"/>
        </a:spcAft>
        <a:defRPr sz="2400">
          <a:solidFill>
            <a:schemeClr val="tx1"/>
          </a:solidFill>
          <a:latin typeface="+mn-lt"/>
          <a:ea typeface="+mn-ea"/>
        </a:defRPr>
      </a:lvl8pPr>
      <a:lvl9pPr marL="3886835" indent="-228600" algn="l" rtl="0" fontAlgn="base">
        <a:spcBef>
          <a:spcPct val="20000"/>
        </a:spcBef>
        <a:spcAft>
          <a:spcPct val="0"/>
        </a:spcAft>
        <a:defRPr sz="2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835" algn="l" defTabSz="914400" rtl="0" eaLnBrk="1" latinLnBrk="0" hangingPunct="1">
        <a:defRPr sz="1800" kern="1200">
          <a:solidFill>
            <a:schemeClr val="tx1"/>
          </a:solidFill>
          <a:latin typeface="+mn-lt"/>
          <a:ea typeface="+mn-ea"/>
          <a:cs typeface="+mn-cs"/>
        </a:defRPr>
      </a:lvl7pPr>
      <a:lvl8pPr marL="3201035" algn="l" defTabSz="914400" rtl="0" eaLnBrk="1" latinLnBrk="0" hangingPunct="1">
        <a:defRPr sz="1800" kern="1200">
          <a:solidFill>
            <a:schemeClr val="tx1"/>
          </a:solidFill>
          <a:latin typeface="+mn-lt"/>
          <a:ea typeface="+mn-ea"/>
          <a:cs typeface="+mn-cs"/>
        </a:defRPr>
      </a:lvl8pPr>
      <a:lvl9pPr marL="3658235"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descr="变形金刚内页"/>
          <p:cNvPicPr>
            <a:picLocks noChangeAspect="1"/>
          </p:cNvPicPr>
          <p:nvPr userDrawn="1"/>
        </p:nvPicPr>
        <p:blipFill>
          <a:blip r:embed="rId13"/>
          <a:stretch>
            <a:fillRect/>
          </a:stretch>
        </p:blipFill>
        <p:spPr>
          <a:xfrm>
            <a:off x="0" y="0"/>
            <a:ext cx="12192000" cy="6858353"/>
          </a:xfrm>
          <a:prstGeom prst="rect">
            <a:avLst/>
          </a:prstGeom>
          <a:noFill/>
          <a:ln w="9525">
            <a:noFill/>
          </a:ln>
        </p:spPr>
      </p:pic>
      <p:sp>
        <p:nvSpPr>
          <p:cNvPr id="1027" name="Rectangle 2"/>
          <p:cNvSpPr>
            <a:spLocks noGrp="1"/>
          </p:cNvSpPr>
          <p:nvPr>
            <p:ph type="title"/>
          </p:nvPr>
        </p:nvSpPr>
        <p:spPr>
          <a:xfrm>
            <a:off x="2133600" y="79380"/>
            <a:ext cx="9347200" cy="685835"/>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8" name="Rectangle 3"/>
          <p:cNvSpPr>
            <a:spLocks noGrp="1"/>
          </p:cNvSpPr>
          <p:nvPr>
            <p:ph type="body" idx="1"/>
          </p:nvPr>
        </p:nvSpPr>
        <p:spPr>
          <a:xfrm>
            <a:off x="609600" y="1295467"/>
            <a:ext cx="10972800" cy="5181867"/>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30" name="Rectangle 6"/>
          <p:cNvSpPr>
            <a:spLocks noGrp="1" noChangeArrowheads="1"/>
          </p:cNvSpPr>
          <p:nvPr>
            <p:ph type="sldNum" sz="quarter" idx="4"/>
          </p:nvPr>
        </p:nvSpPr>
        <p:spPr bwMode="auto">
          <a:xfrm>
            <a:off x="9753600" y="6401130"/>
            <a:ext cx="1828800" cy="320691"/>
          </a:xfrm>
          <a:prstGeom prst="rect">
            <a:avLst/>
          </a:prstGeom>
          <a:noFill/>
          <a:ln>
            <a:noFill/>
          </a:ln>
          <a:effectLst/>
        </p:spPr>
        <p:txBody>
          <a:bodyPr vert="horz" wrap="square" lIns="91440" tIns="45720" rIns="91440" bIns="45720" numCol="1" anchor="t" anchorCtr="0" compatLnSpc="1"/>
          <a:lstStyle>
            <a:lvl1pPr algn="r">
              <a:defRPr sz="1400"/>
            </a:lvl1p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lvl1pPr algn="l" rtl="0" eaLnBrk="0" fontAlgn="base" hangingPunct="0">
        <a:spcBef>
          <a:spcPct val="0"/>
        </a:spcBef>
        <a:spcAft>
          <a:spcPct val="0"/>
        </a:spcAft>
        <a:defRPr sz="3600" b="1">
          <a:solidFill>
            <a:schemeClr val="bg1"/>
          </a:solidFill>
          <a:latin typeface="+mj-lt"/>
          <a:ea typeface="+mj-ea"/>
          <a:cs typeface="+mj-cs"/>
        </a:defRPr>
      </a:lvl1pPr>
      <a:lvl2pPr algn="l" rtl="0" eaLnBrk="0" fontAlgn="base" hangingPunct="0">
        <a:spcBef>
          <a:spcPct val="0"/>
        </a:spcBef>
        <a:spcAft>
          <a:spcPct val="0"/>
        </a:spcAft>
        <a:defRPr sz="3600" b="1">
          <a:solidFill>
            <a:schemeClr val="bg1"/>
          </a:solidFill>
          <a:latin typeface="Arial" panose="020B0604020202020204" pitchFamily="34" charset="0"/>
          <a:ea typeface="黑体" panose="02010609060101010101" pitchFamily="49" charset="-122"/>
        </a:defRPr>
      </a:lvl2pPr>
      <a:lvl3pPr algn="l" rtl="0" eaLnBrk="0" fontAlgn="base" hangingPunct="0">
        <a:spcBef>
          <a:spcPct val="0"/>
        </a:spcBef>
        <a:spcAft>
          <a:spcPct val="0"/>
        </a:spcAft>
        <a:defRPr sz="3600" b="1">
          <a:solidFill>
            <a:schemeClr val="bg1"/>
          </a:solidFill>
          <a:latin typeface="Arial" panose="020B0604020202020204" pitchFamily="34" charset="0"/>
          <a:ea typeface="黑体" panose="02010609060101010101" pitchFamily="49" charset="-122"/>
        </a:defRPr>
      </a:lvl3pPr>
      <a:lvl4pPr algn="l" rtl="0" eaLnBrk="0" fontAlgn="base" hangingPunct="0">
        <a:spcBef>
          <a:spcPct val="0"/>
        </a:spcBef>
        <a:spcAft>
          <a:spcPct val="0"/>
        </a:spcAft>
        <a:defRPr sz="3600" b="1">
          <a:solidFill>
            <a:schemeClr val="bg1"/>
          </a:solidFill>
          <a:latin typeface="Arial" panose="020B0604020202020204" pitchFamily="34" charset="0"/>
          <a:ea typeface="黑体" panose="02010609060101010101" pitchFamily="49" charset="-122"/>
        </a:defRPr>
      </a:lvl4pPr>
      <a:lvl5pPr algn="l" rtl="0" eaLnBrk="0" fontAlgn="base" hangingPunct="0">
        <a:spcBef>
          <a:spcPct val="0"/>
        </a:spcBef>
        <a:spcAft>
          <a:spcPct val="0"/>
        </a:spcAft>
        <a:defRPr sz="3600" b="1">
          <a:solidFill>
            <a:schemeClr val="bg1"/>
          </a:solidFill>
          <a:latin typeface="Arial" panose="020B0604020202020204" pitchFamily="34" charset="0"/>
          <a:ea typeface="黑体" panose="02010609060101010101" pitchFamily="49" charset="-122"/>
        </a:defRPr>
      </a:lvl5pPr>
      <a:lvl6pPr marL="457200" algn="l" rtl="0" fontAlgn="base">
        <a:spcBef>
          <a:spcPct val="0"/>
        </a:spcBef>
        <a:spcAft>
          <a:spcPct val="0"/>
        </a:spcAft>
        <a:defRPr sz="3600" b="1">
          <a:solidFill>
            <a:schemeClr val="bg1"/>
          </a:solidFill>
          <a:latin typeface="Arial" panose="020B0604020202020204" pitchFamily="34" charset="0"/>
          <a:ea typeface="黑体" panose="02010609060101010101" pitchFamily="49" charset="-122"/>
        </a:defRPr>
      </a:lvl6pPr>
      <a:lvl7pPr marL="914400" algn="l" rtl="0" fontAlgn="base">
        <a:spcBef>
          <a:spcPct val="0"/>
        </a:spcBef>
        <a:spcAft>
          <a:spcPct val="0"/>
        </a:spcAft>
        <a:defRPr sz="3600" b="1">
          <a:solidFill>
            <a:schemeClr val="bg1"/>
          </a:solidFill>
          <a:latin typeface="Arial" panose="020B0604020202020204" pitchFamily="34" charset="0"/>
          <a:ea typeface="黑体" panose="02010609060101010101" pitchFamily="49" charset="-122"/>
        </a:defRPr>
      </a:lvl7pPr>
      <a:lvl8pPr marL="1371600" algn="l" rtl="0" fontAlgn="base">
        <a:spcBef>
          <a:spcPct val="0"/>
        </a:spcBef>
        <a:spcAft>
          <a:spcPct val="0"/>
        </a:spcAft>
        <a:defRPr sz="3600" b="1">
          <a:solidFill>
            <a:schemeClr val="bg1"/>
          </a:solidFill>
          <a:latin typeface="Arial" panose="020B0604020202020204" pitchFamily="34" charset="0"/>
          <a:ea typeface="黑体" panose="02010609060101010101" pitchFamily="49" charset="-122"/>
        </a:defRPr>
      </a:lvl8pPr>
      <a:lvl9pPr marL="1828800" algn="l" rtl="0" fontAlgn="base">
        <a:spcBef>
          <a:spcPct val="0"/>
        </a:spcBef>
        <a:spcAft>
          <a:spcPct val="0"/>
        </a:spcAft>
        <a:defRPr sz="3600" b="1">
          <a:solidFill>
            <a:schemeClr val="bg1"/>
          </a:solidFill>
          <a:latin typeface="Arial" panose="020B0604020202020204" pitchFamily="34" charset="0"/>
          <a:ea typeface="黑体" panose="02010609060101010101" pitchFamily="49" charset="-122"/>
        </a:defRPr>
      </a:lvl9pPr>
    </p:titleStyle>
    <p:body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3585" indent="-286385" algn="l" rtl="0" eaLnBrk="0" fontAlgn="base" hangingPunct="0">
        <a:spcBef>
          <a:spcPct val="20000"/>
        </a:spcBef>
        <a:spcAft>
          <a:spcPct val="0"/>
        </a:spcAft>
        <a:defRPr sz="2400">
          <a:solidFill>
            <a:schemeClr val="tx1"/>
          </a:solidFill>
          <a:latin typeface="+mn-lt"/>
          <a:ea typeface="+mn-ea"/>
        </a:defRPr>
      </a:lvl2pPr>
      <a:lvl3pPr marL="1143000" indent="-228600" algn="l" rtl="0" eaLnBrk="0" fontAlgn="base" hangingPunct="0">
        <a:spcBef>
          <a:spcPct val="20000"/>
        </a:spcBef>
        <a:spcAft>
          <a:spcPct val="0"/>
        </a:spcAft>
        <a:defRPr sz="2400">
          <a:solidFill>
            <a:schemeClr val="tx1"/>
          </a:solidFill>
          <a:latin typeface="+mn-lt"/>
          <a:ea typeface="+mn-ea"/>
        </a:defRPr>
      </a:lvl3pPr>
      <a:lvl4pPr marL="1600200" indent="-228600" algn="l" rtl="0" eaLnBrk="0" fontAlgn="base" hangingPunct="0">
        <a:spcBef>
          <a:spcPct val="20000"/>
        </a:spcBef>
        <a:spcAft>
          <a:spcPct val="0"/>
        </a:spcAft>
        <a:defRPr sz="2400">
          <a:solidFill>
            <a:schemeClr val="tx1"/>
          </a:solidFill>
          <a:latin typeface="+mn-lt"/>
          <a:ea typeface="+mn-ea"/>
        </a:defRPr>
      </a:lvl4pPr>
      <a:lvl5pPr marL="2057400" indent="-228600" algn="l" rtl="0" eaLnBrk="0" fontAlgn="base" hangingPunct="0">
        <a:spcBef>
          <a:spcPct val="20000"/>
        </a:spcBef>
        <a:spcAft>
          <a:spcPct val="0"/>
        </a:spcAft>
        <a:defRPr sz="2400">
          <a:solidFill>
            <a:schemeClr val="tx1"/>
          </a:solidFill>
          <a:latin typeface="+mn-lt"/>
          <a:ea typeface="+mn-ea"/>
        </a:defRPr>
      </a:lvl5pPr>
      <a:lvl6pPr marL="2515235" indent="-228600" algn="l" rtl="0" fontAlgn="base">
        <a:spcBef>
          <a:spcPct val="20000"/>
        </a:spcBef>
        <a:spcAft>
          <a:spcPct val="0"/>
        </a:spcAft>
        <a:defRPr sz="2400">
          <a:solidFill>
            <a:schemeClr val="tx1"/>
          </a:solidFill>
          <a:latin typeface="+mn-lt"/>
          <a:ea typeface="+mn-ea"/>
        </a:defRPr>
      </a:lvl6pPr>
      <a:lvl7pPr marL="2972435" indent="-228600" algn="l" rtl="0" fontAlgn="base">
        <a:spcBef>
          <a:spcPct val="20000"/>
        </a:spcBef>
        <a:spcAft>
          <a:spcPct val="0"/>
        </a:spcAft>
        <a:defRPr sz="2400">
          <a:solidFill>
            <a:schemeClr val="tx1"/>
          </a:solidFill>
          <a:latin typeface="+mn-lt"/>
          <a:ea typeface="+mn-ea"/>
        </a:defRPr>
      </a:lvl7pPr>
      <a:lvl8pPr marL="3429635" indent="-228600" algn="l" rtl="0" fontAlgn="base">
        <a:spcBef>
          <a:spcPct val="20000"/>
        </a:spcBef>
        <a:spcAft>
          <a:spcPct val="0"/>
        </a:spcAft>
        <a:defRPr sz="2400">
          <a:solidFill>
            <a:schemeClr val="tx1"/>
          </a:solidFill>
          <a:latin typeface="+mn-lt"/>
          <a:ea typeface="+mn-ea"/>
        </a:defRPr>
      </a:lvl8pPr>
      <a:lvl9pPr marL="3886835" indent="-228600" algn="l" rtl="0" fontAlgn="base">
        <a:spcBef>
          <a:spcPct val="20000"/>
        </a:spcBef>
        <a:spcAft>
          <a:spcPct val="0"/>
        </a:spcAft>
        <a:defRPr sz="2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835" algn="l" defTabSz="914400" rtl="0" eaLnBrk="1" latinLnBrk="0" hangingPunct="1">
        <a:defRPr sz="1800" kern="1200">
          <a:solidFill>
            <a:schemeClr val="tx1"/>
          </a:solidFill>
          <a:latin typeface="+mn-lt"/>
          <a:ea typeface="+mn-ea"/>
          <a:cs typeface="+mn-cs"/>
        </a:defRPr>
      </a:lvl7pPr>
      <a:lvl8pPr marL="3201035" algn="l" defTabSz="914400" rtl="0" eaLnBrk="1" latinLnBrk="0" hangingPunct="1">
        <a:defRPr sz="1800" kern="1200">
          <a:solidFill>
            <a:schemeClr val="tx1"/>
          </a:solidFill>
          <a:latin typeface="+mn-lt"/>
          <a:ea typeface="+mn-ea"/>
          <a:cs typeface="+mn-cs"/>
        </a:defRPr>
      </a:lvl8pPr>
      <a:lvl9pPr marL="3658235"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3.xml"/><Relationship Id="rId1" Type="http://schemas.openxmlformats.org/officeDocument/2006/relationships/tags" Target="../tags/tag4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5.xml"/><Relationship Id="rId1" Type="http://schemas.openxmlformats.org/officeDocument/2006/relationships/tags" Target="../tags/tag4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52.xml"/><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14.xml"/><Relationship Id="rId7" Type="http://schemas.openxmlformats.org/officeDocument/2006/relationships/image" Target="../media/image6.png"/><Relationship Id="rId6" Type="http://schemas.openxmlformats.org/officeDocument/2006/relationships/tags" Target="../tags/tag4.xml"/><Relationship Id="rId5" Type="http://schemas.openxmlformats.org/officeDocument/2006/relationships/image" Target="../media/image5.png"/><Relationship Id="rId4" Type="http://schemas.openxmlformats.org/officeDocument/2006/relationships/tags" Target="../tags/tag3.xml"/><Relationship Id="rId3" Type="http://schemas.openxmlformats.org/officeDocument/2006/relationships/image" Target="../media/image4.jpeg"/><Relationship Id="rId2" Type="http://schemas.openxmlformats.org/officeDocument/2006/relationships/hyperlink" Target="http://slide.ent.sina.com.cn/slide_4_163_312.html" TargetMode="Externa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6.png"/><Relationship Id="rId2" Type="http://schemas.openxmlformats.org/officeDocument/2006/relationships/tags" Target="../tags/tag54.xml"/><Relationship Id="rId1" Type="http://schemas.openxmlformats.org/officeDocument/2006/relationships/tags" Target="../tags/tag5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7.xml"/><Relationship Id="rId3" Type="http://schemas.openxmlformats.org/officeDocument/2006/relationships/image" Target="../media/image6.png"/><Relationship Id="rId2" Type="http://schemas.openxmlformats.org/officeDocument/2006/relationships/tags" Target="../tags/tag6.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6.png"/><Relationship Id="rId3" Type="http://schemas.openxmlformats.org/officeDocument/2006/relationships/tags" Target="../tags/tag7.xml"/><Relationship Id="rId2" Type="http://schemas.openxmlformats.org/officeDocument/2006/relationships/image" Target="../media/image8.jpeg"/><Relationship Id="rId1" Type="http://schemas.openxmlformats.org/officeDocument/2006/relationships/image" Target="../media/image7.jpeg"/></Relationships>
</file>

<file path=ppt/slides/_rels/slide5.xml.rels><?xml version="1.0" encoding="UTF-8" standalone="yes"?>
<Relationships xmlns="http://schemas.openxmlformats.org/package/2006/relationships"><Relationship Id="rId9" Type="http://schemas.openxmlformats.org/officeDocument/2006/relationships/tags" Target="../tags/tag16.xml"/><Relationship Id="rId8" Type="http://schemas.openxmlformats.org/officeDocument/2006/relationships/tags" Target="../tags/tag15.xml"/><Relationship Id="rId7" Type="http://schemas.openxmlformats.org/officeDocument/2006/relationships/tags" Target="../tags/tag14.xml"/><Relationship Id="rId6" Type="http://schemas.openxmlformats.org/officeDocument/2006/relationships/tags" Target="../tags/tag13.xml"/><Relationship Id="rId5" Type="http://schemas.openxmlformats.org/officeDocument/2006/relationships/tags" Target="../tags/tag12.xml"/><Relationship Id="rId4" Type="http://schemas.openxmlformats.org/officeDocument/2006/relationships/tags" Target="../tags/tag11.xml"/><Relationship Id="rId3" Type="http://schemas.openxmlformats.org/officeDocument/2006/relationships/tags" Target="../tags/tag10.xml"/><Relationship Id="rId2" Type="http://schemas.openxmlformats.org/officeDocument/2006/relationships/tags" Target="../tags/tag9.xml"/><Relationship Id="rId14" Type="http://schemas.openxmlformats.org/officeDocument/2006/relationships/slideLayout" Target="../slideLayouts/slideLayout7.xml"/><Relationship Id="rId13" Type="http://schemas.openxmlformats.org/officeDocument/2006/relationships/image" Target="../media/image6.png"/><Relationship Id="rId12" Type="http://schemas.openxmlformats.org/officeDocument/2006/relationships/tags" Target="../tags/tag19.xml"/><Relationship Id="rId11" Type="http://schemas.openxmlformats.org/officeDocument/2006/relationships/tags" Target="../tags/tag18.xml"/><Relationship Id="rId10" Type="http://schemas.openxmlformats.org/officeDocument/2006/relationships/tags" Target="../tags/tag17.xml"/><Relationship Id="rId1" Type="http://schemas.openxmlformats.org/officeDocument/2006/relationships/tags" Target="../tags/tag8.xml"/></Relationships>
</file>

<file path=ppt/slides/_rels/slide6.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slideLayout" Target="../slideLayouts/slideLayout12.xml"/><Relationship Id="rId7" Type="http://schemas.openxmlformats.org/officeDocument/2006/relationships/image" Target="../media/image6.png"/><Relationship Id="rId6" Type="http://schemas.openxmlformats.org/officeDocument/2006/relationships/tags" Target="../tags/tag25.xml"/><Relationship Id="rId5" Type="http://schemas.openxmlformats.org/officeDocument/2006/relationships/tags" Target="../tags/tag24.xml"/><Relationship Id="rId4" Type="http://schemas.openxmlformats.org/officeDocument/2006/relationships/tags" Target="../tags/tag23.xml"/><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s>
</file>

<file path=ppt/slides/_rels/slide7.xml.rels><?xml version="1.0" encoding="UTF-8" standalone="yes"?>
<Relationships xmlns="http://schemas.openxmlformats.org/package/2006/relationships"><Relationship Id="rId9" Type="http://schemas.openxmlformats.org/officeDocument/2006/relationships/tags" Target="../tags/tag34.xml"/><Relationship Id="rId8" Type="http://schemas.openxmlformats.org/officeDocument/2006/relationships/tags" Target="../tags/tag33.xml"/><Relationship Id="rId7" Type="http://schemas.openxmlformats.org/officeDocument/2006/relationships/tags" Target="../tags/tag32.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2" Type="http://schemas.openxmlformats.org/officeDocument/2006/relationships/notesSlide" Target="../notesSlides/notesSlide3.xml"/><Relationship Id="rId11" Type="http://schemas.openxmlformats.org/officeDocument/2006/relationships/slideLayout" Target="../slideLayouts/slideLayout12.xml"/><Relationship Id="rId10" Type="http://schemas.openxmlformats.org/officeDocument/2006/relationships/image" Target="../media/image6.png"/><Relationship Id="rId1" Type="http://schemas.openxmlformats.org/officeDocument/2006/relationships/tags" Target="../tags/tag26.xml"/></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6.png"/><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tags" Target="../tags/tag35.xml"/></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tags" Target="../tags/tag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18"/>
          <p:cNvSpPr txBox="1">
            <a:spLocks noChangeArrowheads="1"/>
          </p:cNvSpPr>
          <p:nvPr>
            <p:custDataLst>
              <p:tags r:id="rId1"/>
            </p:custDataLst>
          </p:nvPr>
        </p:nvSpPr>
        <p:spPr bwMode="auto">
          <a:xfrm>
            <a:off x="2135301" y="1844770"/>
            <a:ext cx="8275111" cy="1198880"/>
          </a:xfrm>
          <a:prstGeom prst="rect">
            <a:avLst/>
          </a:prstGeom>
          <a:solidFill>
            <a:schemeClr val="bg1"/>
          </a:solid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buClrTx/>
              <a:buSzTx/>
              <a:buFontTx/>
              <a:buNone/>
            </a:pPr>
            <a:r>
              <a:rPr lang="zh-CN" altLang="en-US" sz="7200" b="1" spc="-320">
                <a:ln w="19050" cap="flat" cmpd="sng">
                  <a:solidFill>
                    <a:schemeClr val="bg1"/>
                  </a:solidFill>
                  <a:prstDash val="solid"/>
                  <a:headEnd type="none" w="med" len="med"/>
                  <a:tailEnd type="none" w="med" len="med"/>
                </a:ln>
                <a:gradFill rotWithShape="1">
                  <a:gsLst>
                    <a:gs pos="0">
                      <a:srgbClr val="0000FF"/>
                    </a:gs>
                    <a:gs pos="100000">
                      <a:schemeClr val="tx1"/>
                    </a:gs>
                  </a:gsLst>
                  <a:lin ang="2700000" scaled="1"/>
                  <a:tileRect/>
                </a:gradFill>
                <a:effectLst>
                  <a:outerShdw dist="63500" dir="2212193" algn="ctr" rotWithShape="0">
                    <a:schemeClr val="bg1">
                      <a:alpha val="50000"/>
                    </a:schemeClr>
                  </a:outerShdw>
                </a:effectLst>
                <a:ea typeface="Arial" panose="020B0604020202020204" pitchFamily="34" charset="0"/>
              </a:rPr>
              <a:t>广州二测读后续写</a:t>
            </a:r>
            <a:endParaRPr lang="zh-CN" altLang="en-US" sz="7200" b="1" spc="-320">
              <a:ln w="19050" cap="flat" cmpd="sng">
                <a:solidFill>
                  <a:schemeClr val="bg1"/>
                </a:solidFill>
                <a:prstDash val="solid"/>
                <a:headEnd type="none" w="med" len="med"/>
                <a:tailEnd type="none" w="med" len="med"/>
              </a:ln>
              <a:gradFill rotWithShape="1">
                <a:gsLst>
                  <a:gs pos="0">
                    <a:srgbClr val="0000FF"/>
                  </a:gs>
                  <a:gs pos="100000">
                    <a:schemeClr val="tx1"/>
                  </a:gs>
                </a:gsLst>
                <a:lin ang="2700000" scaled="1"/>
                <a:tileRect/>
              </a:gradFill>
              <a:effectLst>
                <a:outerShdw dist="63500" dir="2212193" algn="ctr" rotWithShape="0">
                  <a:schemeClr val="bg1">
                    <a:alpha val="50000"/>
                  </a:schemeClr>
                </a:outerShdw>
              </a:effectLst>
              <a:ea typeface="Arial" panose="020B0604020202020204" pitchFamily="34" charset="0"/>
            </a:endParaRPr>
          </a:p>
        </p:txBody>
      </p:sp>
      <p:sp>
        <p:nvSpPr>
          <p:cNvPr id="3" name="Subtitle 2"/>
          <p:cNvSpPr txBox="1"/>
          <p:nvPr>
            <p:custDataLst>
              <p:tags r:id="rId2"/>
            </p:custDataLst>
          </p:nvPr>
        </p:nvSpPr>
        <p:spPr bwMode="auto">
          <a:xfrm>
            <a:off x="3791415" y="3717023"/>
            <a:ext cx="5199013" cy="883285"/>
          </a:xfrm>
          <a:prstGeom prst="rect">
            <a:avLst/>
          </a:prstGeom>
          <a:solidFill>
            <a:schemeClr val="bg1"/>
          </a:solid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44999" tIns="72500" rIns="144999" bIns="72500">
            <a:spAutoFit/>
          </a:bodyPr>
          <a:lstStyle>
            <a:lvl1pPr defTabSz="1087755">
              <a:spcBef>
                <a:spcPct val="20000"/>
              </a:spcBef>
              <a:buChar char="•"/>
              <a:defRPr sz="3200">
                <a:solidFill>
                  <a:schemeClr val="tx1"/>
                </a:solidFill>
                <a:latin typeface="Arial" panose="020B0604020202020204" pitchFamily="34" charset="0"/>
                <a:ea typeface="宋体" panose="02010600030101010101" pitchFamily="2" charset="-122"/>
              </a:defRPr>
            </a:lvl1pPr>
            <a:lvl2pPr marL="1087755" indent="-285750" defTabSz="1087755">
              <a:spcBef>
                <a:spcPct val="20000"/>
              </a:spcBef>
              <a:buChar char="–"/>
              <a:defRPr sz="2800">
                <a:solidFill>
                  <a:schemeClr val="tx1"/>
                </a:solidFill>
                <a:latin typeface="Arial" panose="020B0604020202020204" pitchFamily="34" charset="0"/>
                <a:ea typeface="宋体" panose="02010600030101010101" pitchFamily="2" charset="-122"/>
              </a:defRPr>
            </a:lvl2pPr>
            <a:lvl3pPr marL="2174875" indent="-228600" defTabSz="1087755">
              <a:spcBef>
                <a:spcPct val="20000"/>
              </a:spcBef>
              <a:buChar char="•"/>
              <a:defRPr sz="2400">
                <a:solidFill>
                  <a:schemeClr val="tx1"/>
                </a:solidFill>
                <a:latin typeface="Arial" panose="020B0604020202020204" pitchFamily="34" charset="0"/>
                <a:ea typeface="宋体" panose="02010600030101010101" pitchFamily="2" charset="-122"/>
              </a:defRPr>
            </a:lvl3pPr>
            <a:lvl4pPr marL="3262630" indent="-228600" defTabSz="1087755">
              <a:spcBef>
                <a:spcPct val="20000"/>
              </a:spcBef>
              <a:buChar char="–"/>
              <a:defRPr sz="2000">
                <a:solidFill>
                  <a:schemeClr val="tx1"/>
                </a:solidFill>
                <a:latin typeface="Arial" panose="020B0604020202020204" pitchFamily="34" charset="0"/>
                <a:ea typeface="宋体" panose="02010600030101010101" pitchFamily="2" charset="-122"/>
              </a:defRPr>
            </a:lvl4pPr>
            <a:lvl5pPr marL="4349750" indent="-228600" defTabSz="1087755">
              <a:spcBef>
                <a:spcPct val="20000"/>
              </a:spcBef>
              <a:buChar char="»"/>
              <a:defRPr sz="2000">
                <a:solidFill>
                  <a:schemeClr val="tx1"/>
                </a:solidFill>
                <a:latin typeface="Arial" panose="020B0604020202020204" pitchFamily="34" charset="0"/>
                <a:ea typeface="宋体" panose="02010600030101010101" pitchFamily="2" charset="-122"/>
              </a:defRPr>
            </a:lvl5pPr>
            <a:lvl6pPr marL="4806950" indent="-228600" defTabSz="108775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5264150" indent="-228600" defTabSz="108775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5721350" indent="-228600" defTabSz="108775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6178550" indent="-228600" defTabSz="108775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FontTx/>
              <a:buNone/>
            </a:pPr>
            <a:r>
              <a:rPr lang="en-US" altLang="zh-CN" sz="4000" b="1" dirty="0">
                <a:gradFill>
                  <a:gsLst>
                    <a:gs pos="0">
                      <a:srgbClr val="007BD3"/>
                    </a:gs>
                    <a:gs pos="100000">
                      <a:srgbClr val="034373"/>
                    </a:gs>
                  </a:gsLst>
                  <a:lin scaled="0"/>
                </a:gradFill>
                <a:latin typeface="Yuanti SC" charset="-122"/>
                <a:ea typeface="Yuanti SC" charset="-122"/>
                <a:cs typeface="Yuanti SC" charset="-122"/>
                <a:sym typeface="时尚中黑简体" charset="0"/>
              </a:rPr>
              <a:t> </a:t>
            </a:r>
            <a:r>
              <a:rPr lang="zh-CN" altLang="en-US" sz="4000" b="1" dirty="0">
                <a:gradFill>
                  <a:gsLst>
                    <a:gs pos="0">
                      <a:srgbClr val="007BD3"/>
                    </a:gs>
                    <a:gs pos="100000">
                      <a:srgbClr val="034373"/>
                    </a:gs>
                  </a:gsLst>
                  <a:lin scaled="0"/>
                </a:gradFill>
                <a:latin typeface="Yuanti SC" charset="-122"/>
                <a:ea typeface="Yuanti SC" charset="-122"/>
                <a:cs typeface="Yuanti SC" charset="-122"/>
                <a:sym typeface="时尚中黑简体" charset="0"/>
              </a:rPr>
              <a:t>坐轮椅的</a:t>
            </a:r>
            <a:r>
              <a:rPr lang="en-US" altLang="zh-CN" sz="4000" b="1" dirty="0">
                <a:gradFill>
                  <a:gsLst>
                    <a:gs pos="0">
                      <a:srgbClr val="007BD3"/>
                    </a:gs>
                    <a:gs pos="100000">
                      <a:srgbClr val="034373"/>
                    </a:gs>
                  </a:gsLst>
                  <a:lin scaled="0"/>
                </a:gradFill>
                <a:latin typeface="Yuanti SC" charset="-122"/>
                <a:ea typeface="Yuanti SC" charset="-122"/>
                <a:cs typeface="Yuanti SC" charset="-122"/>
                <a:sym typeface="时尚中黑简体" charset="0"/>
              </a:rPr>
              <a:t>“</a:t>
            </a:r>
            <a:r>
              <a:rPr lang="zh-CN" altLang="en-US" sz="4000" b="1" dirty="0">
                <a:gradFill>
                  <a:gsLst>
                    <a:gs pos="0">
                      <a:srgbClr val="007BD3"/>
                    </a:gs>
                    <a:gs pos="100000">
                      <a:srgbClr val="034373"/>
                    </a:gs>
                  </a:gsLst>
                  <a:lin scaled="0"/>
                </a:gradFill>
                <a:latin typeface="Yuanti SC" charset="-122"/>
                <a:ea typeface="Yuanti SC" charset="-122"/>
                <a:cs typeface="Yuanti SC" charset="-122"/>
                <a:sym typeface="时尚中黑简体" charset="0"/>
              </a:rPr>
              <a:t>超级英雄</a:t>
            </a:r>
            <a:r>
              <a:rPr lang="en-US" altLang="zh-CN" sz="4000" b="1" dirty="0">
                <a:gradFill>
                  <a:gsLst>
                    <a:gs pos="0">
                      <a:srgbClr val="007BD3"/>
                    </a:gs>
                    <a:gs pos="100000">
                      <a:srgbClr val="034373"/>
                    </a:gs>
                  </a:gsLst>
                  <a:lin scaled="0"/>
                </a:gradFill>
                <a:latin typeface="Yuanti SC" charset="-122"/>
                <a:ea typeface="Yuanti SC" charset="-122"/>
                <a:cs typeface="Yuanti SC" charset="-122"/>
                <a:sym typeface="时尚中黑简体" charset="0"/>
              </a:rPr>
              <a:t>”</a:t>
            </a:r>
            <a:endParaRPr lang="en-US" altLang="zh-CN" sz="4000" b="1" dirty="0">
              <a:gradFill>
                <a:gsLst>
                  <a:gs pos="0">
                    <a:srgbClr val="007BD3"/>
                  </a:gs>
                  <a:gs pos="100000">
                    <a:srgbClr val="034373"/>
                  </a:gs>
                </a:gsLst>
                <a:lin scaled="0"/>
              </a:gradFill>
              <a:latin typeface="Yuanti SC" charset="-122"/>
              <a:ea typeface="Yuanti SC" charset="-122"/>
              <a:cs typeface="Yuanti SC" charset="-122"/>
              <a:sym typeface="时尚中黑简体"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3"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19380" y="405130"/>
            <a:ext cx="11784330" cy="6314440"/>
          </a:xfrm>
          <a:prstGeom prst="rect">
            <a:avLst/>
          </a:prstGeom>
          <a:solidFill>
            <a:schemeClr val="bg1"/>
          </a:solidFill>
        </p:spPr>
        <p:txBody>
          <a:bodyPr wrap="square">
            <a:noAutofit/>
          </a:bodyPr>
          <a:lstStyle/>
          <a:p>
            <a:pPr algn="just"/>
            <a:r>
              <a:rPr lang="zh-CN" altLang="en-US" sz="2400" kern="100" dirty="0">
                <a:solidFill>
                  <a:srgbClr val="FF0000"/>
                </a:solidFill>
                <a:effectLst/>
                <a:latin typeface="Times New Roman" panose="02020603050405020304" charset="0"/>
                <a:ea typeface="等线" panose="02010600030101010101" pitchFamily="2" charset="-122"/>
                <a:cs typeface="Times New Roman" panose="02020603050405020304" charset="0"/>
              </a:rPr>
              <a:t>范文：</a:t>
            </a:r>
            <a:endParaRPr lang="en-US" altLang="zh-CN" sz="2400" kern="100" dirty="0">
              <a:solidFill>
                <a:srgbClr val="FF0000"/>
              </a:solidFill>
              <a:effectLst/>
              <a:latin typeface="Times New Roman" panose="02020603050405020304" charset="0"/>
              <a:ea typeface="等线" panose="02010600030101010101" pitchFamily="2" charset="-122"/>
              <a:cs typeface="Times New Roman" panose="02020603050405020304" charset="0"/>
            </a:endParaRPr>
          </a:p>
          <a:p>
            <a:pPr algn="just"/>
            <a:r>
              <a:rPr lang="en-US" sz="2400" kern="100" dirty="0">
                <a:effectLst/>
                <a:latin typeface="Times New Roman" panose="02020603050405020304" charset="0"/>
                <a:cs typeface="Times New Roman" panose="02020603050405020304" charset="0"/>
              </a:rPr>
              <a:t>  	</a:t>
            </a:r>
            <a:r>
              <a:rPr sz="3200" kern="100" dirty="0">
                <a:solidFill>
                  <a:srgbClr val="0000FF"/>
                </a:solidFill>
                <a:effectLst/>
                <a:latin typeface="Times New Roman" panose="02020603050405020304" charset="0"/>
                <a:cs typeface="Times New Roman" panose="02020603050405020304" charset="0"/>
              </a:rPr>
              <a:t>Jordan’s eyes fell on the box and he smiled, “It’s perfect…with my wheelchair.” </a:t>
            </a:r>
            <a:r>
              <a:rPr sz="3200" kern="100" dirty="0">
                <a:solidFill>
                  <a:srgbClr val="FF0000"/>
                </a:solidFill>
                <a:effectLst/>
                <a:latin typeface="Times New Roman" panose="02020603050405020304" charset="0"/>
                <a:cs typeface="Times New Roman" panose="02020603050405020304" charset="0"/>
              </a:rPr>
              <a:t>Seeing the puzzled look on his mum’s face</a:t>
            </a:r>
            <a:r>
              <a:rPr lang="zh-CN" sz="3200" kern="100" dirty="0">
                <a:solidFill>
                  <a:srgbClr val="FF0000"/>
                </a:solidFill>
                <a:effectLst/>
                <a:latin typeface="Times New Roman" panose="02020603050405020304" charset="0"/>
                <a:cs typeface="Times New Roman" panose="02020603050405020304" charset="0"/>
              </a:rPr>
              <a:t>（神态描写）</a:t>
            </a:r>
            <a:r>
              <a:rPr sz="3200" kern="100" dirty="0">
                <a:effectLst/>
                <a:latin typeface="Times New Roman" panose="02020603050405020304" charset="0"/>
                <a:cs typeface="Times New Roman" panose="02020603050405020304" charset="0"/>
              </a:rPr>
              <a:t>, Jordan quickly told her the design of his new costume — MaxMag on his car. She smiled and gave him a thumbs up. “No time to wait! Let’s get started!” exclaimed his dad who just went in. For two nights, </a:t>
            </a:r>
            <a:r>
              <a:rPr sz="3200" kern="100" dirty="0">
                <a:solidFill>
                  <a:srgbClr val="FF0000"/>
                </a:solidFill>
                <a:effectLst/>
                <a:latin typeface="Times New Roman" panose="02020603050405020304" charset="0"/>
                <a:cs typeface="Times New Roman" panose="02020603050405020304" charset="0"/>
              </a:rPr>
              <a:t>they cut, pasted, folded and unfolded the box; they drew on it and colored it to make it look like a real car; and they glued the old MaxMag costume onto it.</a:t>
            </a:r>
            <a:r>
              <a:rPr lang="zh-CN" sz="3200" kern="100" dirty="0">
                <a:solidFill>
                  <a:srgbClr val="FF0000"/>
                </a:solidFill>
                <a:effectLst/>
                <a:latin typeface="Times New Roman" panose="02020603050405020304" charset="0"/>
                <a:cs typeface="Times New Roman" panose="02020603050405020304" charset="0"/>
              </a:rPr>
              <a:t>（动作</a:t>
            </a:r>
            <a:r>
              <a:rPr lang="zh-CN" sz="3200" kern="100" dirty="0">
                <a:solidFill>
                  <a:srgbClr val="FF0000"/>
                </a:solidFill>
                <a:effectLst/>
                <a:latin typeface="Times New Roman" panose="02020603050405020304" charset="0"/>
                <a:cs typeface="Times New Roman" panose="02020603050405020304" charset="0"/>
                <a:sym typeface="+mn-ea"/>
              </a:rPr>
              <a:t>描写</a:t>
            </a:r>
            <a:r>
              <a:rPr lang="zh-CN" sz="3200" kern="100" dirty="0">
                <a:solidFill>
                  <a:srgbClr val="FF0000"/>
                </a:solidFill>
                <a:effectLst/>
                <a:latin typeface="Times New Roman" panose="02020603050405020304" charset="0"/>
                <a:cs typeface="Times New Roman" panose="02020603050405020304" charset="0"/>
              </a:rPr>
              <a:t>）</a:t>
            </a:r>
            <a:r>
              <a:rPr sz="3200" kern="100" dirty="0">
                <a:solidFill>
                  <a:srgbClr val="FF0000"/>
                </a:solidFill>
                <a:effectLst/>
                <a:latin typeface="Times New Roman" panose="02020603050405020304" charset="0"/>
                <a:cs typeface="Times New Roman" panose="02020603050405020304" charset="0"/>
              </a:rPr>
              <a:t> </a:t>
            </a:r>
            <a:r>
              <a:rPr sz="3200" kern="100" dirty="0">
                <a:effectLst/>
                <a:latin typeface="Times New Roman" panose="02020603050405020304" charset="0"/>
                <a:cs typeface="Times New Roman" panose="02020603050405020304" charset="0"/>
              </a:rPr>
              <a:t>When the new costume was finally ready, Jordan tried it on several times and continued to make necessary changes until satisfied. </a:t>
            </a:r>
            <a:endParaRPr sz="3200" kern="100" dirty="0">
              <a:effectLst/>
              <a:latin typeface="Times New Roman" panose="02020603050405020304" charset="0"/>
              <a:cs typeface="Times New Roman" panose="02020603050405020304" charset="0"/>
            </a:endParaRPr>
          </a:p>
          <a:p>
            <a:pPr algn="just"/>
            <a:r>
              <a:rPr lang="en-US" sz="3200" kern="100" dirty="0">
                <a:solidFill>
                  <a:srgbClr val="0000FF"/>
                </a:solidFill>
                <a:effectLst/>
                <a:latin typeface="Times New Roman" panose="02020603050405020304" charset="0"/>
                <a:cs typeface="Times New Roman" panose="02020603050405020304" charset="0"/>
              </a:rPr>
              <a:t> </a:t>
            </a:r>
            <a:endParaRPr sz="3200" kern="100" dirty="0">
              <a:effectLst/>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30530" y="280035"/>
            <a:ext cx="11395075" cy="6074410"/>
          </a:xfrm>
          <a:prstGeom prst="rect">
            <a:avLst/>
          </a:prstGeom>
          <a:solidFill>
            <a:schemeClr val="bg1"/>
          </a:solidFill>
        </p:spPr>
        <p:txBody>
          <a:bodyPr wrap="square">
            <a:noAutofit/>
          </a:bodyPr>
          <a:lstStyle/>
          <a:p>
            <a:pPr algn="just"/>
            <a:r>
              <a:rPr lang="zh-CN" altLang="en-US" sz="2800" kern="100" dirty="0">
                <a:solidFill>
                  <a:srgbClr val="FF0000"/>
                </a:solidFill>
                <a:effectLst/>
                <a:latin typeface="Times New Roman" panose="02020603050405020304" charset="0"/>
                <a:ea typeface="等线" panose="02010600030101010101" pitchFamily="2" charset="-122"/>
                <a:cs typeface="Times New Roman" panose="02020603050405020304" charset="0"/>
              </a:rPr>
              <a:t>范文：</a:t>
            </a:r>
            <a:endParaRPr lang="en-US" altLang="zh-CN" sz="2800" kern="100" dirty="0">
              <a:solidFill>
                <a:srgbClr val="FF0000"/>
              </a:solidFill>
              <a:effectLst/>
              <a:latin typeface="Times New Roman" panose="02020603050405020304" charset="0"/>
              <a:ea typeface="等线" panose="02010600030101010101" pitchFamily="2" charset="-122"/>
              <a:cs typeface="Times New Roman" panose="02020603050405020304" charset="0"/>
            </a:endParaRPr>
          </a:p>
          <a:p>
            <a:pPr algn="just"/>
            <a:r>
              <a:rPr lang="en-US" sz="2800" kern="100" dirty="0">
                <a:effectLst/>
                <a:latin typeface="Times New Roman" panose="02020603050405020304" charset="0"/>
                <a:cs typeface="Times New Roman" panose="02020603050405020304" charset="0"/>
              </a:rPr>
              <a:t> 	</a:t>
            </a:r>
            <a:r>
              <a:rPr sz="2800" kern="100" dirty="0">
                <a:solidFill>
                  <a:srgbClr val="0000FF"/>
                </a:solidFill>
                <a:effectLst/>
                <a:latin typeface="Times New Roman" panose="02020603050405020304" charset="0"/>
                <a:cs typeface="Times New Roman" panose="02020603050405020304" charset="0"/>
              </a:rPr>
              <a:t>Soon it was Friday night, and Jordan couldn’t wait to show his costume. </a:t>
            </a:r>
            <a:r>
              <a:rPr sz="2800" kern="100" dirty="0">
                <a:effectLst/>
                <a:latin typeface="Times New Roman" panose="02020603050405020304" charset="0"/>
                <a:cs typeface="Times New Roman" panose="02020603050405020304" charset="0"/>
              </a:rPr>
              <a:t>When he wheeled himself into the party, he immediately spotted the three MaxMags. When they saw him, they couldn’t believe it. “The MaxMag and his car? That’s awesome!” Danny’s eyes lit up. “The wheels of your chair are just perfect!” said Tom. “You even have the headlights! It’s so cool.” Izzy pointed to the front. Jordan beamed. “Thanks!” </a:t>
            </a:r>
            <a:r>
              <a:rPr sz="2800" kern="100" dirty="0">
                <a:solidFill>
                  <a:srgbClr val="FF0000"/>
                </a:solidFill>
                <a:effectLst/>
                <a:latin typeface="Times New Roman" panose="02020603050405020304" charset="0"/>
                <a:cs typeface="Times New Roman" panose="02020603050405020304" charset="0"/>
              </a:rPr>
              <a:t>When it was time to announce the winner, Jordan joined his friends by the stage. “The winner of this year’s Harvestfest costume contest is ...”, the principal paused to read the name off the card, “Jordan Eastman!” </a:t>
            </a:r>
            <a:r>
              <a:rPr lang="zh-CN" sz="2800" kern="100" dirty="0">
                <a:solidFill>
                  <a:srgbClr val="FF0000"/>
                </a:solidFill>
                <a:effectLst/>
                <a:latin typeface="Times New Roman" panose="02020603050405020304" charset="0"/>
                <a:cs typeface="Times New Roman" panose="02020603050405020304" charset="0"/>
              </a:rPr>
              <a:t>（伏笔照应）</a:t>
            </a:r>
            <a:r>
              <a:rPr sz="2800" kern="100" dirty="0">
                <a:effectLst/>
                <a:latin typeface="Times New Roman" panose="02020603050405020304" charset="0"/>
                <a:cs typeface="Times New Roman" panose="02020603050405020304" charset="0"/>
              </a:rPr>
              <a:t>Everyone clapped. “See? You just needed to be creative!” Alice said. </a:t>
            </a:r>
            <a:r>
              <a:rPr sz="2800" kern="100" dirty="0">
                <a:solidFill>
                  <a:srgbClr val="FF0000"/>
                </a:solidFill>
                <a:effectLst/>
                <a:latin typeface="Times New Roman" panose="02020603050405020304" charset="0"/>
                <a:cs typeface="Times New Roman" panose="02020603050405020304" charset="0"/>
              </a:rPr>
              <a:t>“You mean think outside the box!”</a:t>
            </a:r>
            <a:r>
              <a:rPr lang="zh-CN" sz="2800" kern="100" dirty="0">
                <a:solidFill>
                  <a:srgbClr val="FF0000"/>
                </a:solidFill>
                <a:effectLst/>
                <a:latin typeface="Times New Roman" panose="02020603050405020304" charset="0"/>
                <a:cs typeface="Times New Roman" panose="02020603050405020304" charset="0"/>
              </a:rPr>
              <a:t>（主题呼应）</a:t>
            </a:r>
            <a:r>
              <a:rPr sz="2800" kern="100" dirty="0">
                <a:solidFill>
                  <a:srgbClr val="FF0000"/>
                </a:solidFill>
                <a:effectLst/>
                <a:latin typeface="Times New Roman" panose="02020603050405020304" charset="0"/>
                <a:cs typeface="Times New Roman" panose="02020603050405020304" charset="0"/>
              </a:rPr>
              <a:t> </a:t>
            </a:r>
            <a:r>
              <a:rPr sz="2800" kern="100" dirty="0">
                <a:effectLst/>
                <a:latin typeface="Times New Roman" panose="02020603050405020304" charset="0"/>
                <a:cs typeface="Times New Roman" panose="02020603050405020304" charset="0"/>
              </a:rPr>
              <a:t>Jordan patted on the flaming-red car attached to his chair, with an iconic MaxMag smile.</a:t>
            </a:r>
            <a:endParaRPr sz="2800" kern="100" dirty="0">
              <a:effectLst/>
              <a:latin typeface="Times New Roman" panose="02020603050405020304" charset="0"/>
              <a:cs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62560" y="620395"/>
            <a:ext cx="11778615" cy="5826760"/>
          </a:xfrm>
          <a:prstGeom prst="rect">
            <a:avLst/>
          </a:prstGeom>
          <a:noFill/>
        </p:spPr>
        <p:txBody>
          <a:bodyPr wrap="square" rtlCol="0" anchor="t">
            <a:noAutofit/>
          </a:bodyPr>
          <a:lstStyle/>
          <a:p>
            <a:pPr indent="457200" algn="just" fontAlgn="auto">
              <a:lnSpc>
                <a:spcPct val="110000"/>
              </a:lnSpc>
            </a:pPr>
            <a:r>
              <a:rPr sz="3200" i="1">
                <a:solidFill>
                  <a:srgbClr val="FF0000"/>
                </a:solidFill>
                <a:highlight>
                  <a:srgbClr val="C0C0C0"/>
                </a:highlight>
                <a:latin typeface="Times New Roman" panose="02020603050405020304" charset="0"/>
                <a:cs typeface="Times New Roman" panose="02020603050405020304" charset="0"/>
              </a:rPr>
              <a:t>Jordan’s eyes fell on the box and he smiled, “It’s perfect … with my wheelchair.”</a:t>
            </a:r>
            <a:r>
              <a:rPr sz="3200">
                <a:highlight>
                  <a:srgbClr val="C0C0C0"/>
                </a:highlight>
                <a:latin typeface="Times New Roman" panose="02020603050405020304" charset="0"/>
                <a:cs typeface="Times New Roman" panose="02020603050405020304" charset="0"/>
              </a:rPr>
              <a:t> Realizing Mom was confused, he quickly added, “That’s a cool desk, Mum. But can I have the big box for the Harvestfest contest?” He then explained excitedly how to turn it into a mobile refrigerator. “Brilliant! You will definitely be the superhero of the party, serving people their favourite drinks,” Mum exclaimed with a broad smile. In the following days, his priority after school was designing and making the new costume, fixing it to his wheelchair and exquisitely making a door. Finally, he even prepared some soft drinks to surprise his friends. </a:t>
            </a:r>
            <a:endParaRPr sz="3200">
              <a:highlight>
                <a:srgbClr val="C0C0C0"/>
              </a:highlight>
              <a:latin typeface="Times New Roman" panose="02020603050405020304" charset="0"/>
              <a:cs typeface="Times New Roman" panose="02020603050405020304" charset="0"/>
            </a:endParaRPr>
          </a:p>
          <a:p>
            <a:pPr indent="457200" algn="just" fontAlgn="auto">
              <a:lnSpc>
                <a:spcPct val="110000"/>
              </a:lnSpc>
            </a:pPr>
            <a:endParaRPr sz="3200">
              <a:highlight>
                <a:srgbClr val="C0C0C0"/>
              </a:highlight>
              <a:latin typeface="Times New Roman" panose="02020603050405020304" charset="0"/>
              <a:cs typeface="Times New Roman" panose="02020603050405020304" charset="0"/>
            </a:endParaRPr>
          </a:p>
        </p:txBody>
      </p:sp>
      <p:sp>
        <p:nvSpPr>
          <p:cNvPr id="5" name="文本框 4"/>
          <p:cNvSpPr txBox="1"/>
          <p:nvPr>
            <p:custDataLst>
              <p:tags r:id="rId1"/>
            </p:custDataLst>
          </p:nvPr>
        </p:nvSpPr>
        <p:spPr>
          <a:xfrm>
            <a:off x="0" y="-137795"/>
            <a:ext cx="3093085" cy="706755"/>
          </a:xfrm>
          <a:prstGeom prst="rect">
            <a:avLst/>
          </a:prstGeom>
          <a:noFill/>
        </p:spPr>
        <p:txBody>
          <a:bodyPr wrap="square">
            <a:spAutoFit/>
          </a:bodyPr>
          <a:lstStyle/>
          <a:p>
            <a:r>
              <a:rPr lang="en-US" sz="4000" b="1" dirty="0">
                <a:solidFill>
                  <a:srgbClr val="4262EC"/>
                </a:solidFill>
                <a:latin typeface="Times New Roman" panose="02020603050405020304" charset="0"/>
                <a:ea typeface="Aa小梨涡 (非商业使用)" panose="02010600010101010101" charset="-122"/>
                <a:cs typeface="Times New Roman" panose="02020603050405020304" charset="0"/>
                <a:sym typeface="阿里巴巴普惠体" panose="00020600040101010101" pitchFamily="18" charset="-122"/>
              </a:rPr>
              <a:t>References 2</a:t>
            </a:r>
            <a:endParaRPr lang="en-US" sz="4000" b="1" dirty="0">
              <a:solidFill>
                <a:srgbClr val="4262EC"/>
              </a:solidFill>
              <a:latin typeface="Times New Roman" panose="02020603050405020304" charset="0"/>
              <a:ea typeface="Aa小梨涡 (非商业使用)" panose="02010600010101010101" charset="-122"/>
              <a:cs typeface="Times New Roman" panose="02020603050405020304" charset="0"/>
              <a:sym typeface="阿里巴巴普惠体" panose="00020600040101010101" pitchFamily="18" charset="-122"/>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9380" y="568960"/>
            <a:ext cx="12029440" cy="5688965"/>
          </a:xfrm>
          <a:prstGeom prst="rect">
            <a:avLst/>
          </a:prstGeom>
          <a:noFill/>
        </p:spPr>
        <p:txBody>
          <a:bodyPr wrap="square" rtlCol="0" anchor="t">
            <a:spAutoFit/>
          </a:bodyPr>
          <a:lstStyle/>
          <a:p>
            <a:pPr indent="457200" algn="just" fontAlgn="auto">
              <a:lnSpc>
                <a:spcPct val="130000"/>
              </a:lnSpc>
            </a:pPr>
            <a:r>
              <a:rPr sz="2800" i="1">
                <a:solidFill>
                  <a:srgbClr val="FF0000"/>
                </a:solidFill>
                <a:highlight>
                  <a:srgbClr val="C0C0C0"/>
                </a:highlight>
                <a:latin typeface="Times New Roman" panose="02020603050405020304" charset="0"/>
                <a:cs typeface="Times New Roman" panose="02020603050405020304" charset="0"/>
              </a:rPr>
              <a:t>Soon it was Friday night, and Jordan couldn’t wait to show his costume to his friends. </a:t>
            </a:r>
            <a:r>
              <a:rPr sz="2800">
                <a:highlight>
                  <a:srgbClr val="C0C0C0"/>
                </a:highlight>
                <a:latin typeface="Times New Roman" panose="02020603050405020304" charset="0"/>
                <a:cs typeface="Times New Roman" panose="02020603050405020304" charset="0"/>
              </a:rPr>
              <a:t>When he wheeled himself in as a mobile refrigerator, he heard admiring exclamations, guessing about who it would be. Jordan felt an increasing sense of pride and satisfaction. When he spotted a chocolate bar, he quickly moved towards it, stopped just several inches in front and quickly opened the door. “Jordan, it’s you!” Alice cried out. Jordan passed her her favourite drink. “Thank you, Alice. That’s an idea outside the box.” That night, although he didn’t win the best costume award from the principal, Jordan felt like the real MaxMag: his body and soul were no longer confined to the wheelchair. And he came to realize: there is hidden potential in everyday items, and so it is with every individual.</a:t>
            </a:r>
            <a:endParaRPr sz="2800">
              <a:highlight>
                <a:srgbClr val="C0C0C0"/>
              </a:highlight>
              <a:latin typeface="Times New Roman" panose="02020603050405020304" charset="0"/>
              <a:cs typeface="Times New Roman" panose="02020603050405020304" charset="0"/>
            </a:endParaRPr>
          </a:p>
        </p:txBody>
      </p:sp>
      <p:sp>
        <p:nvSpPr>
          <p:cNvPr id="5" name="文本框 4"/>
          <p:cNvSpPr txBox="1"/>
          <p:nvPr>
            <p:custDataLst>
              <p:tags r:id="rId1"/>
            </p:custDataLst>
          </p:nvPr>
        </p:nvSpPr>
        <p:spPr>
          <a:xfrm>
            <a:off x="0" y="-137795"/>
            <a:ext cx="3093085" cy="706755"/>
          </a:xfrm>
          <a:prstGeom prst="rect">
            <a:avLst/>
          </a:prstGeom>
          <a:noFill/>
        </p:spPr>
        <p:txBody>
          <a:bodyPr wrap="square">
            <a:spAutoFit/>
          </a:bodyPr>
          <a:lstStyle/>
          <a:p>
            <a:r>
              <a:rPr lang="en-US" sz="4000" b="1" dirty="0">
                <a:solidFill>
                  <a:srgbClr val="4262EC"/>
                </a:solidFill>
                <a:latin typeface="Times New Roman" panose="02020603050405020304" charset="0"/>
                <a:ea typeface="Aa小梨涡 (非商业使用)" panose="02010600010101010101" charset="-122"/>
                <a:cs typeface="Times New Roman" panose="02020603050405020304" charset="0"/>
                <a:sym typeface="阿里巴巴普惠体" panose="00020600040101010101" pitchFamily="18" charset="-122"/>
              </a:rPr>
              <a:t>References 2</a:t>
            </a:r>
            <a:endParaRPr lang="en-US" sz="4000" b="1" dirty="0">
              <a:solidFill>
                <a:srgbClr val="4262EC"/>
              </a:solidFill>
              <a:latin typeface="Times New Roman" panose="02020603050405020304" charset="0"/>
              <a:ea typeface="Aa小梨涡 (非商业使用)" panose="02010600010101010101" charset="-122"/>
              <a:cs typeface="Times New Roman" panose="02020603050405020304" charset="0"/>
              <a:sym typeface="阿里巴巴普惠体" panose="00020600040101010101" pitchFamily="18" charset="-122"/>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93370" y="44450"/>
            <a:ext cx="11418570" cy="6742430"/>
          </a:xfrm>
          <a:prstGeom prst="rect">
            <a:avLst/>
          </a:prstGeom>
          <a:solidFill>
            <a:schemeClr val="bg1"/>
          </a:solidFill>
        </p:spPr>
        <p:txBody>
          <a:bodyPr wrap="square">
            <a:noAutofit/>
          </a:bodyPr>
          <a:lstStyle/>
          <a:p>
            <a:pPr algn="just">
              <a:lnSpc>
                <a:spcPts val="3100"/>
              </a:lnSpc>
            </a:pPr>
            <a:r>
              <a:rPr lang="zh-CN" altLang="en-US" sz="2000" kern="100" dirty="0">
                <a:solidFill>
                  <a:srgbClr val="FF0000"/>
                </a:solidFill>
                <a:latin typeface="Times New Roman" panose="02020603050405020304" charset="0"/>
                <a:ea typeface="等线" panose="02010600030101010101" pitchFamily="2" charset="-122"/>
                <a:cs typeface="Times New Roman" panose="02020603050405020304" charset="0"/>
              </a:rPr>
              <a:t>下水作文</a:t>
            </a:r>
            <a:r>
              <a:rPr lang="zh-CN" altLang="en-US" sz="2000" kern="100" dirty="0">
                <a:solidFill>
                  <a:srgbClr val="FF0000"/>
                </a:solidFill>
                <a:effectLst/>
                <a:latin typeface="Times New Roman" panose="02020603050405020304" charset="0"/>
                <a:ea typeface="等线" panose="02010600030101010101" pitchFamily="2" charset="-122"/>
                <a:cs typeface="Times New Roman" panose="02020603050405020304" charset="0"/>
              </a:rPr>
              <a:t>：</a:t>
            </a:r>
            <a:endParaRPr lang="en-US" altLang="zh-CN" sz="2000" kern="100" dirty="0">
              <a:solidFill>
                <a:srgbClr val="FF0000"/>
              </a:solidFill>
              <a:effectLst/>
              <a:latin typeface="Times New Roman" panose="02020603050405020304" charset="0"/>
              <a:ea typeface="等线" panose="02010600030101010101" pitchFamily="2" charset="-122"/>
              <a:cs typeface="Times New Roman" panose="02020603050405020304" charset="0"/>
            </a:endParaRPr>
          </a:p>
          <a:p>
            <a:pPr algn="just">
              <a:lnSpc>
                <a:spcPct val="150000"/>
              </a:lnSpc>
            </a:pPr>
            <a:r>
              <a:rPr lang="zh-CN" altLang="en-US" sz="2000">
                <a:sym typeface="+mn-ea"/>
              </a:rPr>
              <a:t> </a:t>
            </a:r>
            <a:r>
              <a:rPr lang="en-US" altLang="zh-CN" sz="2000">
                <a:sym typeface="+mn-ea"/>
              </a:rPr>
              <a:t> 	</a:t>
            </a:r>
            <a:r>
              <a:rPr sz="2800" kern="100" dirty="0">
                <a:solidFill>
                  <a:srgbClr val="0000FF"/>
                </a:solidFill>
                <a:effectLst/>
                <a:latin typeface="Times New Roman" panose="02020603050405020304" charset="0"/>
                <a:cs typeface="Times New Roman" panose="02020603050405020304" charset="0"/>
                <a:sym typeface="+mn-ea"/>
              </a:rPr>
              <a:t>Jordan’s eyes fell on the box and he smiled, “It’s perfect…with my wheelchair.”</a:t>
            </a:r>
            <a:r>
              <a:rPr lang="en-US" sz="2800" kern="100" dirty="0">
                <a:effectLst/>
                <a:latin typeface="Times New Roman" panose="02020603050405020304" charset="0"/>
                <a:cs typeface="Times New Roman" panose="02020603050405020304" charset="0"/>
                <a:sym typeface="+mn-ea"/>
              </a:rPr>
              <a:t>Hearing what he said, mom asked with a puzzled look， “What do you mean?” Jordan explained the whole thing to mom. Mom clapped her hands in excitement and replied，“Let’s do it now！” </a:t>
            </a:r>
            <a:r>
              <a:rPr lang="en-US" sz="2800" kern="100" dirty="0">
                <a:solidFill>
                  <a:srgbClr val="FF0000"/>
                </a:solidFill>
                <a:effectLst/>
                <a:latin typeface="Times New Roman" panose="02020603050405020304" charset="0"/>
                <a:cs typeface="Times New Roman" panose="02020603050405020304" charset="0"/>
                <a:sym typeface="+mn-ea"/>
              </a:rPr>
              <a:t>They cut a hole on the top of the box, fixed it on the wheelchair and decorated it with the Maxmag costume. </a:t>
            </a:r>
            <a:r>
              <a:rPr lang="zh-CN" altLang="en-US" sz="2800" kern="100" dirty="0">
                <a:solidFill>
                  <a:srgbClr val="FF0000"/>
                </a:solidFill>
                <a:effectLst/>
                <a:latin typeface="Times New Roman" panose="02020603050405020304" charset="0"/>
                <a:cs typeface="Times New Roman" panose="02020603050405020304" charset="0"/>
                <a:sym typeface="+mn-ea"/>
              </a:rPr>
              <a:t>（动作描写）</a:t>
            </a:r>
            <a:r>
              <a:rPr lang="en-US" sz="2800" kern="100" dirty="0">
                <a:effectLst/>
                <a:latin typeface="Times New Roman" panose="02020603050405020304" charset="0"/>
                <a:cs typeface="Times New Roman" panose="02020603050405020304" charset="0"/>
                <a:sym typeface="+mn-ea"/>
              </a:rPr>
              <a:t>After what seemed like a century, they were so exhausted to move an inch. The wheelchair now looked like a moving Maxmag car. A glimmer of hope sparkling in Jordan’s eyes, he couldn’t help  imagin</a:t>
            </a:r>
            <a:r>
              <a:rPr lang="en-US" sz="2800" kern="100" dirty="0">
                <a:effectLst/>
                <a:latin typeface="Times New Roman" panose="02020603050405020304" charset="0"/>
                <a:cs typeface="Times New Roman" panose="02020603050405020304" charset="0"/>
                <a:sym typeface="+mn-ea"/>
              </a:rPr>
              <a:t>ing standing on the stage</a:t>
            </a:r>
            <a:r>
              <a:rPr lang="zh-CN" altLang="en-US" sz="2800" kern="100" dirty="0">
                <a:solidFill>
                  <a:srgbClr val="FF0000"/>
                </a:solidFill>
                <a:effectLst/>
                <a:latin typeface="Times New Roman" panose="02020603050405020304" charset="0"/>
                <a:cs typeface="Times New Roman" panose="02020603050405020304" charset="0"/>
                <a:sym typeface="+mn-ea"/>
              </a:rPr>
              <a:t>（情绪描写）</a:t>
            </a:r>
            <a:r>
              <a:rPr lang="en-US" sz="2800" kern="100" dirty="0">
                <a:effectLst/>
                <a:latin typeface="Times New Roman" panose="02020603050405020304" charset="0"/>
                <a:cs typeface="Times New Roman" panose="02020603050405020304" charset="0"/>
                <a:sym typeface="+mn-ea"/>
              </a:rPr>
              <a:t>.</a:t>
            </a:r>
            <a:endParaRPr lang="en-US" sz="2800" kern="100" dirty="0">
              <a:effectLst/>
              <a:latin typeface="Times New Roman" panose="02020603050405020304" charset="0"/>
              <a:cs typeface="Times New Roman" panose="02020603050405020304" charset="0"/>
              <a:sym typeface="+mn-ea"/>
            </a:endParaRPr>
          </a:p>
          <a:p>
            <a:pPr algn="just">
              <a:lnSpc>
                <a:spcPct val="150000"/>
              </a:lnSpc>
            </a:pPr>
            <a:r>
              <a:rPr lang="en-US" sz="2800" kern="100" dirty="0">
                <a:effectLst/>
                <a:latin typeface="Times New Roman" panose="02020603050405020304" charset="0"/>
                <a:cs typeface="Times New Roman" panose="02020603050405020304" charset="0"/>
                <a:sym typeface="+mn-ea"/>
              </a:rPr>
              <a:t>  </a:t>
            </a:r>
            <a:endParaRPr lang="en-US" sz="2800" kern="100" dirty="0">
              <a:solidFill>
                <a:srgbClr val="FF0000"/>
              </a:solidFill>
              <a:effectLst/>
              <a:latin typeface="Times New Roman" panose="02020603050405020304" charset="0"/>
              <a:cs typeface="Times New Roman" panose="02020603050405020304" charset="0"/>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88595" y="44450"/>
            <a:ext cx="11811000" cy="6742430"/>
          </a:xfrm>
          <a:prstGeom prst="rect">
            <a:avLst/>
          </a:prstGeom>
          <a:solidFill>
            <a:schemeClr val="bg1"/>
          </a:solidFill>
        </p:spPr>
        <p:txBody>
          <a:bodyPr wrap="square">
            <a:noAutofit/>
          </a:bodyPr>
          <a:lstStyle/>
          <a:p>
            <a:pPr algn="just">
              <a:lnSpc>
                <a:spcPts val="3100"/>
              </a:lnSpc>
            </a:pPr>
            <a:r>
              <a:rPr lang="zh-CN" altLang="en-US" sz="2000" kern="100" dirty="0">
                <a:solidFill>
                  <a:srgbClr val="FF0000"/>
                </a:solidFill>
                <a:latin typeface="Times New Roman" panose="02020603050405020304" charset="0"/>
                <a:ea typeface="等线" panose="02010600030101010101" pitchFamily="2" charset="-122"/>
                <a:cs typeface="Times New Roman" panose="02020603050405020304" charset="0"/>
              </a:rPr>
              <a:t>下水作文</a:t>
            </a:r>
            <a:r>
              <a:rPr lang="zh-CN" altLang="en-US" sz="2000" kern="100" dirty="0">
                <a:solidFill>
                  <a:srgbClr val="FF0000"/>
                </a:solidFill>
                <a:effectLst/>
                <a:latin typeface="Times New Roman" panose="02020603050405020304" charset="0"/>
                <a:ea typeface="等线" panose="02010600030101010101" pitchFamily="2" charset="-122"/>
                <a:cs typeface="Times New Roman" panose="02020603050405020304" charset="0"/>
              </a:rPr>
              <a:t>：</a:t>
            </a:r>
            <a:endParaRPr lang="en-US" altLang="zh-CN" sz="2000" kern="100" dirty="0">
              <a:solidFill>
                <a:srgbClr val="FF0000"/>
              </a:solidFill>
              <a:effectLst/>
              <a:latin typeface="Times New Roman" panose="02020603050405020304" charset="0"/>
              <a:ea typeface="等线" panose="02010600030101010101" pitchFamily="2" charset="-122"/>
              <a:cs typeface="Times New Roman" panose="02020603050405020304" charset="0"/>
            </a:endParaRPr>
          </a:p>
          <a:p>
            <a:pPr algn="just">
              <a:lnSpc>
                <a:spcPct val="150000"/>
              </a:lnSpc>
            </a:pPr>
            <a:r>
              <a:rPr lang="zh-CN" altLang="en-US" sz="2000">
                <a:sym typeface="+mn-ea"/>
              </a:rPr>
              <a:t> </a:t>
            </a:r>
            <a:r>
              <a:rPr lang="en-US" altLang="zh-CN" sz="2000">
                <a:sym typeface="+mn-ea"/>
              </a:rPr>
              <a:t> </a:t>
            </a:r>
            <a:r>
              <a:rPr lang="en-US" sz="2800" kern="100" dirty="0">
                <a:effectLst/>
                <a:latin typeface="Times New Roman" panose="02020603050405020304" charset="0"/>
                <a:cs typeface="Times New Roman" panose="02020603050405020304" charset="0"/>
                <a:sym typeface="+mn-ea"/>
              </a:rPr>
              <a:t>  </a:t>
            </a:r>
            <a:r>
              <a:rPr sz="2800" kern="100" dirty="0">
                <a:solidFill>
                  <a:srgbClr val="0000FF"/>
                </a:solidFill>
                <a:effectLst/>
                <a:latin typeface="Times New Roman" panose="02020603050405020304" charset="0"/>
                <a:cs typeface="Times New Roman" panose="02020603050405020304" charset="0"/>
                <a:sym typeface="+mn-ea"/>
              </a:rPr>
              <a:t>Soon it was Friday night, and Jordan couldn’t wait to show his costume.</a:t>
            </a:r>
            <a:r>
              <a:rPr lang="en-US" sz="2800" kern="100" dirty="0">
                <a:solidFill>
                  <a:srgbClr val="0000FF"/>
                </a:solidFill>
                <a:effectLst/>
                <a:latin typeface="Times New Roman" panose="02020603050405020304" charset="0"/>
                <a:cs typeface="Times New Roman" panose="02020603050405020304" charset="0"/>
                <a:sym typeface="+mn-ea"/>
              </a:rPr>
              <a:t> </a:t>
            </a:r>
            <a:r>
              <a:rPr lang="en-US" sz="2800" kern="100" dirty="0">
                <a:solidFill>
                  <a:schemeClr val="tx1"/>
                </a:solidFill>
                <a:effectLst/>
                <a:latin typeface="Times New Roman" panose="02020603050405020304" charset="0"/>
                <a:cs typeface="Times New Roman" panose="02020603050405020304" charset="0"/>
                <a:sym typeface="+mn-ea"/>
              </a:rPr>
              <a:t>Students took turns to show their self-made costumes. </a:t>
            </a:r>
            <a:r>
              <a:rPr lang="en-US" sz="2800" kern="100" dirty="0">
                <a:solidFill>
                  <a:srgbClr val="FF0000"/>
                </a:solidFill>
                <a:effectLst/>
                <a:latin typeface="Times New Roman" panose="02020603050405020304" charset="0"/>
                <a:cs typeface="Times New Roman" panose="02020603050405020304" charset="0"/>
                <a:sym typeface="+mn-ea"/>
              </a:rPr>
              <a:t>There were several Maxmags, and in front of Jordan was Alice’s chocolate bar</a:t>
            </a:r>
            <a:r>
              <a:rPr lang="zh-CN" altLang="en-US" sz="2800" kern="100" dirty="0">
                <a:solidFill>
                  <a:srgbClr val="FF0000"/>
                </a:solidFill>
                <a:effectLst/>
                <a:latin typeface="Times New Roman" panose="02020603050405020304" charset="0"/>
                <a:cs typeface="Times New Roman" panose="02020603050405020304" charset="0"/>
                <a:sym typeface="+mn-ea"/>
              </a:rPr>
              <a:t>（伏笔照应）</a:t>
            </a:r>
            <a:r>
              <a:rPr lang="en-US" sz="2800" kern="100" dirty="0">
                <a:solidFill>
                  <a:srgbClr val="FF0000"/>
                </a:solidFill>
                <a:effectLst/>
                <a:latin typeface="Times New Roman" panose="02020603050405020304" charset="0"/>
                <a:cs typeface="Times New Roman" panose="02020603050405020304" charset="0"/>
                <a:sym typeface="+mn-ea"/>
              </a:rPr>
              <a:t>.</a:t>
            </a:r>
            <a:r>
              <a:rPr lang="en-US" sz="2800" kern="100" dirty="0">
                <a:solidFill>
                  <a:schemeClr val="tx1"/>
                </a:solidFill>
                <a:effectLst/>
                <a:latin typeface="Times New Roman" panose="02020603050405020304" charset="0"/>
                <a:cs typeface="Times New Roman" panose="02020603050405020304" charset="0"/>
                <a:sym typeface="+mn-ea"/>
              </a:rPr>
              <a:t> Soon it was time for Jordan to stand on the stage. With his outstanding Maxmag car, everyone’s eyes were fixed on him. Excitement gave way to </a:t>
            </a:r>
            <a:r>
              <a:rPr lang="en-US" sz="2800" kern="100" dirty="0">
                <a:solidFill>
                  <a:schemeClr val="tx1"/>
                </a:solidFill>
                <a:effectLst/>
                <a:latin typeface="Times New Roman" panose="02020603050405020304" charset="0"/>
                <a:cs typeface="Times New Roman" panose="02020603050405020304" charset="0"/>
                <a:sym typeface="+mn-ea"/>
              </a:rPr>
              <a:t> anxiety as Jordan sensed the complete silence. Suddenly, Thunderous appaluse burst out from the audience.</a:t>
            </a:r>
            <a:r>
              <a:rPr lang="en-US" sz="2800" kern="100" dirty="0">
                <a:solidFill>
                  <a:srgbClr val="FF0000"/>
                </a:solidFill>
                <a:effectLst/>
                <a:latin typeface="Times New Roman" panose="02020603050405020304" charset="0"/>
                <a:cs typeface="Times New Roman" panose="02020603050405020304" charset="0"/>
                <a:sym typeface="+mn-ea"/>
              </a:rPr>
              <a:t> Jordan was no doubt the winner! Though he was sitting in the box now, he really thought outside the box! </a:t>
            </a:r>
            <a:r>
              <a:rPr lang="zh-CN" altLang="en-US" sz="2800" kern="100" dirty="0">
                <a:solidFill>
                  <a:srgbClr val="FF0000"/>
                </a:solidFill>
                <a:effectLst/>
                <a:latin typeface="Times New Roman" panose="02020603050405020304" charset="0"/>
                <a:cs typeface="Times New Roman" panose="02020603050405020304" charset="0"/>
                <a:sym typeface="+mn-ea"/>
              </a:rPr>
              <a:t>（伏笔照应）</a:t>
            </a:r>
            <a:endParaRPr lang="en-US" sz="2800" kern="100" dirty="0">
              <a:solidFill>
                <a:srgbClr val="FF0000"/>
              </a:solidFill>
              <a:effectLst/>
              <a:latin typeface="Times New Roman" panose="02020603050405020304" charset="0"/>
              <a:cs typeface="Times New Roman" panose="02020603050405020304" charset="0"/>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66240" y="2553970"/>
            <a:ext cx="8170545" cy="1753235"/>
          </a:xfrm>
          <a:prstGeom prst="rect">
            <a:avLst/>
          </a:prstGeom>
        </p:spPr>
        <p:txBody>
          <a:bodyPr wrap="square">
            <a:spAutoFit/>
          </a:bodyPr>
          <a:lstStyle/>
          <a:p>
            <a:pPr algn="ctr"/>
            <a:r>
              <a:rPr kumimoji="1" lang="zh-CN" altLang="en-US" sz="5400" dirty="0">
                <a:solidFill>
                  <a:srgbClr val="0000FF"/>
                </a:solidFill>
                <a:latin typeface="微软雅黑" panose="020B0503020204020204" charset="-122"/>
                <a:ea typeface="微软雅黑" panose="020B0503020204020204" charset="-122"/>
              </a:rPr>
              <a:t>相似</a:t>
            </a:r>
            <a:r>
              <a:rPr kumimoji="1" lang="en-US" altLang="zh-CN" sz="5400" dirty="0">
                <a:solidFill>
                  <a:srgbClr val="0000FF"/>
                </a:solidFill>
                <a:latin typeface="微软雅黑" panose="020B0503020204020204" charset="-122"/>
                <a:ea typeface="微软雅黑" panose="020B0503020204020204" charset="-122"/>
              </a:rPr>
              <a:t>“</a:t>
            </a:r>
            <a:r>
              <a:rPr kumimoji="1" lang="zh-CN" altLang="en-US" sz="5400" dirty="0">
                <a:solidFill>
                  <a:srgbClr val="0000FF"/>
                </a:solidFill>
                <a:latin typeface="微软雅黑" panose="020B0503020204020204" charset="-122"/>
                <a:ea typeface="微软雅黑" panose="020B0503020204020204" charset="-122"/>
              </a:rPr>
              <a:t>成长</a:t>
            </a:r>
            <a:r>
              <a:rPr kumimoji="1" lang="en-US" altLang="zh-CN" sz="5400" dirty="0">
                <a:solidFill>
                  <a:srgbClr val="0000FF"/>
                </a:solidFill>
                <a:latin typeface="微软雅黑" panose="020B0503020204020204" charset="-122"/>
                <a:ea typeface="微软雅黑" panose="020B0503020204020204" charset="-122"/>
              </a:rPr>
              <a:t>”</a:t>
            </a:r>
            <a:r>
              <a:rPr kumimoji="1" lang="zh-CN" altLang="en-US" sz="5400" dirty="0">
                <a:solidFill>
                  <a:srgbClr val="0000FF"/>
                </a:solidFill>
                <a:latin typeface="微软雅黑" panose="020B0503020204020204" charset="-122"/>
                <a:ea typeface="微软雅黑" panose="020B0503020204020204" charset="-122"/>
              </a:rPr>
              <a:t>类</a:t>
            </a:r>
            <a:endParaRPr kumimoji="1" lang="zh-CN" altLang="en-US" sz="5400" dirty="0">
              <a:solidFill>
                <a:srgbClr val="0000FF"/>
              </a:solidFill>
              <a:latin typeface="微软雅黑" panose="020B0503020204020204" charset="-122"/>
              <a:ea typeface="微软雅黑" panose="020B0503020204020204" charset="-122"/>
            </a:endParaRPr>
          </a:p>
          <a:p>
            <a:pPr algn="ctr"/>
            <a:r>
              <a:rPr kumimoji="1" lang="zh-CN" altLang="en-US" sz="5400" dirty="0">
                <a:solidFill>
                  <a:srgbClr val="0000FF"/>
                </a:solidFill>
                <a:latin typeface="微软雅黑" panose="020B0503020204020204" charset="-122"/>
                <a:ea typeface="微软雅黑" panose="020B0503020204020204" charset="-122"/>
              </a:rPr>
              <a:t>续写考题对比</a:t>
            </a:r>
            <a:endParaRPr kumimoji="1" lang="zh-CN" altLang="en-US" sz="5400" dirty="0">
              <a:solidFill>
                <a:srgbClr val="0000FF"/>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900" advTm="1000">
        <p14:warp dir="in"/>
      </p:transition>
    </mc:Choice>
    <mc:Fallback>
      <p:transition spd="slow" advTm="1000">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PA_任意多边形 16"/>
          <p:cNvSpPr/>
          <p:nvPr>
            <p:custDataLst>
              <p:tags r:id="rId1"/>
            </p:custDataLst>
          </p:nvPr>
        </p:nvSpPr>
        <p:spPr>
          <a:xfrm>
            <a:off x="-1" y="4882636"/>
            <a:ext cx="12192001" cy="1975365"/>
          </a:xfrm>
          <a:custGeom>
            <a:avLst/>
            <a:gdLst>
              <a:gd name="connsiteX0" fmla="*/ 4353340 w 12192001"/>
              <a:gd name="connsiteY0" fmla="*/ 0 h 1975365"/>
              <a:gd name="connsiteX1" fmla="*/ 5522941 w 12192001"/>
              <a:gd name="connsiteY1" fmla="*/ 551581 h 1975365"/>
              <a:gd name="connsiteX2" fmla="*/ 5532197 w 12192001"/>
              <a:gd name="connsiteY2" fmla="*/ 563959 h 1975365"/>
              <a:gd name="connsiteX3" fmla="*/ 5553053 w 12192001"/>
              <a:gd name="connsiteY3" fmla="*/ 553912 h 1975365"/>
              <a:gd name="connsiteX4" fmla="*/ 6143039 w 12192001"/>
              <a:gd name="connsiteY4" fmla="*/ 434799 h 1975365"/>
              <a:gd name="connsiteX5" fmla="*/ 7214812 w 12192001"/>
              <a:gd name="connsiteY5" fmla="*/ 878743 h 1975365"/>
              <a:gd name="connsiteX6" fmla="*/ 7274619 w 12192001"/>
              <a:gd name="connsiteY6" fmla="*/ 944547 h 1975365"/>
              <a:gd name="connsiteX7" fmla="*/ 7300992 w 12192001"/>
              <a:gd name="connsiteY7" fmla="*/ 901137 h 1975365"/>
              <a:gd name="connsiteX8" fmla="*/ 8776254 w 12192001"/>
              <a:gd name="connsiteY8" fmla="*/ 116746 h 1975365"/>
              <a:gd name="connsiteX9" fmla="*/ 10251516 w 12192001"/>
              <a:gd name="connsiteY9" fmla="*/ 901137 h 1975365"/>
              <a:gd name="connsiteX10" fmla="*/ 10255993 w 12192001"/>
              <a:gd name="connsiteY10" fmla="*/ 908506 h 1975365"/>
              <a:gd name="connsiteX11" fmla="*/ 10332727 w 12192001"/>
              <a:gd name="connsiteY11" fmla="*/ 824077 h 1975365"/>
              <a:gd name="connsiteX12" fmla="*/ 11404501 w 12192001"/>
              <a:gd name="connsiteY12" fmla="*/ 380133 h 1975365"/>
              <a:gd name="connsiteX13" fmla="*/ 12126982 w 12192001"/>
              <a:gd name="connsiteY13" fmla="*/ 563072 h 1975365"/>
              <a:gd name="connsiteX14" fmla="*/ 12192001 w 12192001"/>
              <a:gd name="connsiteY14" fmla="*/ 602572 h 1975365"/>
              <a:gd name="connsiteX15" fmla="*/ 12192001 w 12192001"/>
              <a:gd name="connsiteY15" fmla="*/ 1975365 h 1975365"/>
              <a:gd name="connsiteX16" fmla="*/ 0 w 12192001"/>
              <a:gd name="connsiteY16" fmla="*/ 1975365 h 1975365"/>
              <a:gd name="connsiteX17" fmla="*/ 0 w 12192001"/>
              <a:gd name="connsiteY17" fmla="*/ 204727 h 1975365"/>
              <a:gd name="connsiteX18" fmla="*/ 55205 w 12192001"/>
              <a:gd name="connsiteY18" fmla="*/ 207862 h 1975365"/>
              <a:gd name="connsiteX19" fmla="*/ 1223759 w 12192001"/>
              <a:gd name="connsiteY19" fmla="*/ 843689 h 1975365"/>
              <a:gd name="connsiteX20" fmla="*/ 1311523 w 12192001"/>
              <a:gd name="connsiteY20" fmla="*/ 961054 h 1975365"/>
              <a:gd name="connsiteX21" fmla="*/ 1316220 w 12192001"/>
              <a:gd name="connsiteY21" fmla="*/ 955887 h 1975365"/>
              <a:gd name="connsiteX22" fmla="*/ 2574237 w 12192001"/>
              <a:gd name="connsiteY22" fmla="*/ 434799 h 1975365"/>
              <a:gd name="connsiteX23" fmla="*/ 3103288 w 12192001"/>
              <a:gd name="connsiteY23" fmla="*/ 514784 h 1975365"/>
              <a:gd name="connsiteX24" fmla="*/ 3188753 w 12192001"/>
              <a:gd name="connsiteY24" fmla="*/ 546065 h 1975365"/>
              <a:gd name="connsiteX25" fmla="*/ 3281567 w 12192001"/>
              <a:gd name="connsiteY25" fmla="*/ 443944 h 1975365"/>
              <a:gd name="connsiteX26" fmla="*/ 4353340 w 12192001"/>
              <a:gd name="connsiteY26" fmla="*/ 0 h 1975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192001" h="1975365">
                <a:moveTo>
                  <a:pt x="4353340" y="0"/>
                </a:moveTo>
                <a:cubicBezTo>
                  <a:pt x="4824213" y="0"/>
                  <a:pt x="5244936" y="214716"/>
                  <a:pt x="5522941" y="551581"/>
                </a:cubicBezTo>
                <a:lnTo>
                  <a:pt x="5532197" y="563959"/>
                </a:lnTo>
                <a:lnTo>
                  <a:pt x="5553053" y="553912"/>
                </a:lnTo>
                <a:cubicBezTo>
                  <a:pt x="5734391" y="477212"/>
                  <a:pt x="5933762" y="434799"/>
                  <a:pt x="6143039" y="434799"/>
                </a:cubicBezTo>
                <a:cubicBezTo>
                  <a:pt x="6561592" y="434799"/>
                  <a:pt x="6940521" y="604452"/>
                  <a:pt x="7214812" y="878743"/>
                </a:cubicBezTo>
                <a:lnTo>
                  <a:pt x="7274619" y="944547"/>
                </a:lnTo>
                <a:lnTo>
                  <a:pt x="7300992" y="901137"/>
                </a:lnTo>
                <a:cubicBezTo>
                  <a:pt x="7620710" y="427892"/>
                  <a:pt x="8162146" y="116746"/>
                  <a:pt x="8776254" y="116746"/>
                </a:cubicBezTo>
                <a:cubicBezTo>
                  <a:pt x="9390362" y="116746"/>
                  <a:pt x="9931798" y="427892"/>
                  <a:pt x="10251516" y="901137"/>
                </a:cubicBezTo>
                <a:lnTo>
                  <a:pt x="10255993" y="908506"/>
                </a:lnTo>
                <a:lnTo>
                  <a:pt x="10332727" y="824077"/>
                </a:lnTo>
                <a:cubicBezTo>
                  <a:pt x="10607018" y="549786"/>
                  <a:pt x="10985947" y="380133"/>
                  <a:pt x="11404501" y="380133"/>
                </a:cubicBezTo>
                <a:cubicBezTo>
                  <a:pt x="11666097" y="380133"/>
                  <a:pt x="11912215" y="446404"/>
                  <a:pt x="12126982" y="563072"/>
                </a:cubicBezTo>
                <a:lnTo>
                  <a:pt x="12192001" y="602572"/>
                </a:lnTo>
                <a:lnTo>
                  <a:pt x="12192001" y="1975365"/>
                </a:lnTo>
                <a:lnTo>
                  <a:pt x="0" y="1975365"/>
                </a:lnTo>
                <a:lnTo>
                  <a:pt x="0" y="204727"/>
                </a:lnTo>
                <a:lnTo>
                  <a:pt x="55205" y="207862"/>
                </a:lnTo>
                <a:cubicBezTo>
                  <a:pt x="524453" y="261507"/>
                  <a:pt x="938234" y="497713"/>
                  <a:pt x="1223759" y="843689"/>
                </a:cubicBezTo>
                <a:lnTo>
                  <a:pt x="1311523" y="961054"/>
                </a:lnTo>
                <a:lnTo>
                  <a:pt x="1316220" y="955887"/>
                </a:lnTo>
                <a:cubicBezTo>
                  <a:pt x="1638174" y="633932"/>
                  <a:pt x="2082950" y="434799"/>
                  <a:pt x="2574237" y="434799"/>
                </a:cubicBezTo>
                <a:cubicBezTo>
                  <a:pt x="2758469" y="434799"/>
                  <a:pt x="2936161" y="462802"/>
                  <a:pt x="3103288" y="514784"/>
                </a:cubicBezTo>
                <a:lnTo>
                  <a:pt x="3188753" y="546065"/>
                </a:lnTo>
                <a:lnTo>
                  <a:pt x="3281567" y="443944"/>
                </a:lnTo>
                <a:cubicBezTo>
                  <a:pt x="3555858" y="169652"/>
                  <a:pt x="3934787" y="0"/>
                  <a:pt x="4353340" y="0"/>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8" name="PA_任意多边形 17"/>
          <p:cNvSpPr/>
          <p:nvPr>
            <p:custDataLst>
              <p:tags r:id="rId2"/>
            </p:custDataLst>
          </p:nvPr>
        </p:nvSpPr>
        <p:spPr>
          <a:xfrm>
            <a:off x="-1" y="5412809"/>
            <a:ext cx="12192000" cy="1445191"/>
          </a:xfrm>
          <a:custGeom>
            <a:avLst/>
            <a:gdLst>
              <a:gd name="connsiteX0" fmla="*/ 3397688 w 12192000"/>
              <a:gd name="connsiteY0" fmla="*/ 0 h 1445191"/>
              <a:gd name="connsiteX1" fmla="*/ 4028686 w 12192000"/>
              <a:gd name="connsiteY1" fmla="*/ 335498 h 1445191"/>
              <a:gd name="connsiteX2" fmla="*/ 4064859 w 12192000"/>
              <a:gd name="connsiteY2" fmla="*/ 402142 h 1445191"/>
              <a:gd name="connsiteX3" fmla="*/ 4184991 w 12192000"/>
              <a:gd name="connsiteY3" fmla="*/ 336937 h 1445191"/>
              <a:gd name="connsiteX4" fmla="*/ 4481190 w 12192000"/>
              <a:gd name="connsiteY4" fmla="*/ 277137 h 1445191"/>
              <a:gd name="connsiteX5" fmla="*/ 5112188 w 12192000"/>
              <a:gd name="connsiteY5" fmla="*/ 612635 h 1445191"/>
              <a:gd name="connsiteX6" fmla="*/ 5112268 w 12192000"/>
              <a:gd name="connsiteY6" fmla="*/ 612785 h 1445191"/>
              <a:gd name="connsiteX7" fmla="*/ 5138627 w 12192000"/>
              <a:gd name="connsiteY7" fmla="*/ 564223 h 1445191"/>
              <a:gd name="connsiteX8" fmla="*/ 5943603 w 12192000"/>
              <a:gd name="connsiteY8" fmla="*/ 136221 h 1445191"/>
              <a:gd name="connsiteX9" fmla="*/ 6406326 w 12192000"/>
              <a:gd name="connsiteY9" fmla="*/ 253387 h 1445191"/>
              <a:gd name="connsiteX10" fmla="*/ 6446733 w 12192000"/>
              <a:gd name="connsiteY10" fmla="*/ 277935 h 1445191"/>
              <a:gd name="connsiteX11" fmla="*/ 6492158 w 12192000"/>
              <a:gd name="connsiteY11" fmla="*/ 222879 h 1445191"/>
              <a:gd name="connsiteX12" fmla="*/ 7030236 w 12192000"/>
              <a:gd name="connsiteY12" fmla="*/ 0 h 1445191"/>
              <a:gd name="connsiteX13" fmla="*/ 7568314 w 12192000"/>
              <a:gd name="connsiteY13" fmla="*/ 222879 h 1445191"/>
              <a:gd name="connsiteX14" fmla="*/ 7608074 w 12192000"/>
              <a:gd name="connsiteY14" fmla="*/ 271069 h 1445191"/>
              <a:gd name="connsiteX15" fmla="*/ 7616564 w 12192000"/>
              <a:gd name="connsiteY15" fmla="*/ 265911 h 1445191"/>
              <a:gd name="connsiteX16" fmla="*/ 8079289 w 12192000"/>
              <a:gd name="connsiteY16" fmla="*/ 148745 h 1445191"/>
              <a:gd name="connsiteX17" fmla="*/ 8813332 w 12192000"/>
              <a:gd name="connsiteY17" fmla="*/ 484217 h 1445191"/>
              <a:gd name="connsiteX18" fmla="*/ 8909108 w 12192000"/>
              <a:gd name="connsiteY18" fmla="*/ 615575 h 1445191"/>
              <a:gd name="connsiteX19" fmla="*/ 8910704 w 12192000"/>
              <a:gd name="connsiteY19" fmla="*/ 612634 h 1445191"/>
              <a:gd name="connsiteX20" fmla="*/ 9541702 w 12192000"/>
              <a:gd name="connsiteY20" fmla="*/ 277136 h 1445191"/>
              <a:gd name="connsiteX21" fmla="*/ 9967160 w 12192000"/>
              <a:gd name="connsiteY21" fmla="*/ 407095 h 1445191"/>
              <a:gd name="connsiteX22" fmla="*/ 9976306 w 12192000"/>
              <a:gd name="connsiteY22" fmla="*/ 414641 h 1445191"/>
              <a:gd name="connsiteX23" fmla="*/ 10019263 w 12192000"/>
              <a:gd name="connsiteY23" fmla="*/ 335498 h 1445191"/>
              <a:gd name="connsiteX24" fmla="*/ 10650261 w 12192000"/>
              <a:gd name="connsiteY24" fmla="*/ 0 h 1445191"/>
              <a:gd name="connsiteX25" fmla="*/ 11281259 w 12192000"/>
              <a:gd name="connsiteY25" fmla="*/ 335498 h 1445191"/>
              <a:gd name="connsiteX26" fmla="*/ 11306422 w 12192000"/>
              <a:gd name="connsiteY26" fmla="*/ 381858 h 1445191"/>
              <a:gd name="connsiteX27" fmla="*/ 11321378 w 12192000"/>
              <a:gd name="connsiteY27" fmla="*/ 369518 h 1445191"/>
              <a:gd name="connsiteX28" fmla="*/ 11746836 w 12192000"/>
              <a:gd name="connsiteY28" fmla="*/ 239559 h 1445191"/>
              <a:gd name="connsiteX29" fmla="*/ 12172294 w 12192000"/>
              <a:gd name="connsiteY29" fmla="*/ 369518 h 1445191"/>
              <a:gd name="connsiteX30" fmla="*/ 12192000 w 12192000"/>
              <a:gd name="connsiteY30" fmla="*/ 385777 h 1445191"/>
              <a:gd name="connsiteX31" fmla="*/ 12192000 w 12192000"/>
              <a:gd name="connsiteY31" fmla="*/ 1445191 h 1445191"/>
              <a:gd name="connsiteX32" fmla="*/ 0 w 12192000"/>
              <a:gd name="connsiteY32" fmla="*/ 1445191 h 1445191"/>
              <a:gd name="connsiteX33" fmla="*/ 0 w 12192000"/>
              <a:gd name="connsiteY33" fmla="*/ 52120 h 1445191"/>
              <a:gd name="connsiteX34" fmla="*/ 68550 w 12192000"/>
              <a:gd name="connsiteY34" fmla="*/ 79738 h 1445191"/>
              <a:gd name="connsiteX35" fmla="*/ 247175 w 12192000"/>
              <a:gd name="connsiteY35" fmla="*/ 184935 h 1445191"/>
              <a:gd name="connsiteX36" fmla="*/ 338186 w 12192000"/>
              <a:gd name="connsiteY36" fmla="*/ 253847 h 1445191"/>
              <a:gd name="connsiteX37" fmla="*/ 338943 w 12192000"/>
              <a:gd name="connsiteY37" fmla="*/ 253387 h 1445191"/>
              <a:gd name="connsiteX38" fmla="*/ 801669 w 12192000"/>
              <a:gd name="connsiteY38" fmla="*/ 136221 h 1445191"/>
              <a:gd name="connsiteX39" fmla="*/ 1631894 w 12192000"/>
              <a:gd name="connsiteY39" fmla="*/ 603610 h 1445191"/>
              <a:gd name="connsiteX40" fmla="*/ 1638578 w 12192000"/>
              <a:gd name="connsiteY40" fmla="*/ 617070 h 1445191"/>
              <a:gd name="connsiteX41" fmla="*/ 1711200 w 12192000"/>
              <a:gd name="connsiteY41" fmla="*/ 529051 h 1445191"/>
              <a:gd name="connsiteX42" fmla="*/ 2289136 w 12192000"/>
              <a:gd name="connsiteY42" fmla="*/ 289663 h 1445191"/>
              <a:gd name="connsiteX43" fmla="*/ 2695964 w 12192000"/>
              <a:gd name="connsiteY43" fmla="*/ 397949 h 1445191"/>
              <a:gd name="connsiteX44" fmla="*/ 2722727 w 12192000"/>
              <a:gd name="connsiteY44" fmla="*/ 416495 h 1445191"/>
              <a:gd name="connsiteX45" fmla="*/ 2766691 w 12192000"/>
              <a:gd name="connsiteY45" fmla="*/ 335498 h 1445191"/>
              <a:gd name="connsiteX46" fmla="*/ 3397688 w 12192000"/>
              <a:gd name="connsiteY46" fmla="*/ 0 h 144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2192000" h="1445191">
                <a:moveTo>
                  <a:pt x="3397688" y="0"/>
                </a:moveTo>
                <a:cubicBezTo>
                  <a:pt x="3660354" y="0"/>
                  <a:pt x="3891936" y="133083"/>
                  <a:pt x="4028686" y="335498"/>
                </a:cubicBezTo>
                <a:lnTo>
                  <a:pt x="4064859" y="402142"/>
                </a:lnTo>
                <a:lnTo>
                  <a:pt x="4184991" y="336937"/>
                </a:lnTo>
                <a:cubicBezTo>
                  <a:pt x="4276031" y="298430"/>
                  <a:pt x="4376124" y="277137"/>
                  <a:pt x="4481190" y="277137"/>
                </a:cubicBezTo>
                <a:cubicBezTo>
                  <a:pt x="4743855" y="277137"/>
                  <a:pt x="4975438" y="410220"/>
                  <a:pt x="5112188" y="612635"/>
                </a:cubicBezTo>
                <a:lnTo>
                  <a:pt x="5112268" y="612785"/>
                </a:lnTo>
                <a:lnTo>
                  <a:pt x="5138627" y="564223"/>
                </a:lnTo>
                <a:cubicBezTo>
                  <a:pt x="5313082" y="305997"/>
                  <a:pt x="5608515" y="136221"/>
                  <a:pt x="5943603" y="136221"/>
                </a:cubicBezTo>
                <a:cubicBezTo>
                  <a:pt x="6111145" y="136221"/>
                  <a:pt x="6268776" y="178665"/>
                  <a:pt x="6406326" y="253387"/>
                </a:cubicBezTo>
                <a:lnTo>
                  <a:pt x="6446733" y="277935"/>
                </a:lnTo>
                <a:lnTo>
                  <a:pt x="6492158" y="222879"/>
                </a:lnTo>
                <a:cubicBezTo>
                  <a:pt x="6629864" y="85173"/>
                  <a:pt x="6820104" y="0"/>
                  <a:pt x="7030236" y="0"/>
                </a:cubicBezTo>
                <a:cubicBezTo>
                  <a:pt x="7240368" y="0"/>
                  <a:pt x="7430608" y="85173"/>
                  <a:pt x="7568314" y="222879"/>
                </a:cubicBezTo>
                <a:lnTo>
                  <a:pt x="7608074" y="271069"/>
                </a:lnTo>
                <a:lnTo>
                  <a:pt x="7616564" y="265911"/>
                </a:lnTo>
                <a:cubicBezTo>
                  <a:pt x="7754115" y="191189"/>
                  <a:pt x="7911746" y="148745"/>
                  <a:pt x="8079289" y="148745"/>
                </a:cubicBezTo>
                <a:cubicBezTo>
                  <a:pt x="8372490" y="148745"/>
                  <a:pt x="8635332" y="278730"/>
                  <a:pt x="8813332" y="484217"/>
                </a:cubicBezTo>
                <a:lnTo>
                  <a:pt x="8909108" y="615575"/>
                </a:lnTo>
                <a:lnTo>
                  <a:pt x="8910704" y="612634"/>
                </a:lnTo>
                <a:cubicBezTo>
                  <a:pt x="9047454" y="410219"/>
                  <a:pt x="9279036" y="277136"/>
                  <a:pt x="9541702" y="277136"/>
                </a:cubicBezTo>
                <a:cubicBezTo>
                  <a:pt x="9699301" y="277136"/>
                  <a:pt x="9845711" y="325046"/>
                  <a:pt x="9967160" y="407095"/>
                </a:cubicBezTo>
                <a:lnTo>
                  <a:pt x="9976306" y="414641"/>
                </a:lnTo>
                <a:lnTo>
                  <a:pt x="10019263" y="335498"/>
                </a:lnTo>
                <a:cubicBezTo>
                  <a:pt x="10156013" y="133083"/>
                  <a:pt x="10387595" y="0"/>
                  <a:pt x="10650261" y="0"/>
                </a:cubicBezTo>
                <a:cubicBezTo>
                  <a:pt x="10912927" y="0"/>
                  <a:pt x="11144509" y="133083"/>
                  <a:pt x="11281259" y="335498"/>
                </a:cubicBezTo>
                <a:lnTo>
                  <a:pt x="11306422" y="381858"/>
                </a:lnTo>
                <a:lnTo>
                  <a:pt x="11321378" y="369518"/>
                </a:lnTo>
                <a:cubicBezTo>
                  <a:pt x="11442827" y="287469"/>
                  <a:pt x="11589237" y="239559"/>
                  <a:pt x="11746836" y="239559"/>
                </a:cubicBezTo>
                <a:cubicBezTo>
                  <a:pt x="11904435" y="239559"/>
                  <a:pt x="12050845" y="287469"/>
                  <a:pt x="12172294" y="369518"/>
                </a:cubicBezTo>
                <a:lnTo>
                  <a:pt x="12192000" y="385777"/>
                </a:lnTo>
                <a:lnTo>
                  <a:pt x="12192000" y="1445191"/>
                </a:lnTo>
                <a:lnTo>
                  <a:pt x="0" y="1445191"/>
                </a:lnTo>
                <a:lnTo>
                  <a:pt x="0" y="52120"/>
                </a:lnTo>
                <a:lnTo>
                  <a:pt x="68550" y="79738"/>
                </a:lnTo>
                <a:cubicBezTo>
                  <a:pt x="130842" y="110458"/>
                  <a:pt x="190524" y="145664"/>
                  <a:pt x="247175" y="184935"/>
                </a:cubicBezTo>
                <a:lnTo>
                  <a:pt x="338186" y="253847"/>
                </a:lnTo>
                <a:lnTo>
                  <a:pt x="338943" y="253387"/>
                </a:lnTo>
                <a:cubicBezTo>
                  <a:pt x="476494" y="178665"/>
                  <a:pt x="634125" y="136221"/>
                  <a:pt x="801669" y="136221"/>
                </a:cubicBezTo>
                <a:cubicBezTo>
                  <a:pt x="1153510" y="136221"/>
                  <a:pt x="1461634" y="323399"/>
                  <a:pt x="1631894" y="603610"/>
                </a:cubicBezTo>
                <a:lnTo>
                  <a:pt x="1638578" y="617070"/>
                </a:lnTo>
                <a:lnTo>
                  <a:pt x="1711200" y="529051"/>
                </a:lnTo>
                <a:cubicBezTo>
                  <a:pt x="1859106" y="381145"/>
                  <a:pt x="2063437" y="289663"/>
                  <a:pt x="2289136" y="289663"/>
                </a:cubicBezTo>
                <a:cubicBezTo>
                  <a:pt x="2437250" y="289663"/>
                  <a:pt x="2576162" y="329061"/>
                  <a:pt x="2695964" y="397949"/>
                </a:cubicBezTo>
                <a:lnTo>
                  <a:pt x="2722727" y="416495"/>
                </a:lnTo>
                <a:lnTo>
                  <a:pt x="2766691" y="335498"/>
                </a:lnTo>
                <a:cubicBezTo>
                  <a:pt x="2903440" y="133083"/>
                  <a:pt x="3135023" y="0"/>
                  <a:pt x="3397688" y="0"/>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9" name="PA_任意多边形 18"/>
          <p:cNvSpPr/>
          <p:nvPr>
            <p:custDataLst>
              <p:tags r:id="rId3"/>
            </p:custDataLst>
          </p:nvPr>
        </p:nvSpPr>
        <p:spPr>
          <a:xfrm>
            <a:off x="1" y="5724661"/>
            <a:ext cx="12191999" cy="1133339"/>
          </a:xfrm>
          <a:custGeom>
            <a:avLst/>
            <a:gdLst>
              <a:gd name="connsiteX0" fmla="*/ 4324187 w 12191999"/>
              <a:gd name="connsiteY0" fmla="*/ 0 h 1133339"/>
              <a:gd name="connsiteX1" fmla="*/ 4828786 w 12191999"/>
              <a:gd name="connsiteY1" fmla="*/ 268294 h 1133339"/>
              <a:gd name="connsiteX2" fmla="*/ 4852161 w 12191999"/>
              <a:gd name="connsiteY2" fmla="*/ 311359 h 1133339"/>
              <a:gd name="connsiteX3" fmla="*/ 4874652 w 12191999"/>
              <a:gd name="connsiteY3" fmla="*/ 309092 h 1133339"/>
              <a:gd name="connsiteX4" fmla="*/ 5307165 w 12191999"/>
              <a:gd name="connsiteY4" fmla="*/ 539058 h 1133339"/>
              <a:gd name="connsiteX5" fmla="*/ 5334082 w 12191999"/>
              <a:gd name="connsiteY5" fmla="*/ 588645 h 1133339"/>
              <a:gd name="connsiteX6" fmla="*/ 5405825 w 12191999"/>
              <a:gd name="connsiteY6" fmla="*/ 549703 h 1133339"/>
              <a:gd name="connsiteX7" fmla="*/ 5608854 w 12191999"/>
              <a:gd name="connsiteY7" fmla="*/ 508714 h 1133339"/>
              <a:gd name="connsiteX8" fmla="*/ 5653102 w 12191999"/>
              <a:gd name="connsiteY8" fmla="*/ 512618 h 1133339"/>
              <a:gd name="connsiteX9" fmla="*/ 5684350 w 12191999"/>
              <a:gd name="connsiteY9" fmla="*/ 474742 h 1133339"/>
              <a:gd name="connsiteX10" fmla="*/ 6053173 w 12191999"/>
              <a:gd name="connsiteY10" fmla="*/ 321971 h 1133339"/>
              <a:gd name="connsiteX11" fmla="*/ 6256201 w 12191999"/>
              <a:gd name="connsiteY11" fmla="*/ 362960 h 1133339"/>
              <a:gd name="connsiteX12" fmla="*/ 6335091 w 12191999"/>
              <a:gd name="connsiteY12" fmla="*/ 405780 h 1133339"/>
              <a:gd name="connsiteX13" fmla="*/ 6344312 w 12191999"/>
              <a:gd name="connsiteY13" fmla="*/ 398172 h 1133339"/>
              <a:gd name="connsiteX14" fmla="*/ 6635938 w 12191999"/>
              <a:gd name="connsiteY14" fmla="*/ 309092 h 1133339"/>
              <a:gd name="connsiteX15" fmla="*/ 7004761 w 12191999"/>
              <a:gd name="connsiteY15" fmla="*/ 461863 h 1133339"/>
              <a:gd name="connsiteX16" fmla="*/ 7041595 w 12191999"/>
              <a:gd name="connsiteY16" fmla="*/ 506507 h 1133339"/>
              <a:gd name="connsiteX17" fmla="*/ 7048024 w 12191999"/>
              <a:gd name="connsiteY17" fmla="*/ 501203 h 1133339"/>
              <a:gd name="connsiteX18" fmla="*/ 7339652 w 12191999"/>
              <a:gd name="connsiteY18" fmla="*/ 412123 h 1133339"/>
              <a:gd name="connsiteX19" fmla="*/ 7820257 w 12191999"/>
              <a:gd name="connsiteY19" fmla="*/ 730689 h 1133339"/>
              <a:gd name="connsiteX20" fmla="*/ 7823882 w 12191999"/>
              <a:gd name="connsiteY20" fmla="*/ 742369 h 1133339"/>
              <a:gd name="connsiteX21" fmla="*/ 7829379 w 12191999"/>
              <a:gd name="connsiteY21" fmla="*/ 732242 h 1133339"/>
              <a:gd name="connsiteX22" fmla="*/ 8261893 w 12191999"/>
              <a:gd name="connsiteY22" fmla="*/ 502276 h 1133339"/>
              <a:gd name="connsiteX23" fmla="*/ 8441234 w 12191999"/>
              <a:gd name="connsiteY23" fmla="*/ 533926 h 1133339"/>
              <a:gd name="connsiteX24" fmla="*/ 8512634 w 12191999"/>
              <a:gd name="connsiteY24" fmla="*/ 567236 h 1133339"/>
              <a:gd name="connsiteX25" fmla="*/ 8534598 w 12191999"/>
              <a:gd name="connsiteY25" fmla="*/ 526771 h 1133339"/>
              <a:gd name="connsiteX26" fmla="*/ 8840079 w 12191999"/>
              <a:gd name="connsiteY26" fmla="*/ 364348 h 1133339"/>
              <a:gd name="connsiteX27" fmla="*/ 9145560 w 12191999"/>
              <a:gd name="connsiteY27" fmla="*/ 526771 h 1133339"/>
              <a:gd name="connsiteX28" fmla="*/ 9164773 w 12191999"/>
              <a:gd name="connsiteY28" fmla="*/ 562169 h 1133339"/>
              <a:gd name="connsiteX29" fmla="*/ 9187740 w 12191999"/>
              <a:gd name="connsiteY29" fmla="*/ 549703 h 1133339"/>
              <a:gd name="connsiteX30" fmla="*/ 9390768 w 12191999"/>
              <a:gd name="connsiteY30" fmla="*/ 508714 h 1133339"/>
              <a:gd name="connsiteX31" fmla="*/ 9836849 w 12191999"/>
              <a:gd name="connsiteY31" fmla="*/ 759843 h 1133339"/>
              <a:gd name="connsiteX32" fmla="*/ 9846695 w 12191999"/>
              <a:gd name="connsiteY32" fmla="*/ 779672 h 1133339"/>
              <a:gd name="connsiteX33" fmla="*/ 9859902 w 12191999"/>
              <a:gd name="connsiteY33" fmla="*/ 737128 h 1133339"/>
              <a:gd name="connsiteX34" fmla="*/ 10340506 w 12191999"/>
              <a:gd name="connsiteY34" fmla="*/ 418562 h 1133339"/>
              <a:gd name="connsiteX35" fmla="*/ 10543534 w 12191999"/>
              <a:gd name="connsiteY35" fmla="*/ 459551 h 1133339"/>
              <a:gd name="connsiteX36" fmla="*/ 10626367 w 12191999"/>
              <a:gd name="connsiteY36" fmla="*/ 504512 h 1133339"/>
              <a:gd name="connsiteX37" fmla="*/ 10672181 w 12191999"/>
              <a:gd name="connsiteY37" fmla="*/ 448985 h 1133339"/>
              <a:gd name="connsiteX38" fmla="*/ 11041003 w 12191999"/>
              <a:gd name="connsiteY38" fmla="*/ 296214 h 1133339"/>
              <a:gd name="connsiteX39" fmla="*/ 11332631 w 12191999"/>
              <a:gd name="connsiteY39" fmla="*/ 385294 h 1133339"/>
              <a:gd name="connsiteX40" fmla="*/ 11371408 w 12191999"/>
              <a:gd name="connsiteY40" fmla="*/ 417288 h 1133339"/>
              <a:gd name="connsiteX41" fmla="*/ 11406247 w 12191999"/>
              <a:gd name="connsiteY41" fmla="*/ 398377 h 1133339"/>
              <a:gd name="connsiteX42" fmla="*/ 11609275 w 12191999"/>
              <a:gd name="connsiteY42" fmla="*/ 357388 h 1133339"/>
              <a:gd name="connsiteX43" fmla="*/ 12089879 w 12191999"/>
              <a:gd name="connsiteY43" fmla="*/ 675954 h 1133339"/>
              <a:gd name="connsiteX44" fmla="*/ 12109865 w 12191999"/>
              <a:gd name="connsiteY44" fmla="*/ 740336 h 1133339"/>
              <a:gd name="connsiteX45" fmla="*/ 12187741 w 12191999"/>
              <a:gd name="connsiteY45" fmla="*/ 732486 h 1133339"/>
              <a:gd name="connsiteX46" fmla="*/ 12191999 w 12191999"/>
              <a:gd name="connsiteY46" fmla="*/ 732755 h 1133339"/>
              <a:gd name="connsiteX47" fmla="*/ 12191999 w 12191999"/>
              <a:gd name="connsiteY47" fmla="*/ 1133339 h 1133339"/>
              <a:gd name="connsiteX48" fmla="*/ 0 w 12191999"/>
              <a:gd name="connsiteY48" fmla="*/ 1133339 h 1133339"/>
              <a:gd name="connsiteX49" fmla="*/ 0 w 12191999"/>
              <a:gd name="connsiteY49" fmla="*/ 662259 h 1133339"/>
              <a:gd name="connsiteX50" fmla="*/ 35270 w 12191999"/>
              <a:gd name="connsiteY50" fmla="*/ 627821 h 1133339"/>
              <a:gd name="connsiteX51" fmla="*/ 367052 w 12191999"/>
              <a:gd name="connsiteY51" fmla="*/ 508714 h 1133339"/>
              <a:gd name="connsiteX52" fmla="*/ 761454 w 12191999"/>
              <a:gd name="connsiteY52" fmla="*/ 688964 h 1133339"/>
              <a:gd name="connsiteX53" fmla="*/ 765322 w 12191999"/>
              <a:gd name="connsiteY53" fmla="*/ 694269 h 1133339"/>
              <a:gd name="connsiteX54" fmla="*/ 779363 w 12191999"/>
              <a:gd name="connsiteY54" fmla="*/ 668401 h 1133339"/>
              <a:gd name="connsiteX55" fmla="*/ 1249255 w 12191999"/>
              <a:gd name="connsiteY55" fmla="*/ 418562 h 1133339"/>
              <a:gd name="connsiteX56" fmla="*/ 1469828 w 12191999"/>
              <a:gd name="connsiteY56" fmla="*/ 463094 h 1133339"/>
              <a:gd name="connsiteX57" fmla="*/ 1529039 w 12191999"/>
              <a:gd name="connsiteY57" fmla="*/ 495232 h 1133339"/>
              <a:gd name="connsiteX58" fmla="*/ 1556571 w 12191999"/>
              <a:gd name="connsiteY58" fmla="*/ 461863 h 1133339"/>
              <a:gd name="connsiteX59" fmla="*/ 1925393 w 12191999"/>
              <a:gd name="connsiteY59" fmla="*/ 309092 h 1133339"/>
              <a:gd name="connsiteX60" fmla="*/ 2128421 w 12191999"/>
              <a:gd name="connsiteY60" fmla="*/ 350081 h 1133339"/>
              <a:gd name="connsiteX61" fmla="*/ 2211864 w 12191999"/>
              <a:gd name="connsiteY61" fmla="*/ 395372 h 1133339"/>
              <a:gd name="connsiteX62" fmla="*/ 2265051 w 12191999"/>
              <a:gd name="connsiteY62" fmla="*/ 366503 h 1133339"/>
              <a:gd name="connsiteX63" fmla="*/ 2485624 w 12191999"/>
              <a:gd name="connsiteY63" fmla="*/ 321971 h 1133339"/>
              <a:gd name="connsiteX64" fmla="*/ 3007763 w 12191999"/>
              <a:gd name="connsiteY64" fmla="*/ 668067 h 1133339"/>
              <a:gd name="connsiteX65" fmla="*/ 3028976 w 12191999"/>
              <a:gd name="connsiteY65" fmla="*/ 736404 h 1133339"/>
              <a:gd name="connsiteX66" fmla="*/ 3043766 w 12191999"/>
              <a:gd name="connsiteY66" fmla="*/ 731813 h 1133339"/>
              <a:gd name="connsiteX67" fmla="*/ 3148886 w 12191999"/>
              <a:gd name="connsiteY67" fmla="*/ 721216 h 1133339"/>
              <a:gd name="connsiteX68" fmla="*/ 3166919 w 12191999"/>
              <a:gd name="connsiteY68" fmla="*/ 722353 h 1133339"/>
              <a:gd name="connsiteX69" fmla="*/ 3196314 w 12191999"/>
              <a:gd name="connsiteY69" fmla="*/ 627658 h 1133339"/>
              <a:gd name="connsiteX70" fmla="*/ 3676918 w 12191999"/>
              <a:gd name="connsiteY70" fmla="*/ 309092 h 1133339"/>
              <a:gd name="connsiteX71" fmla="*/ 3782038 w 12191999"/>
              <a:gd name="connsiteY71" fmla="*/ 319689 h 1133339"/>
              <a:gd name="connsiteX72" fmla="*/ 3790298 w 12191999"/>
              <a:gd name="connsiteY72" fmla="*/ 322253 h 1133339"/>
              <a:gd name="connsiteX73" fmla="*/ 3819586 w 12191999"/>
              <a:gd name="connsiteY73" fmla="*/ 268294 h 1133339"/>
              <a:gd name="connsiteX74" fmla="*/ 4324187 w 12191999"/>
              <a:gd name="connsiteY74" fmla="*/ 0 h 1133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12191999" h="1133339">
                <a:moveTo>
                  <a:pt x="4324187" y="0"/>
                </a:moveTo>
                <a:cubicBezTo>
                  <a:pt x="4534237" y="0"/>
                  <a:pt x="4719430" y="106424"/>
                  <a:pt x="4828786" y="268294"/>
                </a:cubicBezTo>
                <a:lnTo>
                  <a:pt x="4852161" y="311359"/>
                </a:lnTo>
                <a:lnTo>
                  <a:pt x="4874652" y="309092"/>
                </a:lnTo>
                <a:cubicBezTo>
                  <a:pt x="5054694" y="309092"/>
                  <a:pt x="5213432" y="400313"/>
                  <a:pt x="5307165" y="539058"/>
                </a:cubicBezTo>
                <a:lnTo>
                  <a:pt x="5334082" y="588645"/>
                </a:lnTo>
                <a:lnTo>
                  <a:pt x="5405825" y="549703"/>
                </a:lnTo>
                <a:cubicBezTo>
                  <a:pt x="5468228" y="523309"/>
                  <a:pt x="5536836" y="508714"/>
                  <a:pt x="5608854" y="508714"/>
                </a:cubicBezTo>
                <a:lnTo>
                  <a:pt x="5653102" y="512618"/>
                </a:lnTo>
                <a:lnTo>
                  <a:pt x="5684350" y="474742"/>
                </a:lnTo>
                <a:cubicBezTo>
                  <a:pt x="5778740" y="380352"/>
                  <a:pt x="5909139" y="321971"/>
                  <a:pt x="6053173" y="321971"/>
                </a:cubicBezTo>
                <a:cubicBezTo>
                  <a:pt x="6125190" y="321971"/>
                  <a:pt x="6193799" y="336566"/>
                  <a:pt x="6256201" y="362960"/>
                </a:cubicBezTo>
                <a:lnTo>
                  <a:pt x="6335091" y="405780"/>
                </a:lnTo>
                <a:lnTo>
                  <a:pt x="6344312" y="398172"/>
                </a:lnTo>
                <a:cubicBezTo>
                  <a:pt x="6427558" y="341931"/>
                  <a:pt x="6527914" y="309092"/>
                  <a:pt x="6635938" y="309092"/>
                </a:cubicBezTo>
                <a:cubicBezTo>
                  <a:pt x="6779972" y="309092"/>
                  <a:pt x="6910371" y="367473"/>
                  <a:pt x="7004761" y="461863"/>
                </a:cubicBezTo>
                <a:lnTo>
                  <a:pt x="7041595" y="506507"/>
                </a:lnTo>
                <a:lnTo>
                  <a:pt x="7048024" y="501203"/>
                </a:lnTo>
                <a:cubicBezTo>
                  <a:pt x="7131271" y="444962"/>
                  <a:pt x="7231627" y="412123"/>
                  <a:pt x="7339652" y="412123"/>
                </a:cubicBezTo>
                <a:cubicBezTo>
                  <a:pt x="7555703" y="412123"/>
                  <a:pt x="7741074" y="543481"/>
                  <a:pt x="7820257" y="730689"/>
                </a:cubicBezTo>
                <a:lnTo>
                  <a:pt x="7823882" y="742369"/>
                </a:lnTo>
                <a:lnTo>
                  <a:pt x="7829379" y="732242"/>
                </a:lnTo>
                <a:cubicBezTo>
                  <a:pt x="7923114" y="593497"/>
                  <a:pt x="8081851" y="502276"/>
                  <a:pt x="8261893" y="502276"/>
                </a:cubicBezTo>
                <a:cubicBezTo>
                  <a:pt x="8324908" y="502276"/>
                  <a:pt x="8385313" y="513450"/>
                  <a:pt x="8441234" y="533926"/>
                </a:cubicBezTo>
                <a:lnTo>
                  <a:pt x="8512634" y="567236"/>
                </a:lnTo>
                <a:lnTo>
                  <a:pt x="8534598" y="526771"/>
                </a:lnTo>
                <a:cubicBezTo>
                  <a:pt x="8600802" y="428776"/>
                  <a:pt x="8712916" y="364348"/>
                  <a:pt x="8840079" y="364348"/>
                </a:cubicBezTo>
                <a:cubicBezTo>
                  <a:pt x="8967241" y="364348"/>
                  <a:pt x="9079356" y="428776"/>
                  <a:pt x="9145560" y="526771"/>
                </a:cubicBezTo>
                <a:lnTo>
                  <a:pt x="9164773" y="562169"/>
                </a:lnTo>
                <a:lnTo>
                  <a:pt x="9187740" y="549703"/>
                </a:lnTo>
                <a:cubicBezTo>
                  <a:pt x="9250143" y="523309"/>
                  <a:pt x="9318751" y="508714"/>
                  <a:pt x="9390768" y="508714"/>
                </a:cubicBezTo>
                <a:cubicBezTo>
                  <a:pt x="9579813" y="508714"/>
                  <a:pt x="9745368" y="609285"/>
                  <a:pt x="9836849" y="759843"/>
                </a:cubicBezTo>
                <a:lnTo>
                  <a:pt x="9846695" y="779672"/>
                </a:lnTo>
                <a:lnTo>
                  <a:pt x="9859902" y="737128"/>
                </a:lnTo>
                <a:cubicBezTo>
                  <a:pt x="9939084" y="549920"/>
                  <a:pt x="10124455" y="418562"/>
                  <a:pt x="10340506" y="418562"/>
                </a:cubicBezTo>
                <a:cubicBezTo>
                  <a:pt x="10412523" y="418562"/>
                  <a:pt x="10481131" y="433157"/>
                  <a:pt x="10543534" y="459551"/>
                </a:cubicBezTo>
                <a:lnTo>
                  <a:pt x="10626367" y="504512"/>
                </a:lnTo>
                <a:lnTo>
                  <a:pt x="10672181" y="448985"/>
                </a:lnTo>
                <a:cubicBezTo>
                  <a:pt x="10766571" y="354595"/>
                  <a:pt x="10896969" y="296214"/>
                  <a:pt x="11041003" y="296214"/>
                </a:cubicBezTo>
                <a:cubicBezTo>
                  <a:pt x="11149029" y="296214"/>
                  <a:pt x="11249384" y="329053"/>
                  <a:pt x="11332631" y="385294"/>
                </a:cubicBezTo>
                <a:lnTo>
                  <a:pt x="11371408" y="417288"/>
                </a:lnTo>
                <a:lnTo>
                  <a:pt x="11406247" y="398377"/>
                </a:lnTo>
                <a:cubicBezTo>
                  <a:pt x="11468650" y="371983"/>
                  <a:pt x="11537258" y="357388"/>
                  <a:pt x="11609275" y="357388"/>
                </a:cubicBezTo>
                <a:cubicBezTo>
                  <a:pt x="11825326" y="357388"/>
                  <a:pt x="12010697" y="488746"/>
                  <a:pt x="12089879" y="675954"/>
                </a:cubicBezTo>
                <a:lnTo>
                  <a:pt x="12109865" y="740336"/>
                </a:lnTo>
                <a:lnTo>
                  <a:pt x="12187741" y="732486"/>
                </a:lnTo>
                <a:lnTo>
                  <a:pt x="12191999" y="732755"/>
                </a:lnTo>
                <a:lnTo>
                  <a:pt x="12191999" y="1133339"/>
                </a:lnTo>
                <a:lnTo>
                  <a:pt x="0" y="1133339"/>
                </a:lnTo>
                <a:lnTo>
                  <a:pt x="0" y="662259"/>
                </a:lnTo>
                <a:lnTo>
                  <a:pt x="35270" y="627821"/>
                </a:lnTo>
                <a:cubicBezTo>
                  <a:pt x="125433" y="553412"/>
                  <a:pt x="241023" y="508714"/>
                  <a:pt x="367052" y="508714"/>
                </a:cubicBezTo>
                <a:cubicBezTo>
                  <a:pt x="524589" y="508714"/>
                  <a:pt x="665814" y="578555"/>
                  <a:pt x="761454" y="688964"/>
                </a:cubicBezTo>
                <a:lnTo>
                  <a:pt x="765322" y="694269"/>
                </a:lnTo>
                <a:lnTo>
                  <a:pt x="779363" y="668401"/>
                </a:lnTo>
                <a:cubicBezTo>
                  <a:pt x="881198" y="517666"/>
                  <a:pt x="1053653" y="418562"/>
                  <a:pt x="1249255" y="418562"/>
                </a:cubicBezTo>
                <a:cubicBezTo>
                  <a:pt x="1327495" y="418562"/>
                  <a:pt x="1402032" y="434418"/>
                  <a:pt x="1469828" y="463094"/>
                </a:cubicBezTo>
                <a:lnTo>
                  <a:pt x="1529039" y="495232"/>
                </a:lnTo>
                <a:lnTo>
                  <a:pt x="1556571" y="461863"/>
                </a:lnTo>
                <a:cubicBezTo>
                  <a:pt x="1650961" y="367473"/>
                  <a:pt x="1781359" y="309092"/>
                  <a:pt x="1925393" y="309092"/>
                </a:cubicBezTo>
                <a:cubicBezTo>
                  <a:pt x="1997410" y="309092"/>
                  <a:pt x="2066018" y="323687"/>
                  <a:pt x="2128421" y="350081"/>
                </a:cubicBezTo>
                <a:lnTo>
                  <a:pt x="2211864" y="395372"/>
                </a:lnTo>
                <a:lnTo>
                  <a:pt x="2265051" y="366503"/>
                </a:lnTo>
                <a:cubicBezTo>
                  <a:pt x="2332847" y="337827"/>
                  <a:pt x="2407384" y="321971"/>
                  <a:pt x="2485624" y="321971"/>
                </a:cubicBezTo>
                <a:cubicBezTo>
                  <a:pt x="2720347" y="321971"/>
                  <a:pt x="2921738" y="464681"/>
                  <a:pt x="3007763" y="668067"/>
                </a:cubicBezTo>
                <a:lnTo>
                  <a:pt x="3028976" y="736404"/>
                </a:lnTo>
                <a:lnTo>
                  <a:pt x="3043766" y="731813"/>
                </a:lnTo>
                <a:cubicBezTo>
                  <a:pt x="3077721" y="724865"/>
                  <a:pt x="3112877" y="721216"/>
                  <a:pt x="3148886" y="721216"/>
                </a:cubicBezTo>
                <a:lnTo>
                  <a:pt x="3166919" y="722353"/>
                </a:lnTo>
                <a:lnTo>
                  <a:pt x="3196314" y="627658"/>
                </a:lnTo>
                <a:cubicBezTo>
                  <a:pt x="3275496" y="440450"/>
                  <a:pt x="3460867" y="309092"/>
                  <a:pt x="3676918" y="309092"/>
                </a:cubicBezTo>
                <a:cubicBezTo>
                  <a:pt x="3712927" y="309092"/>
                  <a:pt x="3748083" y="312741"/>
                  <a:pt x="3782038" y="319689"/>
                </a:cubicBezTo>
                <a:lnTo>
                  <a:pt x="3790298" y="322253"/>
                </a:lnTo>
                <a:lnTo>
                  <a:pt x="3819586" y="268294"/>
                </a:lnTo>
                <a:cubicBezTo>
                  <a:pt x="3928943" y="106424"/>
                  <a:pt x="4114136" y="0"/>
                  <a:pt x="4324187" y="0"/>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 name="文本框 1"/>
          <p:cNvSpPr txBox="1"/>
          <p:nvPr/>
        </p:nvSpPr>
        <p:spPr>
          <a:xfrm>
            <a:off x="147955" y="93345"/>
            <a:ext cx="11943080" cy="6583045"/>
          </a:xfrm>
          <a:prstGeom prst="rect">
            <a:avLst/>
          </a:prstGeom>
          <a:solidFill>
            <a:schemeClr val="bg1"/>
          </a:solidFill>
        </p:spPr>
        <p:txBody>
          <a:bodyPr wrap="square" rtlCol="0">
            <a:noAutofit/>
          </a:bodyPr>
          <a:p>
            <a:pPr indent="0" fontAlgn="auto">
              <a:lnSpc>
                <a:spcPts val="2280"/>
              </a:lnSpc>
            </a:pPr>
            <a:r>
              <a:rPr lang="en-US" altLang="zh-CN" sz="2400">
                <a:latin typeface="Times New Roman" panose="02020603050405020304" charset="0"/>
                <a:cs typeface="Times New Roman" panose="02020603050405020304" charset="0"/>
              </a:rPr>
              <a:t>  </a:t>
            </a:r>
            <a:r>
              <a:rPr lang="zh-CN" altLang="en-US" sz="2400">
                <a:latin typeface="Times New Roman" panose="02020603050405020304" charset="0"/>
                <a:cs typeface="Times New Roman" panose="02020603050405020304" charset="0"/>
              </a:rPr>
              <a:t>Today was Community Service Day at school. Maya</a:t>
            </a:r>
            <a:r>
              <a:rPr lang="en-US" altLang="zh-CN" sz="2400">
                <a:latin typeface="Times New Roman" panose="02020603050405020304" charset="0"/>
                <a:cs typeface="Times New Roman" panose="02020603050405020304" charset="0"/>
              </a:rPr>
              <a:t>’</a:t>
            </a:r>
            <a:r>
              <a:rPr lang="zh-CN" altLang="en-US" sz="2400">
                <a:latin typeface="Times New Roman" panose="02020603050405020304" charset="0"/>
                <a:cs typeface="Times New Roman" panose="02020603050405020304" charset="0"/>
              </a:rPr>
              <a:t>s class was going to make cards for the seniors living in a nursing home. It was also the first day Maya would be wearing her leg brace (腿支架) to school, which was designed to help her walk more steadily and smoothly.</a:t>
            </a:r>
            <a:endParaRPr lang="zh-CN" altLang="en-US" sz="2400">
              <a:latin typeface="Times New Roman" panose="02020603050405020304" charset="0"/>
              <a:cs typeface="Times New Roman" panose="02020603050405020304" charset="0"/>
            </a:endParaRPr>
          </a:p>
          <a:p>
            <a:pPr indent="0" fontAlgn="auto">
              <a:lnSpc>
                <a:spcPts val="2280"/>
              </a:lnSpc>
            </a:pPr>
            <a:r>
              <a:rPr lang="zh-CN" altLang="en-US" sz="2400">
                <a:latin typeface="Times New Roman" panose="02020603050405020304" charset="0"/>
                <a:cs typeface="Times New Roman" panose="02020603050405020304" charset="0"/>
              </a:rPr>
              <a:t>It was a cold autumn morning. Maya looked down, feeling embarrassed. To make it lovelier, she had delicately decorated the brace with pretty butterfly patterns. Still, she was unsure about others</a:t>
            </a:r>
            <a:r>
              <a:rPr lang="en-US" altLang="zh-CN" sz="2400">
                <a:latin typeface="Times New Roman" panose="02020603050405020304" charset="0"/>
                <a:cs typeface="Times New Roman" panose="02020603050405020304" charset="0"/>
              </a:rPr>
              <a:t>‘ </a:t>
            </a:r>
            <a:r>
              <a:rPr lang="zh-CN" altLang="en-US" sz="2400">
                <a:latin typeface="Times New Roman" panose="02020603050405020304" charset="0"/>
                <a:cs typeface="Times New Roman" panose="02020603050405020304" charset="0"/>
              </a:rPr>
              <a:t>reaction. All morning at school, kids kept glancing at her brace. To her relief, they didn</a:t>
            </a:r>
            <a:r>
              <a:rPr lang="en-US" altLang="zh-CN" sz="2400">
                <a:latin typeface="Times New Roman" panose="02020603050405020304" charset="0"/>
                <a:cs typeface="Times New Roman" panose="02020603050405020304" charset="0"/>
              </a:rPr>
              <a:t>’</a:t>
            </a:r>
            <a:r>
              <a:rPr lang="zh-CN" altLang="en-US" sz="2400">
                <a:latin typeface="Times New Roman" panose="02020603050405020304" charset="0"/>
                <a:cs typeface="Times New Roman" panose="02020603050405020304" charset="0"/>
              </a:rPr>
              <a:t>t say anything. </a:t>
            </a:r>
            <a:endParaRPr lang="zh-CN" altLang="en-US" sz="2400">
              <a:latin typeface="Times New Roman" panose="02020603050405020304" charset="0"/>
              <a:cs typeface="Times New Roman" panose="02020603050405020304" charset="0"/>
            </a:endParaRPr>
          </a:p>
          <a:p>
            <a:pPr indent="0" fontAlgn="auto">
              <a:lnSpc>
                <a:spcPts val="2280"/>
              </a:lnSpc>
            </a:pPr>
            <a:r>
              <a:rPr lang="en-US" altLang="zh-CN" sz="2400">
                <a:latin typeface="Times New Roman" panose="02020603050405020304" charset="0"/>
                <a:cs typeface="Times New Roman" panose="02020603050405020304" charset="0"/>
              </a:rPr>
              <a:t>  </a:t>
            </a:r>
            <a:r>
              <a:rPr lang="zh-CN" altLang="en-US" sz="2400">
                <a:latin typeface="Times New Roman" panose="02020603050405020304" charset="0"/>
                <a:cs typeface="Times New Roman" panose="02020603050405020304" charset="0"/>
              </a:rPr>
              <a:t>In the classroom, Maya was drawing little green buds (芽) and pretty flowers when her friend Samir came over and sat by her. She felt his eyes fixed on her brace and heard him asking, “What</a:t>
            </a:r>
            <a:r>
              <a:rPr lang="en-US" altLang="zh-CN" sz="2400">
                <a:latin typeface="Times New Roman" panose="02020603050405020304" charset="0"/>
                <a:cs typeface="Times New Roman" panose="02020603050405020304" charset="0"/>
              </a:rPr>
              <a:t>’</a:t>
            </a:r>
            <a:r>
              <a:rPr lang="zh-CN" altLang="en-US" sz="2400">
                <a:latin typeface="Times New Roman" panose="02020603050405020304" charset="0"/>
                <a:cs typeface="Times New Roman" panose="02020603050405020304" charset="0"/>
              </a:rPr>
              <a:t>s that for?” Not knowing what to say, Maya pretended she didn</a:t>
            </a:r>
            <a:r>
              <a:rPr lang="en-US" altLang="zh-CN" sz="2400">
                <a:latin typeface="Times New Roman" panose="02020603050405020304" charset="0"/>
                <a:cs typeface="Times New Roman" panose="02020603050405020304" charset="0"/>
              </a:rPr>
              <a:t>’</a:t>
            </a:r>
            <a:r>
              <a:rPr lang="zh-CN" altLang="en-US" sz="2400">
                <a:latin typeface="Times New Roman" panose="02020603050405020304" charset="0"/>
                <a:cs typeface="Times New Roman" panose="02020603050405020304" charset="0"/>
              </a:rPr>
              <a:t>t hear him. After a few seconds of awkwardness, she glanced back at him, and found that he looked a little sad.</a:t>
            </a:r>
            <a:endParaRPr lang="zh-CN" altLang="en-US" sz="2400">
              <a:latin typeface="Times New Roman" panose="02020603050405020304" charset="0"/>
              <a:cs typeface="Times New Roman" panose="02020603050405020304" charset="0"/>
            </a:endParaRPr>
          </a:p>
          <a:p>
            <a:pPr indent="0" fontAlgn="auto">
              <a:lnSpc>
                <a:spcPts val="2280"/>
              </a:lnSpc>
            </a:pPr>
            <a:r>
              <a:rPr lang="en-US" altLang="zh-CN" sz="2400">
                <a:latin typeface="Times New Roman" panose="02020603050405020304" charset="0"/>
                <a:cs typeface="Times New Roman" panose="02020603050405020304" charset="0"/>
              </a:rPr>
              <a:t>  </a:t>
            </a:r>
            <a:r>
              <a:rPr lang="zh-CN" altLang="en-US" sz="2400">
                <a:latin typeface="Times New Roman" panose="02020603050405020304" charset="0"/>
                <a:cs typeface="Times New Roman" panose="02020603050405020304" charset="0"/>
              </a:rPr>
              <a:t>After lunch, the class set off. The nursing home was on a small hill and all of them walked there happily along the path. Maya found that the brace did make it easier for her to walk up. </a:t>
            </a:r>
            <a:endParaRPr lang="zh-CN" altLang="en-US" sz="2400">
              <a:latin typeface="Times New Roman" panose="02020603050405020304" charset="0"/>
              <a:cs typeface="Times New Roman" panose="02020603050405020304" charset="0"/>
            </a:endParaRPr>
          </a:p>
          <a:p>
            <a:pPr indent="0" fontAlgn="auto">
              <a:lnSpc>
                <a:spcPts val="2280"/>
              </a:lnSpc>
            </a:pPr>
            <a:r>
              <a:rPr lang="en-US" altLang="zh-CN" sz="2400">
                <a:latin typeface="Times New Roman" panose="02020603050405020304" charset="0"/>
                <a:cs typeface="Times New Roman" panose="02020603050405020304" charset="0"/>
              </a:rPr>
              <a:t>  </a:t>
            </a:r>
            <a:r>
              <a:rPr lang="zh-CN" altLang="en-US" sz="2400">
                <a:latin typeface="Times New Roman" panose="02020603050405020304" charset="0"/>
                <a:cs typeface="Times New Roman" panose="02020603050405020304" charset="0"/>
              </a:rPr>
              <a:t>Maya and Samir were paired up with a lady who was 83 years old. There at the end of the hall in a wheelchair, with a big smile on her face, sat the lady, wearing a pink coat, with red lipstick and beautiful earrings. She looked bright and full of life. Moving flexibly and fast towards Maya and Samir, she greeted first. “I’m Joan,” she said cheerfully, “Glad to meet you.” </a:t>
            </a:r>
            <a:endParaRPr lang="zh-CN" altLang="en-US" sz="2400">
              <a:latin typeface="Times New Roman" panose="02020603050405020304" charset="0"/>
              <a:cs typeface="Times New Roman" panose="02020603050405020304" charset="0"/>
            </a:endParaRPr>
          </a:p>
          <a:p>
            <a:pPr indent="0" algn="l" fontAlgn="auto">
              <a:lnSpc>
                <a:spcPts val="2280"/>
              </a:lnSpc>
            </a:pPr>
            <a:r>
              <a:rPr lang="en-US" altLang="zh-CN" sz="2400">
                <a:latin typeface="Times New Roman" panose="02020603050405020304" charset="0"/>
                <a:cs typeface="Times New Roman" panose="02020603050405020304" charset="0"/>
              </a:rPr>
              <a:t>  </a:t>
            </a:r>
            <a:r>
              <a:rPr lang="zh-CN" altLang="en-US" sz="2400">
                <a:latin typeface="Times New Roman" panose="02020603050405020304" charset="0"/>
                <a:cs typeface="Times New Roman" panose="02020603050405020304" charset="0"/>
              </a:rPr>
              <a:t>Maya and Samir handed her the cards they made. Joan looked at Samir’s card carefully and spoke with admiration, “You’ve written a poem! That’s so artistic!” Samir’s face reddened with shyness. Then Joan turned to Maya’s picture. “The first flowers of spring!” she cried in delight. “You really have a gift for using colour!” she said. Clearly, Joan’s praise added great power into Maya. </a:t>
            </a:r>
            <a:r>
              <a:rPr lang="en-US" altLang="zh-CN" sz="2400">
                <a:latin typeface="Times New Roman" panose="02020603050405020304" charset="0"/>
                <a:cs typeface="Times New Roman" panose="02020603050405020304" charset="0"/>
              </a:rPr>
              <a:t>                                                         </a:t>
            </a:r>
            <a:r>
              <a:rPr lang="zh-CN" altLang="en-US" sz="2800">
                <a:solidFill>
                  <a:srgbClr val="0000FF"/>
                </a:solidFill>
                <a:latin typeface="Times New Roman" panose="02020603050405020304" charset="0"/>
                <a:cs typeface="Times New Roman" panose="02020603050405020304" charset="0"/>
              </a:rPr>
              <a:t>（</a:t>
            </a:r>
            <a:r>
              <a:rPr lang="zh-CN" altLang="en-US" sz="2800">
                <a:solidFill>
                  <a:srgbClr val="0000FF"/>
                </a:solidFill>
                <a:latin typeface="Times New Roman" panose="02020603050405020304" charset="0"/>
                <a:cs typeface="Times New Roman" panose="02020603050405020304" charset="0"/>
              </a:rPr>
              <a:t>2023深圳一模）</a:t>
            </a:r>
            <a:endParaRPr lang="zh-CN" altLang="en-US" sz="2800">
              <a:solidFill>
                <a:srgbClr val="0000FF"/>
              </a:solidFill>
              <a:latin typeface="Times New Roman" panose="02020603050405020304" charset="0"/>
              <a:cs typeface="Times New Roman" panose="0202060305040502030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17"/>
                                        </p:tgtEl>
                                        <p:attrNameLst>
                                          <p:attrName>style.visibility</p:attrName>
                                        </p:attrNameLst>
                                      </p:cBhvr>
                                      <p:to>
                                        <p:strVal val="visible"/>
                                      </p:to>
                                    </p:set>
                                    <p:anim to="" calcmode="lin" valueType="num">
                                      <p:cBhvr>
                                        <p:cTn id="7" dur="700" fill="hold">
                                          <p:stCondLst>
                                            <p:cond delay="0"/>
                                          </p:stCondLst>
                                        </p:cTn>
                                        <p:tgtEl>
                                          <p:spTgt spid="17"/>
                                        </p:tgtEl>
                                        <p:attrNameLst>
                                          <p:attrName>ppt_y</p:attrName>
                                        </p:attrNameLst>
                                      </p:cBhvr>
                                      <p:tavLst>
                                        <p:tav tm="0" fmla="#ppt_y-#ppt_h/2*((1.5-1.5*$)^3-(1.5-1.5*$)^2)*8/9">
                                          <p:val>
                                            <p:fltVal val="0"/>
                                          </p:val>
                                        </p:tav>
                                        <p:tav tm="100000">
                                          <p:val>
                                            <p:fltVal val="1"/>
                                          </p:val>
                                        </p:tav>
                                      </p:tavLst>
                                    </p:anim>
                                    <p:anim to="" calcmode="lin" valueType="num">
                                      <p:cBhvr>
                                        <p:cTn id="8" dur="700" fill="hold">
                                          <p:stCondLst>
                                            <p:cond delay="0"/>
                                          </p:stCondLst>
                                        </p:cTn>
                                        <p:tgtEl>
                                          <p:spTgt spid="17"/>
                                        </p:tgtEl>
                                        <p:attrNameLst>
                                          <p:attrName>ppt_h</p:attrName>
                                        </p:attrNameLst>
                                      </p:cBhvr>
                                      <p:tavLst>
                                        <p:tav tm="0" fmla="#ppt_h-#ppt_h*((1.5-1.5*$)^3-(1.5-1.5*$)^2)">
                                          <p:val>
                                            <p:fltVal val="0"/>
                                          </p:val>
                                        </p:tav>
                                        <p:tav tm="100000">
                                          <p:val>
                                            <p:fltVal val="1"/>
                                          </p:val>
                                        </p:tav>
                                      </p:tavLst>
                                    </p:anim>
                                  </p:childTnLst>
                                </p:cTn>
                              </p:par>
                              <p:par>
                                <p:cTn id="9" presetID="0" presetClass="entr" presetSubtype="0" fill="hold" grpId="0" nodeType="withEffect">
                                  <p:stCondLst>
                                    <p:cond delay="0"/>
                                  </p:stCondLst>
                                  <p:iterate type="lt">
                                    <p:tmPct val="10000"/>
                                  </p:iterate>
                                  <p:childTnLst>
                                    <p:set>
                                      <p:cBhvr>
                                        <p:cTn id="10" dur="1" fill="hold">
                                          <p:stCondLst>
                                            <p:cond delay="0"/>
                                          </p:stCondLst>
                                        </p:cTn>
                                        <p:tgtEl>
                                          <p:spTgt spid="18"/>
                                        </p:tgtEl>
                                        <p:attrNameLst>
                                          <p:attrName>style.visibility</p:attrName>
                                        </p:attrNameLst>
                                      </p:cBhvr>
                                      <p:to>
                                        <p:strVal val="visible"/>
                                      </p:to>
                                    </p:set>
                                    <p:anim to="" calcmode="lin" valueType="num">
                                      <p:cBhvr>
                                        <p:cTn id="11" dur="700" fill="hold">
                                          <p:stCondLst>
                                            <p:cond delay="0"/>
                                          </p:stCondLst>
                                        </p:cTn>
                                        <p:tgtEl>
                                          <p:spTgt spid="18"/>
                                        </p:tgtEl>
                                        <p:attrNameLst>
                                          <p:attrName>ppt_y</p:attrName>
                                        </p:attrNameLst>
                                      </p:cBhvr>
                                      <p:tavLst>
                                        <p:tav tm="0" fmla="#ppt_y-#ppt_h/2*((1.5-1.5*$)^3-(1.5-1.5*$)^2)*8/9">
                                          <p:val>
                                            <p:fltVal val="0"/>
                                          </p:val>
                                        </p:tav>
                                        <p:tav tm="100000">
                                          <p:val>
                                            <p:fltVal val="1"/>
                                          </p:val>
                                        </p:tav>
                                      </p:tavLst>
                                    </p:anim>
                                    <p:anim to="" calcmode="lin" valueType="num">
                                      <p:cBhvr>
                                        <p:cTn id="12" dur="700" fill="hold">
                                          <p:stCondLst>
                                            <p:cond delay="0"/>
                                          </p:stCondLst>
                                        </p:cTn>
                                        <p:tgtEl>
                                          <p:spTgt spid="18"/>
                                        </p:tgtEl>
                                        <p:attrNameLst>
                                          <p:attrName>ppt_h</p:attrName>
                                        </p:attrNameLst>
                                      </p:cBhvr>
                                      <p:tavLst>
                                        <p:tav tm="0" fmla="#ppt_h-#ppt_h*((1.5-1.5*$)^3-(1.5-1.5*$)^2)">
                                          <p:val>
                                            <p:fltVal val="0"/>
                                          </p:val>
                                        </p:tav>
                                        <p:tav tm="100000">
                                          <p:val>
                                            <p:fltVal val="1"/>
                                          </p:val>
                                        </p:tav>
                                      </p:tavLst>
                                    </p:anim>
                                  </p:childTnLst>
                                </p:cTn>
                              </p:par>
                              <p:par>
                                <p:cTn id="13" presetID="0" presetClass="entr" presetSubtype="0" fill="hold" grpId="0" nodeType="withEffect">
                                  <p:stCondLst>
                                    <p:cond delay="0"/>
                                  </p:stCondLst>
                                  <p:iterate type="lt">
                                    <p:tmPct val="10000"/>
                                  </p:iterate>
                                  <p:childTnLst>
                                    <p:set>
                                      <p:cBhvr>
                                        <p:cTn id="14" dur="1" fill="hold">
                                          <p:stCondLst>
                                            <p:cond delay="0"/>
                                          </p:stCondLst>
                                        </p:cTn>
                                        <p:tgtEl>
                                          <p:spTgt spid="19"/>
                                        </p:tgtEl>
                                        <p:attrNameLst>
                                          <p:attrName>style.visibility</p:attrName>
                                        </p:attrNameLst>
                                      </p:cBhvr>
                                      <p:to>
                                        <p:strVal val="visible"/>
                                      </p:to>
                                    </p:set>
                                    <p:anim to="" calcmode="lin" valueType="num">
                                      <p:cBhvr>
                                        <p:cTn id="15" dur="700" fill="hold">
                                          <p:stCondLst>
                                            <p:cond delay="0"/>
                                          </p:stCondLst>
                                        </p:cTn>
                                        <p:tgtEl>
                                          <p:spTgt spid="19"/>
                                        </p:tgtEl>
                                        <p:attrNameLst>
                                          <p:attrName>ppt_y</p:attrName>
                                        </p:attrNameLst>
                                      </p:cBhvr>
                                      <p:tavLst>
                                        <p:tav tm="0" fmla="#ppt_y-#ppt_h/2*((1.5-1.5*$)^3-(1.5-1.5*$)^2)*8/9">
                                          <p:val>
                                            <p:fltVal val="0"/>
                                          </p:val>
                                        </p:tav>
                                        <p:tav tm="100000">
                                          <p:val>
                                            <p:fltVal val="1"/>
                                          </p:val>
                                        </p:tav>
                                      </p:tavLst>
                                    </p:anim>
                                    <p:anim to="" calcmode="lin" valueType="num">
                                      <p:cBhvr>
                                        <p:cTn id="16" dur="700" fill="hold">
                                          <p:stCondLst>
                                            <p:cond delay="0"/>
                                          </p:stCondLst>
                                        </p:cTn>
                                        <p:tgtEl>
                                          <p:spTgt spid="19"/>
                                        </p:tgtEl>
                                        <p:attrNameLst>
                                          <p:attrName>ppt_h</p:attrName>
                                        </p:attrNameLst>
                                      </p:cBhvr>
                                      <p:tavLst>
                                        <p:tav tm="0" fmla="#ppt_h-#ppt_h*((1.5-1.5*$)^3-(1.5-1.5*$)^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8" grpId="0" bldLvl="0" animBg="1"/>
      <p:bldP spid="19"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PA_任意多边形 16"/>
          <p:cNvSpPr/>
          <p:nvPr>
            <p:custDataLst>
              <p:tags r:id="rId1"/>
            </p:custDataLst>
          </p:nvPr>
        </p:nvSpPr>
        <p:spPr>
          <a:xfrm>
            <a:off x="-1" y="4882636"/>
            <a:ext cx="12192001" cy="1975365"/>
          </a:xfrm>
          <a:custGeom>
            <a:avLst/>
            <a:gdLst>
              <a:gd name="connsiteX0" fmla="*/ 4353340 w 12192001"/>
              <a:gd name="connsiteY0" fmla="*/ 0 h 1975365"/>
              <a:gd name="connsiteX1" fmla="*/ 5522941 w 12192001"/>
              <a:gd name="connsiteY1" fmla="*/ 551581 h 1975365"/>
              <a:gd name="connsiteX2" fmla="*/ 5532197 w 12192001"/>
              <a:gd name="connsiteY2" fmla="*/ 563959 h 1975365"/>
              <a:gd name="connsiteX3" fmla="*/ 5553053 w 12192001"/>
              <a:gd name="connsiteY3" fmla="*/ 553912 h 1975365"/>
              <a:gd name="connsiteX4" fmla="*/ 6143039 w 12192001"/>
              <a:gd name="connsiteY4" fmla="*/ 434799 h 1975365"/>
              <a:gd name="connsiteX5" fmla="*/ 7214812 w 12192001"/>
              <a:gd name="connsiteY5" fmla="*/ 878743 h 1975365"/>
              <a:gd name="connsiteX6" fmla="*/ 7274619 w 12192001"/>
              <a:gd name="connsiteY6" fmla="*/ 944547 h 1975365"/>
              <a:gd name="connsiteX7" fmla="*/ 7300992 w 12192001"/>
              <a:gd name="connsiteY7" fmla="*/ 901137 h 1975365"/>
              <a:gd name="connsiteX8" fmla="*/ 8776254 w 12192001"/>
              <a:gd name="connsiteY8" fmla="*/ 116746 h 1975365"/>
              <a:gd name="connsiteX9" fmla="*/ 10251516 w 12192001"/>
              <a:gd name="connsiteY9" fmla="*/ 901137 h 1975365"/>
              <a:gd name="connsiteX10" fmla="*/ 10255993 w 12192001"/>
              <a:gd name="connsiteY10" fmla="*/ 908506 h 1975365"/>
              <a:gd name="connsiteX11" fmla="*/ 10332727 w 12192001"/>
              <a:gd name="connsiteY11" fmla="*/ 824077 h 1975365"/>
              <a:gd name="connsiteX12" fmla="*/ 11404501 w 12192001"/>
              <a:gd name="connsiteY12" fmla="*/ 380133 h 1975365"/>
              <a:gd name="connsiteX13" fmla="*/ 12126982 w 12192001"/>
              <a:gd name="connsiteY13" fmla="*/ 563072 h 1975365"/>
              <a:gd name="connsiteX14" fmla="*/ 12192001 w 12192001"/>
              <a:gd name="connsiteY14" fmla="*/ 602572 h 1975365"/>
              <a:gd name="connsiteX15" fmla="*/ 12192001 w 12192001"/>
              <a:gd name="connsiteY15" fmla="*/ 1975365 h 1975365"/>
              <a:gd name="connsiteX16" fmla="*/ 0 w 12192001"/>
              <a:gd name="connsiteY16" fmla="*/ 1975365 h 1975365"/>
              <a:gd name="connsiteX17" fmla="*/ 0 w 12192001"/>
              <a:gd name="connsiteY17" fmla="*/ 204727 h 1975365"/>
              <a:gd name="connsiteX18" fmla="*/ 55205 w 12192001"/>
              <a:gd name="connsiteY18" fmla="*/ 207862 h 1975365"/>
              <a:gd name="connsiteX19" fmla="*/ 1223759 w 12192001"/>
              <a:gd name="connsiteY19" fmla="*/ 843689 h 1975365"/>
              <a:gd name="connsiteX20" fmla="*/ 1311523 w 12192001"/>
              <a:gd name="connsiteY20" fmla="*/ 961054 h 1975365"/>
              <a:gd name="connsiteX21" fmla="*/ 1316220 w 12192001"/>
              <a:gd name="connsiteY21" fmla="*/ 955887 h 1975365"/>
              <a:gd name="connsiteX22" fmla="*/ 2574237 w 12192001"/>
              <a:gd name="connsiteY22" fmla="*/ 434799 h 1975365"/>
              <a:gd name="connsiteX23" fmla="*/ 3103288 w 12192001"/>
              <a:gd name="connsiteY23" fmla="*/ 514784 h 1975365"/>
              <a:gd name="connsiteX24" fmla="*/ 3188753 w 12192001"/>
              <a:gd name="connsiteY24" fmla="*/ 546065 h 1975365"/>
              <a:gd name="connsiteX25" fmla="*/ 3281567 w 12192001"/>
              <a:gd name="connsiteY25" fmla="*/ 443944 h 1975365"/>
              <a:gd name="connsiteX26" fmla="*/ 4353340 w 12192001"/>
              <a:gd name="connsiteY26" fmla="*/ 0 h 1975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192001" h="1975365">
                <a:moveTo>
                  <a:pt x="4353340" y="0"/>
                </a:moveTo>
                <a:cubicBezTo>
                  <a:pt x="4824213" y="0"/>
                  <a:pt x="5244936" y="214716"/>
                  <a:pt x="5522941" y="551581"/>
                </a:cubicBezTo>
                <a:lnTo>
                  <a:pt x="5532197" y="563959"/>
                </a:lnTo>
                <a:lnTo>
                  <a:pt x="5553053" y="553912"/>
                </a:lnTo>
                <a:cubicBezTo>
                  <a:pt x="5734391" y="477212"/>
                  <a:pt x="5933762" y="434799"/>
                  <a:pt x="6143039" y="434799"/>
                </a:cubicBezTo>
                <a:cubicBezTo>
                  <a:pt x="6561592" y="434799"/>
                  <a:pt x="6940521" y="604452"/>
                  <a:pt x="7214812" y="878743"/>
                </a:cubicBezTo>
                <a:lnTo>
                  <a:pt x="7274619" y="944547"/>
                </a:lnTo>
                <a:lnTo>
                  <a:pt x="7300992" y="901137"/>
                </a:lnTo>
                <a:cubicBezTo>
                  <a:pt x="7620710" y="427892"/>
                  <a:pt x="8162146" y="116746"/>
                  <a:pt x="8776254" y="116746"/>
                </a:cubicBezTo>
                <a:cubicBezTo>
                  <a:pt x="9390362" y="116746"/>
                  <a:pt x="9931798" y="427892"/>
                  <a:pt x="10251516" y="901137"/>
                </a:cubicBezTo>
                <a:lnTo>
                  <a:pt x="10255993" y="908506"/>
                </a:lnTo>
                <a:lnTo>
                  <a:pt x="10332727" y="824077"/>
                </a:lnTo>
                <a:cubicBezTo>
                  <a:pt x="10607018" y="549786"/>
                  <a:pt x="10985947" y="380133"/>
                  <a:pt x="11404501" y="380133"/>
                </a:cubicBezTo>
                <a:cubicBezTo>
                  <a:pt x="11666097" y="380133"/>
                  <a:pt x="11912215" y="446404"/>
                  <a:pt x="12126982" y="563072"/>
                </a:cubicBezTo>
                <a:lnTo>
                  <a:pt x="12192001" y="602572"/>
                </a:lnTo>
                <a:lnTo>
                  <a:pt x="12192001" y="1975365"/>
                </a:lnTo>
                <a:lnTo>
                  <a:pt x="0" y="1975365"/>
                </a:lnTo>
                <a:lnTo>
                  <a:pt x="0" y="204727"/>
                </a:lnTo>
                <a:lnTo>
                  <a:pt x="55205" y="207862"/>
                </a:lnTo>
                <a:cubicBezTo>
                  <a:pt x="524453" y="261507"/>
                  <a:pt x="938234" y="497713"/>
                  <a:pt x="1223759" y="843689"/>
                </a:cubicBezTo>
                <a:lnTo>
                  <a:pt x="1311523" y="961054"/>
                </a:lnTo>
                <a:lnTo>
                  <a:pt x="1316220" y="955887"/>
                </a:lnTo>
                <a:cubicBezTo>
                  <a:pt x="1638174" y="633932"/>
                  <a:pt x="2082950" y="434799"/>
                  <a:pt x="2574237" y="434799"/>
                </a:cubicBezTo>
                <a:cubicBezTo>
                  <a:pt x="2758469" y="434799"/>
                  <a:pt x="2936161" y="462802"/>
                  <a:pt x="3103288" y="514784"/>
                </a:cubicBezTo>
                <a:lnTo>
                  <a:pt x="3188753" y="546065"/>
                </a:lnTo>
                <a:lnTo>
                  <a:pt x="3281567" y="443944"/>
                </a:lnTo>
                <a:cubicBezTo>
                  <a:pt x="3555858" y="169652"/>
                  <a:pt x="3934787" y="0"/>
                  <a:pt x="4353340" y="0"/>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8" name="PA_任意多边形 17"/>
          <p:cNvSpPr/>
          <p:nvPr>
            <p:custDataLst>
              <p:tags r:id="rId2"/>
            </p:custDataLst>
          </p:nvPr>
        </p:nvSpPr>
        <p:spPr>
          <a:xfrm>
            <a:off x="-1" y="5412809"/>
            <a:ext cx="12192000" cy="1445191"/>
          </a:xfrm>
          <a:custGeom>
            <a:avLst/>
            <a:gdLst>
              <a:gd name="connsiteX0" fmla="*/ 3397688 w 12192000"/>
              <a:gd name="connsiteY0" fmla="*/ 0 h 1445191"/>
              <a:gd name="connsiteX1" fmla="*/ 4028686 w 12192000"/>
              <a:gd name="connsiteY1" fmla="*/ 335498 h 1445191"/>
              <a:gd name="connsiteX2" fmla="*/ 4064859 w 12192000"/>
              <a:gd name="connsiteY2" fmla="*/ 402142 h 1445191"/>
              <a:gd name="connsiteX3" fmla="*/ 4184991 w 12192000"/>
              <a:gd name="connsiteY3" fmla="*/ 336937 h 1445191"/>
              <a:gd name="connsiteX4" fmla="*/ 4481190 w 12192000"/>
              <a:gd name="connsiteY4" fmla="*/ 277137 h 1445191"/>
              <a:gd name="connsiteX5" fmla="*/ 5112188 w 12192000"/>
              <a:gd name="connsiteY5" fmla="*/ 612635 h 1445191"/>
              <a:gd name="connsiteX6" fmla="*/ 5112268 w 12192000"/>
              <a:gd name="connsiteY6" fmla="*/ 612785 h 1445191"/>
              <a:gd name="connsiteX7" fmla="*/ 5138627 w 12192000"/>
              <a:gd name="connsiteY7" fmla="*/ 564223 h 1445191"/>
              <a:gd name="connsiteX8" fmla="*/ 5943603 w 12192000"/>
              <a:gd name="connsiteY8" fmla="*/ 136221 h 1445191"/>
              <a:gd name="connsiteX9" fmla="*/ 6406326 w 12192000"/>
              <a:gd name="connsiteY9" fmla="*/ 253387 h 1445191"/>
              <a:gd name="connsiteX10" fmla="*/ 6446733 w 12192000"/>
              <a:gd name="connsiteY10" fmla="*/ 277935 h 1445191"/>
              <a:gd name="connsiteX11" fmla="*/ 6492158 w 12192000"/>
              <a:gd name="connsiteY11" fmla="*/ 222879 h 1445191"/>
              <a:gd name="connsiteX12" fmla="*/ 7030236 w 12192000"/>
              <a:gd name="connsiteY12" fmla="*/ 0 h 1445191"/>
              <a:gd name="connsiteX13" fmla="*/ 7568314 w 12192000"/>
              <a:gd name="connsiteY13" fmla="*/ 222879 h 1445191"/>
              <a:gd name="connsiteX14" fmla="*/ 7608074 w 12192000"/>
              <a:gd name="connsiteY14" fmla="*/ 271069 h 1445191"/>
              <a:gd name="connsiteX15" fmla="*/ 7616564 w 12192000"/>
              <a:gd name="connsiteY15" fmla="*/ 265911 h 1445191"/>
              <a:gd name="connsiteX16" fmla="*/ 8079289 w 12192000"/>
              <a:gd name="connsiteY16" fmla="*/ 148745 h 1445191"/>
              <a:gd name="connsiteX17" fmla="*/ 8813332 w 12192000"/>
              <a:gd name="connsiteY17" fmla="*/ 484217 h 1445191"/>
              <a:gd name="connsiteX18" fmla="*/ 8909108 w 12192000"/>
              <a:gd name="connsiteY18" fmla="*/ 615575 h 1445191"/>
              <a:gd name="connsiteX19" fmla="*/ 8910704 w 12192000"/>
              <a:gd name="connsiteY19" fmla="*/ 612634 h 1445191"/>
              <a:gd name="connsiteX20" fmla="*/ 9541702 w 12192000"/>
              <a:gd name="connsiteY20" fmla="*/ 277136 h 1445191"/>
              <a:gd name="connsiteX21" fmla="*/ 9967160 w 12192000"/>
              <a:gd name="connsiteY21" fmla="*/ 407095 h 1445191"/>
              <a:gd name="connsiteX22" fmla="*/ 9976306 w 12192000"/>
              <a:gd name="connsiteY22" fmla="*/ 414641 h 1445191"/>
              <a:gd name="connsiteX23" fmla="*/ 10019263 w 12192000"/>
              <a:gd name="connsiteY23" fmla="*/ 335498 h 1445191"/>
              <a:gd name="connsiteX24" fmla="*/ 10650261 w 12192000"/>
              <a:gd name="connsiteY24" fmla="*/ 0 h 1445191"/>
              <a:gd name="connsiteX25" fmla="*/ 11281259 w 12192000"/>
              <a:gd name="connsiteY25" fmla="*/ 335498 h 1445191"/>
              <a:gd name="connsiteX26" fmla="*/ 11306422 w 12192000"/>
              <a:gd name="connsiteY26" fmla="*/ 381858 h 1445191"/>
              <a:gd name="connsiteX27" fmla="*/ 11321378 w 12192000"/>
              <a:gd name="connsiteY27" fmla="*/ 369518 h 1445191"/>
              <a:gd name="connsiteX28" fmla="*/ 11746836 w 12192000"/>
              <a:gd name="connsiteY28" fmla="*/ 239559 h 1445191"/>
              <a:gd name="connsiteX29" fmla="*/ 12172294 w 12192000"/>
              <a:gd name="connsiteY29" fmla="*/ 369518 h 1445191"/>
              <a:gd name="connsiteX30" fmla="*/ 12192000 w 12192000"/>
              <a:gd name="connsiteY30" fmla="*/ 385777 h 1445191"/>
              <a:gd name="connsiteX31" fmla="*/ 12192000 w 12192000"/>
              <a:gd name="connsiteY31" fmla="*/ 1445191 h 1445191"/>
              <a:gd name="connsiteX32" fmla="*/ 0 w 12192000"/>
              <a:gd name="connsiteY32" fmla="*/ 1445191 h 1445191"/>
              <a:gd name="connsiteX33" fmla="*/ 0 w 12192000"/>
              <a:gd name="connsiteY33" fmla="*/ 52120 h 1445191"/>
              <a:gd name="connsiteX34" fmla="*/ 68550 w 12192000"/>
              <a:gd name="connsiteY34" fmla="*/ 79738 h 1445191"/>
              <a:gd name="connsiteX35" fmla="*/ 247175 w 12192000"/>
              <a:gd name="connsiteY35" fmla="*/ 184935 h 1445191"/>
              <a:gd name="connsiteX36" fmla="*/ 338186 w 12192000"/>
              <a:gd name="connsiteY36" fmla="*/ 253847 h 1445191"/>
              <a:gd name="connsiteX37" fmla="*/ 338943 w 12192000"/>
              <a:gd name="connsiteY37" fmla="*/ 253387 h 1445191"/>
              <a:gd name="connsiteX38" fmla="*/ 801669 w 12192000"/>
              <a:gd name="connsiteY38" fmla="*/ 136221 h 1445191"/>
              <a:gd name="connsiteX39" fmla="*/ 1631894 w 12192000"/>
              <a:gd name="connsiteY39" fmla="*/ 603610 h 1445191"/>
              <a:gd name="connsiteX40" fmla="*/ 1638578 w 12192000"/>
              <a:gd name="connsiteY40" fmla="*/ 617070 h 1445191"/>
              <a:gd name="connsiteX41" fmla="*/ 1711200 w 12192000"/>
              <a:gd name="connsiteY41" fmla="*/ 529051 h 1445191"/>
              <a:gd name="connsiteX42" fmla="*/ 2289136 w 12192000"/>
              <a:gd name="connsiteY42" fmla="*/ 289663 h 1445191"/>
              <a:gd name="connsiteX43" fmla="*/ 2695964 w 12192000"/>
              <a:gd name="connsiteY43" fmla="*/ 397949 h 1445191"/>
              <a:gd name="connsiteX44" fmla="*/ 2722727 w 12192000"/>
              <a:gd name="connsiteY44" fmla="*/ 416495 h 1445191"/>
              <a:gd name="connsiteX45" fmla="*/ 2766691 w 12192000"/>
              <a:gd name="connsiteY45" fmla="*/ 335498 h 1445191"/>
              <a:gd name="connsiteX46" fmla="*/ 3397688 w 12192000"/>
              <a:gd name="connsiteY46" fmla="*/ 0 h 144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2192000" h="1445191">
                <a:moveTo>
                  <a:pt x="3397688" y="0"/>
                </a:moveTo>
                <a:cubicBezTo>
                  <a:pt x="3660354" y="0"/>
                  <a:pt x="3891936" y="133083"/>
                  <a:pt x="4028686" y="335498"/>
                </a:cubicBezTo>
                <a:lnTo>
                  <a:pt x="4064859" y="402142"/>
                </a:lnTo>
                <a:lnTo>
                  <a:pt x="4184991" y="336937"/>
                </a:lnTo>
                <a:cubicBezTo>
                  <a:pt x="4276031" y="298430"/>
                  <a:pt x="4376124" y="277137"/>
                  <a:pt x="4481190" y="277137"/>
                </a:cubicBezTo>
                <a:cubicBezTo>
                  <a:pt x="4743855" y="277137"/>
                  <a:pt x="4975438" y="410220"/>
                  <a:pt x="5112188" y="612635"/>
                </a:cubicBezTo>
                <a:lnTo>
                  <a:pt x="5112268" y="612785"/>
                </a:lnTo>
                <a:lnTo>
                  <a:pt x="5138627" y="564223"/>
                </a:lnTo>
                <a:cubicBezTo>
                  <a:pt x="5313082" y="305997"/>
                  <a:pt x="5608515" y="136221"/>
                  <a:pt x="5943603" y="136221"/>
                </a:cubicBezTo>
                <a:cubicBezTo>
                  <a:pt x="6111145" y="136221"/>
                  <a:pt x="6268776" y="178665"/>
                  <a:pt x="6406326" y="253387"/>
                </a:cubicBezTo>
                <a:lnTo>
                  <a:pt x="6446733" y="277935"/>
                </a:lnTo>
                <a:lnTo>
                  <a:pt x="6492158" y="222879"/>
                </a:lnTo>
                <a:cubicBezTo>
                  <a:pt x="6629864" y="85173"/>
                  <a:pt x="6820104" y="0"/>
                  <a:pt x="7030236" y="0"/>
                </a:cubicBezTo>
                <a:cubicBezTo>
                  <a:pt x="7240368" y="0"/>
                  <a:pt x="7430608" y="85173"/>
                  <a:pt x="7568314" y="222879"/>
                </a:cubicBezTo>
                <a:lnTo>
                  <a:pt x="7608074" y="271069"/>
                </a:lnTo>
                <a:lnTo>
                  <a:pt x="7616564" y="265911"/>
                </a:lnTo>
                <a:cubicBezTo>
                  <a:pt x="7754115" y="191189"/>
                  <a:pt x="7911746" y="148745"/>
                  <a:pt x="8079289" y="148745"/>
                </a:cubicBezTo>
                <a:cubicBezTo>
                  <a:pt x="8372490" y="148745"/>
                  <a:pt x="8635332" y="278730"/>
                  <a:pt x="8813332" y="484217"/>
                </a:cubicBezTo>
                <a:lnTo>
                  <a:pt x="8909108" y="615575"/>
                </a:lnTo>
                <a:lnTo>
                  <a:pt x="8910704" y="612634"/>
                </a:lnTo>
                <a:cubicBezTo>
                  <a:pt x="9047454" y="410219"/>
                  <a:pt x="9279036" y="277136"/>
                  <a:pt x="9541702" y="277136"/>
                </a:cubicBezTo>
                <a:cubicBezTo>
                  <a:pt x="9699301" y="277136"/>
                  <a:pt x="9845711" y="325046"/>
                  <a:pt x="9967160" y="407095"/>
                </a:cubicBezTo>
                <a:lnTo>
                  <a:pt x="9976306" y="414641"/>
                </a:lnTo>
                <a:lnTo>
                  <a:pt x="10019263" y="335498"/>
                </a:lnTo>
                <a:cubicBezTo>
                  <a:pt x="10156013" y="133083"/>
                  <a:pt x="10387595" y="0"/>
                  <a:pt x="10650261" y="0"/>
                </a:cubicBezTo>
                <a:cubicBezTo>
                  <a:pt x="10912927" y="0"/>
                  <a:pt x="11144509" y="133083"/>
                  <a:pt x="11281259" y="335498"/>
                </a:cubicBezTo>
                <a:lnTo>
                  <a:pt x="11306422" y="381858"/>
                </a:lnTo>
                <a:lnTo>
                  <a:pt x="11321378" y="369518"/>
                </a:lnTo>
                <a:cubicBezTo>
                  <a:pt x="11442827" y="287469"/>
                  <a:pt x="11589237" y="239559"/>
                  <a:pt x="11746836" y="239559"/>
                </a:cubicBezTo>
                <a:cubicBezTo>
                  <a:pt x="11904435" y="239559"/>
                  <a:pt x="12050845" y="287469"/>
                  <a:pt x="12172294" y="369518"/>
                </a:cubicBezTo>
                <a:lnTo>
                  <a:pt x="12192000" y="385777"/>
                </a:lnTo>
                <a:lnTo>
                  <a:pt x="12192000" y="1445191"/>
                </a:lnTo>
                <a:lnTo>
                  <a:pt x="0" y="1445191"/>
                </a:lnTo>
                <a:lnTo>
                  <a:pt x="0" y="52120"/>
                </a:lnTo>
                <a:lnTo>
                  <a:pt x="68550" y="79738"/>
                </a:lnTo>
                <a:cubicBezTo>
                  <a:pt x="130842" y="110458"/>
                  <a:pt x="190524" y="145664"/>
                  <a:pt x="247175" y="184935"/>
                </a:cubicBezTo>
                <a:lnTo>
                  <a:pt x="338186" y="253847"/>
                </a:lnTo>
                <a:lnTo>
                  <a:pt x="338943" y="253387"/>
                </a:lnTo>
                <a:cubicBezTo>
                  <a:pt x="476494" y="178665"/>
                  <a:pt x="634125" y="136221"/>
                  <a:pt x="801669" y="136221"/>
                </a:cubicBezTo>
                <a:cubicBezTo>
                  <a:pt x="1153510" y="136221"/>
                  <a:pt x="1461634" y="323399"/>
                  <a:pt x="1631894" y="603610"/>
                </a:cubicBezTo>
                <a:lnTo>
                  <a:pt x="1638578" y="617070"/>
                </a:lnTo>
                <a:lnTo>
                  <a:pt x="1711200" y="529051"/>
                </a:lnTo>
                <a:cubicBezTo>
                  <a:pt x="1859106" y="381145"/>
                  <a:pt x="2063437" y="289663"/>
                  <a:pt x="2289136" y="289663"/>
                </a:cubicBezTo>
                <a:cubicBezTo>
                  <a:pt x="2437250" y="289663"/>
                  <a:pt x="2576162" y="329061"/>
                  <a:pt x="2695964" y="397949"/>
                </a:cubicBezTo>
                <a:lnTo>
                  <a:pt x="2722727" y="416495"/>
                </a:lnTo>
                <a:lnTo>
                  <a:pt x="2766691" y="335498"/>
                </a:lnTo>
                <a:cubicBezTo>
                  <a:pt x="2903440" y="133083"/>
                  <a:pt x="3135023" y="0"/>
                  <a:pt x="3397688" y="0"/>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9" name="PA_任意多边形 18"/>
          <p:cNvSpPr/>
          <p:nvPr>
            <p:custDataLst>
              <p:tags r:id="rId3"/>
            </p:custDataLst>
          </p:nvPr>
        </p:nvSpPr>
        <p:spPr>
          <a:xfrm>
            <a:off x="1" y="5724661"/>
            <a:ext cx="12191999" cy="1133339"/>
          </a:xfrm>
          <a:custGeom>
            <a:avLst/>
            <a:gdLst>
              <a:gd name="connsiteX0" fmla="*/ 4324187 w 12191999"/>
              <a:gd name="connsiteY0" fmla="*/ 0 h 1133339"/>
              <a:gd name="connsiteX1" fmla="*/ 4828786 w 12191999"/>
              <a:gd name="connsiteY1" fmla="*/ 268294 h 1133339"/>
              <a:gd name="connsiteX2" fmla="*/ 4852161 w 12191999"/>
              <a:gd name="connsiteY2" fmla="*/ 311359 h 1133339"/>
              <a:gd name="connsiteX3" fmla="*/ 4874652 w 12191999"/>
              <a:gd name="connsiteY3" fmla="*/ 309092 h 1133339"/>
              <a:gd name="connsiteX4" fmla="*/ 5307165 w 12191999"/>
              <a:gd name="connsiteY4" fmla="*/ 539058 h 1133339"/>
              <a:gd name="connsiteX5" fmla="*/ 5334082 w 12191999"/>
              <a:gd name="connsiteY5" fmla="*/ 588645 h 1133339"/>
              <a:gd name="connsiteX6" fmla="*/ 5405825 w 12191999"/>
              <a:gd name="connsiteY6" fmla="*/ 549703 h 1133339"/>
              <a:gd name="connsiteX7" fmla="*/ 5608854 w 12191999"/>
              <a:gd name="connsiteY7" fmla="*/ 508714 h 1133339"/>
              <a:gd name="connsiteX8" fmla="*/ 5653102 w 12191999"/>
              <a:gd name="connsiteY8" fmla="*/ 512618 h 1133339"/>
              <a:gd name="connsiteX9" fmla="*/ 5684350 w 12191999"/>
              <a:gd name="connsiteY9" fmla="*/ 474742 h 1133339"/>
              <a:gd name="connsiteX10" fmla="*/ 6053173 w 12191999"/>
              <a:gd name="connsiteY10" fmla="*/ 321971 h 1133339"/>
              <a:gd name="connsiteX11" fmla="*/ 6256201 w 12191999"/>
              <a:gd name="connsiteY11" fmla="*/ 362960 h 1133339"/>
              <a:gd name="connsiteX12" fmla="*/ 6335091 w 12191999"/>
              <a:gd name="connsiteY12" fmla="*/ 405780 h 1133339"/>
              <a:gd name="connsiteX13" fmla="*/ 6344312 w 12191999"/>
              <a:gd name="connsiteY13" fmla="*/ 398172 h 1133339"/>
              <a:gd name="connsiteX14" fmla="*/ 6635938 w 12191999"/>
              <a:gd name="connsiteY14" fmla="*/ 309092 h 1133339"/>
              <a:gd name="connsiteX15" fmla="*/ 7004761 w 12191999"/>
              <a:gd name="connsiteY15" fmla="*/ 461863 h 1133339"/>
              <a:gd name="connsiteX16" fmla="*/ 7041595 w 12191999"/>
              <a:gd name="connsiteY16" fmla="*/ 506507 h 1133339"/>
              <a:gd name="connsiteX17" fmla="*/ 7048024 w 12191999"/>
              <a:gd name="connsiteY17" fmla="*/ 501203 h 1133339"/>
              <a:gd name="connsiteX18" fmla="*/ 7339652 w 12191999"/>
              <a:gd name="connsiteY18" fmla="*/ 412123 h 1133339"/>
              <a:gd name="connsiteX19" fmla="*/ 7820257 w 12191999"/>
              <a:gd name="connsiteY19" fmla="*/ 730689 h 1133339"/>
              <a:gd name="connsiteX20" fmla="*/ 7823882 w 12191999"/>
              <a:gd name="connsiteY20" fmla="*/ 742369 h 1133339"/>
              <a:gd name="connsiteX21" fmla="*/ 7829379 w 12191999"/>
              <a:gd name="connsiteY21" fmla="*/ 732242 h 1133339"/>
              <a:gd name="connsiteX22" fmla="*/ 8261893 w 12191999"/>
              <a:gd name="connsiteY22" fmla="*/ 502276 h 1133339"/>
              <a:gd name="connsiteX23" fmla="*/ 8441234 w 12191999"/>
              <a:gd name="connsiteY23" fmla="*/ 533926 h 1133339"/>
              <a:gd name="connsiteX24" fmla="*/ 8512634 w 12191999"/>
              <a:gd name="connsiteY24" fmla="*/ 567236 h 1133339"/>
              <a:gd name="connsiteX25" fmla="*/ 8534598 w 12191999"/>
              <a:gd name="connsiteY25" fmla="*/ 526771 h 1133339"/>
              <a:gd name="connsiteX26" fmla="*/ 8840079 w 12191999"/>
              <a:gd name="connsiteY26" fmla="*/ 364348 h 1133339"/>
              <a:gd name="connsiteX27" fmla="*/ 9145560 w 12191999"/>
              <a:gd name="connsiteY27" fmla="*/ 526771 h 1133339"/>
              <a:gd name="connsiteX28" fmla="*/ 9164773 w 12191999"/>
              <a:gd name="connsiteY28" fmla="*/ 562169 h 1133339"/>
              <a:gd name="connsiteX29" fmla="*/ 9187740 w 12191999"/>
              <a:gd name="connsiteY29" fmla="*/ 549703 h 1133339"/>
              <a:gd name="connsiteX30" fmla="*/ 9390768 w 12191999"/>
              <a:gd name="connsiteY30" fmla="*/ 508714 h 1133339"/>
              <a:gd name="connsiteX31" fmla="*/ 9836849 w 12191999"/>
              <a:gd name="connsiteY31" fmla="*/ 759843 h 1133339"/>
              <a:gd name="connsiteX32" fmla="*/ 9846695 w 12191999"/>
              <a:gd name="connsiteY32" fmla="*/ 779672 h 1133339"/>
              <a:gd name="connsiteX33" fmla="*/ 9859902 w 12191999"/>
              <a:gd name="connsiteY33" fmla="*/ 737128 h 1133339"/>
              <a:gd name="connsiteX34" fmla="*/ 10340506 w 12191999"/>
              <a:gd name="connsiteY34" fmla="*/ 418562 h 1133339"/>
              <a:gd name="connsiteX35" fmla="*/ 10543534 w 12191999"/>
              <a:gd name="connsiteY35" fmla="*/ 459551 h 1133339"/>
              <a:gd name="connsiteX36" fmla="*/ 10626367 w 12191999"/>
              <a:gd name="connsiteY36" fmla="*/ 504512 h 1133339"/>
              <a:gd name="connsiteX37" fmla="*/ 10672181 w 12191999"/>
              <a:gd name="connsiteY37" fmla="*/ 448985 h 1133339"/>
              <a:gd name="connsiteX38" fmla="*/ 11041003 w 12191999"/>
              <a:gd name="connsiteY38" fmla="*/ 296214 h 1133339"/>
              <a:gd name="connsiteX39" fmla="*/ 11332631 w 12191999"/>
              <a:gd name="connsiteY39" fmla="*/ 385294 h 1133339"/>
              <a:gd name="connsiteX40" fmla="*/ 11371408 w 12191999"/>
              <a:gd name="connsiteY40" fmla="*/ 417288 h 1133339"/>
              <a:gd name="connsiteX41" fmla="*/ 11406247 w 12191999"/>
              <a:gd name="connsiteY41" fmla="*/ 398377 h 1133339"/>
              <a:gd name="connsiteX42" fmla="*/ 11609275 w 12191999"/>
              <a:gd name="connsiteY42" fmla="*/ 357388 h 1133339"/>
              <a:gd name="connsiteX43" fmla="*/ 12089879 w 12191999"/>
              <a:gd name="connsiteY43" fmla="*/ 675954 h 1133339"/>
              <a:gd name="connsiteX44" fmla="*/ 12109865 w 12191999"/>
              <a:gd name="connsiteY44" fmla="*/ 740336 h 1133339"/>
              <a:gd name="connsiteX45" fmla="*/ 12187741 w 12191999"/>
              <a:gd name="connsiteY45" fmla="*/ 732486 h 1133339"/>
              <a:gd name="connsiteX46" fmla="*/ 12191999 w 12191999"/>
              <a:gd name="connsiteY46" fmla="*/ 732755 h 1133339"/>
              <a:gd name="connsiteX47" fmla="*/ 12191999 w 12191999"/>
              <a:gd name="connsiteY47" fmla="*/ 1133339 h 1133339"/>
              <a:gd name="connsiteX48" fmla="*/ 0 w 12191999"/>
              <a:gd name="connsiteY48" fmla="*/ 1133339 h 1133339"/>
              <a:gd name="connsiteX49" fmla="*/ 0 w 12191999"/>
              <a:gd name="connsiteY49" fmla="*/ 662259 h 1133339"/>
              <a:gd name="connsiteX50" fmla="*/ 35270 w 12191999"/>
              <a:gd name="connsiteY50" fmla="*/ 627821 h 1133339"/>
              <a:gd name="connsiteX51" fmla="*/ 367052 w 12191999"/>
              <a:gd name="connsiteY51" fmla="*/ 508714 h 1133339"/>
              <a:gd name="connsiteX52" fmla="*/ 761454 w 12191999"/>
              <a:gd name="connsiteY52" fmla="*/ 688964 h 1133339"/>
              <a:gd name="connsiteX53" fmla="*/ 765322 w 12191999"/>
              <a:gd name="connsiteY53" fmla="*/ 694269 h 1133339"/>
              <a:gd name="connsiteX54" fmla="*/ 779363 w 12191999"/>
              <a:gd name="connsiteY54" fmla="*/ 668401 h 1133339"/>
              <a:gd name="connsiteX55" fmla="*/ 1249255 w 12191999"/>
              <a:gd name="connsiteY55" fmla="*/ 418562 h 1133339"/>
              <a:gd name="connsiteX56" fmla="*/ 1469828 w 12191999"/>
              <a:gd name="connsiteY56" fmla="*/ 463094 h 1133339"/>
              <a:gd name="connsiteX57" fmla="*/ 1529039 w 12191999"/>
              <a:gd name="connsiteY57" fmla="*/ 495232 h 1133339"/>
              <a:gd name="connsiteX58" fmla="*/ 1556571 w 12191999"/>
              <a:gd name="connsiteY58" fmla="*/ 461863 h 1133339"/>
              <a:gd name="connsiteX59" fmla="*/ 1925393 w 12191999"/>
              <a:gd name="connsiteY59" fmla="*/ 309092 h 1133339"/>
              <a:gd name="connsiteX60" fmla="*/ 2128421 w 12191999"/>
              <a:gd name="connsiteY60" fmla="*/ 350081 h 1133339"/>
              <a:gd name="connsiteX61" fmla="*/ 2211864 w 12191999"/>
              <a:gd name="connsiteY61" fmla="*/ 395372 h 1133339"/>
              <a:gd name="connsiteX62" fmla="*/ 2265051 w 12191999"/>
              <a:gd name="connsiteY62" fmla="*/ 366503 h 1133339"/>
              <a:gd name="connsiteX63" fmla="*/ 2485624 w 12191999"/>
              <a:gd name="connsiteY63" fmla="*/ 321971 h 1133339"/>
              <a:gd name="connsiteX64" fmla="*/ 3007763 w 12191999"/>
              <a:gd name="connsiteY64" fmla="*/ 668067 h 1133339"/>
              <a:gd name="connsiteX65" fmla="*/ 3028976 w 12191999"/>
              <a:gd name="connsiteY65" fmla="*/ 736404 h 1133339"/>
              <a:gd name="connsiteX66" fmla="*/ 3043766 w 12191999"/>
              <a:gd name="connsiteY66" fmla="*/ 731813 h 1133339"/>
              <a:gd name="connsiteX67" fmla="*/ 3148886 w 12191999"/>
              <a:gd name="connsiteY67" fmla="*/ 721216 h 1133339"/>
              <a:gd name="connsiteX68" fmla="*/ 3166919 w 12191999"/>
              <a:gd name="connsiteY68" fmla="*/ 722353 h 1133339"/>
              <a:gd name="connsiteX69" fmla="*/ 3196314 w 12191999"/>
              <a:gd name="connsiteY69" fmla="*/ 627658 h 1133339"/>
              <a:gd name="connsiteX70" fmla="*/ 3676918 w 12191999"/>
              <a:gd name="connsiteY70" fmla="*/ 309092 h 1133339"/>
              <a:gd name="connsiteX71" fmla="*/ 3782038 w 12191999"/>
              <a:gd name="connsiteY71" fmla="*/ 319689 h 1133339"/>
              <a:gd name="connsiteX72" fmla="*/ 3790298 w 12191999"/>
              <a:gd name="connsiteY72" fmla="*/ 322253 h 1133339"/>
              <a:gd name="connsiteX73" fmla="*/ 3819586 w 12191999"/>
              <a:gd name="connsiteY73" fmla="*/ 268294 h 1133339"/>
              <a:gd name="connsiteX74" fmla="*/ 4324187 w 12191999"/>
              <a:gd name="connsiteY74" fmla="*/ 0 h 1133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12191999" h="1133339">
                <a:moveTo>
                  <a:pt x="4324187" y="0"/>
                </a:moveTo>
                <a:cubicBezTo>
                  <a:pt x="4534237" y="0"/>
                  <a:pt x="4719430" y="106424"/>
                  <a:pt x="4828786" y="268294"/>
                </a:cubicBezTo>
                <a:lnTo>
                  <a:pt x="4852161" y="311359"/>
                </a:lnTo>
                <a:lnTo>
                  <a:pt x="4874652" y="309092"/>
                </a:lnTo>
                <a:cubicBezTo>
                  <a:pt x="5054694" y="309092"/>
                  <a:pt x="5213432" y="400313"/>
                  <a:pt x="5307165" y="539058"/>
                </a:cubicBezTo>
                <a:lnTo>
                  <a:pt x="5334082" y="588645"/>
                </a:lnTo>
                <a:lnTo>
                  <a:pt x="5405825" y="549703"/>
                </a:lnTo>
                <a:cubicBezTo>
                  <a:pt x="5468228" y="523309"/>
                  <a:pt x="5536836" y="508714"/>
                  <a:pt x="5608854" y="508714"/>
                </a:cubicBezTo>
                <a:lnTo>
                  <a:pt x="5653102" y="512618"/>
                </a:lnTo>
                <a:lnTo>
                  <a:pt x="5684350" y="474742"/>
                </a:lnTo>
                <a:cubicBezTo>
                  <a:pt x="5778740" y="380352"/>
                  <a:pt x="5909139" y="321971"/>
                  <a:pt x="6053173" y="321971"/>
                </a:cubicBezTo>
                <a:cubicBezTo>
                  <a:pt x="6125190" y="321971"/>
                  <a:pt x="6193799" y="336566"/>
                  <a:pt x="6256201" y="362960"/>
                </a:cubicBezTo>
                <a:lnTo>
                  <a:pt x="6335091" y="405780"/>
                </a:lnTo>
                <a:lnTo>
                  <a:pt x="6344312" y="398172"/>
                </a:lnTo>
                <a:cubicBezTo>
                  <a:pt x="6427558" y="341931"/>
                  <a:pt x="6527914" y="309092"/>
                  <a:pt x="6635938" y="309092"/>
                </a:cubicBezTo>
                <a:cubicBezTo>
                  <a:pt x="6779972" y="309092"/>
                  <a:pt x="6910371" y="367473"/>
                  <a:pt x="7004761" y="461863"/>
                </a:cubicBezTo>
                <a:lnTo>
                  <a:pt x="7041595" y="506507"/>
                </a:lnTo>
                <a:lnTo>
                  <a:pt x="7048024" y="501203"/>
                </a:lnTo>
                <a:cubicBezTo>
                  <a:pt x="7131271" y="444962"/>
                  <a:pt x="7231627" y="412123"/>
                  <a:pt x="7339652" y="412123"/>
                </a:cubicBezTo>
                <a:cubicBezTo>
                  <a:pt x="7555703" y="412123"/>
                  <a:pt x="7741074" y="543481"/>
                  <a:pt x="7820257" y="730689"/>
                </a:cubicBezTo>
                <a:lnTo>
                  <a:pt x="7823882" y="742369"/>
                </a:lnTo>
                <a:lnTo>
                  <a:pt x="7829379" y="732242"/>
                </a:lnTo>
                <a:cubicBezTo>
                  <a:pt x="7923114" y="593497"/>
                  <a:pt x="8081851" y="502276"/>
                  <a:pt x="8261893" y="502276"/>
                </a:cubicBezTo>
                <a:cubicBezTo>
                  <a:pt x="8324908" y="502276"/>
                  <a:pt x="8385313" y="513450"/>
                  <a:pt x="8441234" y="533926"/>
                </a:cubicBezTo>
                <a:lnTo>
                  <a:pt x="8512634" y="567236"/>
                </a:lnTo>
                <a:lnTo>
                  <a:pt x="8534598" y="526771"/>
                </a:lnTo>
                <a:cubicBezTo>
                  <a:pt x="8600802" y="428776"/>
                  <a:pt x="8712916" y="364348"/>
                  <a:pt x="8840079" y="364348"/>
                </a:cubicBezTo>
                <a:cubicBezTo>
                  <a:pt x="8967241" y="364348"/>
                  <a:pt x="9079356" y="428776"/>
                  <a:pt x="9145560" y="526771"/>
                </a:cubicBezTo>
                <a:lnTo>
                  <a:pt x="9164773" y="562169"/>
                </a:lnTo>
                <a:lnTo>
                  <a:pt x="9187740" y="549703"/>
                </a:lnTo>
                <a:cubicBezTo>
                  <a:pt x="9250143" y="523309"/>
                  <a:pt x="9318751" y="508714"/>
                  <a:pt x="9390768" y="508714"/>
                </a:cubicBezTo>
                <a:cubicBezTo>
                  <a:pt x="9579813" y="508714"/>
                  <a:pt x="9745368" y="609285"/>
                  <a:pt x="9836849" y="759843"/>
                </a:cubicBezTo>
                <a:lnTo>
                  <a:pt x="9846695" y="779672"/>
                </a:lnTo>
                <a:lnTo>
                  <a:pt x="9859902" y="737128"/>
                </a:lnTo>
                <a:cubicBezTo>
                  <a:pt x="9939084" y="549920"/>
                  <a:pt x="10124455" y="418562"/>
                  <a:pt x="10340506" y="418562"/>
                </a:cubicBezTo>
                <a:cubicBezTo>
                  <a:pt x="10412523" y="418562"/>
                  <a:pt x="10481131" y="433157"/>
                  <a:pt x="10543534" y="459551"/>
                </a:cubicBezTo>
                <a:lnTo>
                  <a:pt x="10626367" y="504512"/>
                </a:lnTo>
                <a:lnTo>
                  <a:pt x="10672181" y="448985"/>
                </a:lnTo>
                <a:cubicBezTo>
                  <a:pt x="10766571" y="354595"/>
                  <a:pt x="10896969" y="296214"/>
                  <a:pt x="11041003" y="296214"/>
                </a:cubicBezTo>
                <a:cubicBezTo>
                  <a:pt x="11149029" y="296214"/>
                  <a:pt x="11249384" y="329053"/>
                  <a:pt x="11332631" y="385294"/>
                </a:cubicBezTo>
                <a:lnTo>
                  <a:pt x="11371408" y="417288"/>
                </a:lnTo>
                <a:lnTo>
                  <a:pt x="11406247" y="398377"/>
                </a:lnTo>
                <a:cubicBezTo>
                  <a:pt x="11468650" y="371983"/>
                  <a:pt x="11537258" y="357388"/>
                  <a:pt x="11609275" y="357388"/>
                </a:cubicBezTo>
                <a:cubicBezTo>
                  <a:pt x="11825326" y="357388"/>
                  <a:pt x="12010697" y="488746"/>
                  <a:pt x="12089879" y="675954"/>
                </a:cubicBezTo>
                <a:lnTo>
                  <a:pt x="12109865" y="740336"/>
                </a:lnTo>
                <a:lnTo>
                  <a:pt x="12187741" y="732486"/>
                </a:lnTo>
                <a:lnTo>
                  <a:pt x="12191999" y="732755"/>
                </a:lnTo>
                <a:lnTo>
                  <a:pt x="12191999" y="1133339"/>
                </a:lnTo>
                <a:lnTo>
                  <a:pt x="0" y="1133339"/>
                </a:lnTo>
                <a:lnTo>
                  <a:pt x="0" y="662259"/>
                </a:lnTo>
                <a:lnTo>
                  <a:pt x="35270" y="627821"/>
                </a:lnTo>
                <a:cubicBezTo>
                  <a:pt x="125433" y="553412"/>
                  <a:pt x="241023" y="508714"/>
                  <a:pt x="367052" y="508714"/>
                </a:cubicBezTo>
                <a:cubicBezTo>
                  <a:pt x="524589" y="508714"/>
                  <a:pt x="665814" y="578555"/>
                  <a:pt x="761454" y="688964"/>
                </a:cubicBezTo>
                <a:lnTo>
                  <a:pt x="765322" y="694269"/>
                </a:lnTo>
                <a:lnTo>
                  <a:pt x="779363" y="668401"/>
                </a:lnTo>
                <a:cubicBezTo>
                  <a:pt x="881198" y="517666"/>
                  <a:pt x="1053653" y="418562"/>
                  <a:pt x="1249255" y="418562"/>
                </a:cubicBezTo>
                <a:cubicBezTo>
                  <a:pt x="1327495" y="418562"/>
                  <a:pt x="1402032" y="434418"/>
                  <a:pt x="1469828" y="463094"/>
                </a:cubicBezTo>
                <a:lnTo>
                  <a:pt x="1529039" y="495232"/>
                </a:lnTo>
                <a:lnTo>
                  <a:pt x="1556571" y="461863"/>
                </a:lnTo>
                <a:cubicBezTo>
                  <a:pt x="1650961" y="367473"/>
                  <a:pt x="1781359" y="309092"/>
                  <a:pt x="1925393" y="309092"/>
                </a:cubicBezTo>
                <a:cubicBezTo>
                  <a:pt x="1997410" y="309092"/>
                  <a:pt x="2066018" y="323687"/>
                  <a:pt x="2128421" y="350081"/>
                </a:cubicBezTo>
                <a:lnTo>
                  <a:pt x="2211864" y="395372"/>
                </a:lnTo>
                <a:lnTo>
                  <a:pt x="2265051" y="366503"/>
                </a:lnTo>
                <a:cubicBezTo>
                  <a:pt x="2332847" y="337827"/>
                  <a:pt x="2407384" y="321971"/>
                  <a:pt x="2485624" y="321971"/>
                </a:cubicBezTo>
                <a:cubicBezTo>
                  <a:pt x="2720347" y="321971"/>
                  <a:pt x="2921738" y="464681"/>
                  <a:pt x="3007763" y="668067"/>
                </a:cubicBezTo>
                <a:lnTo>
                  <a:pt x="3028976" y="736404"/>
                </a:lnTo>
                <a:lnTo>
                  <a:pt x="3043766" y="731813"/>
                </a:lnTo>
                <a:cubicBezTo>
                  <a:pt x="3077721" y="724865"/>
                  <a:pt x="3112877" y="721216"/>
                  <a:pt x="3148886" y="721216"/>
                </a:cubicBezTo>
                <a:lnTo>
                  <a:pt x="3166919" y="722353"/>
                </a:lnTo>
                <a:lnTo>
                  <a:pt x="3196314" y="627658"/>
                </a:lnTo>
                <a:cubicBezTo>
                  <a:pt x="3275496" y="440450"/>
                  <a:pt x="3460867" y="309092"/>
                  <a:pt x="3676918" y="309092"/>
                </a:cubicBezTo>
                <a:cubicBezTo>
                  <a:pt x="3712927" y="309092"/>
                  <a:pt x="3748083" y="312741"/>
                  <a:pt x="3782038" y="319689"/>
                </a:cubicBezTo>
                <a:lnTo>
                  <a:pt x="3790298" y="322253"/>
                </a:lnTo>
                <a:lnTo>
                  <a:pt x="3819586" y="268294"/>
                </a:lnTo>
                <a:cubicBezTo>
                  <a:pt x="3928943" y="106424"/>
                  <a:pt x="4114136" y="0"/>
                  <a:pt x="4324187" y="0"/>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 name="文本框 1"/>
          <p:cNvSpPr txBox="1"/>
          <p:nvPr/>
        </p:nvSpPr>
        <p:spPr>
          <a:xfrm>
            <a:off x="45085" y="539115"/>
            <a:ext cx="12044045" cy="6222365"/>
          </a:xfrm>
          <a:prstGeom prst="rect">
            <a:avLst/>
          </a:prstGeom>
          <a:solidFill>
            <a:schemeClr val="bg1"/>
          </a:solidFill>
        </p:spPr>
        <p:txBody>
          <a:bodyPr wrap="square" rtlCol="0">
            <a:noAutofit/>
          </a:bodyPr>
          <a:p>
            <a:pPr fontAlgn="auto">
              <a:lnSpc>
                <a:spcPts val="2660"/>
              </a:lnSpc>
            </a:pPr>
            <a:r>
              <a:rPr lang="en-US" altLang="zh-CN" sz="2400">
                <a:latin typeface="Times New Roman" panose="02020603050405020304" charset="0"/>
                <a:cs typeface="Times New Roman" panose="02020603050405020304" charset="0"/>
              </a:rPr>
              <a:t>     </a:t>
            </a:r>
            <a:r>
              <a:rPr sz="2800">
                <a:latin typeface="Times New Roman" panose="02020603050405020304" charset="0"/>
                <a:cs typeface="Times New Roman" panose="02020603050405020304" charset="0"/>
              </a:rPr>
              <a:t>In a sudden wave of bravery, Maya asked, “What’s it like being in a wheelchair?” “It helps me get around,” Joan said simply. Then, grinning, she added, “You’d be surprised at how fast I can go in this thing!” Right then, she moved the wheelchair across the room, turning around, back and forth. And what surprised Maya most was that she didn’t detect any pity or embarrassment from her. Then Maya looked up and found Joan was smiling, eyes purposefully resting on her brace. It was then that a spark of power was lit up deep inside Maya. That afternoon, the three of them had a pleasant talk over lots of things until it was dusk.  </a:t>
            </a:r>
            <a:endParaRPr sz="2800">
              <a:latin typeface="Times New Roman" panose="02020603050405020304" charset="0"/>
              <a:cs typeface="Times New Roman" panose="02020603050405020304" charset="0"/>
            </a:endParaRPr>
          </a:p>
          <a:p>
            <a:pPr fontAlgn="auto">
              <a:lnSpc>
                <a:spcPts val="2660"/>
              </a:lnSpc>
            </a:pPr>
            <a:r>
              <a:rPr lang="en-US" sz="2800">
                <a:latin typeface="Times New Roman" panose="02020603050405020304" charset="0"/>
                <a:cs typeface="Times New Roman" panose="02020603050405020304" charset="0"/>
              </a:rPr>
              <a:t>      </a:t>
            </a:r>
            <a:r>
              <a:rPr sz="2800">
                <a:latin typeface="Times New Roman" panose="02020603050405020304" charset="0"/>
                <a:cs typeface="Times New Roman" panose="02020603050405020304" charset="0"/>
              </a:rPr>
              <a:t>Deeply impressed by Joan, Maya offered to sit beside Samir on the bus ride back home. “Joan is great. I like her.” Samir admired. Maya nodded, lost in thought. With Joan’s wheelchair and smile in mind, she summoned up her courage and said, “The brace keeps my toe up so I can walk better.” “Really?” Samir looked amazed, reached out and touched it gently. “That’s super cool!” His words were so sincere that Maya felt warm and moved. It was a reaction that she expected deep inside her heart. Though it was autumn outside, it felt like spring for Maya. A little green bud was bursting — she and her brace looked cool, beautiful and dynamic in her and others’ eyes.</a:t>
            </a:r>
            <a:endParaRPr sz="2800">
              <a:latin typeface="Times New Roman" panose="02020603050405020304" charset="0"/>
              <a:cs typeface="Times New Roman" panose="02020603050405020304" charset="0"/>
            </a:endParaRPr>
          </a:p>
        </p:txBody>
      </p:sp>
      <p:sp>
        <p:nvSpPr>
          <p:cNvPr id="3" name="MH_Other_6"/>
          <p:cNvSpPr/>
          <p:nvPr>
            <p:custDataLst>
              <p:tags r:id="rId4"/>
            </p:custDataLst>
          </p:nvPr>
        </p:nvSpPr>
        <p:spPr>
          <a:xfrm>
            <a:off x="51435" y="0"/>
            <a:ext cx="1873250" cy="600710"/>
          </a:xfrm>
          <a:prstGeom prst="roundRect">
            <a:avLst/>
          </a:prstGeom>
          <a:solidFill>
            <a:schemeClr val="bg1"/>
          </a:solidFill>
          <a:ln w="25400" cap="flat" cmpd="sng" algn="ctr">
            <a:noFill/>
            <a:prstDash val="solid"/>
          </a:ln>
          <a:effectLst>
            <a:innerShdw blurRad="63500" dist="50800" dir="18900000">
              <a:prstClr val="black">
                <a:alpha val="30000"/>
              </a:prstClr>
            </a:innerShdw>
          </a:effectLst>
        </p:spPr>
        <p:txBody>
          <a:bodyPr wrap="none" lIns="0" tIns="0" rIns="0" bIns="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i="0" u="none" strike="noStrike" kern="1200" cap="none" spc="0" normalizeH="0" baseline="0">
                <a:solidFill>
                  <a:srgbClr val="FF0000"/>
                </a:solidFill>
                <a:effectLst>
                  <a:outerShdw blurRad="38100" dist="19050" dir="2700000" algn="tl" rotWithShape="0">
                    <a:schemeClr val="dk1">
                      <a:alpha val="40000"/>
                    </a:schemeClr>
                  </a:outerShdw>
                </a:effectLst>
                <a:latin typeface="Arial Black" panose="020B0A04020102020204" pitchFamily="34" charset="0"/>
                <a:ea typeface="宋体" panose="02010600030101010101" pitchFamily="2" charset="-122"/>
                <a:cs typeface="Arial Black" panose="020B0A04020102020204" pitchFamily="34" charset="0"/>
              </a:rPr>
              <a:t>范文赏析</a:t>
            </a:r>
            <a:endParaRPr kumimoji="0" lang="zh-CN" altLang="en-US" sz="2800" i="0" u="none" strike="noStrike" kern="1200" cap="none" spc="0" normalizeH="0" baseline="0">
              <a:solidFill>
                <a:srgbClr val="FF0000"/>
              </a:solidFill>
              <a:effectLst>
                <a:outerShdw blurRad="38100" dist="19050" dir="2700000" algn="tl" rotWithShape="0">
                  <a:schemeClr val="dk1">
                    <a:alpha val="40000"/>
                  </a:schemeClr>
                </a:outerShdw>
              </a:effectLst>
              <a:latin typeface="Arial Black" panose="020B0A04020102020204" pitchFamily="34" charset="0"/>
              <a:ea typeface="宋体" panose="02010600030101010101" pitchFamily="2" charset="-122"/>
              <a:cs typeface="Arial Black" panose="020B0A0402010202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17"/>
                                        </p:tgtEl>
                                        <p:attrNameLst>
                                          <p:attrName>style.visibility</p:attrName>
                                        </p:attrNameLst>
                                      </p:cBhvr>
                                      <p:to>
                                        <p:strVal val="visible"/>
                                      </p:to>
                                    </p:set>
                                    <p:anim to="" calcmode="lin" valueType="num">
                                      <p:cBhvr>
                                        <p:cTn id="7" dur="700" fill="hold">
                                          <p:stCondLst>
                                            <p:cond delay="0"/>
                                          </p:stCondLst>
                                        </p:cTn>
                                        <p:tgtEl>
                                          <p:spTgt spid="17"/>
                                        </p:tgtEl>
                                        <p:attrNameLst>
                                          <p:attrName>ppt_y</p:attrName>
                                        </p:attrNameLst>
                                      </p:cBhvr>
                                      <p:tavLst>
                                        <p:tav tm="0" fmla="#ppt_y-#ppt_h/2*((1.5-1.5*$)^3-(1.5-1.5*$)^2)*8/9">
                                          <p:val>
                                            <p:fltVal val="0"/>
                                          </p:val>
                                        </p:tav>
                                        <p:tav tm="100000">
                                          <p:val>
                                            <p:fltVal val="1"/>
                                          </p:val>
                                        </p:tav>
                                      </p:tavLst>
                                    </p:anim>
                                    <p:anim to="" calcmode="lin" valueType="num">
                                      <p:cBhvr>
                                        <p:cTn id="8" dur="700" fill="hold">
                                          <p:stCondLst>
                                            <p:cond delay="0"/>
                                          </p:stCondLst>
                                        </p:cTn>
                                        <p:tgtEl>
                                          <p:spTgt spid="17"/>
                                        </p:tgtEl>
                                        <p:attrNameLst>
                                          <p:attrName>ppt_h</p:attrName>
                                        </p:attrNameLst>
                                      </p:cBhvr>
                                      <p:tavLst>
                                        <p:tav tm="0" fmla="#ppt_h-#ppt_h*((1.5-1.5*$)^3-(1.5-1.5*$)^2)">
                                          <p:val>
                                            <p:fltVal val="0"/>
                                          </p:val>
                                        </p:tav>
                                        <p:tav tm="100000">
                                          <p:val>
                                            <p:fltVal val="1"/>
                                          </p:val>
                                        </p:tav>
                                      </p:tavLst>
                                    </p:anim>
                                  </p:childTnLst>
                                </p:cTn>
                              </p:par>
                              <p:par>
                                <p:cTn id="9" presetID="0" presetClass="entr" presetSubtype="0" fill="hold" grpId="0" nodeType="withEffect">
                                  <p:stCondLst>
                                    <p:cond delay="0"/>
                                  </p:stCondLst>
                                  <p:iterate type="lt">
                                    <p:tmPct val="10000"/>
                                  </p:iterate>
                                  <p:childTnLst>
                                    <p:set>
                                      <p:cBhvr>
                                        <p:cTn id="10" dur="1" fill="hold">
                                          <p:stCondLst>
                                            <p:cond delay="0"/>
                                          </p:stCondLst>
                                        </p:cTn>
                                        <p:tgtEl>
                                          <p:spTgt spid="18"/>
                                        </p:tgtEl>
                                        <p:attrNameLst>
                                          <p:attrName>style.visibility</p:attrName>
                                        </p:attrNameLst>
                                      </p:cBhvr>
                                      <p:to>
                                        <p:strVal val="visible"/>
                                      </p:to>
                                    </p:set>
                                    <p:anim to="" calcmode="lin" valueType="num">
                                      <p:cBhvr>
                                        <p:cTn id="11" dur="700" fill="hold">
                                          <p:stCondLst>
                                            <p:cond delay="0"/>
                                          </p:stCondLst>
                                        </p:cTn>
                                        <p:tgtEl>
                                          <p:spTgt spid="18"/>
                                        </p:tgtEl>
                                        <p:attrNameLst>
                                          <p:attrName>ppt_y</p:attrName>
                                        </p:attrNameLst>
                                      </p:cBhvr>
                                      <p:tavLst>
                                        <p:tav tm="0" fmla="#ppt_y-#ppt_h/2*((1.5-1.5*$)^3-(1.5-1.5*$)^2)*8/9">
                                          <p:val>
                                            <p:fltVal val="0"/>
                                          </p:val>
                                        </p:tav>
                                        <p:tav tm="100000">
                                          <p:val>
                                            <p:fltVal val="1"/>
                                          </p:val>
                                        </p:tav>
                                      </p:tavLst>
                                    </p:anim>
                                    <p:anim to="" calcmode="lin" valueType="num">
                                      <p:cBhvr>
                                        <p:cTn id="12" dur="700" fill="hold">
                                          <p:stCondLst>
                                            <p:cond delay="0"/>
                                          </p:stCondLst>
                                        </p:cTn>
                                        <p:tgtEl>
                                          <p:spTgt spid="18"/>
                                        </p:tgtEl>
                                        <p:attrNameLst>
                                          <p:attrName>ppt_h</p:attrName>
                                        </p:attrNameLst>
                                      </p:cBhvr>
                                      <p:tavLst>
                                        <p:tav tm="0" fmla="#ppt_h-#ppt_h*((1.5-1.5*$)^3-(1.5-1.5*$)^2)">
                                          <p:val>
                                            <p:fltVal val="0"/>
                                          </p:val>
                                        </p:tav>
                                        <p:tav tm="100000">
                                          <p:val>
                                            <p:fltVal val="1"/>
                                          </p:val>
                                        </p:tav>
                                      </p:tavLst>
                                    </p:anim>
                                  </p:childTnLst>
                                </p:cTn>
                              </p:par>
                              <p:par>
                                <p:cTn id="13" presetID="0" presetClass="entr" presetSubtype="0" fill="hold" grpId="0" nodeType="withEffect">
                                  <p:stCondLst>
                                    <p:cond delay="0"/>
                                  </p:stCondLst>
                                  <p:iterate type="lt">
                                    <p:tmPct val="10000"/>
                                  </p:iterate>
                                  <p:childTnLst>
                                    <p:set>
                                      <p:cBhvr>
                                        <p:cTn id="14" dur="1" fill="hold">
                                          <p:stCondLst>
                                            <p:cond delay="0"/>
                                          </p:stCondLst>
                                        </p:cTn>
                                        <p:tgtEl>
                                          <p:spTgt spid="19"/>
                                        </p:tgtEl>
                                        <p:attrNameLst>
                                          <p:attrName>style.visibility</p:attrName>
                                        </p:attrNameLst>
                                      </p:cBhvr>
                                      <p:to>
                                        <p:strVal val="visible"/>
                                      </p:to>
                                    </p:set>
                                    <p:anim to="" calcmode="lin" valueType="num">
                                      <p:cBhvr>
                                        <p:cTn id="15" dur="700" fill="hold">
                                          <p:stCondLst>
                                            <p:cond delay="0"/>
                                          </p:stCondLst>
                                        </p:cTn>
                                        <p:tgtEl>
                                          <p:spTgt spid="19"/>
                                        </p:tgtEl>
                                        <p:attrNameLst>
                                          <p:attrName>ppt_y</p:attrName>
                                        </p:attrNameLst>
                                      </p:cBhvr>
                                      <p:tavLst>
                                        <p:tav tm="0" fmla="#ppt_y-#ppt_h/2*((1.5-1.5*$)^3-(1.5-1.5*$)^2)*8/9">
                                          <p:val>
                                            <p:fltVal val="0"/>
                                          </p:val>
                                        </p:tav>
                                        <p:tav tm="100000">
                                          <p:val>
                                            <p:fltVal val="1"/>
                                          </p:val>
                                        </p:tav>
                                      </p:tavLst>
                                    </p:anim>
                                    <p:anim to="" calcmode="lin" valueType="num">
                                      <p:cBhvr>
                                        <p:cTn id="16" dur="700" fill="hold">
                                          <p:stCondLst>
                                            <p:cond delay="0"/>
                                          </p:stCondLst>
                                        </p:cTn>
                                        <p:tgtEl>
                                          <p:spTgt spid="19"/>
                                        </p:tgtEl>
                                        <p:attrNameLst>
                                          <p:attrName>ppt_h</p:attrName>
                                        </p:attrNameLst>
                                      </p:cBhvr>
                                      <p:tavLst>
                                        <p:tav tm="0" fmla="#ppt_h-#ppt_h*((1.5-1.5*$)^3-(1.5-1.5*$)^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8" grpId="0" bldLvl="0" animBg="1"/>
      <p:bldP spid="19"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15603" y="2780782"/>
            <a:ext cx="4983480" cy="922020"/>
          </a:xfrm>
          <a:prstGeom prst="rect">
            <a:avLst/>
          </a:prstGeom>
        </p:spPr>
        <p:txBody>
          <a:bodyPr wrap="none">
            <a:spAutoFit/>
          </a:bodyPr>
          <a:lstStyle/>
          <a:p>
            <a:pPr algn="ctr"/>
            <a:r>
              <a:rPr kumimoji="1" lang="en-US" altLang="zh-CN" sz="5400" dirty="0">
                <a:solidFill>
                  <a:srgbClr val="0000FF"/>
                </a:solidFill>
                <a:latin typeface="微软雅黑" panose="020B0503020204020204" charset="-122"/>
                <a:ea typeface="微软雅黑" panose="020B0503020204020204" charset="-122"/>
              </a:rPr>
              <a:t>原文赏析与练习</a:t>
            </a:r>
            <a:endParaRPr kumimoji="1" lang="en-US" altLang="zh-CN" sz="5400" dirty="0">
              <a:solidFill>
                <a:srgbClr val="0000FF"/>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900" advTm="1000">
        <p14:warp dir="in"/>
      </p:transition>
    </mc:Choice>
    <mc:Fallback>
      <p:transition spd="slow" advTm="100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descr="无标题2"/>
          <p:cNvPicPr>
            <a:picLocks noChangeAspect="1"/>
          </p:cNvPicPr>
          <p:nvPr/>
        </p:nvPicPr>
        <p:blipFill>
          <a:blip r:embed="rId1"/>
          <a:srcRect t="7481"/>
          <a:stretch>
            <a:fillRect/>
          </a:stretch>
        </p:blipFill>
        <p:spPr>
          <a:xfrm>
            <a:off x="6456045" y="2501900"/>
            <a:ext cx="5226050" cy="4356100"/>
          </a:xfrm>
          <a:prstGeom prst="rect">
            <a:avLst/>
          </a:prstGeom>
        </p:spPr>
      </p:pic>
      <p:pic>
        <p:nvPicPr>
          <p:cNvPr id="11266" name="Picture 2" descr="《变形金刚》人物介绍--大黄蜂">
            <a:hlinkClick r:id="rId2"/>
          </p:cNvPr>
          <p:cNvPicPr>
            <a:picLocks noChangeAspect="1"/>
          </p:cNvPicPr>
          <p:nvPr/>
        </p:nvPicPr>
        <p:blipFill>
          <a:blip r:embed="rId3"/>
          <a:stretch>
            <a:fillRect/>
          </a:stretch>
        </p:blipFill>
        <p:spPr>
          <a:xfrm>
            <a:off x="407670" y="2420620"/>
            <a:ext cx="5232400" cy="4356100"/>
          </a:xfrm>
          <a:prstGeom prst="rect">
            <a:avLst/>
          </a:prstGeom>
          <a:noFill/>
          <a:ln w="9525">
            <a:noFill/>
          </a:ln>
        </p:spPr>
      </p:pic>
      <p:pic>
        <p:nvPicPr>
          <p:cNvPr id="2" name="图片 1" descr="无标题"/>
          <p:cNvPicPr>
            <a:picLocks noChangeAspect="1"/>
          </p:cNvPicPr>
          <p:nvPr>
            <p:custDataLst>
              <p:tags r:id="rId4"/>
            </p:custDataLst>
          </p:nvPr>
        </p:nvPicPr>
        <p:blipFill>
          <a:blip r:embed="rId5"/>
          <a:stretch>
            <a:fillRect/>
          </a:stretch>
        </p:blipFill>
        <p:spPr>
          <a:xfrm>
            <a:off x="119380" y="-27305"/>
            <a:ext cx="2381250" cy="2379980"/>
          </a:xfrm>
          <a:prstGeom prst="rect">
            <a:avLst/>
          </a:prstGeom>
        </p:spPr>
      </p:pic>
      <p:sp>
        <p:nvSpPr>
          <p:cNvPr id="6" name="文本框 5"/>
          <p:cNvSpPr txBox="1"/>
          <p:nvPr/>
        </p:nvSpPr>
        <p:spPr>
          <a:xfrm>
            <a:off x="2713355" y="692785"/>
            <a:ext cx="9305925" cy="1753235"/>
          </a:xfrm>
          <a:prstGeom prst="rect">
            <a:avLst/>
          </a:prstGeom>
          <a:noFill/>
        </p:spPr>
        <p:txBody>
          <a:bodyPr wrap="square" rtlCol="0">
            <a:spAutoFit/>
          </a:bodyPr>
          <a:p>
            <a:r>
              <a:rPr lang="en-US" altLang="zh-CN" sz="3600" b="1">
                <a:latin typeface="Times New Roman" panose="02020603050405020304" charset="0"/>
                <a:cs typeface="Times New Roman" panose="02020603050405020304" charset="0"/>
              </a:rPr>
              <a:t>Do you want to be a super hero?</a:t>
            </a:r>
            <a:endParaRPr lang="en-US" altLang="zh-CN" sz="3600" b="1">
              <a:latin typeface="Times New Roman" panose="02020603050405020304" charset="0"/>
              <a:cs typeface="Times New Roman" panose="02020603050405020304" charset="0"/>
            </a:endParaRPr>
          </a:p>
          <a:p>
            <a:r>
              <a:rPr lang="en-US" altLang="zh-CN" sz="3600" b="1">
                <a:latin typeface="Times New Roman" panose="02020603050405020304" charset="0"/>
                <a:cs typeface="Times New Roman" panose="02020603050405020304" charset="0"/>
              </a:rPr>
              <a:t>Jordan wanted very much to, but he was in a wheelchair...</a:t>
            </a:r>
            <a:endParaRPr lang="en-US" altLang="zh-CN" sz="3600" b="1">
              <a:latin typeface="Times New Roman" panose="02020603050405020304" charset="0"/>
              <a:cs typeface="Times New Roman" panose="02020603050405020304" charset="0"/>
            </a:endParaRPr>
          </a:p>
        </p:txBody>
      </p:sp>
      <p:pic>
        <p:nvPicPr>
          <p:cNvPr id="3" name="图片 2" descr="图标 图片1"/>
          <p:cNvPicPr>
            <a:picLocks noChangeAspect="1"/>
          </p:cNvPicPr>
          <p:nvPr>
            <p:custDataLst>
              <p:tags r:id="rId6"/>
            </p:custDataLst>
          </p:nvPr>
        </p:nvPicPr>
        <p:blipFill>
          <a:blip r:embed="rId7"/>
          <a:stretch>
            <a:fillRect/>
          </a:stretch>
        </p:blipFill>
        <p:spPr>
          <a:xfrm>
            <a:off x="10701655" y="209550"/>
            <a:ext cx="1161415" cy="99377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266"/>
                                        </p:tgtEl>
                                        <p:attrNameLst>
                                          <p:attrName>style.visibility</p:attrName>
                                        </p:attrNameLst>
                                      </p:cBhvr>
                                      <p:to>
                                        <p:strVal val="visible"/>
                                      </p:to>
                                    </p:set>
                                    <p:animEffect transition="in" filter="blinds(horizontal)">
                                      <p:cBhvr>
                                        <p:cTn id="12" dur="500"/>
                                        <p:tgtEl>
                                          <p:spTgt spid="1126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9" name="Rectangle 3"/>
          <p:cNvSpPr>
            <a:spLocks noGrp="1"/>
          </p:cNvSpPr>
          <p:nvPr>
            <p:ph idx="1"/>
          </p:nvPr>
        </p:nvSpPr>
        <p:spPr>
          <a:xfrm>
            <a:off x="0" y="0"/>
            <a:ext cx="12192000" cy="6884670"/>
          </a:xfrm>
          <a:solidFill>
            <a:schemeClr val="bg1"/>
          </a:solidFill>
        </p:spPr>
        <p:txBody>
          <a:bodyPr vert="horz" wrap="square" lIns="91443" tIns="45721" rIns="91443" bIns="45721" anchor="t" anchorCtr="0"/>
          <a:p>
            <a:pPr eaLnBrk="1" latinLnBrk="0" hangingPunct="1">
              <a:lnSpc>
                <a:spcPts val="2280"/>
              </a:lnSpc>
              <a:spcBef>
                <a:spcPts val="0"/>
              </a:spcBef>
            </a:pPr>
            <a:r>
              <a:rPr lang="zh-CN" altLang="zh-CN" b="1" dirty="0"/>
              <a:t>浙江省温州市鹿城区2023年初中毕业升学适应性测试</a:t>
            </a:r>
            <a:endParaRPr lang="zh-CN" altLang="zh-CN" b="1" dirty="0"/>
          </a:p>
          <a:p>
            <a:pPr eaLnBrk="1" latinLnBrk="0" hangingPunct="1">
              <a:lnSpc>
                <a:spcPts val="2080"/>
              </a:lnSpc>
              <a:spcBef>
                <a:spcPts val="0"/>
              </a:spcBef>
            </a:pPr>
            <a:r>
              <a:rPr lang="zh-CN" altLang="zh-CN" dirty="0">
                <a:latin typeface="Times New Roman" panose="02020603050405020304" charset="0"/>
                <a:cs typeface="Times New Roman" panose="02020603050405020304" charset="0"/>
              </a:rPr>
              <a:t>“</a:t>
            </a:r>
            <a:r>
              <a:rPr kumimoji="1" lang="zh-CN" altLang="en-US" sz="2665" kern="1200">
                <a:latin typeface="Times New Roman" panose="02020603050405020304" charset="0"/>
                <a:cs typeface="Times New Roman" panose="02020603050405020304" charset="0"/>
              </a:rPr>
              <a:t>Do you have your costume for the Harvestfest competition?” Meg asked.</a:t>
            </a:r>
            <a:endParaRPr kumimoji="1" lang="zh-CN" altLang="en-US" sz="2665" kern="1200">
              <a:latin typeface="Times New Roman" panose="02020603050405020304" charset="0"/>
              <a:cs typeface="Times New Roman" panose="02020603050405020304" charset="0"/>
            </a:endParaRPr>
          </a:p>
          <a:p>
            <a:pPr marL="0" algn="l" defTabSz="914400" fontAlgn="auto" latinLnBrk="0">
              <a:lnSpc>
                <a:spcPts val="2080"/>
              </a:lnSpc>
              <a:spcBef>
                <a:spcPts val="0"/>
              </a:spcBef>
              <a:buClrTx/>
              <a:buSzTx/>
              <a:buNone/>
            </a:pPr>
            <a:r>
              <a:rPr kumimoji="1" lang="zh-CN" altLang="en-US" sz="2665" kern="1200">
                <a:latin typeface="Times New Roman" panose="02020603050405020304" charset="0"/>
                <a:cs typeface="Times New Roman" panose="02020603050405020304" charset="0"/>
              </a:rPr>
              <a:t>“I have one—Magnifico,</a:t>
            </a:r>
            <a:r>
              <a:rPr kumimoji="1" lang="zh-CN" altLang="en-US" sz="2665" u="sng" kern="1200">
                <a:latin typeface="Times New Roman" panose="02020603050405020304" charset="0"/>
                <a:cs typeface="Times New Roman" panose="02020603050405020304" charset="0"/>
              </a:rPr>
              <a:t>    1    </a:t>
            </a:r>
            <a:r>
              <a:rPr kumimoji="1" lang="zh-CN" altLang="en-US" sz="2665" kern="1200">
                <a:latin typeface="Times New Roman" panose="02020603050405020304" charset="0"/>
                <a:cs typeface="Times New Roman" panose="02020603050405020304" charset="0"/>
              </a:rPr>
              <a:t>favourite hero,” said Jordan, sitting in his wheelchair. “But it</a:t>
            </a:r>
            <a:r>
              <a:rPr kumimoji="1" lang="en-US" altLang="zh-CN" sz="2665" kern="1200">
                <a:latin typeface="Times New Roman" panose="02020603050405020304" charset="0"/>
                <a:cs typeface="Times New Roman" panose="02020603050405020304" charset="0"/>
              </a:rPr>
              <a:t>’</a:t>
            </a:r>
            <a:r>
              <a:rPr kumimoji="1" lang="zh-CN" altLang="en-US" sz="2665" kern="1200">
                <a:latin typeface="Times New Roman" panose="02020603050405020304" charset="0"/>
                <a:cs typeface="Times New Roman" panose="02020603050405020304" charset="0"/>
              </a:rPr>
              <a:t>s boring.”</a:t>
            </a:r>
            <a:endParaRPr kumimoji="1" lang="zh-CN" altLang="en-US" sz="2665" kern="1200">
              <a:latin typeface="Times New Roman" panose="02020603050405020304" charset="0"/>
              <a:cs typeface="Times New Roman" panose="02020603050405020304" charset="0"/>
            </a:endParaRPr>
          </a:p>
          <a:p>
            <a:pPr marL="0" algn="l" defTabSz="914400" fontAlgn="auto" latinLnBrk="0">
              <a:lnSpc>
                <a:spcPts val="2080"/>
              </a:lnSpc>
              <a:spcBef>
                <a:spcPts val="0"/>
              </a:spcBef>
              <a:buClrTx/>
              <a:buSzTx/>
              <a:buNone/>
            </a:pPr>
            <a:r>
              <a:rPr kumimoji="1" lang="en-US" altLang="zh-CN" sz="2665" kern="1200">
                <a:latin typeface="Times New Roman" panose="02020603050405020304" charset="0"/>
                <a:cs typeface="Times New Roman" panose="02020603050405020304" charset="0"/>
              </a:rPr>
              <a:t>    </a:t>
            </a:r>
            <a:r>
              <a:rPr kumimoji="1" lang="zh-CN" altLang="en-US" sz="2665" kern="1200">
                <a:latin typeface="Times New Roman" panose="02020603050405020304" charset="0"/>
                <a:cs typeface="Times New Roman" panose="02020603050405020304" charset="0"/>
              </a:rPr>
              <a:t>Meg shrugged. “You love Magnifico. What</a:t>
            </a:r>
            <a:r>
              <a:rPr kumimoji="1" lang="en-US" altLang="zh-CN" sz="2665" kern="1200">
                <a:latin typeface="Times New Roman" panose="02020603050405020304" charset="0"/>
                <a:cs typeface="Times New Roman" panose="02020603050405020304" charset="0"/>
              </a:rPr>
              <a:t>’</a:t>
            </a:r>
            <a:r>
              <a:rPr kumimoji="1" lang="zh-CN" altLang="en-US" sz="2665" kern="1200">
                <a:latin typeface="Times New Roman" panose="02020603050405020304" charset="0"/>
                <a:cs typeface="Times New Roman" panose="02020603050405020304" charset="0"/>
              </a:rPr>
              <a:t>s the matter?”</a:t>
            </a:r>
            <a:endParaRPr kumimoji="1" lang="zh-CN" altLang="en-US" sz="2665" kern="1200">
              <a:latin typeface="Times New Roman" panose="02020603050405020304" charset="0"/>
              <a:cs typeface="Times New Roman" panose="02020603050405020304" charset="0"/>
            </a:endParaRPr>
          </a:p>
          <a:p>
            <a:pPr marL="0" algn="l" defTabSz="914400" fontAlgn="auto" latinLnBrk="0">
              <a:lnSpc>
                <a:spcPts val="2080"/>
              </a:lnSpc>
              <a:spcBef>
                <a:spcPts val="0"/>
              </a:spcBef>
              <a:buClrTx/>
              <a:buSzTx/>
              <a:buNone/>
            </a:pPr>
            <a:r>
              <a:rPr kumimoji="1" lang="zh-CN" altLang="en-US" sz="2665" kern="1200">
                <a:latin typeface="Times New Roman" panose="02020603050405020304" charset="0"/>
                <a:cs typeface="Times New Roman" panose="02020603050405020304" charset="0"/>
              </a:rPr>
              <a:t>“Danny and Alex are going as Magnifico, too.” Jordan shook his head. </a:t>
            </a:r>
            <a:r>
              <a:rPr lang="zh-CN" altLang="zh-CN" sz="2665" dirty="0">
                <a:latin typeface="Times New Roman" panose="02020603050405020304" charset="0"/>
                <a:cs typeface="Times New Roman" panose="02020603050405020304" charset="0"/>
                <a:sym typeface="+mn-ea"/>
              </a:rPr>
              <a:t>“</a:t>
            </a:r>
            <a:r>
              <a:rPr kumimoji="1" lang="zh-CN" altLang="en-US" sz="2665" kern="1200">
                <a:solidFill>
                  <a:schemeClr val="tx1"/>
                </a:solidFill>
                <a:latin typeface="Times New Roman" panose="02020603050405020304" charset="0"/>
                <a:cs typeface="Times New Roman" panose="02020603050405020304" charset="0"/>
              </a:rPr>
              <a:t>It</a:t>
            </a:r>
            <a:r>
              <a:rPr kumimoji="1" lang="en-US" altLang="zh-CN" sz="2665" kern="1200">
                <a:solidFill>
                  <a:schemeClr val="tx1"/>
                </a:solidFill>
                <a:latin typeface="Times New Roman" panose="02020603050405020304" charset="0"/>
                <a:cs typeface="Times New Roman" panose="02020603050405020304" charset="0"/>
                <a:sym typeface="+mn-ea"/>
              </a:rPr>
              <a:t>’</a:t>
            </a:r>
            <a:r>
              <a:rPr kumimoji="1" lang="zh-CN" altLang="en-US" sz="2665" kern="1200">
                <a:solidFill>
                  <a:schemeClr val="tx1"/>
                </a:solidFill>
                <a:latin typeface="Times New Roman" panose="02020603050405020304" charset="0"/>
                <a:cs typeface="Times New Roman" panose="02020603050405020304" charset="0"/>
              </a:rPr>
              <a:t>s</a:t>
            </a:r>
            <a:r>
              <a:rPr kumimoji="1" lang="zh-CN" altLang="en-US" sz="2665" u="sng" kern="1200">
                <a:solidFill>
                  <a:schemeClr val="tx1"/>
                </a:solidFill>
                <a:latin typeface="Times New Roman" panose="02020603050405020304" charset="0"/>
                <a:cs typeface="Times New Roman" panose="02020603050405020304" charset="0"/>
              </a:rPr>
              <a:t>  </a:t>
            </a:r>
            <a:r>
              <a:rPr kumimoji="1" lang="zh-CN" altLang="en-US" sz="2665" u="sng" kern="1200">
                <a:latin typeface="Times New Roman" panose="02020603050405020304" charset="0"/>
                <a:cs typeface="Times New Roman" panose="02020603050405020304" charset="0"/>
              </a:rPr>
              <a:t>  2    </a:t>
            </a:r>
            <a:r>
              <a:rPr kumimoji="1" lang="zh-CN" altLang="en-US" sz="2665" kern="1200">
                <a:latin typeface="Times New Roman" panose="02020603050405020304" charset="0"/>
                <a:cs typeface="Times New Roman" panose="02020603050405020304" charset="0"/>
              </a:rPr>
              <a:t>for me to win.”</a:t>
            </a:r>
            <a:endParaRPr kumimoji="1" lang="zh-CN" altLang="en-US" sz="2665" kern="1200">
              <a:latin typeface="Times New Roman" panose="02020603050405020304" charset="0"/>
              <a:cs typeface="Times New Roman" panose="02020603050405020304" charset="0"/>
            </a:endParaRPr>
          </a:p>
          <a:p>
            <a:pPr marL="0" algn="l" defTabSz="914400" fontAlgn="auto" latinLnBrk="0">
              <a:lnSpc>
                <a:spcPts val="2080"/>
              </a:lnSpc>
              <a:spcBef>
                <a:spcPts val="0"/>
              </a:spcBef>
              <a:buClrTx/>
              <a:buSzTx/>
              <a:buNone/>
            </a:pPr>
            <a:r>
              <a:rPr kumimoji="1" lang="en-US" altLang="zh-CN" sz="2665" kern="1200">
                <a:latin typeface="Times New Roman" panose="02020603050405020304" charset="0"/>
                <a:cs typeface="Times New Roman" panose="02020603050405020304" charset="0"/>
              </a:rPr>
              <a:t>   </a:t>
            </a:r>
            <a:r>
              <a:rPr kumimoji="1" lang="zh-CN" altLang="en-US" sz="2665" kern="1200">
                <a:latin typeface="Times New Roman" panose="02020603050405020304" charset="0"/>
                <a:cs typeface="Times New Roman" panose="02020603050405020304" charset="0"/>
              </a:rPr>
              <a:t>Meg said, “Maybe you should go as </a:t>
            </a:r>
            <a:r>
              <a:rPr kumimoji="1" lang="zh-CN" altLang="en-US" sz="2665" u="sng" kern="1200">
                <a:latin typeface="Times New Roman" panose="02020603050405020304" charset="0"/>
                <a:cs typeface="Times New Roman" panose="02020603050405020304" charset="0"/>
              </a:rPr>
              <a:t>   3    </a:t>
            </a:r>
            <a:r>
              <a:rPr kumimoji="1" lang="zh-CN" altLang="en-US" sz="2665" kern="1200">
                <a:latin typeface="Times New Roman" panose="02020603050405020304" charset="0"/>
                <a:cs typeface="Times New Roman" panose="02020603050405020304" charset="0"/>
              </a:rPr>
              <a:t>different.”</a:t>
            </a:r>
            <a:endParaRPr kumimoji="1" lang="zh-CN" altLang="en-US" sz="2665" kern="1200">
              <a:latin typeface="Times New Roman" panose="02020603050405020304" charset="0"/>
              <a:cs typeface="Times New Roman" panose="02020603050405020304" charset="0"/>
            </a:endParaRPr>
          </a:p>
          <a:p>
            <a:pPr marL="0" algn="l" defTabSz="914400" fontAlgn="auto" latinLnBrk="0">
              <a:lnSpc>
                <a:spcPts val="2080"/>
              </a:lnSpc>
              <a:spcBef>
                <a:spcPts val="0"/>
              </a:spcBef>
              <a:buClrTx/>
              <a:buSzTx/>
              <a:buNone/>
            </a:pPr>
            <a:r>
              <a:rPr kumimoji="1" lang="zh-CN" altLang="en-US" sz="2665" kern="1200">
                <a:latin typeface="Times New Roman" panose="02020603050405020304" charset="0"/>
                <a:cs typeface="Times New Roman" panose="02020603050405020304" charset="0"/>
              </a:rPr>
              <a:t>“The competition is Friday night. It</a:t>
            </a:r>
            <a:r>
              <a:rPr kumimoji="1" lang="en-US" altLang="zh-CN" sz="2665" kern="1200">
                <a:latin typeface="Times New Roman" panose="02020603050405020304" charset="0"/>
                <a:cs typeface="Times New Roman" panose="02020603050405020304" charset="0"/>
              </a:rPr>
              <a:t>’</a:t>
            </a:r>
            <a:r>
              <a:rPr kumimoji="1" lang="zh-CN" altLang="en-US" sz="2665" kern="1200">
                <a:latin typeface="Times New Roman" panose="02020603050405020304" charset="0"/>
                <a:cs typeface="Times New Roman" panose="02020603050405020304" charset="0"/>
              </a:rPr>
              <a:t>s too late to change costumes,” Jordan sighed.</a:t>
            </a:r>
            <a:endParaRPr kumimoji="1" lang="zh-CN" altLang="en-US" sz="2665" kern="1200">
              <a:latin typeface="Times New Roman" panose="02020603050405020304" charset="0"/>
              <a:cs typeface="Times New Roman" panose="02020603050405020304" charset="0"/>
            </a:endParaRPr>
          </a:p>
          <a:p>
            <a:pPr marL="0" algn="l" defTabSz="914400" fontAlgn="auto" latinLnBrk="0">
              <a:lnSpc>
                <a:spcPts val="2080"/>
              </a:lnSpc>
              <a:spcBef>
                <a:spcPts val="0"/>
              </a:spcBef>
              <a:buClrTx/>
              <a:buSzTx/>
              <a:buNone/>
            </a:pPr>
            <a:r>
              <a:rPr kumimoji="1" lang="en-US" altLang="zh-CN" sz="2665" kern="1200">
                <a:latin typeface="Times New Roman" panose="02020603050405020304" charset="0"/>
                <a:cs typeface="Times New Roman" panose="02020603050405020304" charset="0"/>
              </a:rPr>
              <a:t>  </a:t>
            </a:r>
            <a:r>
              <a:rPr kumimoji="1" lang="zh-CN" altLang="en-US" sz="2665" kern="1200">
                <a:latin typeface="Times New Roman" panose="02020603050405020304" charset="0"/>
                <a:cs typeface="Times New Roman" panose="02020603050405020304" charset="0"/>
              </a:rPr>
              <a:t>Back at home, Jordan was quiet, thinking about Meg</a:t>
            </a:r>
            <a:r>
              <a:rPr kumimoji="1" lang="en-US" altLang="zh-CN" sz="2665" kern="1200">
                <a:latin typeface="Times New Roman" panose="02020603050405020304" charset="0"/>
                <a:cs typeface="Times New Roman" panose="02020603050405020304" charset="0"/>
              </a:rPr>
              <a:t>’</a:t>
            </a:r>
            <a:r>
              <a:rPr kumimoji="1" lang="zh-CN" altLang="en-US" sz="2665" kern="1200">
                <a:latin typeface="Times New Roman" panose="02020603050405020304" charset="0"/>
                <a:cs typeface="Times New Roman" panose="02020603050405020304" charset="0"/>
              </a:rPr>
              <a:t>s words</a:t>
            </a:r>
            <a:r>
              <a:rPr kumimoji="1" lang="zh-CN" altLang="en-US" sz="2665" u="sng" kern="1200">
                <a:latin typeface="Times New Roman" panose="02020603050405020304" charset="0"/>
                <a:cs typeface="Times New Roman" panose="02020603050405020304" charset="0"/>
              </a:rPr>
              <a:t>    4   .</a:t>
            </a:r>
            <a:r>
              <a:rPr kumimoji="1" lang="zh-CN" altLang="en-US" sz="2665" kern="1200">
                <a:latin typeface="Times New Roman" panose="02020603050405020304" charset="0"/>
                <a:cs typeface="Times New Roman" panose="02020603050405020304" charset="0"/>
              </a:rPr>
              <a:t> When he pulled into Mom</a:t>
            </a:r>
            <a:r>
              <a:rPr kumimoji="1" lang="en-US" altLang="zh-CN" sz="2665" kern="1200">
                <a:latin typeface="Times New Roman" panose="02020603050405020304" charset="0"/>
                <a:cs typeface="Times New Roman" panose="02020603050405020304" charset="0"/>
              </a:rPr>
              <a:t>’</a:t>
            </a:r>
            <a:r>
              <a:rPr kumimoji="1" lang="zh-CN" altLang="en-US" sz="2665" kern="1200">
                <a:latin typeface="Times New Roman" panose="02020603050405020304" charset="0"/>
                <a:cs typeface="Times New Roman" panose="02020603050405020304" charset="0"/>
              </a:rPr>
              <a:t>s home office, he saw papers and books everywhere. “What are all these?” he asked.</a:t>
            </a:r>
            <a:endParaRPr kumimoji="1" lang="zh-CN" altLang="en-US" sz="2665" kern="1200">
              <a:latin typeface="Times New Roman" panose="02020603050405020304" charset="0"/>
              <a:cs typeface="Times New Roman" panose="02020603050405020304" charset="0"/>
            </a:endParaRPr>
          </a:p>
          <a:p>
            <a:pPr marL="0" algn="l" defTabSz="914400" fontAlgn="auto" latinLnBrk="0">
              <a:lnSpc>
                <a:spcPts val="2080"/>
              </a:lnSpc>
              <a:spcBef>
                <a:spcPts val="0"/>
              </a:spcBef>
              <a:buClrTx/>
              <a:buSzTx/>
              <a:buNone/>
            </a:pPr>
            <a:r>
              <a:rPr kumimoji="1" lang="zh-CN" altLang="en-US" sz="2665" kern="1200">
                <a:latin typeface="Times New Roman" panose="02020603050405020304" charset="0"/>
                <a:cs typeface="Times New Roman" panose="02020603050405020304" charset="0"/>
              </a:rPr>
              <a:t>“I</a:t>
            </a:r>
            <a:r>
              <a:rPr kumimoji="1" lang="en-US" altLang="zh-CN" sz="2665" kern="1200">
                <a:latin typeface="Times New Roman" panose="02020603050405020304" charset="0"/>
                <a:cs typeface="Times New Roman" panose="02020603050405020304" charset="0"/>
              </a:rPr>
              <a:t>’</a:t>
            </a:r>
            <a:r>
              <a:rPr kumimoji="1" lang="zh-CN" altLang="en-US" sz="2665" kern="1200">
                <a:latin typeface="Times New Roman" panose="02020603050405020304" charset="0"/>
                <a:cs typeface="Times New Roman" panose="02020603050405020304" charset="0"/>
              </a:rPr>
              <a:t>m cleaning out my old desk. The new one is arriving tomorrow.” She smiled at Jordan. “What</a:t>
            </a:r>
            <a:r>
              <a:rPr kumimoji="1" lang="en-US" altLang="zh-CN" sz="2665" kern="1200">
                <a:latin typeface="Times New Roman" panose="02020603050405020304" charset="0"/>
                <a:cs typeface="Times New Roman" panose="02020603050405020304" charset="0"/>
              </a:rPr>
              <a:t>’</a:t>
            </a:r>
            <a:r>
              <a:rPr kumimoji="1" lang="zh-CN" altLang="en-US" sz="2665" kern="1200">
                <a:latin typeface="Times New Roman" panose="02020603050405020304" charset="0"/>
                <a:cs typeface="Times New Roman" panose="02020603050405020304" charset="0"/>
              </a:rPr>
              <a:t>s on your mind?”</a:t>
            </a:r>
            <a:endParaRPr kumimoji="1" lang="zh-CN" altLang="en-US" sz="2665" kern="1200">
              <a:latin typeface="Times New Roman" panose="02020603050405020304" charset="0"/>
              <a:cs typeface="Times New Roman" panose="02020603050405020304" charset="0"/>
            </a:endParaRPr>
          </a:p>
          <a:p>
            <a:pPr marL="0" algn="l" defTabSz="914400" fontAlgn="auto" latinLnBrk="0">
              <a:lnSpc>
                <a:spcPts val="2080"/>
              </a:lnSpc>
              <a:spcBef>
                <a:spcPts val="0"/>
              </a:spcBef>
              <a:buClrTx/>
              <a:buSzTx/>
              <a:buNone/>
            </a:pPr>
            <a:r>
              <a:rPr kumimoji="1" lang="en-US" altLang="zh-CN" sz="2665" kern="1200">
                <a:latin typeface="Times New Roman" panose="02020603050405020304" charset="0"/>
                <a:cs typeface="Times New Roman" panose="02020603050405020304" charset="0"/>
              </a:rPr>
              <a:t>  </a:t>
            </a:r>
            <a:r>
              <a:rPr kumimoji="1" lang="zh-CN" altLang="en-US" sz="2665" kern="1200">
                <a:latin typeface="Times New Roman" panose="02020603050405020304" charset="0"/>
                <a:cs typeface="Times New Roman" panose="02020603050405020304" charset="0"/>
              </a:rPr>
              <a:t>Jordan explained the costume situation. “I really want to be the</a:t>
            </a:r>
            <a:r>
              <a:rPr kumimoji="1" lang="zh-CN" altLang="en-US" sz="2665" u="sng" kern="1200">
                <a:latin typeface="Times New Roman" panose="02020603050405020304" charset="0"/>
                <a:cs typeface="Times New Roman" panose="02020603050405020304" charset="0"/>
              </a:rPr>
              <a:t>    5   </a:t>
            </a:r>
            <a:r>
              <a:rPr kumimoji="1" lang="zh-CN" altLang="en-US" sz="2665" kern="1200">
                <a:latin typeface="Times New Roman" panose="02020603050405020304" charset="0"/>
                <a:cs typeface="Times New Roman" panose="02020603050405020304" charset="0"/>
              </a:rPr>
              <a:t>.”</a:t>
            </a:r>
            <a:endParaRPr kumimoji="1" lang="zh-CN" altLang="en-US" sz="2665" kern="1200">
              <a:latin typeface="Times New Roman" panose="02020603050405020304" charset="0"/>
              <a:cs typeface="Times New Roman" panose="02020603050405020304" charset="0"/>
            </a:endParaRPr>
          </a:p>
          <a:p>
            <a:pPr marL="0" algn="l" defTabSz="914400" fontAlgn="auto" latinLnBrk="0">
              <a:lnSpc>
                <a:spcPts val="2080"/>
              </a:lnSpc>
              <a:spcBef>
                <a:spcPts val="0"/>
              </a:spcBef>
              <a:buClrTx/>
              <a:buSzTx/>
              <a:buNone/>
            </a:pPr>
            <a:r>
              <a:rPr kumimoji="1" lang="zh-CN" altLang="en-US" sz="2665" kern="1200">
                <a:latin typeface="Times New Roman" panose="02020603050405020304" charset="0"/>
                <a:cs typeface="Times New Roman" panose="02020603050405020304" charset="0"/>
              </a:rPr>
              <a:t>“We have lots of old clothes and costumes. Why not take a look?” Mom</a:t>
            </a:r>
            <a:r>
              <a:rPr kumimoji="1" lang="zh-CN" altLang="en-US" sz="2665" u="sng" kern="1200">
                <a:latin typeface="Times New Roman" panose="02020603050405020304" charset="0"/>
                <a:cs typeface="Times New Roman" panose="02020603050405020304" charset="0"/>
              </a:rPr>
              <a:t>    6  </a:t>
            </a:r>
            <a:r>
              <a:rPr kumimoji="1" lang="zh-CN" altLang="en-US" sz="2665" kern="1200">
                <a:latin typeface="Times New Roman" panose="02020603050405020304" charset="0"/>
                <a:cs typeface="Times New Roman" panose="02020603050405020304" charset="0"/>
              </a:rPr>
              <a:t> .</a:t>
            </a:r>
            <a:endParaRPr kumimoji="1" lang="zh-CN" altLang="en-US" sz="2665" kern="1200">
              <a:latin typeface="Times New Roman" panose="02020603050405020304" charset="0"/>
              <a:cs typeface="Times New Roman" panose="02020603050405020304" charset="0"/>
            </a:endParaRPr>
          </a:p>
          <a:p>
            <a:pPr marL="0" algn="l" defTabSz="914400" fontAlgn="auto" latinLnBrk="0">
              <a:lnSpc>
                <a:spcPts val="2080"/>
              </a:lnSpc>
              <a:spcBef>
                <a:spcPts val="0"/>
              </a:spcBef>
              <a:buClrTx/>
              <a:buSzTx/>
              <a:buNone/>
            </a:pPr>
            <a:r>
              <a:rPr kumimoji="1" lang="zh-CN" altLang="en-US" sz="2665" kern="1200">
                <a:latin typeface="Times New Roman" panose="02020603050405020304" charset="0"/>
                <a:cs typeface="Times New Roman" panose="02020603050405020304" charset="0"/>
              </a:rPr>
              <a:t>“OK.”</a:t>
            </a:r>
            <a:endParaRPr kumimoji="1" lang="zh-CN" altLang="en-US" sz="2665" kern="1200">
              <a:latin typeface="Times New Roman" panose="02020603050405020304" charset="0"/>
              <a:cs typeface="Times New Roman" panose="02020603050405020304" charset="0"/>
            </a:endParaRPr>
          </a:p>
          <a:p>
            <a:pPr marL="0" algn="l" defTabSz="914400" fontAlgn="auto" latinLnBrk="0">
              <a:lnSpc>
                <a:spcPts val="2080"/>
              </a:lnSpc>
              <a:spcBef>
                <a:spcPts val="0"/>
              </a:spcBef>
              <a:buClrTx/>
              <a:buSzTx/>
              <a:buNone/>
            </a:pPr>
            <a:r>
              <a:rPr kumimoji="1" lang="en-US" altLang="zh-CN" sz="2665" kern="1200">
                <a:latin typeface="Times New Roman" panose="02020603050405020304" charset="0"/>
                <a:cs typeface="Times New Roman" panose="02020603050405020304" charset="0"/>
              </a:rPr>
              <a:t>  </a:t>
            </a:r>
            <a:r>
              <a:rPr kumimoji="1" lang="zh-CN" altLang="en-US" sz="2665" kern="1200">
                <a:latin typeface="Times New Roman" panose="02020603050405020304" charset="0"/>
                <a:cs typeface="Times New Roman" panose="02020603050405020304" charset="0"/>
              </a:rPr>
              <a:t>Jordan found giant sunglasses and a long black wig,</a:t>
            </a:r>
            <a:r>
              <a:rPr kumimoji="1" lang="zh-CN" altLang="en-US" sz="2665" u="sng" kern="1200">
                <a:latin typeface="Times New Roman" panose="02020603050405020304" charset="0"/>
                <a:cs typeface="Times New Roman" panose="02020603050405020304" charset="0"/>
              </a:rPr>
              <a:t>    7   </a:t>
            </a:r>
            <a:r>
              <a:rPr kumimoji="1" lang="zh-CN" altLang="en-US" sz="2665" kern="1200">
                <a:latin typeface="Times New Roman" panose="02020603050405020304" charset="0"/>
                <a:cs typeface="Times New Roman" panose="02020603050405020304" charset="0"/>
              </a:rPr>
              <a:t> nothing was useful.</a:t>
            </a:r>
            <a:endParaRPr kumimoji="1" lang="zh-CN" altLang="en-US" sz="2665" kern="1200">
              <a:latin typeface="Times New Roman" panose="02020603050405020304" charset="0"/>
              <a:cs typeface="Times New Roman" panose="02020603050405020304" charset="0"/>
            </a:endParaRPr>
          </a:p>
          <a:p>
            <a:pPr marL="0" algn="l" defTabSz="914400" fontAlgn="auto" latinLnBrk="0">
              <a:lnSpc>
                <a:spcPts val="2080"/>
              </a:lnSpc>
              <a:spcBef>
                <a:spcPts val="0"/>
              </a:spcBef>
              <a:buClrTx/>
              <a:buSzTx/>
              <a:buNone/>
            </a:pPr>
            <a:r>
              <a:rPr kumimoji="1" lang="zh-CN" altLang="en-US" sz="2665" kern="1200">
                <a:latin typeface="Times New Roman" panose="02020603050405020304" charset="0"/>
                <a:cs typeface="Times New Roman" panose="02020603050405020304" charset="0"/>
              </a:rPr>
              <a:t>The next day, Meg found him. “Any new idea?”</a:t>
            </a:r>
            <a:endParaRPr kumimoji="1" lang="zh-CN" altLang="en-US" sz="2665" kern="1200">
              <a:latin typeface="Times New Roman" panose="02020603050405020304" charset="0"/>
              <a:cs typeface="Times New Roman" panose="02020603050405020304" charset="0"/>
            </a:endParaRPr>
          </a:p>
          <a:p>
            <a:pPr marL="0" algn="l" defTabSz="914400" fontAlgn="auto" latinLnBrk="0">
              <a:lnSpc>
                <a:spcPts val="2080"/>
              </a:lnSpc>
              <a:spcBef>
                <a:spcPts val="0"/>
              </a:spcBef>
              <a:buClrTx/>
              <a:buSzTx/>
              <a:buNone/>
            </a:pPr>
            <a:r>
              <a:rPr kumimoji="1" lang="zh-CN" altLang="en-US" sz="2665" kern="1200">
                <a:latin typeface="Times New Roman" panose="02020603050405020304" charset="0"/>
                <a:cs typeface="Times New Roman" panose="02020603050405020304" charset="0"/>
              </a:rPr>
              <a:t>“I</a:t>
            </a:r>
            <a:r>
              <a:rPr kumimoji="1" lang="zh-CN" altLang="en-US" sz="2665" u="sng" kern="1200">
                <a:latin typeface="Times New Roman" panose="02020603050405020304" charset="0"/>
                <a:cs typeface="Times New Roman" panose="02020603050405020304" charset="0"/>
              </a:rPr>
              <a:t>    8    </a:t>
            </a:r>
            <a:r>
              <a:rPr kumimoji="1" lang="zh-CN" altLang="en-US" sz="2665" kern="1200">
                <a:latin typeface="Times New Roman" panose="02020603050405020304" charset="0"/>
                <a:cs typeface="Times New Roman" panose="02020603050405020304" charset="0"/>
              </a:rPr>
              <a:t>some old clothes.” He shrugged. “Nothing.”</a:t>
            </a:r>
            <a:endParaRPr kumimoji="1" lang="zh-CN" altLang="en-US" sz="2665" kern="1200">
              <a:latin typeface="Times New Roman" panose="02020603050405020304" charset="0"/>
              <a:cs typeface="Times New Roman" panose="02020603050405020304" charset="0"/>
            </a:endParaRPr>
          </a:p>
          <a:p>
            <a:pPr marL="0" algn="l" defTabSz="914400" fontAlgn="auto" latinLnBrk="0">
              <a:lnSpc>
                <a:spcPts val="2080"/>
              </a:lnSpc>
              <a:spcBef>
                <a:spcPts val="0"/>
              </a:spcBef>
              <a:buClrTx/>
              <a:buSzTx/>
              <a:buNone/>
            </a:pPr>
            <a:r>
              <a:rPr kumimoji="1" lang="zh-CN" altLang="en-US" sz="2665" kern="1200">
                <a:latin typeface="Times New Roman" panose="02020603050405020304" charset="0"/>
                <a:cs typeface="Times New Roman" panose="02020603050405020304" charset="0"/>
              </a:rPr>
              <a:t>“Jordan, you have to think outside the box,” said Meg. “See what you have </a:t>
            </a:r>
            <a:r>
              <a:rPr kumimoji="1" lang="zh-CN" altLang="en-US" sz="2665" u="sng" kern="1200">
                <a:latin typeface="Times New Roman" panose="02020603050405020304" charset="0"/>
                <a:cs typeface="Times New Roman" panose="02020603050405020304" charset="0"/>
              </a:rPr>
              <a:t>   9    </a:t>
            </a:r>
            <a:r>
              <a:rPr kumimoji="1" lang="zh-CN" altLang="en-US" sz="2665" kern="1200">
                <a:latin typeface="Times New Roman" panose="02020603050405020304" charset="0"/>
                <a:cs typeface="Times New Roman" panose="02020603050405020304" charset="0"/>
              </a:rPr>
              <a:t>your house. There</a:t>
            </a:r>
            <a:r>
              <a:rPr kumimoji="1" lang="en-US" altLang="zh-CN" sz="2665" kern="1200">
                <a:latin typeface="Times New Roman" panose="02020603050405020304" charset="0"/>
                <a:cs typeface="Times New Roman" panose="02020603050405020304" charset="0"/>
              </a:rPr>
              <a:t>’</a:t>
            </a:r>
            <a:r>
              <a:rPr kumimoji="1" lang="zh-CN" altLang="en-US" sz="2665" kern="1200">
                <a:latin typeface="Times New Roman" panose="02020603050405020304" charset="0"/>
                <a:cs typeface="Times New Roman" panose="02020603050405020304" charset="0"/>
              </a:rPr>
              <a:t>s hidden potential in everyday items. My candy-bar costume is made from recycled aluminum foil.”</a:t>
            </a:r>
            <a:endParaRPr kumimoji="1" lang="zh-CN" altLang="en-US" sz="2665" kern="1200">
              <a:latin typeface="Times New Roman" panose="02020603050405020304" charset="0"/>
              <a:cs typeface="Times New Roman" panose="02020603050405020304" charset="0"/>
            </a:endParaRPr>
          </a:p>
          <a:p>
            <a:pPr marL="0" algn="l" defTabSz="914400" fontAlgn="auto" latinLnBrk="0">
              <a:lnSpc>
                <a:spcPts val="2080"/>
              </a:lnSpc>
              <a:spcBef>
                <a:spcPts val="0"/>
              </a:spcBef>
              <a:buClrTx/>
              <a:buSzTx/>
              <a:buNone/>
            </a:pPr>
            <a:r>
              <a:rPr kumimoji="1" lang="en-US" altLang="zh-CN" sz="2665" kern="1200">
                <a:latin typeface="Times New Roman" panose="02020603050405020304" charset="0"/>
                <a:cs typeface="Times New Roman" panose="02020603050405020304" charset="0"/>
                <a:sym typeface="+mn-ea"/>
              </a:rPr>
              <a:t>  </a:t>
            </a:r>
            <a:r>
              <a:rPr kumimoji="1" lang="zh-CN" altLang="en-US" sz="2665" kern="1200">
                <a:latin typeface="Times New Roman" panose="02020603050405020304" charset="0"/>
                <a:cs typeface="Times New Roman" panose="02020603050405020304" charset="0"/>
                <a:sym typeface="+mn-ea"/>
              </a:rPr>
              <a:t>When Jordan got home, he found Mom putting her new desk together. On top of the desk was a giant box. Suddenly, he</a:t>
            </a:r>
            <a:r>
              <a:rPr kumimoji="1" lang="zh-CN" altLang="en-US" sz="2665" u="sng" kern="1200">
                <a:latin typeface="Times New Roman" panose="02020603050405020304" charset="0"/>
                <a:cs typeface="Times New Roman" panose="02020603050405020304" charset="0"/>
                <a:sym typeface="+mn-ea"/>
              </a:rPr>
              <a:t>    10    </a:t>
            </a:r>
            <a:r>
              <a:rPr kumimoji="1" lang="zh-CN" altLang="en-US" sz="2665" kern="1200">
                <a:latin typeface="Times New Roman" panose="02020603050405020304" charset="0"/>
                <a:cs typeface="Times New Roman" panose="02020603050405020304" charset="0"/>
                <a:sym typeface="+mn-ea"/>
              </a:rPr>
              <a:t>what Meg said—think outside the box.</a:t>
            </a:r>
            <a:endParaRPr kumimoji="1" lang="zh-CN" altLang="en-US" sz="2665" kern="1200">
              <a:latin typeface="Times New Roman" panose="02020603050405020304" charset="0"/>
              <a:cs typeface="Times New Roman" panose="02020603050405020304" charset="0"/>
            </a:endParaRPr>
          </a:p>
          <a:p>
            <a:pPr marL="0" algn="l" defTabSz="914400" fontAlgn="auto" latinLnBrk="0">
              <a:lnSpc>
                <a:spcPts val="2080"/>
              </a:lnSpc>
              <a:spcBef>
                <a:spcPts val="0"/>
              </a:spcBef>
              <a:buClrTx/>
              <a:buSzTx/>
              <a:buNone/>
            </a:pPr>
            <a:endParaRPr kumimoji="1" lang="zh-CN" altLang="en-US" sz="2665" kern="1200">
              <a:latin typeface="Times New Roman" panose="02020603050405020304" charset="0"/>
              <a:cs typeface="Times New Roman" panose="02020603050405020304" charset="0"/>
            </a:endParaRPr>
          </a:p>
          <a:p>
            <a:pPr marL="0" algn="l" defTabSz="914400" fontAlgn="auto" latinLnBrk="0">
              <a:lnSpc>
                <a:spcPts val="2280"/>
              </a:lnSpc>
              <a:spcBef>
                <a:spcPts val="0"/>
              </a:spcBef>
              <a:buClrTx/>
              <a:buSzTx/>
              <a:buNone/>
            </a:pPr>
            <a:r>
              <a:rPr kumimoji="1" lang="en-US" altLang="zh-CN" sz="2665" kern="1200">
                <a:latin typeface="Times New Roman" panose="02020603050405020304" charset="0"/>
                <a:cs typeface="Times New Roman" panose="02020603050405020304" charset="0"/>
              </a:rPr>
              <a:t> </a:t>
            </a:r>
            <a:endParaRPr kumimoji="1" lang="zh-CN" altLang="en-US" sz="2665" kern="1200">
              <a:latin typeface="Times New Roman" panose="02020603050405020304" charset="0"/>
              <a:cs typeface="Times New Roman" panose="02020603050405020304" charset="0"/>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9" name="Rectangle 3"/>
          <p:cNvSpPr>
            <a:spLocks noGrp="1"/>
          </p:cNvSpPr>
          <p:nvPr>
            <p:ph idx="1"/>
          </p:nvPr>
        </p:nvSpPr>
        <p:spPr>
          <a:xfrm>
            <a:off x="0" y="0"/>
            <a:ext cx="12192000" cy="6858000"/>
          </a:xfrm>
          <a:solidFill>
            <a:schemeClr val="bg1"/>
          </a:solidFill>
        </p:spPr>
        <p:txBody>
          <a:bodyPr vert="horz" wrap="square" lIns="91443" tIns="45721" rIns="91443" bIns="45721" anchor="t" anchorCtr="0"/>
          <a:p>
            <a:pPr marL="0" algn="l" defTabSz="914400" fontAlgn="auto" latinLnBrk="0">
              <a:lnSpc>
                <a:spcPts val="2005"/>
              </a:lnSpc>
              <a:spcBef>
                <a:spcPts val="0"/>
              </a:spcBef>
              <a:buClrTx/>
              <a:buSzTx/>
              <a:buNone/>
            </a:pPr>
            <a:r>
              <a:rPr kumimoji="1" lang="en-US" altLang="zh-CN" sz="2665" kern="1200">
                <a:latin typeface="Times New Roman" panose="02020603050405020304" charset="0"/>
                <a:cs typeface="Times New Roman" panose="02020603050405020304" charset="0"/>
              </a:rPr>
              <a:t>  </a:t>
            </a:r>
            <a:r>
              <a:rPr kumimoji="1" lang="zh-CN" altLang="en-US" sz="2665" kern="1200">
                <a:latin typeface="Times New Roman" panose="02020603050405020304" charset="0"/>
                <a:cs typeface="Times New Roman" panose="02020603050405020304" charset="0"/>
              </a:rPr>
              <a:t>“What do you think?” Mom asked, pointing to her desk. Jordan</a:t>
            </a:r>
            <a:r>
              <a:rPr kumimoji="1" lang="en-US" altLang="zh-CN" sz="2665" kern="1200">
                <a:latin typeface="Times New Roman" panose="02020603050405020304" charset="0"/>
                <a:cs typeface="Times New Roman" panose="02020603050405020304" charset="0"/>
              </a:rPr>
              <a:t>’</a:t>
            </a:r>
            <a:r>
              <a:rPr kumimoji="1" lang="zh-CN" altLang="en-US" sz="2665" kern="1200">
                <a:latin typeface="Times New Roman" panose="02020603050405020304" charset="0"/>
                <a:cs typeface="Times New Roman" panose="02020603050405020304" charset="0"/>
              </a:rPr>
              <a:t>s eyes fell on the    </a:t>
            </a:r>
            <a:r>
              <a:rPr kumimoji="1" lang="zh-CN" altLang="en-US" sz="2665" u="sng" kern="1200">
                <a:latin typeface="Times New Roman" panose="02020603050405020304" charset="0"/>
                <a:cs typeface="Times New Roman" panose="02020603050405020304" charset="0"/>
              </a:rPr>
              <a:t>11  </a:t>
            </a:r>
            <a:r>
              <a:rPr kumimoji="1" lang="zh-CN" altLang="en-US" sz="2665" kern="1200">
                <a:latin typeface="Times New Roman" panose="02020603050405020304" charset="0"/>
                <a:cs typeface="Times New Roman" panose="02020603050405020304" charset="0"/>
              </a:rPr>
              <a:t> . He grinned. “It</a:t>
            </a:r>
            <a:r>
              <a:rPr kumimoji="1" lang="en-US" altLang="zh-CN" sz="2665" kern="1200">
                <a:latin typeface="Times New Roman" panose="02020603050405020304" charset="0"/>
                <a:cs typeface="Times New Roman" panose="02020603050405020304" charset="0"/>
              </a:rPr>
              <a:t>’</a:t>
            </a:r>
            <a:r>
              <a:rPr kumimoji="1" lang="zh-CN" altLang="en-US" sz="2665" kern="1200">
                <a:latin typeface="Times New Roman" panose="02020603050405020304" charset="0"/>
                <a:cs typeface="Times New Roman" panose="02020603050405020304" charset="0"/>
              </a:rPr>
              <a:t>s perfect!”</a:t>
            </a:r>
            <a:endParaRPr kumimoji="1" lang="zh-CN" altLang="en-US" sz="2665" kern="1200">
              <a:latin typeface="Times New Roman" panose="02020603050405020304" charset="0"/>
              <a:cs typeface="Times New Roman" panose="02020603050405020304" charset="0"/>
            </a:endParaRPr>
          </a:p>
          <a:p>
            <a:pPr marL="0" algn="l" defTabSz="914400" fontAlgn="auto" latinLnBrk="0">
              <a:lnSpc>
                <a:spcPts val="2005"/>
              </a:lnSpc>
              <a:spcBef>
                <a:spcPts val="0"/>
              </a:spcBef>
              <a:buClrTx/>
              <a:buSzTx/>
              <a:buNone/>
            </a:pPr>
            <a:r>
              <a:rPr kumimoji="1" lang="en-US" altLang="zh-CN" sz="2665" kern="1200">
                <a:latin typeface="Times New Roman" panose="02020603050405020304" charset="0"/>
                <a:cs typeface="Times New Roman" panose="02020603050405020304" charset="0"/>
              </a:rPr>
              <a:t>  </a:t>
            </a:r>
            <a:r>
              <a:rPr kumimoji="1" lang="zh-CN" altLang="en-US" sz="2665" kern="1200">
                <a:latin typeface="Times New Roman" panose="02020603050405020304" charset="0"/>
                <a:cs typeface="Times New Roman" panose="02020603050405020304" charset="0"/>
              </a:rPr>
              <a:t>On Friday night. Jordan was fully prepared for the competition. When Danny and Alex saw Jordan, they </a:t>
            </a:r>
            <a:r>
              <a:rPr kumimoji="1" lang="zh-CN" altLang="en-US" sz="2665" u="sng" kern="1200">
                <a:latin typeface="Times New Roman" panose="02020603050405020304" charset="0"/>
                <a:cs typeface="Times New Roman" panose="02020603050405020304" charset="0"/>
              </a:rPr>
              <a:t>   12    </a:t>
            </a:r>
            <a:r>
              <a:rPr kumimoji="1" lang="zh-CN" altLang="en-US" sz="2665" kern="1200">
                <a:latin typeface="Times New Roman" panose="02020603050405020304" charset="0"/>
                <a:cs typeface="Times New Roman" panose="02020603050405020304" charset="0"/>
              </a:rPr>
              <a:t>believe his costume.</a:t>
            </a:r>
            <a:endParaRPr kumimoji="1" lang="zh-CN" altLang="en-US" sz="2665" kern="1200">
              <a:latin typeface="Times New Roman" panose="02020603050405020304" charset="0"/>
              <a:cs typeface="Times New Roman" panose="02020603050405020304" charset="0"/>
            </a:endParaRPr>
          </a:p>
          <a:p>
            <a:pPr marL="0" algn="l" defTabSz="914400" fontAlgn="auto" latinLnBrk="0">
              <a:lnSpc>
                <a:spcPts val="2005"/>
              </a:lnSpc>
              <a:spcBef>
                <a:spcPts val="0"/>
              </a:spcBef>
              <a:buClrTx/>
              <a:buSzTx/>
              <a:buNone/>
            </a:pPr>
            <a:r>
              <a:rPr kumimoji="1" lang="zh-CN" altLang="en-US" sz="2665" kern="1200">
                <a:latin typeface="Times New Roman" panose="02020603050405020304" charset="0"/>
                <a:cs typeface="Times New Roman" panose="02020603050405020304" charset="0"/>
              </a:rPr>
              <a:t>“The Magnifico Mobile?” Danny’s eyes lit up. “The wheels of your wheelchair are perfect for its back wheels.” He wondered</a:t>
            </a:r>
            <a:r>
              <a:rPr kumimoji="1" lang="zh-CN" altLang="en-US" sz="2665" u="sng" kern="1200">
                <a:latin typeface="Times New Roman" panose="02020603050405020304" charset="0"/>
                <a:cs typeface="Times New Roman" panose="02020603050405020304" charset="0"/>
              </a:rPr>
              <a:t>    13   </a:t>
            </a:r>
            <a:r>
              <a:rPr kumimoji="1" lang="zh-CN" altLang="en-US" sz="2665" kern="1200">
                <a:latin typeface="Times New Roman" panose="02020603050405020304" charset="0"/>
                <a:cs typeface="Times New Roman" panose="02020603050405020304" charset="0"/>
              </a:rPr>
              <a:t> Jordan made it.</a:t>
            </a:r>
            <a:endParaRPr kumimoji="1" lang="zh-CN" altLang="en-US" sz="2665" kern="1200">
              <a:latin typeface="Times New Roman" panose="02020603050405020304" charset="0"/>
              <a:cs typeface="Times New Roman" panose="02020603050405020304" charset="0"/>
            </a:endParaRPr>
          </a:p>
          <a:p>
            <a:pPr marL="0" algn="l" defTabSz="914400" fontAlgn="auto" latinLnBrk="0">
              <a:lnSpc>
                <a:spcPts val="2005"/>
              </a:lnSpc>
              <a:spcBef>
                <a:spcPts val="0"/>
              </a:spcBef>
              <a:buClrTx/>
              <a:buSzTx/>
              <a:buNone/>
            </a:pPr>
            <a:r>
              <a:rPr kumimoji="1" lang="zh-CN" altLang="en-US" sz="2665" kern="1200">
                <a:latin typeface="Times New Roman" panose="02020603050405020304" charset="0"/>
                <a:cs typeface="Times New Roman" panose="02020603050405020304" charset="0"/>
              </a:rPr>
              <a:t>Jordan beamed. “Thanks! I got the idea from a box.”</a:t>
            </a:r>
            <a:endParaRPr kumimoji="1" lang="zh-CN" altLang="en-US" sz="2665" kern="1200">
              <a:latin typeface="Times New Roman" panose="02020603050405020304" charset="0"/>
              <a:cs typeface="Times New Roman" panose="02020603050405020304" charset="0"/>
            </a:endParaRPr>
          </a:p>
          <a:p>
            <a:pPr marL="0" algn="l" defTabSz="914400" fontAlgn="auto" latinLnBrk="0">
              <a:lnSpc>
                <a:spcPts val="2005"/>
              </a:lnSpc>
              <a:spcBef>
                <a:spcPts val="0"/>
              </a:spcBef>
              <a:buClrTx/>
              <a:buSzTx/>
              <a:buNone/>
            </a:pPr>
            <a:r>
              <a:rPr kumimoji="1" lang="zh-CN" altLang="en-US" sz="2665" kern="1200">
                <a:latin typeface="Times New Roman" panose="02020603050405020304" charset="0"/>
                <a:cs typeface="Times New Roman" panose="02020603050405020304" charset="0"/>
              </a:rPr>
              <a:t>It was time to announce, the</a:t>
            </a:r>
            <a:r>
              <a:rPr kumimoji="1" lang="zh-CN" altLang="en-US" sz="2665" u="sng" kern="1200">
                <a:latin typeface="Times New Roman" panose="02020603050405020304" charset="0"/>
                <a:cs typeface="Times New Roman" panose="02020603050405020304" charset="0"/>
              </a:rPr>
              <a:t>    14  </a:t>
            </a:r>
            <a:r>
              <a:rPr kumimoji="1" lang="zh-CN" altLang="en-US" sz="2665" kern="1200">
                <a:latin typeface="Times New Roman" panose="02020603050405020304" charset="0"/>
                <a:cs typeface="Times New Roman" panose="02020603050405020304" charset="0"/>
              </a:rPr>
              <a:t> . “The winner is... Jordan Eastman!” Everyone clapped.</a:t>
            </a:r>
            <a:endParaRPr kumimoji="1" lang="zh-CN" altLang="en-US" sz="2665" kern="1200">
              <a:latin typeface="Times New Roman" panose="02020603050405020304" charset="0"/>
              <a:cs typeface="Times New Roman" panose="02020603050405020304" charset="0"/>
            </a:endParaRPr>
          </a:p>
          <a:p>
            <a:pPr marL="0" algn="l" defTabSz="914400" fontAlgn="auto" latinLnBrk="0">
              <a:lnSpc>
                <a:spcPts val="2005"/>
              </a:lnSpc>
              <a:spcBef>
                <a:spcPts val="0"/>
              </a:spcBef>
              <a:buClrTx/>
              <a:buSzTx/>
              <a:buNone/>
            </a:pPr>
            <a:r>
              <a:rPr kumimoji="1" lang="zh-CN" altLang="en-US" sz="2665" kern="1200">
                <a:latin typeface="Times New Roman" panose="02020603050405020304" charset="0"/>
                <a:cs typeface="Times New Roman" panose="02020603050405020304" charset="0"/>
              </a:rPr>
              <a:t>“See?” Meg said. “You just needed to be</a:t>
            </a:r>
            <a:r>
              <a:rPr kumimoji="1" lang="zh-CN" altLang="en-US" sz="2665" u="sng" kern="1200">
                <a:latin typeface="Times New Roman" panose="02020603050405020304" charset="0"/>
                <a:cs typeface="Times New Roman" panose="02020603050405020304" charset="0"/>
              </a:rPr>
              <a:t>    15   </a:t>
            </a:r>
            <a:r>
              <a:rPr kumimoji="1" lang="zh-CN" altLang="en-US" sz="2665" kern="1200">
                <a:latin typeface="Times New Roman" panose="02020603050405020304" charset="0"/>
                <a:cs typeface="Times New Roman" panose="02020603050405020304" charset="0"/>
              </a:rPr>
              <a:t>!”</a:t>
            </a:r>
            <a:endParaRPr kumimoji="1" lang="zh-CN" altLang="en-US" sz="2665" kern="1200">
              <a:latin typeface="Times New Roman" panose="02020603050405020304" charset="0"/>
              <a:cs typeface="Times New Roman" panose="02020603050405020304" charset="0"/>
            </a:endParaRPr>
          </a:p>
          <a:p>
            <a:pPr marL="0" algn="l" defTabSz="914400" fontAlgn="auto" latinLnBrk="0">
              <a:lnSpc>
                <a:spcPts val="2005"/>
              </a:lnSpc>
              <a:spcBef>
                <a:spcPts val="0"/>
              </a:spcBef>
              <a:buClrTx/>
              <a:buSzTx/>
              <a:buNone/>
            </a:pPr>
            <a:r>
              <a:rPr kumimoji="1" lang="zh-CN" altLang="en-US" sz="2665" kern="1200">
                <a:latin typeface="Times New Roman" panose="02020603050405020304" charset="0"/>
                <a:cs typeface="Times New Roman" panose="02020603050405020304" charset="0"/>
              </a:rPr>
              <a:t>“Yeah, think outside the box!” Jordan smiled.</a:t>
            </a:r>
            <a:endParaRPr kumimoji="1" lang="zh-CN" altLang="en-US" sz="2665" kern="1200">
              <a:latin typeface="Times New Roman" panose="02020603050405020304" charset="0"/>
              <a:cs typeface="Times New Roman" panose="02020603050405020304" charset="0"/>
            </a:endParaRPr>
          </a:p>
          <a:p>
            <a:pPr eaLnBrk="1" latinLnBrk="0" hangingPunct="1">
              <a:lnSpc>
                <a:spcPts val="2005"/>
              </a:lnSpc>
              <a:spcBef>
                <a:spcPts val="0"/>
              </a:spcBef>
            </a:pPr>
            <a:r>
              <a:rPr lang="zh-CN" altLang="zh-CN" sz="2665" dirty="0">
                <a:solidFill>
                  <a:srgbClr val="0000FF"/>
                </a:solidFill>
                <a:sym typeface="+mn-ea"/>
              </a:rPr>
              <a:t>1</a:t>
            </a:r>
            <a:r>
              <a:rPr kumimoji="1" lang="zh-CN" altLang="en-US" sz="2665" kern="1200">
                <a:solidFill>
                  <a:srgbClr val="0000FF"/>
                </a:solidFill>
                <a:latin typeface="Times New Roman" panose="02020603050405020304" charset="0"/>
                <a:cs typeface="Times New Roman" panose="02020603050405020304" charset="0"/>
                <a:sym typeface="+mn-ea"/>
              </a:rPr>
              <a:t>. A. my   </a:t>
            </a:r>
            <a:r>
              <a:rPr kumimoji="1" lang="en-US" altLang="zh-CN" sz="2665" kern="1200">
                <a:solidFill>
                  <a:srgbClr val="0000FF"/>
                </a:solidFill>
                <a:latin typeface="Times New Roman" panose="02020603050405020304" charset="0"/>
                <a:cs typeface="Times New Roman" panose="02020603050405020304" charset="0"/>
                <a:sym typeface="+mn-ea"/>
              </a:rPr>
              <a:t>       </a:t>
            </a:r>
            <a:r>
              <a:rPr kumimoji="1" lang="zh-CN" altLang="en-US" sz="2665" kern="1200">
                <a:solidFill>
                  <a:srgbClr val="0000FF"/>
                </a:solidFill>
                <a:latin typeface="Times New Roman" panose="02020603050405020304" charset="0"/>
                <a:cs typeface="Times New Roman" panose="02020603050405020304" charset="0"/>
                <a:sym typeface="+mn-ea"/>
              </a:rPr>
              <a:t> B. his    </a:t>
            </a:r>
            <a:r>
              <a:rPr kumimoji="1" lang="en-US" altLang="zh-CN" sz="2665" kern="1200">
                <a:solidFill>
                  <a:srgbClr val="0000FF"/>
                </a:solidFill>
                <a:latin typeface="Times New Roman" panose="02020603050405020304" charset="0"/>
                <a:cs typeface="Times New Roman" panose="02020603050405020304" charset="0"/>
                <a:sym typeface="+mn-ea"/>
              </a:rPr>
              <a:t>         </a:t>
            </a:r>
            <a:r>
              <a:rPr kumimoji="1" lang="zh-CN" altLang="en-US" sz="2665" kern="1200">
                <a:solidFill>
                  <a:srgbClr val="0000FF"/>
                </a:solidFill>
                <a:latin typeface="Times New Roman" panose="02020603050405020304" charset="0"/>
                <a:cs typeface="Times New Roman" panose="02020603050405020304" charset="0"/>
                <a:sym typeface="+mn-ea"/>
              </a:rPr>
              <a:t>C. her    </a:t>
            </a:r>
            <a:r>
              <a:rPr kumimoji="1" lang="en-US" altLang="zh-CN" sz="2665" kern="1200">
                <a:solidFill>
                  <a:srgbClr val="0000FF"/>
                </a:solidFill>
                <a:latin typeface="Times New Roman" panose="02020603050405020304" charset="0"/>
                <a:cs typeface="Times New Roman" panose="02020603050405020304" charset="0"/>
                <a:sym typeface="+mn-ea"/>
              </a:rPr>
              <a:t>              </a:t>
            </a:r>
            <a:r>
              <a:rPr kumimoji="1" lang="zh-CN" altLang="en-US" sz="2665" kern="1200">
                <a:solidFill>
                  <a:srgbClr val="0000FF"/>
                </a:solidFill>
                <a:latin typeface="Times New Roman" panose="02020603050405020304" charset="0"/>
                <a:cs typeface="Times New Roman" panose="02020603050405020304" charset="0"/>
                <a:sym typeface="+mn-ea"/>
              </a:rPr>
              <a:t>D. your</a:t>
            </a:r>
            <a:endParaRPr kumimoji="1" lang="zh-CN" altLang="en-US" sz="2665" kern="1200">
              <a:solidFill>
                <a:srgbClr val="0000FF"/>
              </a:solidFill>
              <a:latin typeface="Times New Roman" panose="02020603050405020304" charset="0"/>
              <a:cs typeface="Times New Roman" panose="02020603050405020304" charset="0"/>
            </a:endParaRPr>
          </a:p>
          <a:p>
            <a:pPr eaLnBrk="1" latinLnBrk="0" hangingPunct="1">
              <a:lnSpc>
                <a:spcPts val="2080"/>
              </a:lnSpc>
              <a:spcBef>
                <a:spcPts val="0"/>
              </a:spcBef>
            </a:pPr>
            <a:r>
              <a:rPr kumimoji="1" lang="zh-CN" altLang="en-US" sz="2665" kern="1200">
                <a:solidFill>
                  <a:srgbClr val="0000FF"/>
                </a:solidFill>
                <a:latin typeface="Times New Roman" panose="02020603050405020304" charset="0"/>
                <a:cs typeface="Times New Roman" panose="02020603050405020304" charset="0"/>
                <a:sym typeface="+mn-ea"/>
              </a:rPr>
              <a:t>2. A. possible    B. difficult    C. important    </a:t>
            </a:r>
            <a:r>
              <a:rPr kumimoji="1" lang="en-US" altLang="zh-CN" sz="2665" kern="1200">
                <a:solidFill>
                  <a:srgbClr val="0000FF"/>
                </a:solidFill>
                <a:latin typeface="Times New Roman" panose="02020603050405020304" charset="0"/>
                <a:cs typeface="Times New Roman" panose="02020603050405020304" charset="0"/>
                <a:sym typeface="+mn-ea"/>
              </a:rPr>
              <a:t>    </a:t>
            </a:r>
            <a:r>
              <a:rPr kumimoji="1" lang="zh-CN" altLang="en-US" sz="2665" kern="1200">
                <a:solidFill>
                  <a:srgbClr val="0000FF"/>
                </a:solidFill>
                <a:latin typeface="Times New Roman" panose="02020603050405020304" charset="0"/>
                <a:cs typeface="Times New Roman" panose="02020603050405020304" charset="0"/>
                <a:sym typeface="+mn-ea"/>
              </a:rPr>
              <a:t>D. dangerous</a:t>
            </a:r>
            <a:endParaRPr kumimoji="1" lang="zh-CN" altLang="en-US" sz="2665" kern="1200">
              <a:solidFill>
                <a:srgbClr val="0000FF"/>
              </a:solidFill>
              <a:latin typeface="Times New Roman" panose="02020603050405020304" charset="0"/>
              <a:cs typeface="Times New Roman" panose="02020603050405020304" charset="0"/>
            </a:endParaRPr>
          </a:p>
          <a:p>
            <a:pPr eaLnBrk="1" latinLnBrk="0" hangingPunct="1">
              <a:lnSpc>
                <a:spcPts val="2080"/>
              </a:lnSpc>
              <a:spcBef>
                <a:spcPts val="0"/>
              </a:spcBef>
            </a:pPr>
            <a:r>
              <a:rPr kumimoji="1" lang="zh-CN" altLang="en-US" sz="2665" kern="1200">
                <a:solidFill>
                  <a:srgbClr val="0000FF"/>
                </a:solidFill>
                <a:latin typeface="Times New Roman" panose="02020603050405020304" charset="0"/>
                <a:cs typeface="Times New Roman" panose="02020603050405020304" charset="0"/>
                <a:sym typeface="+mn-ea"/>
              </a:rPr>
              <a:t>3. A. nothing    B. anything    C. something    </a:t>
            </a:r>
            <a:r>
              <a:rPr kumimoji="1" lang="en-US" altLang="zh-CN" sz="2665" kern="1200">
                <a:solidFill>
                  <a:srgbClr val="0000FF"/>
                </a:solidFill>
                <a:latin typeface="Times New Roman" panose="02020603050405020304" charset="0"/>
                <a:cs typeface="Times New Roman" panose="02020603050405020304" charset="0"/>
                <a:sym typeface="+mn-ea"/>
              </a:rPr>
              <a:t>  </a:t>
            </a:r>
            <a:r>
              <a:rPr kumimoji="1" lang="zh-CN" altLang="en-US" sz="2665" kern="1200">
                <a:solidFill>
                  <a:srgbClr val="0000FF"/>
                </a:solidFill>
                <a:latin typeface="Times New Roman" panose="02020603050405020304" charset="0"/>
                <a:cs typeface="Times New Roman" panose="02020603050405020304" charset="0"/>
                <a:sym typeface="+mn-ea"/>
              </a:rPr>
              <a:t>D. everything</a:t>
            </a:r>
            <a:endParaRPr kumimoji="1" lang="zh-CN" altLang="en-US" sz="2665" kern="1200">
              <a:solidFill>
                <a:srgbClr val="0000FF"/>
              </a:solidFill>
              <a:latin typeface="Times New Roman" panose="02020603050405020304" charset="0"/>
              <a:cs typeface="Times New Roman" panose="02020603050405020304" charset="0"/>
            </a:endParaRPr>
          </a:p>
          <a:p>
            <a:pPr eaLnBrk="1" latinLnBrk="0" hangingPunct="1">
              <a:lnSpc>
                <a:spcPts val="2080"/>
              </a:lnSpc>
              <a:spcBef>
                <a:spcPts val="0"/>
              </a:spcBef>
            </a:pPr>
            <a:r>
              <a:rPr kumimoji="1" lang="zh-CN" altLang="en-US" sz="2665" kern="1200">
                <a:solidFill>
                  <a:srgbClr val="0000FF"/>
                </a:solidFill>
                <a:latin typeface="Times New Roman" panose="02020603050405020304" charset="0"/>
                <a:cs typeface="Times New Roman" panose="02020603050405020304" charset="0"/>
                <a:sym typeface="+mn-ea"/>
              </a:rPr>
              <a:t>4. A. secretly    B. angrily    </a:t>
            </a:r>
            <a:r>
              <a:rPr kumimoji="1" lang="en-US" altLang="zh-CN" sz="2665" kern="1200">
                <a:solidFill>
                  <a:srgbClr val="0000FF"/>
                </a:solidFill>
                <a:latin typeface="Times New Roman" panose="02020603050405020304" charset="0"/>
                <a:cs typeface="Times New Roman" panose="02020603050405020304" charset="0"/>
                <a:sym typeface="+mn-ea"/>
              </a:rPr>
              <a:t>  </a:t>
            </a:r>
            <a:r>
              <a:rPr kumimoji="1" lang="zh-CN" altLang="en-US" sz="2665" kern="1200">
                <a:solidFill>
                  <a:srgbClr val="0000FF"/>
                </a:solidFill>
                <a:latin typeface="Times New Roman" panose="02020603050405020304" charset="0"/>
                <a:cs typeface="Times New Roman" panose="02020603050405020304" charset="0"/>
                <a:sym typeface="+mn-ea"/>
              </a:rPr>
              <a:t>C. proudly    </a:t>
            </a:r>
            <a:r>
              <a:rPr kumimoji="1" lang="en-US" altLang="zh-CN" sz="2665" kern="1200">
                <a:solidFill>
                  <a:srgbClr val="0000FF"/>
                </a:solidFill>
                <a:latin typeface="Times New Roman" panose="02020603050405020304" charset="0"/>
                <a:cs typeface="Times New Roman" panose="02020603050405020304" charset="0"/>
                <a:sym typeface="+mn-ea"/>
              </a:rPr>
              <a:t>       </a:t>
            </a:r>
            <a:r>
              <a:rPr kumimoji="1" lang="zh-CN" altLang="en-US" sz="2665" kern="1200">
                <a:solidFill>
                  <a:srgbClr val="0000FF"/>
                </a:solidFill>
                <a:latin typeface="Times New Roman" panose="02020603050405020304" charset="0"/>
                <a:cs typeface="Times New Roman" panose="02020603050405020304" charset="0"/>
                <a:sym typeface="+mn-ea"/>
              </a:rPr>
              <a:t>D. carefully</a:t>
            </a:r>
            <a:endParaRPr kumimoji="1" lang="zh-CN" altLang="en-US" sz="2665" kern="1200">
              <a:solidFill>
                <a:srgbClr val="0000FF"/>
              </a:solidFill>
              <a:latin typeface="Times New Roman" panose="02020603050405020304" charset="0"/>
              <a:cs typeface="Times New Roman" panose="02020603050405020304" charset="0"/>
            </a:endParaRPr>
          </a:p>
          <a:p>
            <a:pPr eaLnBrk="1" latinLnBrk="0" hangingPunct="1">
              <a:lnSpc>
                <a:spcPts val="2080"/>
              </a:lnSpc>
              <a:spcBef>
                <a:spcPts val="0"/>
              </a:spcBef>
            </a:pPr>
            <a:r>
              <a:rPr kumimoji="1" lang="zh-CN" altLang="en-US" sz="2665" kern="1200">
                <a:solidFill>
                  <a:srgbClr val="0000FF"/>
                </a:solidFill>
                <a:latin typeface="Times New Roman" panose="02020603050405020304" charset="0"/>
                <a:cs typeface="Times New Roman" panose="02020603050405020304" charset="0"/>
                <a:sym typeface="+mn-ea"/>
              </a:rPr>
              <a:t>5. A. judge    </a:t>
            </a:r>
            <a:r>
              <a:rPr kumimoji="1" lang="en-US" altLang="zh-CN" sz="2665" kern="1200">
                <a:solidFill>
                  <a:srgbClr val="0000FF"/>
                </a:solidFill>
                <a:latin typeface="Times New Roman" panose="02020603050405020304" charset="0"/>
                <a:cs typeface="Times New Roman" panose="02020603050405020304" charset="0"/>
                <a:sym typeface="+mn-ea"/>
              </a:rPr>
              <a:t>   </a:t>
            </a:r>
            <a:r>
              <a:rPr kumimoji="1" lang="zh-CN" altLang="en-US" sz="2665" kern="1200">
                <a:solidFill>
                  <a:srgbClr val="0000FF"/>
                </a:solidFill>
                <a:latin typeface="Times New Roman" panose="02020603050405020304" charset="0"/>
                <a:cs typeface="Times New Roman" panose="02020603050405020304" charset="0"/>
                <a:sym typeface="+mn-ea"/>
              </a:rPr>
              <a:t>B. winner    </a:t>
            </a:r>
            <a:r>
              <a:rPr kumimoji="1" lang="en-US" altLang="zh-CN" sz="2665" kern="1200">
                <a:solidFill>
                  <a:srgbClr val="0000FF"/>
                </a:solidFill>
                <a:latin typeface="Times New Roman" panose="02020603050405020304" charset="0"/>
                <a:cs typeface="Times New Roman" panose="02020603050405020304" charset="0"/>
                <a:sym typeface="+mn-ea"/>
              </a:rPr>
              <a:t>  </a:t>
            </a:r>
            <a:r>
              <a:rPr kumimoji="1" lang="zh-CN" altLang="en-US" sz="2665" kern="1200">
                <a:solidFill>
                  <a:srgbClr val="0000FF"/>
                </a:solidFill>
                <a:latin typeface="Times New Roman" panose="02020603050405020304" charset="0"/>
                <a:cs typeface="Times New Roman" panose="02020603050405020304" charset="0"/>
                <a:sym typeface="+mn-ea"/>
              </a:rPr>
              <a:t>C. officer   </a:t>
            </a:r>
            <a:r>
              <a:rPr kumimoji="1" lang="en-US" altLang="zh-CN" sz="2665" kern="1200">
                <a:solidFill>
                  <a:srgbClr val="0000FF"/>
                </a:solidFill>
                <a:latin typeface="Times New Roman" panose="02020603050405020304" charset="0"/>
                <a:cs typeface="Times New Roman" panose="02020603050405020304" charset="0"/>
                <a:sym typeface="+mn-ea"/>
              </a:rPr>
              <a:t>          </a:t>
            </a:r>
            <a:r>
              <a:rPr kumimoji="1" lang="zh-CN" altLang="en-US" sz="2665" kern="1200">
                <a:solidFill>
                  <a:srgbClr val="0000FF"/>
                </a:solidFill>
                <a:latin typeface="Times New Roman" panose="02020603050405020304" charset="0"/>
                <a:cs typeface="Times New Roman" panose="02020603050405020304" charset="0"/>
                <a:sym typeface="+mn-ea"/>
              </a:rPr>
              <a:t> D. player</a:t>
            </a:r>
            <a:endParaRPr kumimoji="1" lang="zh-CN" altLang="en-US" sz="2665" kern="1200">
              <a:solidFill>
                <a:srgbClr val="0000FF"/>
              </a:solidFill>
              <a:latin typeface="Times New Roman" panose="02020603050405020304" charset="0"/>
              <a:cs typeface="Times New Roman" panose="02020603050405020304" charset="0"/>
            </a:endParaRPr>
          </a:p>
          <a:p>
            <a:pPr eaLnBrk="1" latinLnBrk="0" hangingPunct="1">
              <a:lnSpc>
                <a:spcPts val="2080"/>
              </a:lnSpc>
              <a:spcBef>
                <a:spcPts val="0"/>
              </a:spcBef>
            </a:pPr>
            <a:r>
              <a:rPr kumimoji="1" lang="zh-CN" altLang="en-US" sz="2665" kern="1200">
                <a:solidFill>
                  <a:srgbClr val="0000FF"/>
                </a:solidFill>
                <a:latin typeface="Times New Roman" panose="02020603050405020304" charset="0"/>
                <a:cs typeface="Times New Roman" panose="02020603050405020304" charset="0"/>
                <a:sym typeface="+mn-ea"/>
              </a:rPr>
              <a:t>6. A. ordered    B. guessed    C. suggested    </a:t>
            </a:r>
            <a:r>
              <a:rPr kumimoji="1" lang="en-US" altLang="zh-CN" sz="2665" kern="1200">
                <a:solidFill>
                  <a:srgbClr val="0000FF"/>
                </a:solidFill>
                <a:latin typeface="Times New Roman" panose="02020603050405020304" charset="0"/>
                <a:cs typeface="Times New Roman" panose="02020603050405020304" charset="0"/>
                <a:sym typeface="+mn-ea"/>
              </a:rPr>
              <a:t>     </a:t>
            </a:r>
            <a:r>
              <a:rPr kumimoji="1" lang="zh-CN" altLang="en-US" sz="2665" kern="1200">
                <a:solidFill>
                  <a:srgbClr val="0000FF"/>
                </a:solidFill>
                <a:latin typeface="Times New Roman" panose="02020603050405020304" charset="0"/>
                <a:cs typeface="Times New Roman" panose="02020603050405020304" charset="0"/>
                <a:sym typeface="+mn-ea"/>
              </a:rPr>
              <a:t>D. promised</a:t>
            </a:r>
            <a:endParaRPr kumimoji="1" lang="zh-CN" altLang="en-US" sz="2665" kern="1200">
              <a:solidFill>
                <a:srgbClr val="0000FF"/>
              </a:solidFill>
              <a:latin typeface="Times New Roman" panose="02020603050405020304" charset="0"/>
              <a:cs typeface="Times New Roman" panose="02020603050405020304" charset="0"/>
            </a:endParaRPr>
          </a:p>
          <a:p>
            <a:pPr eaLnBrk="1" latinLnBrk="0" hangingPunct="1">
              <a:lnSpc>
                <a:spcPts val="2080"/>
              </a:lnSpc>
              <a:spcBef>
                <a:spcPts val="0"/>
              </a:spcBef>
            </a:pPr>
            <a:r>
              <a:rPr kumimoji="1" lang="zh-CN" altLang="en-US" sz="2665" kern="1200">
                <a:solidFill>
                  <a:srgbClr val="0000FF"/>
                </a:solidFill>
                <a:latin typeface="Times New Roman" panose="02020603050405020304" charset="0"/>
                <a:cs typeface="Times New Roman" panose="02020603050405020304" charset="0"/>
                <a:sym typeface="+mn-ea"/>
              </a:rPr>
              <a:t>7. A. or   </a:t>
            </a:r>
            <a:r>
              <a:rPr kumimoji="1" lang="en-US" altLang="zh-CN" sz="2665" kern="1200">
                <a:solidFill>
                  <a:srgbClr val="0000FF"/>
                </a:solidFill>
                <a:latin typeface="Times New Roman" panose="02020603050405020304" charset="0"/>
                <a:cs typeface="Times New Roman" panose="02020603050405020304" charset="0"/>
                <a:sym typeface="+mn-ea"/>
              </a:rPr>
              <a:t>         </a:t>
            </a:r>
            <a:r>
              <a:rPr kumimoji="1" lang="zh-CN" altLang="en-US" sz="2665" kern="1200">
                <a:solidFill>
                  <a:srgbClr val="0000FF"/>
                </a:solidFill>
                <a:latin typeface="Times New Roman" panose="02020603050405020304" charset="0"/>
                <a:cs typeface="Times New Roman" panose="02020603050405020304" charset="0"/>
                <a:sym typeface="+mn-ea"/>
              </a:rPr>
              <a:t> B. so    </a:t>
            </a:r>
            <a:r>
              <a:rPr kumimoji="1" lang="en-US" altLang="zh-CN" sz="2665" kern="1200">
                <a:solidFill>
                  <a:srgbClr val="0000FF"/>
                </a:solidFill>
                <a:latin typeface="Times New Roman" panose="02020603050405020304" charset="0"/>
                <a:cs typeface="Times New Roman" panose="02020603050405020304" charset="0"/>
                <a:sym typeface="+mn-ea"/>
              </a:rPr>
              <a:t>         </a:t>
            </a:r>
            <a:r>
              <a:rPr kumimoji="1" lang="zh-CN" altLang="en-US" sz="2665" kern="1200">
                <a:solidFill>
                  <a:srgbClr val="0000FF"/>
                </a:solidFill>
                <a:latin typeface="Times New Roman" panose="02020603050405020304" charset="0"/>
                <a:cs typeface="Times New Roman" panose="02020603050405020304" charset="0"/>
                <a:sym typeface="+mn-ea"/>
              </a:rPr>
              <a:t>C. if    </a:t>
            </a:r>
            <a:r>
              <a:rPr kumimoji="1" lang="en-US" altLang="zh-CN" sz="2665" kern="1200">
                <a:solidFill>
                  <a:srgbClr val="0000FF"/>
                </a:solidFill>
                <a:latin typeface="Times New Roman" panose="02020603050405020304" charset="0"/>
                <a:cs typeface="Times New Roman" panose="02020603050405020304" charset="0"/>
                <a:sym typeface="+mn-ea"/>
              </a:rPr>
              <a:t>                   </a:t>
            </a:r>
            <a:r>
              <a:rPr kumimoji="1" lang="zh-CN" altLang="en-US" sz="2665" kern="1200">
                <a:solidFill>
                  <a:srgbClr val="0000FF"/>
                </a:solidFill>
                <a:latin typeface="Times New Roman" panose="02020603050405020304" charset="0"/>
                <a:cs typeface="Times New Roman" panose="02020603050405020304" charset="0"/>
                <a:sym typeface="+mn-ea"/>
              </a:rPr>
              <a:t>D. but</a:t>
            </a:r>
            <a:endParaRPr kumimoji="1" lang="zh-CN" altLang="en-US" sz="2665" kern="1200">
              <a:solidFill>
                <a:srgbClr val="0000FF"/>
              </a:solidFill>
              <a:latin typeface="Times New Roman" panose="02020603050405020304" charset="0"/>
              <a:cs typeface="Times New Roman" panose="02020603050405020304" charset="0"/>
            </a:endParaRPr>
          </a:p>
          <a:p>
            <a:pPr eaLnBrk="1" latinLnBrk="0" hangingPunct="1">
              <a:lnSpc>
                <a:spcPts val="2080"/>
              </a:lnSpc>
              <a:spcBef>
                <a:spcPts val="0"/>
              </a:spcBef>
            </a:pPr>
            <a:r>
              <a:rPr kumimoji="1" lang="zh-CN" altLang="en-US" sz="2665" kern="1200">
                <a:solidFill>
                  <a:srgbClr val="0000FF"/>
                </a:solidFill>
                <a:latin typeface="Times New Roman" panose="02020603050405020304" charset="0"/>
                <a:cs typeface="Times New Roman" panose="02020603050405020304" charset="0"/>
                <a:sym typeface="+mn-ea"/>
              </a:rPr>
              <a:t>8. A. took off    B. paid for    C. threw away    </a:t>
            </a:r>
            <a:r>
              <a:rPr kumimoji="1" lang="en-US" altLang="zh-CN" sz="2665" kern="1200">
                <a:solidFill>
                  <a:srgbClr val="0000FF"/>
                </a:solidFill>
                <a:latin typeface="Times New Roman" panose="02020603050405020304" charset="0"/>
                <a:cs typeface="Times New Roman" panose="02020603050405020304" charset="0"/>
                <a:sym typeface="+mn-ea"/>
              </a:rPr>
              <a:t>  </a:t>
            </a:r>
            <a:r>
              <a:rPr kumimoji="1" lang="zh-CN" altLang="en-US" sz="2665" kern="1200">
                <a:solidFill>
                  <a:srgbClr val="0000FF"/>
                </a:solidFill>
                <a:latin typeface="Times New Roman" panose="02020603050405020304" charset="0"/>
                <a:cs typeface="Times New Roman" panose="02020603050405020304" charset="0"/>
                <a:sym typeface="+mn-ea"/>
              </a:rPr>
              <a:t>D. looked through</a:t>
            </a:r>
            <a:endParaRPr kumimoji="1" lang="zh-CN" altLang="en-US" sz="2665" kern="1200">
              <a:solidFill>
                <a:srgbClr val="0000FF"/>
              </a:solidFill>
              <a:latin typeface="Times New Roman" panose="02020603050405020304" charset="0"/>
              <a:cs typeface="Times New Roman" panose="02020603050405020304" charset="0"/>
            </a:endParaRPr>
          </a:p>
          <a:p>
            <a:pPr eaLnBrk="1" latinLnBrk="0" hangingPunct="1">
              <a:lnSpc>
                <a:spcPts val="2080"/>
              </a:lnSpc>
              <a:spcBef>
                <a:spcPts val="0"/>
              </a:spcBef>
            </a:pPr>
            <a:r>
              <a:rPr kumimoji="1" lang="zh-CN" altLang="en-US" sz="2665" kern="1200">
                <a:solidFill>
                  <a:srgbClr val="0000FF"/>
                </a:solidFill>
                <a:latin typeface="Times New Roman" panose="02020603050405020304" charset="0"/>
                <a:cs typeface="Times New Roman" panose="02020603050405020304" charset="0"/>
                <a:sym typeface="+mn-ea"/>
              </a:rPr>
              <a:t>9. A. for    </a:t>
            </a:r>
            <a:r>
              <a:rPr kumimoji="1" lang="en-US" altLang="zh-CN" sz="2665" kern="1200">
                <a:solidFill>
                  <a:srgbClr val="0000FF"/>
                </a:solidFill>
                <a:latin typeface="Times New Roman" panose="02020603050405020304" charset="0"/>
                <a:cs typeface="Times New Roman" panose="02020603050405020304" charset="0"/>
                <a:sym typeface="+mn-ea"/>
              </a:rPr>
              <a:t>        </a:t>
            </a:r>
            <a:r>
              <a:rPr kumimoji="1" lang="zh-CN" altLang="en-US" sz="2665" kern="1200">
                <a:solidFill>
                  <a:srgbClr val="0000FF"/>
                </a:solidFill>
                <a:latin typeface="Times New Roman" panose="02020603050405020304" charset="0"/>
                <a:cs typeface="Times New Roman" panose="02020603050405020304" charset="0"/>
                <a:sym typeface="+mn-ea"/>
              </a:rPr>
              <a:t>B. around   </a:t>
            </a:r>
            <a:r>
              <a:rPr kumimoji="1" lang="en-US" altLang="zh-CN" sz="2665" kern="1200">
                <a:solidFill>
                  <a:srgbClr val="0000FF"/>
                </a:solidFill>
                <a:latin typeface="Times New Roman" panose="02020603050405020304" charset="0"/>
                <a:cs typeface="Times New Roman" panose="02020603050405020304" charset="0"/>
                <a:sym typeface="+mn-ea"/>
              </a:rPr>
              <a:t>   </a:t>
            </a:r>
            <a:r>
              <a:rPr kumimoji="1" lang="zh-CN" altLang="en-US" sz="2665" kern="1200">
                <a:solidFill>
                  <a:srgbClr val="0000FF"/>
                </a:solidFill>
                <a:latin typeface="Times New Roman" panose="02020603050405020304" charset="0"/>
                <a:cs typeface="Times New Roman" panose="02020603050405020304" charset="0"/>
                <a:sym typeface="+mn-ea"/>
              </a:rPr>
              <a:t> C. outside    </a:t>
            </a:r>
            <a:r>
              <a:rPr kumimoji="1" lang="en-US" altLang="zh-CN" sz="2665" kern="1200">
                <a:solidFill>
                  <a:srgbClr val="0000FF"/>
                </a:solidFill>
                <a:latin typeface="Times New Roman" panose="02020603050405020304" charset="0"/>
                <a:cs typeface="Times New Roman" panose="02020603050405020304" charset="0"/>
                <a:sym typeface="+mn-ea"/>
              </a:rPr>
              <a:t>       </a:t>
            </a:r>
            <a:r>
              <a:rPr kumimoji="1" lang="zh-CN" altLang="en-US" sz="2665" kern="1200">
                <a:solidFill>
                  <a:srgbClr val="0000FF"/>
                </a:solidFill>
                <a:latin typeface="Times New Roman" panose="02020603050405020304" charset="0"/>
                <a:cs typeface="Times New Roman" panose="02020603050405020304" charset="0"/>
                <a:sym typeface="+mn-ea"/>
              </a:rPr>
              <a:t>D. beside</a:t>
            </a:r>
            <a:endParaRPr kumimoji="1" lang="zh-CN" altLang="en-US" sz="2665" kern="1200">
              <a:solidFill>
                <a:srgbClr val="0000FF"/>
              </a:solidFill>
              <a:latin typeface="Times New Roman" panose="02020603050405020304" charset="0"/>
              <a:cs typeface="Times New Roman" panose="02020603050405020304" charset="0"/>
            </a:endParaRPr>
          </a:p>
          <a:p>
            <a:pPr eaLnBrk="1" latinLnBrk="0" hangingPunct="1">
              <a:lnSpc>
                <a:spcPts val="2080"/>
              </a:lnSpc>
              <a:spcBef>
                <a:spcPts val="0"/>
              </a:spcBef>
            </a:pPr>
            <a:r>
              <a:rPr kumimoji="1" lang="zh-CN" altLang="en-US" sz="2665" kern="1200">
                <a:solidFill>
                  <a:srgbClr val="0000FF"/>
                </a:solidFill>
                <a:latin typeface="Times New Roman" panose="02020603050405020304" charset="0"/>
                <a:cs typeface="Times New Roman" panose="02020603050405020304" charset="0"/>
                <a:sym typeface="+mn-ea"/>
              </a:rPr>
              <a:t>10. A. recorded    B. doubted    C. discovered    D. remembered</a:t>
            </a:r>
            <a:endParaRPr kumimoji="1" lang="zh-CN" altLang="en-US" sz="2665" kern="1200">
              <a:solidFill>
                <a:srgbClr val="0000FF"/>
              </a:solidFill>
              <a:latin typeface="Times New Roman" panose="02020603050405020304" charset="0"/>
              <a:cs typeface="Times New Roman" panose="02020603050405020304" charset="0"/>
            </a:endParaRPr>
          </a:p>
          <a:p>
            <a:pPr eaLnBrk="1" latinLnBrk="0" hangingPunct="1">
              <a:lnSpc>
                <a:spcPts val="2080"/>
              </a:lnSpc>
              <a:spcBef>
                <a:spcPts val="0"/>
              </a:spcBef>
            </a:pPr>
            <a:r>
              <a:rPr kumimoji="1" lang="zh-CN" altLang="en-US" sz="2665" kern="1200">
                <a:solidFill>
                  <a:srgbClr val="0000FF"/>
                </a:solidFill>
                <a:latin typeface="Times New Roman" panose="02020603050405020304" charset="0"/>
                <a:cs typeface="Times New Roman" panose="02020603050405020304" charset="0"/>
                <a:sym typeface="+mn-ea"/>
              </a:rPr>
              <a:t>11. A. box   </a:t>
            </a:r>
            <a:r>
              <a:rPr kumimoji="1" lang="en-US" altLang="zh-CN" sz="2665" kern="1200">
                <a:solidFill>
                  <a:srgbClr val="0000FF"/>
                </a:solidFill>
                <a:latin typeface="Times New Roman" panose="02020603050405020304" charset="0"/>
                <a:cs typeface="Times New Roman" panose="02020603050405020304" charset="0"/>
                <a:sym typeface="+mn-ea"/>
              </a:rPr>
              <a:t>         </a:t>
            </a:r>
            <a:r>
              <a:rPr kumimoji="1" lang="zh-CN" altLang="en-US" sz="2665" kern="1200">
                <a:solidFill>
                  <a:srgbClr val="0000FF"/>
                </a:solidFill>
                <a:latin typeface="Times New Roman" panose="02020603050405020304" charset="0"/>
                <a:cs typeface="Times New Roman" panose="02020603050405020304" charset="0"/>
                <a:sym typeface="+mn-ea"/>
              </a:rPr>
              <a:t> B. desk    </a:t>
            </a:r>
            <a:r>
              <a:rPr kumimoji="1" lang="en-US" altLang="zh-CN" sz="2665" kern="1200">
                <a:solidFill>
                  <a:srgbClr val="0000FF"/>
                </a:solidFill>
                <a:latin typeface="Times New Roman" panose="02020603050405020304" charset="0"/>
                <a:cs typeface="Times New Roman" panose="02020603050405020304" charset="0"/>
                <a:sym typeface="+mn-ea"/>
              </a:rPr>
              <a:t>     </a:t>
            </a:r>
            <a:r>
              <a:rPr kumimoji="1" lang="zh-CN" altLang="en-US" sz="2665" kern="1200">
                <a:solidFill>
                  <a:srgbClr val="0000FF"/>
                </a:solidFill>
                <a:latin typeface="Times New Roman" panose="02020603050405020304" charset="0"/>
                <a:cs typeface="Times New Roman" panose="02020603050405020304" charset="0"/>
                <a:sym typeface="+mn-ea"/>
              </a:rPr>
              <a:t>C. clothes    </a:t>
            </a:r>
            <a:r>
              <a:rPr kumimoji="1" lang="en-US" altLang="zh-CN" sz="2665" kern="1200">
                <a:solidFill>
                  <a:srgbClr val="0000FF"/>
                </a:solidFill>
                <a:latin typeface="Times New Roman" panose="02020603050405020304" charset="0"/>
                <a:cs typeface="Times New Roman" panose="02020603050405020304" charset="0"/>
                <a:sym typeface="+mn-ea"/>
              </a:rPr>
              <a:t>      </a:t>
            </a:r>
            <a:r>
              <a:rPr kumimoji="1" lang="zh-CN" altLang="en-US" sz="2665" kern="1200">
                <a:solidFill>
                  <a:srgbClr val="0000FF"/>
                </a:solidFill>
                <a:latin typeface="Times New Roman" panose="02020603050405020304" charset="0"/>
                <a:cs typeface="Times New Roman" panose="02020603050405020304" charset="0"/>
                <a:sym typeface="+mn-ea"/>
              </a:rPr>
              <a:t>D. sunglasses</a:t>
            </a:r>
            <a:endParaRPr kumimoji="1" lang="zh-CN" altLang="en-US" sz="2665" kern="1200">
              <a:solidFill>
                <a:srgbClr val="0000FF"/>
              </a:solidFill>
              <a:latin typeface="Times New Roman" panose="02020603050405020304" charset="0"/>
              <a:cs typeface="Times New Roman" panose="02020603050405020304" charset="0"/>
            </a:endParaRPr>
          </a:p>
          <a:p>
            <a:pPr eaLnBrk="1" latinLnBrk="0" hangingPunct="1">
              <a:lnSpc>
                <a:spcPts val="2080"/>
              </a:lnSpc>
              <a:spcBef>
                <a:spcPts val="0"/>
              </a:spcBef>
            </a:pPr>
            <a:r>
              <a:rPr kumimoji="1" lang="zh-CN" altLang="en-US" sz="2665" kern="1200">
                <a:solidFill>
                  <a:srgbClr val="0000FF"/>
                </a:solidFill>
                <a:latin typeface="Times New Roman" panose="02020603050405020304" charset="0"/>
                <a:cs typeface="Times New Roman" panose="02020603050405020304" charset="0"/>
                <a:sym typeface="+mn-ea"/>
              </a:rPr>
              <a:t>12. A. mustn</a:t>
            </a:r>
            <a:r>
              <a:rPr kumimoji="1" lang="en-US" altLang="zh-CN" sz="2665" kern="1200">
                <a:solidFill>
                  <a:srgbClr val="0000FF"/>
                </a:solidFill>
                <a:latin typeface="Times New Roman" panose="02020603050405020304" charset="0"/>
                <a:cs typeface="Times New Roman" panose="02020603050405020304" charset="0"/>
                <a:sym typeface="+mn-ea"/>
              </a:rPr>
              <a:t>’</a:t>
            </a:r>
            <a:r>
              <a:rPr kumimoji="1" lang="zh-CN" altLang="en-US" sz="2665" kern="1200">
                <a:solidFill>
                  <a:srgbClr val="0000FF"/>
                </a:solidFill>
                <a:latin typeface="Times New Roman" panose="02020603050405020304" charset="0"/>
                <a:cs typeface="Times New Roman" panose="02020603050405020304" charset="0"/>
                <a:sym typeface="+mn-ea"/>
              </a:rPr>
              <a:t>t    B. needn</a:t>
            </a:r>
            <a:r>
              <a:rPr kumimoji="1" lang="en-US" altLang="zh-CN" sz="2665" kern="1200">
                <a:solidFill>
                  <a:srgbClr val="0000FF"/>
                </a:solidFill>
                <a:latin typeface="Times New Roman" panose="02020603050405020304" charset="0"/>
                <a:cs typeface="Times New Roman" panose="02020603050405020304" charset="0"/>
                <a:sym typeface="+mn-ea"/>
              </a:rPr>
              <a:t>’</a:t>
            </a:r>
            <a:r>
              <a:rPr kumimoji="1" lang="zh-CN" altLang="en-US" sz="2665" kern="1200">
                <a:solidFill>
                  <a:srgbClr val="0000FF"/>
                </a:solidFill>
                <a:latin typeface="Times New Roman" panose="02020603050405020304" charset="0"/>
                <a:cs typeface="Times New Roman" panose="02020603050405020304" charset="0"/>
                <a:sym typeface="+mn-ea"/>
              </a:rPr>
              <a:t>t</a:t>
            </a:r>
            <a:r>
              <a:rPr kumimoji="1" lang="en-US" altLang="zh-CN" sz="2665" kern="1200">
                <a:solidFill>
                  <a:srgbClr val="0000FF"/>
                </a:solidFill>
                <a:latin typeface="Times New Roman" panose="02020603050405020304" charset="0"/>
                <a:cs typeface="Times New Roman" panose="02020603050405020304" charset="0"/>
                <a:sym typeface="+mn-ea"/>
              </a:rPr>
              <a:t>   </a:t>
            </a:r>
            <a:r>
              <a:rPr kumimoji="1" lang="zh-CN" altLang="en-US" sz="2665" kern="1200">
                <a:solidFill>
                  <a:srgbClr val="0000FF"/>
                </a:solidFill>
                <a:latin typeface="Times New Roman" panose="02020603050405020304" charset="0"/>
                <a:cs typeface="Times New Roman" panose="02020603050405020304" charset="0"/>
                <a:sym typeface="+mn-ea"/>
              </a:rPr>
              <a:t>    C. couldn</a:t>
            </a:r>
            <a:r>
              <a:rPr kumimoji="1" lang="en-US" altLang="zh-CN" sz="2665" kern="1200">
                <a:solidFill>
                  <a:srgbClr val="0000FF"/>
                </a:solidFill>
                <a:latin typeface="Times New Roman" panose="02020603050405020304" charset="0"/>
                <a:cs typeface="Times New Roman" panose="02020603050405020304" charset="0"/>
                <a:sym typeface="+mn-ea"/>
              </a:rPr>
              <a:t>’</a:t>
            </a:r>
            <a:r>
              <a:rPr kumimoji="1" lang="zh-CN" altLang="en-US" sz="2665" kern="1200">
                <a:solidFill>
                  <a:srgbClr val="0000FF"/>
                </a:solidFill>
                <a:latin typeface="Times New Roman" panose="02020603050405020304" charset="0"/>
                <a:cs typeface="Times New Roman" panose="02020603050405020304" charset="0"/>
                <a:sym typeface="+mn-ea"/>
              </a:rPr>
              <a:t>t    </a:t>
            </a:r>
            <a:r>
              <a:rPr kumimoji="1" lang="en-US" altLang="zh-CN" sz="2665" kern="1200">
                <a:solidFill>
                  <a:srgbClr val="0000FF"/>
                </a:solidFill>
                <a:latin typeface="Times New Roman" panose="02020603050405020304" charset="0"/>
                <a:cs typeface="Times New Roman" panose="02020603050405020304" charset="0"/>
                <a:sym typeface="+mn-ea"/>
              </a:rPr>
              <a:t>   </a:t>
            </a:r>
            <a:r>
              <a:rPr kumimoji="1" lang="zh-CN" altLang="en-US" sz="2665" kern="1200">
                <a:solidFill>
                  <a:srgbClr val="0000FF"/>
                </a:solidFill>
                <a:latin typeface="Times New Roman" panose="02020603050405020304" charset="0"/>
                <a:cs typeface="Times New Roman" panose="02020603050405020304" charset="0"/>
                <a:sym typeface="+mn-ea"/>
              </a:rPr>
              <a:t>D. shouldn</a:t>
            </a:r>
            <a:r>
              <a:rPr kumimoji="1" lang="en-US" altLang="zh-CN" sz="2665" kern="1200">
                <a:solidFill>
                  <a:srgbClr val="0000FF"/>
                </a:solidFill>
                <a:latin typeface="Times New Roman" panose="02020603050405020304" charset="0"/>
                <a:cs typeface="Times New Roman" panose="02020603050405020304" charset="0"/>
                <a:sym typeface="+mn-ea"/>
              </a:rPr>
              <a:t>’</a:t>
            </a:r>
            <a:r>
              <a:rPr kumimoji="1" lang="zh-CN" altLang="en-US" sz="2665" kern="1200">
                <a:solidFill>
                  <a:srgbClr val="0000FF"/>
                </a:solidFill>
                <a:latin typeface="Times New Roman" panose="02020603050405020304" charset="0"/>
                <a:cs typeface="Times New Roman" panose="02020603050405020304" charset="0"/>
                <a:sym typeface="+mn-ea"/>
              </a:rPr>
              <a:t>t</a:t>
            </a:r>
            <a:endParaRPr kumimoji="1" lang="zh-CN" altLang="en-US" sz="2665" kern="1200">
              <a:solidFill>
                <a:srgbClr val="0000FF"/>
              </a:solidFill>
              <a:latin typeface="Times New Roman" panose="02020603050405020304" charset="0"/>
              <a:cs typeface="Times New Roman" panose="02020603050405020304" charset="0"/>
            </a:endParaRPr>
          </a:p>
          <a:p>
            <a:pPr eaLnBrk="1" latinLnBrk="0" hangingPunct="1">
              <a:lnSpc>
                <a:spcPts val="2080"/>
              </a:lnSpc>
              <a:spcBef>
                <a:spcPts val="0"/>
              </a:spcBef>
            </a:pPr>
            <a:r>
              <a:rPr kumimoji="1" lang="zh-CN" altLang="en-US" sz="2665" kern="1200">
                <a:solidFill>
                  <a:srgbClr val="0000FF"/>
                </a:solidFill>
                <a:latin typeface="Times New Roman" panose="02020603050405020304" charset="0"/>
                <a:cs typeface="Times New Roman" panose="02020603050405020304" charset="0"/>
                <a:sym typeface="+mn-ea"/>
              </a:rPr>
              <a:t>13. A. why    </a:t>
            </a:r>
            <a:r>
              <a:rPr kumimoji="1" lang="en-US" altLang="zh-CN" sz="2665" kern="1200">
                <a:solidFill>
                  <a:srgbClr val="0000FF"/>
                </a:solidFill>
                <a:latin typeface="Times New Roman" panose="02020603050405020304" charset="0"/>
                <a:cs typeface="Times New Roman" panose="02020603050405020304" charset="0"/>
                <a:sym typeface="+mn-ea"/>
              </a:rPr>
              <a:t>      </a:t>
            </a:r>
            <a:r>
              <a:rPr kumimoji="1" lang="zh-CN" altLang="en-US" sz="2665" kern="1200">
                <a:solidFill>
                  <a:srgbClr val="0000FF"/>
                </a:solidFill>
                <a:latin typeface="Times New Roman" panose="02020603050405020304" charset="0"/>
                <a:cs typeface="Times New Roman" panose="02020603050405020304" charset="0"/>
                <a:sym typeface="+mn-ea"/>
              </a:rPr>
              <a:t>B. how    </a:t>
            </a:r>
            <a:r>
              <a:rPr kumimoji="1" lang="en-US" altLang="zh-CN" sz="2665" kern="1200">
                <a:solidFill>
                  <a:srgbClr val="0000FF"/>
                </a:solidFill>
                <a:latin typeface="Times New Roman" panose="02020603050405020304" charset="0"/>
                <a:cs typeface="Times New Roman" panose="02020603050405020304" charset="0"/>
                <a:sym typeface="+mn-ea"/>
              </a:rPr>
              <a:t>       </a:t>
            </a:r>
            <a:r>
              <a:rPr kumimoji="1" lang="zh-CN" altLang="en-US" sz="2665" kern="1200">
                <a:solidFill>
                  <a:srgbClr val="0000FF"/>
                </a:solidFill>
                <a:latin typeface="Times New Roman" panose="02020603050405020304" charset="0"/>
                <a:cs typeface="Times New Roman" panose="02020603050405020304" charset="0"/>
                <a:sym typeface="+mn-ea"/>
              </a:rPr>
              <a:t>C. when    </a:t>
            </a:r>
            <a:r>
              <a:rPr kumimoji="1" lang="en-US" altLang="zh-CN" sz="2665" kern="1200">
                <a:solidFill>
                  <a:srgbClr val="0000FF"/>
                </a:solidFill>
                <a:latin typeface="Times New Roman" panose="02020603050405020304" charset="0"/>
                <a:cs typeface="Times New Roman" panose="02020603050405020304" charset="0"/>
                <a:sym typeface="+mn-ea"/>
              </a:rPr>
              <a:t>       </a:t>
            </a:r>
            <a:r>
              <a:rPr kumimoji="1" lang="zh-CN" altLang="en-US" sz="2665" kern="1200">
                <a:solidFill>
                  <a:srgbClr val="0000FF"/>
                </a:solidFill>
                <a:latin typeface="Times New Roman" panose="02020603050405020304" charset="0"/>
                <a:cs typeface="Times New Roman" panose="02020603050405020304" charset="0"/>
                <a:sym typeface="+mn-ea"/>
              </a:rPr>
              <a:t>D. where</a:t>
            </a:r>
            <a:endParaRPr kumimoji="1" lang="zh-CN" altLang="en-US" sz="2665" kern="1200">
              <a:solidFill>
                <a:srgbClr val="0000FF"/>
              </a:solidFill>
              <a:latin typeface="Times New Roman" panose="02020603050405020304" charset="0"/>
              <a:cs typeface="Times New Roman" panose="02020603050405020304" charset="0"/>
            </a:endParaRPr>
          </a:p>
          <a:p>
            <a:pPr eaLnBrk="1" latinLnBrk="0" hangingPunct="1">
              <a:lnSpc>
                <a:spcPts val="2080"/>
              </a:lnSpc>
              <a:spcBef>
                <a:spcPts val="0"/>
              </a:spcBef>
            </a:pPr>
            <a:r>
              <a:rPr kumimoji="1" lang="zh-CN" altLang="en-US" sz="2665" kern="1200">
                <a:solidFill>
                  <a:srgbClr val="0000FF"/>
                </a:solidFill>
                <a:latin typeface="Times New Roman" panose="02020603050405020304" charset="0"/>
                <a:cs typeface="Times New Roman" panose="02020603050405020304" charset="0"/>
                <a:sym typeface="+mn-ea"/>
              </a:rPr>
              <a:t>14. A. goal   </a:t>
            </a:r>
            <a:r>
              <a:rPr kumimoji="1" lang="en-US" altLang="zh-CN" sz="2665" kern="1200">
                <a:solidFill>
                  <a:srgbClr val="0000FF"/>
                </a:solidFill>
                <a:latin typeface="Times New Roman" panose="02020603050405020304" charset="0"/>
                <a:cs typeface="Times New Roman" panose="02020603050405020304" charset="0"/>
                <a:sym typeface="+mn-ea"/>
              </a:rPr>
              <a:t>     </a:t>
            </a:r>
            <a:r>
              <a:rPr kumimoji="1" lang="zh-CN" altLang="en-US" sz="2665" kern="1200">
                <a:solidFill>
                  <a:srgbClr val="0000FF"/>
                </a:solidFill>
                <a:latin typeface="Times New Roman" panose="02020603050405020304" charset="0"/>
                <a:cs typeface="Times New Roman" panose="02020603050405020304" charset="0"/>
                <a:sym typeface="+mn-ea"/>
              </a:rPr>
              <a:t> B. rule    </a:t>
            </a:r>
            <a:r>
              <a:rPr kumimoji="1" lang="en-US" altLang="zh-CN" sz="2665" kern="1200">
                <a:solidFill>
                  <a:srgbClr val="0000FF"/>
                </a:solidFill>
                <a:latin typeface="Times New Roman" panose="02020603050405020304" charset="0"/>
                <a:cs typeface="Times New Roman" panose="02020603050405020304" charset="0"/>
                <a:sym typeface="+mn-ea"/>
              </a:rPr>
              <a:t>        </a:t>
            </a:r>
            <a:r>
              <a:rPr kumimoji="1" lang="zh-CN" altLang="en-US" sz="2665" kern="1200">
                <a:solidFill>
                  <a:srgbClr val="0000FF"/>
                </a:solidFill>
                <a:latin typeface="Times New Roman" panose="02020603050405020304" charset="0"/>
                <a:cs typeface="Times New Roman" panose="02020603050405020304" charset="0"/>
                <a:sym typeface="+mn-ea"/>
              </a:rPr>
              <a:t>C. result   </a:t>
            </a:r>
            <a:r>
              <a:rPr kumimoji="1" lang="en-US" altLang="zh-CN" sz="2665" kern="1200">
                <a:solidFill>
                  <a:srgbClr val="0000FF"/>
                </a:solidFill>
                <a:latin typeface="Times New Roman" panose="02020603050405020304" charset="0"/>
                <a:cs typeface="Times New Roman" panose="02020603050405020304" charset="0"/>
                <a:sym typeface="+mn-ea"/>
              </a:rPr>
              <a:t>         </a:t>
            </a:r>
            <a:r>
              <a:rPr kumimoji="1" lang="zh-CN" altLang="en-US" sz="2665" kern="1200">
                <a:solidFill>
                  <a:srgbClr val="0000FF"/>
                </a:solidFill>
                <a:latin typeface="Times New Roman" panose="02020603050405020304" charset="0"/>
                <a:cs typeface="Times New Roman" panose="02020603050405020304" charset="0"/>
                <a:sym typeface="+mn-ea"/>
              </a:rPr>
              <a:t>D. subject</a:t>
            </a:r>
            <a:endParaRPr kumimoji="1" lang="zh-CN" altLang="en-US" sz="2665" kern="1200">
              <a:solidFill>
                <a:srgbClr val="0000FF"/>
              </a:solidFill>
              <a:latin typeface="Times New Roman" panose="02020603050405020304" charset="0"/>
              <a:cs typeface="Times New Roman" panose="02020603050405020304" charset="0"/>
            </a:endParaRPr>
          </a:p>
          <a:p>
            <a:pPr eaLnBrk="1" latinLnBrk="0" hangingPunct="1">
              <a:lnSpc>
                <a:spcPts val="2080"/>
              </a:lnSpc>
              <a:spcBef>
                <a:spcPts val="0"/>
              </a:spcBef>
            </a:pPr>
            <a:r>
              <a:rPr kumimoji="1" lang="zh-CN" altLang="en-US" sz="2665" kern="1200">
                <a:solidFill>
                  <a:srgbClr val="0000FF"/>
                </a:solidFill>
                <a:latin typeface="Times New Roman" panose="02020603050405020304" charset="0"/>
                <a:cs typeface="Times New Roman" panose="02020603050405020304" charset="0"/>
                <a:sym typeface="+mn-ea"/>
              </a:rPr>
              <a:t>15 A. polite   </a:t>
            </a:r>
            <a:r>
              <a:rPr kumimoji="1" lang="en-US" altLang="zh-CN" sz="2665" kern="1200">
                <a:solidFill>
                  <a:srgbClr val="0000FF"/>
                </a:solidFill>
                <a:latin typeface="Times New Roman" panose="02020603050405020304" charset="0"/>
                <a:cs typeface="Times New Roman" panose="02020603050405020304" charset="0"/>
                <a:sym typeface="+mn-ea"/>
              </a:rPr>
              <a:t>     </a:t>
            </a:r>
            <a:r>
              <a:rPr kumimoji="1" lang="zh-CN" altLang="en-US" sz="2665" kern="1200">
                <a:solidFill>
                  <a:srgbClr val="0000FF"/>
                </a:solidFill>
                <a:latin typeface="Times New Roman" panose="02020603050405020304" charset="0"/>
                <a:cs typeface="Times New Roman" panose="02020603050405020304" charset="0"/>
                <a:sym typeface="+mn-ea"/>
              </a:rPr>
              <a:t> B. helpful    </a:t>
            </a:r>
            <a:r>
              <a:rPr kumimoji="1" lang="en-US" altLang="zh-CN" sz="2665" kern="1200">
                <a:solidFill>
                  <a:srgbClr val="0000FF"/>
                </a:solidFill>
                <a:latin typeface="Times New Roman" panose="02020603050405020304" charset="0"/>
                <a:cs typeface="Times New Roman" panose="02020603050405020304" charset="0"/>
                <a:sym typeface="+mn-ea"/>
              </a:rPr>
              <a:t> </a:t>
            </a:r>
            <a:r>
              <a:rPr kumimoji="1" lang="zh-CN" altLang="en-US" sz="2665" kern="1200">
                <a:solidFill>
                  <a:srgbClr val="0000FF"/>
                </a:solidFill>
                <a:latin typeface="Times New Roman" panose="02020603050405020304" charset="0"/>
                <a:cs typeface="Times New Roman" panose="02020603050405020304" charset="0"/>
                <a:sym typeface="+mn-ea"/>
              </a:rPr>
              <a:t>C. creative   </a:t>
            </a:r>
            <a:r>
              <a:rPr kumimoji="1" lang="en-US" altLang="zh-CN" sz="2665" kern="1200">
                <a:solidFill>
                  <a:srgbClr val="0000FF"/>
                </a:solidFill>
                <a:latin typeface="Times New Roman" panose="02020603050405020304" charset="0"/>
                <a:cs typeface="Times New Roman" panose="02020603050405020304" charset="0"/>
                <a:sym typeface="+mn-ea"/>
              </a:rPr>
              <a:t>    </a:t>
            </a:r>
            <a:r>
              <a:rPr kumimoji="1" lang="zh-CN" altLang="en-US" sz="2665" kern="1200">
                <a:solidFill>
                  <a:srgbClr val="0000FF"/>
                </a:solidFill>
                <a:latin typeface="Times New Roman" panose="02020603050405020304" charset="0"/>
                <a:cs typeface="Times New Roman" panose="02020603050405020304" charset="0"/>
                <a:sym typeface="+mn-ea"/>
              </a:rPr>
              <a:t> </a:t>
            </a:r>
            <a:r>
              <a:rPr kumimoji="1" lang="en-US" altLang="zh-CN" sz="2665" kern="1200">
                <a:solidFill>
                  <a:srgbClr val="0000FF"/>
                </a:solidFill>
                <a:latin typeface="Times New Roman" panose="02020603050405020304" charset="0"/>
                <a:cs typeface="Times New Roman" panose="02020603050405020304" charset="0"/>
                <a:sym typeface="+mn-ea"/>
              </a:rPr>
              <a:t>  </a:t>
            </a:r>
            <a:r>
              <a:rPr kumimoji="1" lang="zh-CN" altLang="en-US" sz="2665" kern="1200">
                <a:solidFill>
                  <a:srgbClr val="0000FF"/>
                </a:solidFill>
                <a:latin typeface="Times New Roman" panose="02020603050405020304" charset="0"/>
                <a:cs typeface="Times New Roman" panose="02020603050405020304" charset="0"/>
                <a:sym typeface="+mn-ea"/>
              </a:rPr>
              <a:t>D. humorous</a:t>
            </a:r>
            <a:endParaRPr kumimoji="1" lang="zh-CN" altLang="en-US" sz="2665" kern="1200">
              <a:solidFill>
                <a:srgbClr val="0000FF"/>
              </a:solidFill>
              <a:latin typeface="Times New Roman" panose="02020603050405020304" charset="0"/>
              <a:cs typeface="Times New Roman" panose="02020603050405020304" charset="0"/>
            </a:endParaRPr>
          </a:p>
          <a:p>
            <a:pPr marL="0" algn="l" defTabSz="914400" fontAlgn="auto" latinLnBrk="0">
              <a:lnSpc>
                <a:spcPts val="2280"/>
              </a:lnSpc>
              <a:spcBef>
                <a:spcPts val="0"/>
              </a:spcBef>
              <a:buClrTx/>
              <a:buSzTx/>
              <a:buNone/>
            </a:pPr>
            <a:endParaRPr kumimoji="1" lang="zh-CN" altLang="en-US" sz="2665" kern="1200">
              <a:latin typeface="Times New Roman" panose="02020603050405020304" charset="0"/>
              <a:cs typeface="Times New Roman" panose="02020603050405020304" charset="0"/>
            </a:endParaRPr>
          </a:p>
          <a:p>
            <a:pPr eaLnBrk="1" latinLnBrk="0" hangingPunct="1">
              <a:lnSpc>
                <a:spcPts val="2280"/>
              </a:lnSpc>
              <a:spcBef>
                <a:spcPts val="0"/>
              </a:spcBef>
            </a:pPr>
            <a:endParaRPr kumimoji="1" lang="zh-CN" altLang="en-US" sz="2665" kern="1200">
              <a:latin typeface="Times New Roman" panose="02020603050405020304" charset="0"/>
              <a:cs typeface="Times New Roman" panose="02020603050405020304" charset="0"/>
            </a:endParaRPr>
          </a:p>
        </p:txBody>
      </p:sp>
      <p:sp>
        <p:nvSpPr>
          <p:cNvPr id="2" name="文本框 1"/>
          <p:cNvSpPr txBox="1"/>
          <p:nvPr/>
        </p:nvSpPr>
        <p:spPr>
          <a:xfrm>
            <a:off x="9552305" y="5445125"/>
            <a:ext cx="2537460" cy="1198880"/>
          </a:xfrm>
          <a:prstGeom prst="rect">
            <a:avLst/>
          </a:prstGeom>
          <a:noFill/>
        </p:spPr>
        <p:txBody>
          <a:bodyPr wrap="square" rtlCol="0">
            <a:spAutoFit/>
          </a:bodyPr>
          <a:p>
            <a:r>
              <a:rPr lang="en-US" altLang="zh-CN" sz="2400" b="1"/>
              <a:t>1-5  ABCDB</a:t>
            </a:r>
            <a:endParaRPr lang="en-US" altLang="zh-CN" sz="2400" b="1"/>
          </a:p>
          <a:p>
            <a:r>
              <a:rPr lang="en-US" altLang="zh-CN" sz="2400" b="1"/>
              <a:t>6-10 CDDBD </a:t>
            </a:r>
            <a:endParaRPr lang="en-US" altLang="zh-CN" sz="2400" b="1"/>
          </a:p>
          <a:p>
            <a:r>
              <a:rPr lang="en-US" altLang="zh-CN" sz="2400" b="1"/>
              <a:t>11-15 ACBCC</a:t>
            </a:r>
            <a:endParaRPr lang="en-US" altLang="zh-CN" sz="2400" b="1"/>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500"/>
                                        <p:tgtEl>
                                          <p:spTgt spid="2">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linds(horizontal)">
                                      <p:cBhvr>
                                        <p:cTn id="13"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29803" y="2780782"/>
            <a:ext cx="6355080" cy="922020"/>
          </a:xfrm>
          <a:prstGeom prst="rect">
            <a:avLst/>
          </a:prstGeom>
        </p:spPr>
        <p:txBody>
          <a:bodyPr wrap="none">
            <a:spAutoFit/>
          </a:bodyPr>
          <a:lstStyle/>
          <a:p>
            <a:pPr algn="ctr"/>
            <a:r>
              <a:rPr kumimoji="1" lang="zh-CN" altLang="en-US" sz="5400" dirty="0">
                <a:solidFill>
                  <a:srgbClr val="0000FF"/>
                </a:solidFill>
                <a:latin typeface="微软雅黑" panose="020B0503020204020204" charset="-122"/>
                <a:ea typeface="微软雅黑" panose="020B0503020204020204" charset="-122"/>
              </a:rPr>
              <a:t>表演比赛类语料积累</a:t>
            </a:r>
            <a:endParaRPr kumimoji="1" lang="zh-CN" altLang="en-US" sz="5400" dirty="0">
              <a:solidFill>
                <a:srgbClr val="0000FF"/>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900" advTm="1000">
        <p14:warp dir="in"/>
      </p:transition>
    </mc:Choice>
    <mc:Fallback>
      <p:transition spd="slow" advTm="1000">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1788795" y="260985"/>
            <a:ext cx="8613775" cy="521970"/>
          </a:xfrm>
          <a:prstGeom prst="rect">
            <a:avLst/>
          </a:prstGeom>
          <a:noFill/>
          <a:ln w="9525">
            <a:noFill/>
          </a:ln>
        </p:spPr>
        <p:txBody>
          <a:bodyPr wrap="square">
            <a:spAutoFit/>
          </a:bodyPr>
          <a:p>
            <a:r>
              <a:rPr lang="zh-CN" sz="2800" b="1">
                <a:solidFill>
                  <a:schemeClr val="bg1"/>
                </a:solidFill>
                <a:latin typeface="Times New Roman" panose="02020603050405020304" charset="0"/>
                <a:ea typeface="宋体" panose="02010600030101010101" pitchFamily="2" charset="-122"/>
              </a:rPr>
              <a:t>一．表演比赛前</a:t>
            </a:r>
            <a:r>
              <a:rPr lang="zh-CN" sz="2800" b="1">
                <a:solidFill>
                  <a:schemeClr val="bg1"/>
                </a:solidFill>
                <a:latin typeface="Times New Roman" panose="02020603050405020304" charset="0"/>
              </a:rPr>
              <a:t>的练习准备</a:t>
            </a:r>
            <a:endParaRPr lang="zh-CN" sz="2800" b="1">
              <a:solidFill>
                <a:schemeClr val="bg1"/>
              </a:solidFill>
              <a:latin typeface="Times New Roman" panose="02020603050405020304" charset="0"/>
              <a:ea typeface="宋体" panose="02010600030101010101" pitchFamily="2" charset="-122"/>
            </a:endParaRPr>
          </a:p>
        </p:txBody>
      </p:sp>
      <p:sp>
        <p:nvSpPr>
          <p:cNvPr id="2" name="文本框 1"/>
          <p:cNvSpPr txBox="1"/>
          <p:nvPr/>
        </p:nvSpPr>
        <p:spPr>
          <a:xfrm>
            <a:off x="186055" y="836930"/>
            <a:ext cx="11831320" cy="5692775"/>
          </a:xfrm>
          <a:prstGeom prst="rect">
            <a:avLst/>
          </a:prstGeom>
          <a:solidFill>
            <a:schemeClr val="bg1"/>
          </a:solidFill>
          <a:ln w="9525">
            <a:noFill/>
          </a:ln>
        </p:spPr>
        <p:txBody>
          <a:bodyPr wrap="square">
            <a:spAutoFit/>
          </a:bodyPr>
          <a:p>
            <a:pPr marL="228600" indent="-228600"/>
            <a:r>
              <a:rPr lang="en-US" sz="2800">
                <a:solidFill>
                  <a:schemeClr val="tx1"/>
                </a:solidFill>
                <a:uFillTx/>
                <a:latin typeface="Times New Roman" panose="02020603050405020304" charset="0"/>
                <a:ea typeface="新宋体" panose="02010609030101010101" charset="-122"/>
              </a:rPr>
              <a:t>1) </a:t>
            </a:r>
            <a:r>
              <a:rPr lang="en-US" sz="2800">
                <a:solidFill>
                  <a:schemeClr val="tx1"/>
                </a:solidFill>
                <a:uFillTx/>
                <a:latin typeface="Times New Roman" panose="02020603050405020304" charset="0"/>
                <a:ea typeface="新宋体" panose="02010609030101010101" charset="-122"/>
                <a:sym typeface="+mn-ea"/>
              </a:rPr>
              <a:t> </a:t>
            </a:r>
            <a:r>
              <a:rPr lang="zh-CN" sz="2800">
                <a:solidFill>
                  <a:schemeClr val="tx1"/>
                </a:solidFill>
                <a:uFillTx/>
                <a:latin typeface="Times New Roman" panose="02020603050405020304" charset="0"/>
                <a:ea typeface="新宋体" panose="02010609030101010101" charset="-122"/>
                <a:sym typeface="+mn-ea"/>
              </a:rPr>
              <a:t>我立刻开始追求完美主义，把台词的声音从我嘴里脱口而出。（2023届广东省大湾区第一次联考）</a:t>
            </a:r>
            <a:r>
              <a:rPr lang="en-US" sz="2800">
                <a:solidFill>
                  <a:schemeClr val="tx1"/>
                </a:solidFill>
                <a:uFillTx/>
                <a:latin typeface="Times New Roman" panose="02020603050405020304" charset="0"/>
                <a:ea typeface="新宋体" panose="02010609030101010101" charset="-122"/>
                <a:cs typeface="Times New Roman" panose="02020603050405020304" charset="0"/>
                <a:sym typeface="+mn-ea"/>
              </a:rPr>
              <a:t> </a:t>
            </a:r>
            <a:endParaRPr lang="en-US" sz="2800">
              <a:solidFill>
                <a:schemeClr val="tx1"/>
              </a:solidFill>
              <a:highlight>
                <a:srgbClr val="FFFF00"/>
              </a:highlight>
              <a:uFillTx/>
              <a:latin typeface="Times New Roman" panose="02020603050405020304" charset="0"/>
              <a:ea typeface="新宋体" panose="02010609030101010101" charset="-122"/>
              <a:sym typeface="+mn-ea"/>
            </a:endParaRPr>
          </a:p>
          <a:p>
            <a:pPr marL="228600" indent="-228600"/>
            <a:r>
              <a:rPr lang="en-US" sz="2800">
                <a:solidFill>
                  <a:schemeClr val="tx1"/>
                </a:solidFill>
                <a:uFillTx/>
                <a:latin typeface="Times New Roman" panose="02020603050405020304" charset="0"/>
                <a:ea typeface="新宋体" panose="02010609030101010101" charset="-122"/>
                <a:sym typeface="+mn-ea"/>
              </a:rPr>
              <a:t>I immediately</a:t>
            </a:r>
            <a:r>
              <a:rPr lang="en-US" sz="2800" u="sng">
                <a:solidFill>
                  <a:schemeClr val="tx1"/>
                </a:solidFill>
                <a:uFillTx/>
                <a:latin typeface="Times New Roman" panose="02020603050405020304" charset="0"/>
                <a:ea typeface="新宋体" panose="02010609030101010101" charset="-122"/>
                <a:cs typeface="Times New Roman" panose="02020603050405020304" charset="0"/>
                <a:sym typeface="+mn-ea"/>
              </a:rPr>
              <a:t> </a:t>
            </a:r>
            <a:r>
              <a:rPr lang="en-US" sz="2800" u="sng">
                <a:solidFill>
                  <a:schemeClr val="tx1"/>
                </a:solidFill>
                <a:uFillTx/>
                <a:latin typeface="Times New Roman" panose="02020603050405020304" charset="0"/>
                <a:ea typeface="新宋体" panose="02010609030101010101" charset="-122"/>
                <a:sym typeface="+mn-ea"/>
              </a:rPr>
              <a:t>engaged in the pursuit of perfectionism </a:t>
            </a:r>
            <a:r>
              <a:rPr lang="en-US" sz="2800">
                <a:solidFill>
                  <a:schemeClr val="tx1"/>
                </a:solidFill>
                <a:uFillTx/>
                <a:latin typeface="Times New Roman" panose="02020603050405020304" charset="0"/>
                <a:ea typeface="新宋体" panose="02010609030101010101" charset="-122"/>
                <a:sym typeface="+mn-ea"/>
              </a:rPr>
              <a:t>for the sounds of the lines </a:t>
            </a:r>
            <a:r>
              <a:rPr lang="en-US" sz="2800" u="sng">
                <a:solidFill>
                  <a:schemeClr val="tx1"/>
                </a:solidFill>
                <a:uFillTx/>
                <a:latin typeface="Times New Roman" panose="02020603050405020304" charset="0"/>
                <a:ea typeface="新宋体" panose="02010609030101010101" charset="-122"/>
                <a:sym typeface="+mn-ea"/>
              </a:rPr>
              <a:t>blurted out from my mouth</a:t>
            </a:r>
            <a:r>
              <a:rPr lang="en-US" sz="2800">
                <a:solidFill>
                  <a:schemeClr val="tx1"/>
                </a:solidFill>
                <a:uFillTx/>
                <a:latin typeface="Times New Roman" panose="02020603050405020304" charset="0"/>
                <a:ea typeface="新宋体" panose="02010609030101010101" charset="-122"/>
                <a:sym typeface="+mn-ea"/>
              </a:rPr>
              <a:t>.</a:t>
            </a:r>
            <a:endParaRPr lang="en-US" sz="2800">
              <a:solidFill>
                <a:schemeClr val="tx1"/>
              </a:solidFill>
              <a:uFillTx/>
              <a:latin typeface="Times New Roman" panose="02020603050405020304" charset="0"/>
              <a:ea typeface="新宋体" panose="02010609030101010101" charset="-122"/>
            </a:endParaRPr>
          </a:p>
          <a:p>
            <a:pPr marL="228600" indent="-228600"/>
            <a:r>
              <a:rPr lang="en-US" altLang="zh-CN" sz="2800">
                <a:solidFill>
                  <a:schemeClr val="tx1"/>
                </a:solidFill>
                <a:uFillTx/>
                <a:latin typeface="Times New Roman" panose="02020603050405020304" charset="0"/>
                <a:ea typeface="新宋体" panose="02010609030101010101" charset="-122"/>
                <a:sym typeface="+mn-ea"/>
              </a:rPr>
              <a:t>2</a:t>
            </a:r>
            <a:r>
              <a:rPr lang="zh-CN" altLang="en-US" sz="2800">
                <a:solidFill>
                  <a:schemeClr val="tx1"/>
                </a:solidFill>
                <a:uFillTx/>
                <a:latin typeface="Times New Roman" panose="02020603050405020304" charset="0"/>
                <a:ea typeface="新宋体" panose="02010609030101010101" charset="-122"/>
                <a:sym typeface="+mn-ea"/>
              </a:rPr>
              <a:t>）</a:t>
            </a:r>
            <a:r>
              <a:rPr lang="zh-CN" sz="2800">
                <a:solidFill>
                  <a:schemeClr val="tx1"/>
                </a:solidFill>
                <a:uFillTx/>
                <a:latin typeface="Times New Roman" panose="02020603050405020304" charset="0"/>
                <a:ea typeface="新宋体" panose="02010609030101010101" charset="-122"/>
                <a:sym typeface="+mn-ea"/>
              </a:rPr>
              <a:t>我一直专注在提炼每一个音高和音调的细微差别，直到它们在我的耳朵里听起来完美为止。</a:t>
            </a:r>
            <a:r>
              <a:rPr lang="zh-CN" sz="2800">
                <a:solidFill>
                  <a:schemeClr val="tx1"/>
                </a:solidFill>
                <a:uFillTx/>
                <a:latin typeface="Times New Roman" panose="02020603050405020304" charset="0"/>
                <a:ea typeface="新宋体" panose="02010609030101010101" charset="-122"/>
              </a:rPr>
              <a:t>（2023届广东省大湾区第一次联考）</a:t>
            </a:r>
            <a:endParaRPr lang="en-US" sz="2800">
              <a:solidFill>
                <a:schemeClr val="tx1"/>
              </a:solidFill>
              <a:uFillTx/>
              <a:latin typeface="Times New Roman" panose="02020603050405020304" charset="0"/>
              <a:ea typeface="新宋体" panose="02010609030101010101" charset="-122"/>
              <a:cs typeface="Times New Roman" panose="02020603050405020304" charset="0"/>
            </a:endParaRPr>
          </a:p>
          <a:p>
            <a:pPr marL="228600" indent="-228600"/>
            <a:r>
              <a:rPr lang="en-US" sz="2800">
                <a:solidFill>
                  <a:schemeClr val="tx1"/>
                </a:solidFill>
                <a:uFillTx/>
                <a:latin typeface="Times New Roman" panose="02020603050405020304" charset="0"/>
                <a:ea typeface="新宋体" panose="02010609030101010101" charset="-122"/>
                <a:cs typeface="Times New Roman" panose="02020603050405020304" charset="0"/>
              </a:rPr>
              <a:t>  </a:t>
            </a:r>
            <a:r>
              <a:rPr lang="en-US" sz="2800">
                <a:solidFill>
                  <a:schemeClr val="tx1"/>
                </a:solidFill>
                <a:uFillTx/>
                <a:latin typeface="Times New Roman" panose="02020603050405020304" charset="0"/>
                <a:ea typeface="新宋体" panose="02010609030101010101" charset="-122"/>
              </a:rPr>
              <a:t>I</a:t>
            </a:r>
            <a:r>
              <a:rPr lang="en-US" sz="2800" u="sng">
                <a:solidFill>
                  <a:schemeClr val="tx1"/>
                </a:solidFill>
                <a:uFillTx/>
                <a:latin typeface="Times New Roman" panose="02020603050405020304" charset="0"/>
                <a:ea typeface="新宋体" panose="02010609030101010101" charset="-122"/>
                <a:cs typeface="Times New Roman" panose="02020603050405020304" charset="0"/>
              </a:rPr>
              <a:t> </a:t>
            </a:r>
            <a:r>
              <a:rPr lang="en-US" sz="2800" u="sng">
                <a:solidFill>
                  <a:schemeClr val="tx1"/>
                </a:solidFill>
                <a:uFillTx/>
                <a:latin typeface="Times New Roman" panose="02020603050405020304" charset="0"/>
                <a:ea typeface="新宋体" panose="02010609030101010101" charset="-122"/>
              </a:rPr>
              <a:t>kept my hand</a:t>
            </a:r>
            <a:r>
              <a:rPr lang="en-US" sz="2800">
                <a:solidFill>
                  <a:schemeClr val="tx1"/>
                </a:solidFill>
                <a:uFillTx/>
                <a:latin typeface="Times New Roman" panose="02020603050405020304" charset="0"/>
                <a:ea typeface="新宋体" panose="02010609030101010101" charset="-122"/>
                <a:cs typeface="Times New Roman" panose="02020603050405020304" charset="0"/>
              </a:rPr>
              <a:t> </a:t>
            </a:r>
            <a:r>
              <a:rPr lang="en-US" sz="2800">
                <a:solidFill>
                  <a:schemeClr val="tx1"/>
                </a:solidFill>
                <a:uFillTx/>
                <a:latin typeface="Times New Roman" panose="02020603050405020304" charset="0"/>
                <a:ea typeface="新宋体" panose="02010609030101010101" charset="-122"/>
              </a:rPr>
              <a:t>in</a:t>
            </a:r>
            <a:r>
              <a:rPr lang="en-US" sz="2800" u="sng">
                <a:solidFill>
                  <a:schemeClr val="tx1"/>
                </a:solidFill>
                <a:uFillTx/>
                <a:latin typeface="Times New Roman" panose="02020603050405020304" charset="0"/>
                <a:ea typeface="新宋体" panose="02010609030101010101" charset="-122"/>
                <a:cs typeface="Times New Roman" panose="02020603050405020304" charset="0"/>
              </a:rPr>
              <a:t> </a:t>
            </a:r>
            <a:r>
              <a:rPr lang="en-US" sz="2800" u="sng">
                <a:solidFill>
                  <a:schemeClr val="tx1"/>
                </a:solidFill>
                <a:uFillTx/>
                <a:latin typeface="Times New Roman" panose="02020603050405020304" charset="0"/>
                <a:ea typeface="新宋体" panose="02010609030101010101" charset="-122"/>
              </a:rPr>
              <a:t>refining each nuance</a:t>
            </a:r>
            <a:r>
              <a:rPr lang="en-US" sz="2800">
                <a:solidFill>
                  <a:schemeClr val="tx1"/>
                </a:solidFill>
                <a:uFillTx/>
                <a:latin typeface="Times New Roman" panose="02020603050405020304" charset="0"/>
                <a:ea typeface="新宋体" panose="02010609030101010101" charset="-122"/>
                <a:cs typeface="Times New Roman" panose="02020603050405020304" charset="0"/>
              </a:rPr>
              <a:t> </a:t>
            </a:r>
            <a:r>
              <a:rPr lang="en-US" sz="2800">
                <a:solidFill>
                  <a:schemeClr val="tx1"/>
                </a:solidFill>
                <a:uFillTx/>
                <a:latin typeface="Times New Roman" panose="02020603050405020304" charset="0"/>
                <a:ea typeface="新宋体" panose="02010609030101010101" charset="-122"/>
              </a:rPr>
              <a:t>of </a:t>
            </a:r>
            <a:r>
              <a:rPr lang="en-US" sz="2800" u="sng">
                <a:solidFill>
                  <a:schemeClr val="tx1"/>
                </a:solidFill>
                <a:uFillTx/>
                <a:latin typeface="Times New Roman" panose="02020603050405020304" charset="0"/>
                <a:ea typeface="新宋体" panose="02010609030101010101" charset="-122"/>
              </a:rPr>
              <a:t>pitch and tone</a:t>
            </a:r>
            <a:r>
              <a:rPr lang="en-US" sz="2800">
                <a:solidFill>
                  <a:schemeClr val="tx1"/>
                </a:solidFill>
                <a:uFillTx/>
                <a:latin typeface="Times New Roman" panose="02020603050405020304" charset="0"/>
                <a:ea typeface="新宋体" panose="02010609030101010101" charset="-122"/>
                <a:cs typeface="Times New Roman" panose="02020603050405020304" charset="0"/>
              </a:rPr>
              <a:t> </a:t>
            </a:r>
            <a:r>
              <a:rPr lang="en-US" sz="2800">
                <a:solidFill>
                  <a:schemeClr val="tx1"/>
                </a:solidFill>
                <a:uFillTx/>
                <a:latin typeface="Times New Roman" panose="02020603050405020304" charset="0"/>
                <a:ea typeface="新宋体" panose="02010609030101010101" charset="-122"/>
              </a:rPr>
              <a:t>of the line until they sounded perfect to my ears.</a:t>
            </a:r>
            <a:endParaRPr lang="en-US" sz="2800">
              <a:solidFill>
                <a:schemeClr val="tx1"/>
              </a:solidFill>
              <a:highlight>
                <a:srgbClr val="FFFF00"/>
              </a:highlight>
              <a:uFillTx/>
              <a:latin typeface="Times New Roman" panose="02020603050405020304" charset="0"/>
              <a:ea typeface="新宋体" panose="02010609030101010101" charset="-122"/>
            </a:endParaRPr>
          </a:p>
          <a:p>
            <a:pPr marL="228600" indent="-228600"/>
            <a:r>
              <a:rPr lang="en-US" altLang="zh-CN" sz="2800">
                <a:solidFill>
                  <a:schemeClr val="tx1"/>
                </a:solidFill>
                <a:uFillTx/>
                <a:latin typeface="Times New Roman" panose="02020603050405020304" charset="0"/>
                <a:ea typeface="新宋体" panose="02010609030101010101" charset="-122"/>
                <a:sym typeface="+mn-ea"/>
              </a:rPr>
              <a:t>3</a:t>
            </a:r>
            <a:r>
              <a:rPr lang="zh-CN" sz="2800">
                <a:solidFill>
                  <a:schemeClr val="tx1"/>
                </a:solidFill>
                <a:uFillTx/>
                <a:latin typeface="Times New Roman" panose="02020603050405020304" charset="0"/>
                <a:ea typeface="新宋体" panose="02010609030101010101" charset="-122"/>
                <a:sym typeface="+mn-ea"/>
              </a:rPr>
              <a:t>）我帮助三个新女孩，和他们一起做拉拉队员的基本训练。（宁波市2022学年第一学期高考与选考模拟考）</a:t>
            </a:r>
            <a:endParaRPr lang="zh-CN" sz="2800">
              <a:solidFill>
                <a:schemeClr val="tx1"/>
              </a:solidFill>
              <a:uFillTx/>
              <a:latin typeface="Times New Roman" panose="02020603050405020304" charset="0"/>
              <a:ea typeface="新宋体" panose="02010609030101010101" charset="-122"/>
              <a:sym typeface="+mn-ea"/>
            </a:endParaRPr>
          </a:p>
          <a:p>
            <a:pPr marL="228600" indent="-228600"/>
            <a:r>
              <a:rPr lang="en-US" altLang="zh-CN" sz="2800">
                <a:solidFill>
                  <a:schemeClr val="tx1"/>
                </a:solidFill>
                <a:uFillTx/>
                <a:latin typeface="Times New Roman" panose="02020603050405020304" charset="0"/>
                <a:ea typeface="新宋体" panose="02010609030101010101" charset="-122"/>
                <a:sym typeface="+mn-ea"/>
              </a:rPr>
              <a:t>   </a:t>
            </a:r>
            <a:r>
              <a:rPr lang="zh-CN" sz="2800">
                <a:solidFill>
                  <a:schemeClr val="tx1"/>
                </a:solidFill>
                <a:uFillTx/>
                <a:latin typeface="Times New Roman" panose="02020603050405020304" charset="0"/>
                <a:ea typeface="新宋体" panose="02010609030101010101" charset="-122"/>
                <a:sym typeface="+mn-ea"/>
              </a:rPr>
              <a:t>I helped three of the new girls and worked with them on our basic practice of cheerleaders.</a:t>
            </a:r>
            <a:endParaRPr lang="zh-CN" sz="2800">
              <a:solidFill>
                <a:schemeClr val="tx1"/>
              </a:solidFill>
              <a:uFillTx/>
              <a:latin typeface="Times New Roman" panose="02020603050405020304" charset="0"/>
              <a:ea typeface="新宋体" panose="02010609030101010101" charset="-122"/>
            </a:endParaRPr>
          </a:p>
          <a:p>
            <a:endParaRPr lang="zh-CN" altLang="en-US" sz="2800">
              <a:solidFill>
                <a:schemeClr val="tx1"/>
              </a:solidFill>
              <a:uFillTx/>
              <a:latin typeface="Times New Roman" panose="02020603050405020304" charset="0"/>
              <a:ea typeface="新宋体" panose="0201060903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linds(horizont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linds(horizontal)">
                                      <p:cBhvr>
                                        <p:cTn id="3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1788795" y="260985"/>
            <a:ext cx="8613775" cy="521970"/>
          </a:xfrm>
          <a:prstGeom prst="rect">
            <a:avLst/>
          </a:prstGeom>
          <a:noFill/>
          <a:ln w="9525">
            <a:noFill/>
          </a:ln>
        </p:spPr>
        <p:txBody>
          <a:bodyPr wrap="square">
            <a:spAutoFit/>
          </a:bodyPr>
          <a:p>
            <a:r>
              <a:rPr lang="zh-CN" sz="2800" b="1">
                <a:solidFill>
                  <a:schemeClr val="bg1"/>
                </a:solidFill>
                <a:latin typeface="Times New Roman" panose="02020603050405020304" charset="0"/>
                <a:ea typeface="宋体" panose="02010600030101010101" pitchFamily="2" charset="-122"/>
              </a:rPr>
              <a:t>二．表演比赛前</a:t>
            </a:r>
            <a:r>
              <a:rPr lang="zh-CN" sz="2800" b="1">
                <a:solidFill>
                  <a:schemeClr val="bg1"/>
                </a:solidFill>
                <a:latin typeface="Times New Roman" panose="02020603050405020304" charset="0"/>
              </a:rPr>
              <a:t>的情绪描写</a:t>
            </a:r>
            <a:endParaRPr lang="zh-CN" sz="2800" b="1">
              <a:solidFill>
                <a:schemeClr val="bg1"/>
              </a:solidFill>
              <a:latin typeface="Times New Roman" panose="02020603050405020304" charset="0"/>
              <a:ea typeface="宋体" panose="02010600030101010101" pitchFamily="2" charset="-122"/>
            </a:endParaRPr>
          </a:p>
        </p:txBody>
      </p:sp>
      <p:sp>
        <p:nvSpPr>
          <p:cNvPr id="2" name="文本框 1"/>
          <p:cNvSpPr txBox="1"/>
          <p:nvPr/>
        </p:nvSpPr>
        <p:spPr>
          <a:xfrm>
            <a:off x="186055" y="836930"/>
            <a:ext cx="11831320" cy="5692775"/>
          </a:xfrm>
          <a:prstGeom prst="rect">
            <a:avLst/>
          </a:prstGeom>
          <a:solidFill>
            <a:schemeClr val="bg1"/>
          </a:solidFill>
          <a:ln w="9525">
            <a:noFill/>
          </a:ln>
        </p:spPr>
        <p:txBody>
          <a:bodyPr wrap="square">
            <a:spAutoFit/>
          </a:bodyPr>
          <a:p>
            <a:pPr marL="228600" indent="-228600" algn="l">
              <a:buClrTx/>
              <a:buSzTx/>
              <a:buNone/>
            </a:pPr>
            <a:r>
              <a:rPr lang="en-US" altLang="zh-CN" sz="2800">
                <a:solidFill>
                  <a:schemeClr val="tx1"/>
                </a:solidFill>
                <a:uFillTx/>
                <a:latin typeface="Times New Roman" panose="02020603050405020304" charset="0"/>
                <a:ea typeface="新宋体" panose="02010609030101010101" charset="-122"/>
              </a:rPr>
              <a:t>1</a:t>
            </a:r>
            <a:r>
              <a:rPr lang="zh-CN" sz="2800">
                <a:solidFill>
                  <a:schemeClr val="tx1"/>
                </a:solidFill>
                <a:uFillTx/>
                <a:latin typeface="Times New Roman" panose="02020603050405020304" charset="0"/>
                <a:ea typeface="新宋体" panose="02010609030101010101" charset="-122"/>
              </a:rPr>
              <a:t>）</a:t>
            </a:r>
            <a:r>
              <a:rPr lang="zh-CN" sz="2800">
                <a:solidFill>
                  <a:schemeClr val="tx1"/>
                </a:solidFill>
                <a:uFillTx/>
                <a:latin typeface="Times New Roman" panose="02020603050405020304" charset="0"/>
                <a:ea typeface="新宋体" panose="02010609030101010101" charset="-122"/>
                <a:sym typeface="+mn-ea"/>
              </a:rPr>
              <a:t>自我怀疑的螺旋积聚在我的心中，以压倒我</a:t>
            </a:r>
            <a:r>
              <a:rPr lang="en-US" sz="2800">
                <a:solidFill>
                  <a:schemeClr val="tx1"/>
                </a:solidFill>
                <a:uFillTx/>
                <a:latin typeface="Times New Roman" panose="02020603050405020304" charset="0"/>
                <a:ea typeface="新宋体" panose="02010609030101010101" charset="-122"/>
                <a:sym typeface="+mn-ea"/>
              </a:rPr>
              <a:t>(2021.12八省联考T8）</a:t>
            </a:r>
            <a:r>
              <a:rPr lang="zh-CN" sz="2800">
                <a:solidFill>
                  <a:schemeClr val="tx1"/>
                </a:solidFill>
                <a:uFillTx/>
                <a:latin typeface="Times New Roman" panose="02020603050405020304" charset="0"/>
                <a:ea typeface="新宋体" panose="02010609030101010101" charset="-122"/>
                <a:sym typeface="+mn-ea"/>
              </a:rPr>
              <a:t>。</a:t>
            </a:r>
            <a:endParaRPr lang="zh-CN" sz="2800">
              <a:solidFill>
                <a:schemeClr val="tx1"/>
              </a:solidFill>
              <a:uFillTx/>
              <a:latin typeface="Times New Roman" panose="02020603050405020304" charset="0"/>
              <a:ea typeface="新宋体" panose="02010609030101010101" charset="-122"/>
            </a:endParaRPr>
          </a:p>
          <a:p>
            <a:pPr marL="228600" indent="-228600" algn="l">
              <a:buClrTx/>
              <a:buSzTx/>
              <a:buNone/>
            </a:pPr>
            <a:r>
              <a:rPr lang="en-US" sz="2800">
                <a:solidFill>
                  <a:schemeClr val="tx1"/>
                </a:solidFill>
                <a:uFillTx/>
                <a:latin typeface="Times New Roman" panose="02020603050405020304" charset="0"/>
                <a:ea typeface="新宋体" panose="02010609030101010101" charset="-122"/>
              </a:rPr>
              <a:t>My turn finally came. Spirals of self-doubt accumulated into my heart in order to overwhelm me.</a:t>
            </a:r>
            <a:endParaRPr lang="en-US" sz="2800">
              <a:solidFill>
                <a:schemeClr val="tx1"/>
              </a:solidFill>
              <a:uFillTx/>
              <a:latin typeface="Times New Roman" panose="02020603050405020304" charset="0"/>
              <a:ea typeface="新宋体" panose="02010609030101010101" charset="-122"/>
            </a:endParaRPr>
          </a:p>
          <a:p>
            <a:pPr marL="228600" indent="-228600" algn="l">
              <a:buClrTx/>
              <a:buSzTx/>
              <a:buNone/>
            </a:pPr>
            <a:endParaRPr lang="en-US" sz="2800">
              <a:solidFill>
                <a:schemeClr val="tx1"/>
              </a:solidFill>
              <a:uFillTx/>
              <a:latin typeface="Times New Roman" panose="02020603050405020304" charset="0"/>
              <a:ea typeface="新宋体" panose="02010609030101010101" charset="-122"/>
            </a:endParaRPr>
          </a:p>
          <a:p>
            <a:pPr marL="228600" indent="-228600" algn="l">
              <a:buClrTx/>
              <a:buSzTx/>
              <a:buNone/>
            </a:pPr>
            <a:r>
              <a:rPr lang="en-US" altLang="zh-CN" sz="2800">
                <a:solidFill>
                  <a:schemeClr val="tx1"/>
                </a:solidFill>
                <a:uFillTx/>
                <a:latin typeface="Times New Roman" panose="02020603050405020304" charset="0"/>
                <a:ea typeface="新宋体" panose="02010609030101010101" charset="-122"/>
              </a:rPr>
              <a:t>2</a:t>
            </a:r>
            <a:r>
              <a:rPr lang="zh-CN" altLang="en-US" sz="2800">
                <a:solidFill>
                  <a:schemeClr val="tx1"/>
                </a:solidFill>
                <a:uFillTx/>
                <a:latin typeface="Times New Roman" panose="02020603050405020304" charset="0"/>
                <a:ea typeface="新宋体" panose="02010609030101010101" charset="-122"/>
              </a:rPr>
              <a:t>）</a:t>
            </a:r>
            <a:r>
              <a:rPr lang="en-US" sz="2800">
                <a:solidFill>
                  <a:schemeClr val="tx1"/>
                </a:solidFill>
                <a:uFillTx/>
                <a:latin typeface="Times New Roman" panose="02020603050405020304" charset="0"/>
                <a:ea typeface="新宋体" panose="02010609030101010101" charset="-122"/>
                <a:cs typeface="Times New Roman" panose="02020603050405020304" charset="0"/>
                <a:sym typeface="+mn-ea"/>
              </a:rPr>
              <a:t> </a:t>
            </a:r>
            <a:r>
              <a:rPr lang="zh-CN" sz="2800">
                <a:solidFill>
                  <a:schemeClr val="tx1"/>
                </a:solidFill>
                <a:uFillTx/>
                <a:latin typeface="Times New Roman" panose="02020603050405020304" charset="0"/>
                <a:ea typeface="新宋体" panose="02010609030101010101" charset="-122"/>
                <a:sym typeface="+mn-ea"/>
              </a:rPr>
              <a:t>当我内心平静地发出无助的声音时，我的脸上顿然失色。</a:t>
            </a:r>
            <a:r>
              <a:rPr lang="en-US" sz="2800">
                <a:solidFill>
                  <a:schemeClr val="tx1"/>
                </a:solidFill>
                <a:uFillTx/>
                <a:latin typeface="Times New Roman" panose="02020603050405020304" charset="0"/>
                <a:ea typeface="新宋体" panose="02010609030101010101" charset="-122"/>
                <a:sym typeface="+mn-ea"/>
              </a:rPr>
              <a:t>(2022</a:t>
            </a:r>
            <a:r>
              <a:rPr lang="zh-CN" sz="2800">
                <a:solidFill>
                  <a:schemeClr val="tx1"/>
                </a:solidFill>
                <a:uFillTx/>
                <a:latin typeface="Times New Roman" panose="02020603050405020304" charset="0"/>
                <a:ea typeface="新宋体" panose="02010609030101010101" charset="-122"/>
                <a:sym typeface="+mn-ea"/>
              </a:rPr>
              <a:t>届杭州二中高三月考</a:t>
            </a:r>
            <a:r>
              <a:rPr lang="en-US" altLang="zh-CN" sz="2800">
                <a:solidFill>
                  <a:schemeClr val="tx1"/>
                </a:solidFill>
                <a:uFillTx/>
                <a:latin typeface="Times New Roman" panose="02020603050405020304" charset="0"/>
                <a:ea typeface="新宋体" panose="02010609030101010101" charset="-122"/>
                <a:sym typeface="+mn-ea"/>
              </a:rPr>
              <a:t>)</a:t>
            </a:r>
            <a:endParaRPr lang="en-US" sz="2800">
              <a:solidFill>
                <a:schemeClr val="tx1"/>
              </a:solidFill>
              <a:highlight>
                <a:srgbClr val="FFFF00"/>
              </a:highlight>
              <a:uFillTx/>
              <a:latin typeface="Times New Roman" panose="02020603050405020304" charset="0"/>
              <a:ea typeface="新宋体" panose="02010609030101010101" charset="-122"/>
              <a:sym typeface="+mn-ea"/>
            </a:endParaRPr>
          </a:p>
          <a:p>
            <a:pPr marL="228600" indent="-228600" algn="l">
              <a:buClrTx/>
              <a:buSzTx/>
              <a:buNone/>
            </a:pPr>
            <a:r>
              <a:rPr lang="en-US" sz="2800">
                <a:solidFill>
                  <a:schemeClr val="tx1"/>
                </a:solidFill>
                <a:uFillTx/>
                <a:latin typeface="Times New Roman" panose="02020603050405020304" charset="0"/>
                <a:ea typeface="新宋体" panose="02010609030101010101" charset="-122"/>
                <a:cs typeface="Times New Roman" panose="02020603050405020304" charset="0"/>
                <a:sym typeface="+mn-ea"/>
              </a:rPr>
              <a:t> </a:t>
            </a:r>
            <a:r>
              <a:rPr lang="en-US" sz="2800" u="sng">
                <a:solidFill>
                  <a:schemeClr val="tx1"/>
                </a:solidFill>
                <a:uFillTx/>
                <a:latin typeface="Times New Roman" panose="02020603050405020304" charset="0"/>
                <a:ea typeface="新宋体" panose="02010609030101010101" charset="-122"/>
                <a:sym typeface="+mn-ea"/>
              </a:rPr>
              <a:t>Blood drained from my face</a:t>
            </a:r>
            <a:r>
              <a:rPr lang="en-US" sz="2800">
                <a:solidFill>
                  <a:schemeClr val="tx1"/>
                </a:solidFill>
                <a:uFillTx/>
                <a:latin typeface="Times New Roman" panose="02020603050405020304" charset="0"/>
                <a:ea typeface="新宋体" panose="02010609030101010101" charset="-122"/>
                <a:cs typeface="Times New Roman" panose="02020603050405020304" charset="0"/>
                <a:sym typeface="+mn-ea"/>
              </a:rPr>
              <a:t> </a:t>
            </a:r>
            <a:r>
              <a:rPr lang="en-US" sz="2800">
                <a:solidFill>
                  <a:schemeClr val="tx1"/>
                </a:solidFill>
                <a:uFillTx/>
                <a:latin typeface="Times New Roman" panose="02020603050405020304" charset="0"/>
                <a:ea typeface="新宋体" panose="02010609030101010101" charset="-122"/>
                <a:sym typeface="+mn-ea"/>
              </a:rPr>
              <a:t>as my inner self </a:t>
            </a:r>
            <a:r>
              <a:rPr lang="en-US" sz="2800" u="sng">
                <a:solidFill>
                  <a:schemeClr val="tx1"/>
                </a:solidFill>
                <a:uFillTx/>
                <a:latin typeface="Times New Roman" panose="02020603050405020304" charset="0"/>
                <a:ea typeface="新宋体" panose="02010609030101010101" charset="-122"/>
                <a:sym typeface="+mn-ea"/>
              </a:rPr>
              <a:t>made quiet sound of helplessness</a:t>
            </a:r>
            <a:r>
              <a:rPr lang="en-US" sz="2800">
                <a:solidFill>
                  <a:schemeClr val="tx1"/>
                </a:solidFill>
                <a:uFillTx/>
                <a:latin typeface="Times New Roman" panose="02020603050405020304" charset="0"/>
                <a:ea typeface="新宋体" panose="02010609030101010101" charset="-122"/>
                <a:sym typeface="+mn-ea"/>
              </a:rPr>
              <a:t>.</a:t>
            </a:r>
            <a:endParaRPr lang="zh-CN" sz="2800">
              <a:solidFill>
                <a:schemeClr val="tx1"/>
              </a:solidFill>
              <a:uFillTx/>
              <a:latin typeface="Times New Roman" panose="02020603050405020304" charset="0"/>
              <a:ea typeface="新宋体" panose="02010609030101010101" charset="-122"/>
              <a:sym typeface="+mn-ea"/>
            </a:endParaRPr>
          </a:p>
          <a:p>
            <a:pPr marL="228600" indent="-228600" algn="l">
              <a:buClrTx/>
              <a:buSzTx/>
              <a:buNone/>
            </a:pPr>
            <a:endParaRPr lang="zh-CN" altLang="en-US" sz="2800">
              <a:solidFill>
                <a:schemeClr val="tx1"/>
              </a:solidFill>
              <a:uFillTx/>
              <a:latin typeface="Times New Roman" panose="02020603050405020304" charset="0"/>
              <a:ea typeface="新宋体" panose="02010609030101010101" charset="-122"/>
            </a:endParaRPr>
          </a:p>
          <a:p>
            <a:pPr marL="228600" indent="-228600" algn="l">
              <a:buClrTx/>
              <a:buSzTx/>
              <a:buNone/>
            </a:pPr>
            <a:endParaRPr lang="zh-CN" altLang="en-US" sz="2800">
              <a:solidFill>
                <a:schemeClr val="tx1"/>
              </a:solidFill>
              <a:uFillTx/>
              <a:latin typeface="Times New Roman" panose="02020603050405020304" charset="0"/>
              <a:ea typeface="新宋体" panose="02010609030101010101" charset="-122"/>
              <a:sym typeface="+mn-ea"/>
            </a:endParaRPr>
          </a:p>
          <a:p>
            <a:pPr marL="228600" indent="-228600" algn="l">
              <a:buClrTx/>
              <a:buSzTx/>
              <a:buNone/>
            </a:pPr>
            <a:r>
              <a:rPr lang="en-US" altLang="zh-CN" sz="2800">
                <a:solidFill>
                  <a:schemeClr val="tx1"/>
                </a:solidFill>
                <a:uFillTx/>
                <a:latin typeface="Times New Roman" panose="02020603050405020304" charset="0"/>
                <a:ea typeface="新宋体" panose="02010609030101010101" charset="-122"/>
                <a:sym typeface="+mn-ea"/>
              </a:rPr>
              <a:t>3)</a:t>
            </a:r>
            <a:r>
              <a:rPr lang="zh-CN" sz="2800">
                <a:solidFill>
                  <a:schemeClr val="tx1"/>
                </a:solidFill>
                <a:uFillTx/>
                <a:latin typeface="Times New Roman" panose="02020603050405020304" charset="0"/>
                <a:ea typeface="新宋体" panose="02010609030101010101" charset="-122"/>
                <a:sym typeface="+mn-ea"/>
              </a:rPr>
              <a:t>观众们发出的低语声似乎是十倍。我的胃像是打结了，担心紧紧抓住了我。</a:t>
            </a:r>
            <a:r>
              <a:rPr lang="en-US" sz="2800">
                <a:solidFill>
                  <a:schemeClr val="tx1"/>
                </a:solidFill>
                <a:uFillTx/>
                <a:latin typeface="Times New Roman" panose="02020603050405020304" charset="0"/>
                <a:ea typeface="新宋体" panose="02010609030101010101" charset="-122"/>
                <a:sym typeface="+mn-ea"/>
              </a:rPr>
              <a:t>(2022</a:t>
            </a:r>
            <a:r>
              <a:rPr lang="zh-CN" sz="2800">
                <a:solidFill>
                  <a:schemeClr val="tx1"/>
                </a:solidFill>
                <a:uFillTx/>
                <a:latin typeface="Times New Roman" panose="02020603050405020304" charset="0"/>
                <a:ea typeface="新宋体" panose="02010609030101010101" charset="-122"/>
                <a:sym typeface="+mn-ea"/>
              </a:rPr>
              <a:t>届杭州二中高三月考</a:t>
            </a:r>
            <a:r>
              <a:rPr lang="en-US" altLang="zh-CN" sz="2800">
                <a:solidFill>
                  <a:schemeClr val="tx1"/>
                </a:solidFill>
                <a:uFillTx/>
                <a:latin typeface="Times New Roman" panose="02020603050405020304" charset="0"/>
                <a:ea typeface="新宋体" panose="02010609030101010101" charset="-122"/>
                <a:sym typeface="+mn-ea"/>
              </a:rPr>
              <a:t>)</a:t>
            </a:r>
            <a:endParaRPr lang="zh-CN" altLang="en-US" sz="2800">
              <a:solidFill>
                <a:schemeClr val="tx1"/>
              </a:solidFill>
              <a:uFillTx/>
              <a:latin typeface="Times New Roman" panose="02020603050405020304" charset="0"/>
              <a:ea typeface="新宋体" panose="02010609030101010101" charset="-122"/>
            </a:endParaRPr>
          </a:p>
          <a:p>
            <a:pPr marL="228600" indent="-228600" algn="l">
              <a:buClrTx/>
              <a:buSzTx/>
              <a:buNone/>
            </a:pPr>
            <a:r>
              <a:rPr lang="en-US" sz="2800">
                <a:solidFill>
                  <a:schemeClr val="tx1"/>
                </a:solidFill>
                <a:uFillTx/>
                <a:latin typeface="Times New Roman" panose="02020603050405020304" charset="0"/>
                <a:ea typeface="新宋体" panose="02010609030101010101" charset="-122"/>
                <a:sym typeface="+mn-ea"/>
              </a:rPr>
              <a:t>The little murmurs from the audience felt like they were </a:t>
            </a:r>
            <a:r>
              <a:rPr lang="en-US" sz="2800" u="sng">
                <a:solidFill>
                  <a:schemeClr val="tx1"/>
                </a:solidFill>
                <a:uFillTx/>
                <a:latin typeface="Times New Roman" panose="02020603050405020304" charset="0"/>
                <a:ea typeface="新宋体" panose="02010609030101010101" charset="-122"/>
                <a:sym typeface="+mn-ea"/>
              </a:rPr>
              <a:t>multiplying tenfold.</a:t>
            </a:r>
            <a:r>
              <a:rPr lang="en-US" sz="2800">
                <a:solidFill>
                  <a:schemeClr val="tx1"/>
                </a:solidFill>
                <a:uFillTx/>
                <a:latin typeface="Times New Roman" panose="02020603050405020304" charset="0"/>
                <a:ea typeface="新宋体" panose="02010609030101010101" charset="-122"/>
                <a:cs typeface="Times New Roman" panose="02020603050405020304" charset="0"/>
                <a:sym typeface="+mn-ea"/>
              </a:rPr>
              <a:t> </a:t>
            </a:r>
            <a:r>
              <a:rPr lang="en-US" sz="2800">
                <a:solidFill>
                  <a:schemeClr val="tx1"/>
                </a:solidFill>
                <a:uFillTx/>
                <a:latin typeface="Times New Roman" panose="02020603050405020304" charset="0"/>
                <a:ea typeface="新宋体" panose="02010609030101010101" charset="-122"/>
                <a:sym typeface="+mn-ea"/>
              </a:rPr>
              <a:t>As </a:t>
            </a:r>
            <a:r>
              <a:rPr lang="en-US" sz="2800" u="sng">
                <a:solidFill>
                  <a:schemeClr val="tx1"/>
                </a:solidFill>
                <a:uFillTx/>
                <a:latin typeface="Times New Roman" panose="02020603050405020304" charset="0"/>
                <a:ea typeface="新宋体" panose="02010609030101010101" charset="-122"/>
                <a:sym typeface="+mn-ea"/>
              </a:rPr>
              <a:t>my stomach was in knots</a:t>
            </a:r>
            <a:r>
              <a:rPr lang="en-US" sz="2800">
                <a:solidFill>
                  <a:schemeClr val="tx1"/>
                </a:solidFill>
                <a:uFillTx/>
                <a:latin typeface="Times New Roman" panose="02020603050405020304" charset="0"/>
                <a:ea typeface="新宋体" panose="02010609030101010101" charset="-122"/>
                <a:sym typeface="+mn-ea"/>
              </a:rPr>
              <a:t>, worry </a:t>
            </a:r>
            <a:r>
              <a:rPr lang="en-US" sz="2800" u="sng">
                <a:solidFill>
                  <a:schemeClr val="tx1"/>
                </a:solidFill>
                <a:uFillTx/>
                <a:latin typeface="Times New Roman" panose="02020603050405020304" charset="0"/>
                <a:ea typeface="新宋体" panose="02010609030101010101" charset="-122"/>
                <a:sym typeface="+mn-ea"/>
              </a:rPr>
              <a:t>took a tight grip on me</a:t>
            </a:r>
            <a:r>
              <a:rPr lang="en-US" sz="2800">
                <a:solidFill>
                  <a:schemeClr val="tx1"/>
                </a:solidFill>
                <a:uFillTx/>
                <a:latin typeface="Times New Roman" panose="02020603050405020304" charset="0"/>
                <a:ea typeface="新宋体" panose="02010609030101010101" charset="-122"/>
                <a:sym typeface="+mn-ea"/>
              </a:rPr>
              <a:t>.</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linds(horizontal)">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blinds(horizontal)">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blinds(horizontal)">
                                      <p:cBhvr>
                                        <p:cTn id="27" dur="5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blinds(horizontal)">
                                      <p:cBhvr>
                                        <p:cTn id="32"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1788795" y="260985"/>
            <a:ext cx="8613775" cy="521970"/>
          </a:xfrm>
          <a:prstGeom prst="rect">
            <a:avLst/>
          </a:prstGeom>
          <a:noFill/>
          <a:ln w="9525">
            <a:noFill/>
          </a:ln>
        </p:spPr>
        <p:txBody>
          <a:bodyPr wrap="square">
            <a:spAutoFit/>
          </a:bodyPr>
          <a:p>
            <a:r>
              <a:rPr lang="zh-CN" sz="2800" b="1">
                <a:solidFill>
                  <a:schemeClr val="bg1"/>
                </a:solidFill>
                <a:latin typeface="Times New Roman" panose="02020603050405020304" charset="0"/>
                <a:ea typeface="宋体" panose="02010600030101010101" pitchFamily="2" charset="-122"/>
              </a:rPr>
              <a:t>三．表演比赛时</a:t>
            </a:r>
            <a:r>
              <a:rPr lang="zh-CN" sz="2800" b="1">
                <a:solidFill>
                  <a:schemeClr val="bg1"/>
                </a:solidFill>
                <a:latin typeface="Times New Roman" panose="02020603050405020304" charset="0"/>
              </a:rPr>
              <a:t>的动作描写</a:t>
            </a:r>
            <a:endParaRPr lang="zh-CN" sz="2800" b="1">
              <a:solidFill>
                <a:schemeClr val="bg1"/>
              </a:solidFill>
              <a:latin typeface="Times New Roman" panose="02020603050405020304" charset="0"/>
              <a:ea typeface="宋体" panose="02010600030101010101" pitchFamily="2" charset="-122"/>
            </a:endParaRPr>
          </a:p>
        </p:txBody>
      </p:sp>
      <p:sp>
        <p:nvSpPr>
          <p:cNvPr id="2" name="文本框 1"/>
          <p:cNvSpPr txBox="1"/>
          <p:nvPr/>
        </p:nvSpPr>
        <p:spPr>
          <a:xfrm>
            <a:off x="186055" y="836930"/>
            <a:ext cx="11831320" cy="6123940"/>
          </a:xfrm>
          <a:prstGeom prst="rect">
            <a:avLst/>
          </a:prstGeom>
          <a:solidFill>
            <a:schemeClr val="bg1"/>
          </a:solidFill>
          <a:ln w="9525">
            <a:noFill/>
          </a:ln>
        </p:spPr>
        <p:txBody>
          <a:bodyPr wrap="square">
            <a:spAutoFit/>
          </a:bodyPr>
          <a:p>
            <a:pPr marL="228600" indent="-228600"/>
            <a:r>
              <a:rPr lang="en-US" sz="2800">
                <a:latin typeface="Times New Roman" panose="02020603050405020304" charset="0"/>
                <a:ea typeface="新宋体" panose="02010609030101010101" charset="-122"/>
              </a:rPr>
              <a:t>1) </a:t>
            </a:r>
            <a:r>
              <a:rPr lang="en-US" sz="2800">
                <a:solidFill>
                  <a:srgbClr val="000000"/>
                </a:solidFill>
                <a:latin typeface="Times New Roman" panose="02020603050405020304" charset="0"/>
                <a:ea typeface="新宋体" panose="02010609030101010101" charset="-122"/>
                <a:cs typeface="Times New Roman" panose="02020603050405020304" charset="0"/>
                <a:sym typeface="+mn-ea"/>
              </a:rPr>
              <a:t> </a:t>
            </a:r>
            <a:r>
              <a:rPr lang="zh-CN" sz="2800">
                <a:solidFill>
                  <a:srgbClr val="000000"/>
                </a:solidFill>
                <a:latin typeface="Times New Roman" panose="02020603050405020304" charset="0"/>
                <a:ea typeface="新宋体" panose="02010609030101010101" charset="-122"/>
                <a:cs typeface="+mn-ea"/>
                <a:sym typeface="+mn-ea"/>
              </a:rPr>
              <a:t>大卫伸展四肢，前后摆着手臂，向目的地飞跑。三步飞奔，他成功了。他喘着粗气，马上停下，吸气。</a:t>
            </a:r>
            <a:r>
              <a:rPr lang="zh-CN" sz="2800">
                <a:latin typeface="Times New Roman" panose="02020603050405020304" charset="0"/>
                <a:ea typeface="新宋体" panose="02010609030101010101" charset="-122"/>
                <a:sym typeface="+mn-ea"/>
              </a:rPr>
              <a:t>（2022年新高考1卷）</a:t>
            </a:r>
            <a:endParaRPr lang="zh-CN" altLang="en-US" sz="2800">
              <a:latin typeface="Times New Roman" panose="02020603050405020304" charset="0"/>
              <a:ea typeface="新宋体" panose="02010609030101010101" charset="-122"/>
            </a:endParaRPr>
          </a:p>
          <a:p>
            <a:pPr marL="228600" indent="-228600"/>
            <a:r>
              <a:rPr lang="en-US" sz="2800">
                <a:solidFill>
                  <a:srgbClr val="000000"/>
                </a:solidFill>
                <a:latin typeface="Times New Roman" panose="02020603050405020304" charset="0"/>
                <a:ea typeface="新宋体" panose="02010609030101010101" charset="-122"/>
                <a:cs typeface="+mn-ea"/>
                <a:sym typeface="+mn-ea"/>
              </a:rPr>
              <a:t>David </a:t>
            </a:r>
            <a:r>
              <a:rPr lang="en-US" sz="2800" u="sng">
                <a:solidFill>
                  <a:srgbClr val="000000"/>
                </a:solidFill>
                <a:latin typeface="Times New Roman" panose="02020603050405020304" charset="0"/>
                <a:ea typeface="新宋体" panose="02010609030101010101" charset="-122"/>
                <a:cs typeface="+mn-ea"/>
                <a:sym typeface="+mn-ea"/>
              </a:rPr>
              <a:t>stretched his limbs</a:t>
            </a:r>
            <a:r>
              <a:rPr lang="en-US" sz="2800">
                <a:solidFill>
                  <a:srgbClr val="000000"/>
                </a:solidFill>
                <a:latin typeface="Times New Roman" panose="02020603050405020304" charset="0"/>
                <a:ea typeface="新宋体" panose="02010609030101010101" charset="-122"/>
                <a:cs typeface="+mn-ea"/>
                <a:sym typeface="+mn-ea"/>
              </a:rPr>
              <a:t>, </a:t>
            </a:r>
            <a:r>
              <a:rPr lang="en-US" sz="2800" u="sng">
                <a:solidFill>
                  <a:srgbClr val="000000"/>
                </a:solidFill>
                <a:latin typeface="Times New Roman" panose="02020603050405020304" charset="0"/>
                <a:ea typeface="新宋体" panose="02010609030101010101" charset="-122"/>
                <a:cs typeface="+mn-ea"/>
                <a:sym typeface="+mn-ea"/>
              </a:rPr>
              <a:t>pushing his arms back and forth</a:t>
            </a:r>
            <a:r>
              <a:rPr lang="en-US" sz="2800">
                <a:solidFill>
                  <a:srgbClr val="000000"/>
                </a:solidFill>
                <a:latin typeface="Times New Roman" panose="02020603050405020304" charset="0"/>
                <a:ea typeface="新宋体" panose="02010609030101010101" charset="-122"/>
                <a:cs typeface="+mn-ea"/>
                <a:sym typeface="+mn-ea"/>
              </a:rPr>
              <a:t>, as he</a:t>
            </a:r>
            <a:r>
              <a:rPr lang="en-US" sz="2800" u="sng">
                <a:solidFill>
                  <a:srgbClr val="000000"/>
                </a:solidFill>
                <a:latin typeface="Times New Roman" panose="02020603050405020304" charset="0"/>
                <a:ea typeface="新宋体" panose="02010609030101010101" charset="-122"/>
                <a:cs typeface="Times New Roman" panose="02020603050405020304" charset="0"/>
                <a:sym typeface="+mn-ea"/>
              </a:rPr>
              <a:t> </a:t>
            </a:r>
            <a:r>
              <a:rPr lang="en-US" sz="2800" u="sng">
                <a:solidFill>
                  <a:srgbClr val="000000"/>
                </a:solidFill>
                <a:latin typeface="Times New Roman" panose="02020603050405020304" charset="0"/>
                <a:ea typeface="新宋体" panose="02010609030101010101" charset="-122"/>
                <a:cs typeface="+mn-ea"/>
                <a:sym typeface="+mn-ea"/>
              </a:rPr>
              <a:t>jetted towards the destination</a:t>
            </a:r>
            <a:r>
              <a:rPr lang="en-US" sz="2800">
                <a:solidFill>
                  <a:srgbClr val="000000"/>
                </a:solidFill>
                <a:latin typeface="Times New Roman" panose="02020603050405020304" charset="0"/>
                <a:ea typeface="新宋体" panose="02010609030101010101" charset="-122"/>
                <a:cs typeface="+mn-ea"/>
                <a:sym typeface="+mn-ea"/>
              </a:rPr>
              <a:t>. Three more leaps and he made it. He breathed heavily and stopped momentarily to catch his breath.</a:t>
            </a:r>
            <a:endParaRPr lang="en-US" sz="2800">
              <a:solidFill>
                <a:srgbClr val="000000"/>
              </a:solidFill>
              <a:latin typeface="Times New Roman" panose="02020603050405020304" charset="0"/>
              <a:ea typeface="新宋体" panose="02010609030101010101" charset="-122"/>
              <a:cs typeface="+mn-ea"/>
              <a:sym typeface="+mn-ea"/>
            </a:endParaRPr>
          </a:p>
          <a:p>
            <a:pPr marL="228600" indent="-228600"/>
            <a:endParaRPr lang="en-US" sz="2800">
              <a:solidFill>
                <a:srgbClr val="000000"/>
              </a:solidFill>
              <a:latin typeface="Times New Roman" panose="02020603050405020304" charset="0"/>
              <a:ea typeface="新宋体" panose="02010609030101010101" charset="-122"/>
              <a:cs typeface="+mn-ea"/>
              <a:sym typeface="+mn-ea"/>
            </a:endParaRPr>
          </a:p>
          <a:p>
            <a:pPr marL="228600" indent="-228600"/>
            <a:r>
              <a:rPr lang="en-US" sz="2800">
                <a:solidFill>
                  <a:srgbClr val="000000"/>
                </a:solidFill>
                <a:latin typeface="Times New Roman" panose="02020603050405020304" charset="0"/>
                <a:ea typeface="新宋体" panose="02010609030101010101" charset="-122"/>
                <a:cs typeface="Times New Roman" panose="02020603050405020304" charset="0"/>
                <a:sym typeface="+mn-ea"/>
              </a:rPr>
              <a:t>2</a:t>
            </a:r>
            <a:r>
              <a:rPr lang="zh-CN" altLang="en-US" sz="2800">
                <a:solidFill>
                  <a:srgbClr val="000000"/>
                </a:solidFill>
                <a:latin typeface="Times New Roman" panose="02020603050405020304" charset="0"/>
                <a:ea typeface="新宋体" panose="02010609030101010101" charset="-122"/>
                <a:cs typeface="Times New Roman" panose="02020603050405020304" charset="0"/>
                <a:sym typeface="+mn-ea"/>
              </a:rPr>
              <a:t>）</a:t>
            </a:r>
            <a:r>
              <a:rPr lang="zh-CN" sz="2800">
                <a:latin typeface="Times New Roman" panose="02020603050405020304" charset="0"/>
                <a:ea typeface="新宋体" panose="02010609030101010101" charset="-122"/>
                <a:sym typeface="+mn-ea"/>
              </a:rPr>
              <a:t>就在莎莉做白日梦的时候，旋转的球突然在她面前滚动。抓住这一宝贵而重要的时刻，她自动向后倾斜，调整身体位置，并将支撑腿放在球后面。向上射门，进球了。（2021年深圳市高三年级第一次调研考试）</a:t>
            </a:r>
            <a:endParaRPr lang="zh-CN" altLang="en-US" sz="2800">
              <a:latin typeface="Times New Roman" panose="02020603050405020304" charset="0"/>
              <a:ea typeface="新宋体" panose="02010609030101010101" charset="-122"/>
            </a:endParaRPr>
          </a:p>
          <a:p>
            <a:pPr marL="228600" indent="-228600"/>
            <a:r>
              <a:rPr lang="en-US" sz="2800">
                <a:latin typeface="Times New Roman" panose="02020603050405020304" charset="0"/>
                <a:ea typeface="新宋体" panose="02010609030101010101" charset="-122"/>
                <a:sym typeface="+mn-ea"/>
              </a:rPr>
              <a:t>Just when Sally was day dreaming, out of blue t</a:t>
            </a:r>
            <a:r>
              <a:rPr lang="en-US" sz="2800" u="sng">
                <a:latin typeface="Times New Roman" panose="02020603050405020304" charset="0"/>
                <a:ea typeface="新宋体" panose="02010609030101010101" charset="-122"/>
                <a:sym typeface="+mn-ea"/>
              </a:rPr>
              <a:t>he rotating ball rolled abruptly</a:t>
            </a:r>
            <a:r>
              <a:rPr lang="en-US" sz="2800">
                <a:latin typeface="Times New Roman" panose="02020603050405020304" charset="0"/>
                <a:ea typeface="新宋体" panose="02010609030101010101" charset="-122"/>
                <a:cs typeface="Times New Roman" panose="02020603050405020304" charset="0"/>
                <a:sym typeface="+mn-ea"/>
              </a:rPr>
              <a:t> </a:t>
            </a:r>
            <a:r>
              <a:rPr lang="en-US" sz="2800">
                <a:latin typeface="Times New Roman" panose="02020603050405020304" charset="0"/>
                <a:ea typeface="新宋体" panose="02010609030101010101" charset="-122"/>
                <a:sym typeface="+mn-ea"/>
              </a:rPr>
              <a:t>in front of her. Seizing the precious and vital moment, she</a:t>
            </a:r>
            <a:r>
              <a:rPr lang="en-US" sz="2800" u="sng">
                <a:latin typeface="Times New Roman" panose="02020603050405020304" charset="0"/>
                <a:ea typeface="新宋体" panose="02010609030101010101" charset="-122"/>
                <a:cs typeface="Times New Roman" panose="02020603050405020304" charset="0"/>
                <a:sym typeface="+mn-ea"/>
              </a:rPr>
              <a:t> </a:t>
            </a:r>
            <a:r>
              <a:rPr lang="en-US" sz="2800" u="sng">
                <a:latin typeface="Times New Roman" panose="02020603050405020304" charset="0"/>
                <a:ea typeface="新宋体" panose="02010609030101010101" charset="-122"/>
                <a:sym typeface="+mn-ea"/>
              </a:rPr>
              <a:t>automatically leaned backward to position her body</a:t>
            </a:r>
            <a:r>
              <a:rPr lang="en-US" sz="2800">
                <a:latin typeface="Times New Roman" panose="02020603050405020304" charset="0"/>
                <a:ea typeface="新宋体" panose="02010609030101010101" charset="-122"/>
                <a:cs typeface="Times New Roman" panose="02020603050405020304" charset="0"/>
                <a:sym typeface="+mn-ea"/>
              </a:rPr>
              <a:t> </a:t>
            </a:r>
            <a:r>
              <a:rPr lang="en-US" sz="2800">
                <a:latin typeface="Times New Roman" panose="02020603050405020304" charset="0"/>
                <a:ea typeface="新宋体" panose="02010609030101010101" charset="-122"/>
                <a:sym typeface="+mn-ea"/>
              </a:rPr>
              <a:t>and </a:t>
            </a:r>
            <a:r>
              <a:rPr lang="en-US" sz="2800" u="sng">
                <a:latin typeface="Times New Roman" panose="02020603050405020304" charset="0"/>
                <a:ea typeface="新宋体" panose="02010609030101010101" charset="-122"/>
                <a:sym typeface="+mn-ea"/>
              </a:rPr>
              <a:t>placed her support leg behind the ball</a:t>
            </a:r>
            <a:r>
              <a:rPr lang="en-US" sz="2800">
                <a:latin typeface="Times New Roman" panose="02020603050405020304" charset="0"/>
                <a:ea typeface="新宋体" panose="02010609030101010101" charset="-122"/>
                <a:sym typeface="+mn-ea"/>
              </a:rPr>
              <a:t>. With </a:t>
            </a:r>
            <a:r>
              <a:rPr lang="en-US" sz="2800" u="sng">
                <a:latin typeface="Times New Roman" panose="02020603050405020304" charset="0"/>
                <a:ea typeface="新宋体" panose="02010609030101010101" charset="-122"/>
                <a:sym typeface="+mn-ea"/>
              </a:rPr>
              <a:t>an upward direction to shoot</a:t>
            </a:r>
            <a:r>
              <a:rPr lang="en-US" sz="2800">
                <a:latin typeface="Times New Roman" panose="02020603050405020304" charset="0"/>
                <a:ea typeface="新宋体" panose="02010609030101010101" charset="-122"/>
                <a:sym typeface="+mn-ea"/>
              </a:rPr>
              <a:t>, a goal was scored.</a:t>
            </a:r>
            <a:endParaRPr lang="zh-CN" sz="2800">
              <a:latin typeface="Times New Roman" panose="02020603050405020304" charset="0"/>
              <a:ea typeface="新宋体" panose="02010609030101010101" charset="-122"/>
              <a:sym typeface="+mn-ea"/>
            </a:endParaRPr>
          </a:p>
          <a:p>
            <a:endParaRPr lang="zh-CN" altLang="en-US" sz="2800">
              <a:solidFill>
                <a:srgbClr val="000000"/>
              </a:solidFill>
              <a:latin typeface="Times New Roman" panose="02020603050405020304" charset="0"/>
              <a:ea typeface="新宋体" panose="02010609030101010101" charset="-122"/>
              <a:cs typeface="Times New Roman" panose="0202060305040502030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linds(horizontal)">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blinds(horizontal)">
                                      <p:cBhvr>
                                        <p:cTn id="2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119380" y="836930"/>
            <a:ext cx="12002135" cy="6123940"/>
          </a:xfrm>
          <a:prstGeom prst="rect">
            <a:avLst/>
          </a:prstGeom>
          <a:solidFill>
            <a:schemeClr val="bg1"/>
          </a:solidFill>
          <a:ln w="9525">
            <a:noFill/>
          </a:ln>
        </p:spPr>
        <p:txBody>
          <a:bodyPr wrap="square">
            <a:spAutoFit/>
          </a:bodyPr>
          <a:p>
            <a:pPr indent="153035"/>
            <a:r>
              <a:rPr lang="zh-CN" sz="2800">
                <a:solidFill>
                  <a:schemeClr val="tx1"/>
                </a:solidFill>
                <a:highlight>
                  <a:srgbClr val="FFFF00"/>
                </a:highlight>
                <a:uFillTx/>
                <a:latin typeface="Times New Roman" panose="02020603050405020304" charset="0"/>
                <a:ea typeface="新宋体" panose="02010609030101010101" charset="-122"/>
                <a:sym typeface="+mn-ea"/>
              </a:rPr>
              <a:t>1）</a:t>
            </a:r>
            <a:r>
              <a:rPr lang="zh-CN" sz="2800">
                <a:solidFill>
                  <a:schemeClr val="tx1"/>
                </a:solidFill>
                <a:highlight>
                  <a:srgbClr val="FFFF00"/>
                </a:highlight>
                <a:uFillTx/>
                <a:latin typeface="Times New Roman" panose="02020603050405020304" charset="0"/>
                <a:ea typeface="新宋体" panose="02010609030101010101" charset="-122"/>
              </a:rPr>
              <a:t>服务他人胜于比赛胜负</a:t>
            </a:r>
            <a:r>
              <a:rPr lang="zh-CN" sz="2800">
                <a:solidFill>
                  <a:schemeClr val="tx1"/>
                </a:solidFill>
                <a:uFillTx/>
                <a:latin typeface="Times New Roman" panose="02020603050405020304" charset="0"/>
                <a:ea typeface="新宋体" panose="02010609030101010101" charset="-122"/>
              </a:rPr>
              <a:t>（</a:t>
            </a:r>
            <a:r>
              <a:rPr lang="en-US" sz="2800">
                <a:solidFill>
                  <a:schemeClr val="tx1"/>
                </a:solidFill>
                <a:uFillTx/>
                <a:latin typeface="Times New Roman" panose="02020603050405020304" charset="0"/>
                <a:ea typeface="新宋体" panose="02010609030101010101" charset="-122"/>
              </a:rPr>
              <a:t>2022</a:t>
            </a:r>
            <a:r>
              <a:rPr lang="zh-CN" sz="2800">
                <a:solidFill>
                  <a:schemeClr val="tx1"/>
                </a:solidFill>
                <a:uFillTx/>
                <a:latin typeface="Times New Roman" panose="02020603050405020304" charset="0"/>
                <a:ea typeface="新宋体" panose="02010609030101010101" charset="-122"/>
              </a:rPr>
              <a:t>年</a:t>
            </a:r>
            <a:r>
              <a:rPr lang="en-US" sz="2800">
                <a:solidFill>
                  <a:schemeClr val="tx1"/>
                </a:solidFill>
                <a:uFillTx/>
                <a:latin typeface="Times New Roman" panose="02020603050405020304" charset="0"/>
                <a:ea typeface="新宋体" panose="02010609030101010101" charset="-122"/>
              </a:rPr>
              <a:t>4</a:t>
            </a:r>
            <a:r>
              <a:rPr lang="zh-CN" sz="2800">
                <a:solidFill>
                  <a:schemeClr val="tx1"/>
                </a:solidFill>
                <a:uFillTx/>
                <a:latin typeface="Times New Roman" panose="02020603050405020304" charset="0"/>
                <a:ea typeface="新宋体" panose="02010609030101010101" charset="-122"/>
              </a:rPr>
              <a:t>月广东六校第四次联考）</a:t>
            </a:r>
            <a:endParaRPr lang="en-US" sz="2800">
              <a:solidFill>
                <a:schemeClr val="tx1"/>
              </a:solidFill>
              <a:uFillTx/>
              <a:latin typeface="Times New Roman" panose="02020603050405020304" charset="0"/>
              <a:ea typeface="新宋体" panose="02010609030101010101" charset="-122"/>
            </a:endParaRPr>
          </a:p>
          <a:p>
            <a:pPr indent="153035"/>
            <a:r>
              <a:rPr lang="zh-CN" sz="2800">
                <a:solidFill>
                  <a:schemeClr val="tx1"/>
                </a:solidFill>
                <a:uFillTx/>
                <a:latin typeface="Times New Roman" panose="02020603050405020304" charset="0"/>
                <a:ea typeface="新宋体" panose="02010609030101010101" charset="-122"/>
                <a:sym typeface="+mn-ea"/>
              </a:rPr>
              <a:t>看到我的音乐给别人带来的冲击和力量，我感到胜利，这是平时的独奏会无法获得的。</a:t>
            </a:r>
            <a:endParaRPr lang="zh-CN" sz="2800">
              <a:solidFill>
                <a:schemeClr val="tx1"/>
              </a:solidFill>
              <a:uFillTx/>
              <a:latin typeface="Times New Roman" panose="02020603050405020304" charset="0"/>
              <a:ea typeface="新宋体" panose="02010609030101010101" charset="-122"/>
              <a:sym typeface="+mn-ea"/>
            </a:endParaRPr>
          </a:p>
          <a:p>
            <a:pPr indent="153035"/>
            <a:r>
              <a:rPr lang="en-US" sz="2800">
                <a:solidFill>
                  <a:schemeClr val="tx1"/>
                </a:solidFill>
                <a:uFillTx/>
                <a:latin typeface="Times New Roman" panose="02020603050405020304" charset="0"/>
                <a:ea typeface="新宋体" panose="02010609030101010101" charset="-122"/>
              </a:rPr>
              <a:t>Seeing the impact and power that my music brought to others, I felt triumphant that couldn’t be gained from the usual recital.</a:t>
            </a:r>
            <a:r>
              <a:rPr lang="en-US" sz="2800">
                <a:solidFill>
                  <a:schemeClr val="tx1"/>
                </a:solidFill>
                <a:highlight>
                  <a:srgbClr val="FFFF00"/>
                </a:highlight>
                <a:uFillTx/>
                <a:latin typeface="Times New Roman" panose="02020603050405020304" charset="0"/>
                <a:ea typeface="新宋体" panose="02010609030101010101" charset="-122"/>
              </a:rPr>
              <a:t>2) </a:t>
            </a:r>
            <a:r>
              <a:rPr lang="zh-CN" sz="2800">
                <a:solidFill>
                  <a:schemeClr val="tx1"/>
                </a:solidFill>
                <a:highlight>
                  <a:srgbClr val="FFFF00"/>
                </a:highlight>
                <a:uFillTx/>
                <a:latin typeface="Times New Roman" panose="02020603050405020304" charset="0"/>
                <a:ea typeface="新宋体" panose="02010609030101010101" charset="-122"/>
              </a:rPr>
              <a:t>友谊与比赛</a:t>
            </a:r>
            <a:r>
              <a:rPr lang="en-US" sz="2800">
                <a:solidFill>
                  <a:schemeClr val="tx1"/>
                </a:solidFill>
                <a:highlight>
                  <a:srgbClr val="FFFF00"/>
                </a:highlight>
                <a:uFillTx/>
                <a:latin typeface="Times New Roman" panose="02020603050405020304" charset="0"/>
                <a:ea typeface="新宋体" panose="02010609030101010101" charset="-122"/>
              </a:rPr>
              <a:t>(</a:t>
            </a:r>
            <a:r>
              <a:rPr lang="en-US" sz="2800">
                <a:solidFill>
                  <a:schemeClr val="tx1"/>
                </a:solidFill>
                <a:uFillTx/>
                <a:latin typeface="Times New Roman" panose="02020603050405020304" charset="0"/>
                <a:ea typeface="新宋体" panose="02010609030101010101" charset="-122"/>
              </a:rPr>
              <a:t>2021</a:t>
            </a:r>
            <a:r>
              <a:rPr lang="zh-CN" sz="2800">
                <a:solidFill>
                  <a:schemeClr val="tx1"/>
                </a:solidFill>
                <a:uFillTx/>
                <a:latin typeface="Times New Roman" panose="02020603050405020304" charset="0"/>
                <a:ea typeface="新宋体" panose="02010609030101010101" charset="-122"/>
              </a:rPr>
              <a:t>年</a:t>
            </a:r>
            <a:r>
              <a:rPr lang="en-US" sz="2800">
                <a:solidFill>
                  <a:schemeClr val="tx1"/>
                </a:solidFill>
                <a:uFillTx/>
                <a:latin typeface="Times New Roman" panose="02020603050405020304" charset="0"/>
                <a:ea typeface="新宋体" panose="02010609030101010101" charset="-122"/>
              </a:rPr>
              <a:t>11</a:t>
            </a:r>
            <a:r>
              <a:rPr lang="zh-CN" sz="2800">
                <a:solidFill>
                  <a:schemeClr val="tx1"/>
                </a:solidFill>
                <a:uFillTx/>
                <a:latin typeface="Times New Roman" panose="02020603050405020304" charset="0"/>
                <a:ea typeface="新宋体" panose="02010609030101010101" charset="-122"/>
              </a:rPr>
              <a:t>月高三</a:t>
            </a:r>
            <a:r>
              <a:rPr lang="en-US" sz="2800">
                <a:solidFill>
                  <a:schemeClr val="tx1"/>
                </a:solidFill>
                <a:uFillTx/>
                <a:latin typeface="Times New Roman" panose="02020603050405020304" charset="0"/>
                <a:ea typeface="新宋体" panose="02010609030101010101" charset="-122"/>
              </a:rPr>
              <a:t>9+1</a:t>
            </a:r>
            <a:r>
              <a:rPr lang="zh-CN" sz="2800">
                <a:solidFill>
                  <a:schemeClr val="tx1"/>
                </a:solidFill>
                <a:uFillTx/>
                <a:latin typeface="Times New Roman" panose="02020603050405020304" charset="0"/>
                <a:ea typeface="新宋体" panose="02010609030101010101" charset="-122"/>
              </a:rPr>
              <a:t>联盟</a:t>
            </a:r>
            <a:r>
              <a:rPr lang="en-US" sz="2800">
                <a:solidFill>
                  <a:schemeClr val="tx1"/>
                </a:solidFill>
                <a:uFillTx/>
                <a:latin typeface="Times New Roman" panose="02020603050405020304" charset="0"/>
                <a:ea typeface="新宋体" panose="02010609030101010101" charset="-122"/>
              </a:rPr>
              <a:t>)</a:t>
            </a:r>
            <a:r>
              <a:rPr lang="en-US" sz="2800">
                <a:solidFill>
                  <a:schemeClr val="tx1"/>
                </a:solidFill>
                <a:uFillTx/>
                <a:latin typeface="Times New Roman" panose="02020603050405020304" charset="0"/>
                <a:ea typeface="新宋体" panose="02010609030101010101" charset="-122"/>
                <a:cs typeface="Times New Roman" panose="02020603050405020304" charset="0"/>
              </a:rPr>
              <a:t> </a:t>
            </a:r>
            <a:r>
              <a:rPr lang="zh-CN" sz="2800">
                <a:uFillTx/>
                <a:latin typeface="Times New Roman" panose="02020603050405020304" charset="0"/>
                <a:ea typeface="新宋体" panose="02010609030101010101" charset="-122"/>
                <a:sym typeface="+mn-ea"/>
              </a:rPr>
              <a:t>真正的朋友是我们可以忍受的愚蠢的朋友。</a:t>
            </a:r>
            <a:r>
              <a:rPr lang="en-US" sz="2800">
                <a:solidFill>
                  <a:schemeClr val="tx1"/>
                </a:solidFill>
                <a:uFillTx/>
                <a:latin typeface="Times New Roman" panose="02020603050405020304" charset="0"/>
                <a:ea typeface="新宋体" panose="02010609030101010101" charset="-122"/>
                <a:cs typeface="Times New Roman" panose="02020603050405020304" charset="0"/>
              </a:rPr>
              <a:t> </a:t>
            </a:r>
            <a:endParaRPr lang="en-US" sz="2800">
              <a:solidFill>
                <a:schemeClr val="tx1"/>
              </a:solidFill>
              <a:uFillTx/>
              <a:latin typeface="Times New Roman" panose="02020603050405020304" charset="0"/>
              <a:ea typeface="新宋体" panose="02010609030101010101" charset="-122"/>
              <a:cs typeface="Times New Roman" panose="02020603050405020304" charset="0"/>
            </a:endParaRPr>
          </a:p>
          <a:p>
            <a:pPr indent="153035"/>
            <a:r>
              <a:rPr lang="en-US" sz="2800">
                <a:solidFill>
                  <a:schemeClr val="tx1"/>
                </a:solidFill>
                <a:uFillTx/>
                <a:latin typeface="Times New Roman" panose="02020603050405020304" charset="0"/>
                <a:ea typeface="新宋体" panose="02010609030101010101" charset="-122"/>
              </a:rPr>
              <a:t>True friends were the ones that we could afford to be stupid with.</a:t>
            </a:r>
            <a:endParaRPr lang="en-US" sz="2800">
              <a:solidFill>
                <a:schemeClr val="tx1"/>
              </a:solidFill>
              <a:highlight>
                <a:srgbClr val="FFFF00"/>
              </a:highlight>
              <a:uFillTx/>
              <a:latin typeface="Times New Roman" panose="02020603050405020304" charset="0"/>
              <a:ea typeface="新宋体" panose="02010609030101010101" charset="-122"/>
            </a:endParaRPr>
          </a:p>
          <a:p>
            <a:pPr indent="153035"/>
            <a:r>
              <a:rPr lang="en-US" sz="2800">
                <a:solidFill>
                  <a:schemeClr val="tx1"/>
                </a:solidFill>
                <a:highlight>
                  <a:srgbClr val="FFFF00"/>
                </a:highlight>
                <a:uFillTx/>
                <a:latin typeface="Times New Roman" panose="02020603050405020304" charset="0"/>
                <a:ea typeface="新宋体" panose="02010609030101010101" charset="-122"/>
              </a:rPr>
              <a:t>3）比赛的含义</a:t>
            </a:r>
            <a:r>
              <a:rPr lang="en-US" sz="2800">
                <a:solidFill>
                  <a:schemeClr val="tx1"/>
                </a:solidFill>
                <a:uFillTx/>
                <a:latin typeface="Times New Roman" panose="02020603050405020304" charset="0"/>
                <a:ea typeface="新宋体" panose="02010609030101010101" charset="-122"/>
              </a:rPr>
              <a:t>(2022</a:t>
            </a:r>
            <a:r>
              <a:rPr lang="zh-CN" sz="2800">
                <a:solidFill>
                  <a:schemeClr val="tx1"/>
                </a:solidFill>
                <a:uFillTx/>
                <a:latin typeface="Times New Roman" panose="02020603050405020304" charset="0"/>
                <a:ea typeface="新宋体" panose="02010609030101010101" charset="-122"/>
              </a:rPr>
              <a:t>年新高考</a:t>
            </a:r>
            <a:r>
              <a:rPr lang="en-US" sz="2800">
                <a:solidFill>
                  <a:schemeClr val="tx1"/>
                </a:solidFill>
                <a:uFillTx/>
                <a:latin typeface="Times New Roman" panose="02020603050405020304" charset="0"/>
                <a:ea typeface="新宋体" panose="02010609030101010101" charset="-122"/>
              </a:rPr>
              <a:t>1</a:t>
            </a:r>
            <a:r>
              <a:rPr lang="zh-CN" sz="2800">
                <a:solidFill>
                  <a:schemeClr val="tx1"/>
                </a:solidFill>
                <a:uFillTx/>
                <a:latin typeface="Times New Roman" panose="02020603050405020304" charset="0"/>
                <a:ea typeface="新宋体" panose="02010609030101010101" charset="-122"/>
              </a:rPr>
              <a:t>卷）</a:t>
            </a:r>
            <a:endParaRPr lang="en-US" sz="2800">
              <a:solidFill>
                <a:schemeClr val="tx1"/>
              </a:solidFill>
              <a:uFillTx/>
              <a:latin typeface="Times New Roman" panose="02020603050405020304" charset="0"/>
              <a:ea typeface="新宋体" panose="02010609030101010101" charset="-122"/>
            </a:endParaRPr>
          </a:p>
          <a:p>
            <a:pPr indent="153035"/>
            <a:r>
              <a:rPr lang="zh-CN" sz="2800">
                <a:uFillTx/>
                <a:latin typeface="Times New Roman" panose="02020603050405020304" charset="0"/>
                <a:ea typeface="新宋体" panose="02010609030101010101" charset="-122"/>
                <a:sym typeface="+mn-ea"/>
              </a:rPr>
              <a:t>如果你不会飞，那就跑吧。如果你不能跑，那就走路。如果你不能走路，那就爬行。但无论你做什么，都要继续前进。</a:t>
            </a:r>
            <a:endParaRPr lang="zh-CN" altLang="en-US" sz="2800">
              <a:solidFill>
                <a:schemeClr val="tx1"/>
              </a:solidFill>
              <a:uFillTx/>
              <a:latin typeface="Times New Roman" panose="02020603050405020304" charset="0"/>
              <a:ea typeface="新宋体" panose="02010609030101010101" charset="-122"/>
            </a:endParaRPr>
          </a:p>
          <a:p>
            <a:pPr indent="153035"/>
            <a:r>
              <a:rPr lang="en-US" sz="2800">
                <a:solidFill>
                  <a:schemeClr val="tx1"/>
                </a:solidFill>
                <a:uFillTx/>
                <a:latin typeface="Times New Roman" panose="02020603050405020304" charset="0"/>
                <a:ea typeface="新宋体" panose="02010609030101010101" charset="-122"/>
              </a:rPr>
              <a:t>If you can’t fly, then run. If you can’t run, then walk. If you can’t walk, then crawl. But whatever you do, just keep moving forward.</a:t>
            </a:r>
            <a:endParaRPr lang="en-US" sz="2800">
              <a:solidFill>
                <a:schemeClr val="tx1"/>
              </a:solidFill>
              <a:uFillTx/>
              <a:latin typeface="Times New Roman" panose="02020603050405020304" charset="0"/>
              <a:ea typeface="新宋体" panose="02010609030101010101" charset="-122"/>
            </a:endParaRPr>
          </a:p>
        </p:txBody>
      </p:sp>
      <p:sp>
        <p:nvSpPr>
          <p:cNvPr id="2" name="文本框 1"/>
          <p:cNvSpPr txBox="1"/>
          <p:nvPr>
            <p:custDataLst>
              <p:tags r:id="rId1"/>
            </p:custDataLst>
          </p:nvPr>
        </p:nvSpPr>
        <p:spPr>
          <a:xfrm>
            <a:off x="1788795" y="260985"/>
            <a:ext cx="8613775" cy="521970"/>
          </a:xfrm>
          <a:prstGeom prst="rect">
            <a:avLst/>
          </a:prstGeom>
          <a:noFill/>
          <a:ln w="9525">
            <a:noFill/>
          </a:ln>
        </p:spPr>
        <p:txBody>
          <a:bodyPr wrap="square">
            <a:spAutoFit/>
          </a:bodyPr>
          <a:p>
            <a:r>
              <a:rPr lang="en-US" altLang="zh-CN" sz="2800" b="1">
                <a:solidFill>
                  <a:schemeClr val="bg1"/>
                </a:solidFill>
                <a:latin typeface="Times New Roman" panose="02020603050405020304" charset="0"/>
                <a:ea typeface="宋体" panose="02010600030101010101" pitchFamily="2" charset="-122"/>
              </a:rPr>
              <a:t> </a:t>
            </a:r>
            <a:r>
              <a:rPr lang="zh-CN" sz="2800" b="1">
                <a:solidFill>
                  <a:schemeClr val="bg1"/>
                </a:solidFill>
                <a:latin typeface="Times New Roman" panose="02020603050405020304" charset="0"/>
                <a:ea typeface="宋体" panose="02010600030101010101" pitchFamily="2" charset="-122"/>
              </a:rPr>
              <a:t>四</a:t>
            </a:r>
            <a:r>
              <a:rPr lang="zh-CN" sz="2800" b="1">
                <a:solidFill>
                  <a:schemeClr val="bg1"/>
                </a:solidFill>
                <a:latin typeface="Times New Roman" panose="02020603050405020304" charset="0"/>
                <a:ea typeface="宋体" panose="02010600030101010101" pitchFamily="2" charset="-122"/>
              </a:rPr>
              <a:t>．表演比赛</a:t>
            </a:r>
            <a:r>
              <a:rPr lang="zh-CN" sz="2800" b="1">
                <a:solidFill>
                  <a:schemeClr val="bg1"/>
                </a:solidFill>
                <a:latin typeface="Times New Roman" panose="02020603050405020304" charset="0"/>
              </a:rPr>
              <a:t>的主题升华</a:t>
            </a:r>
            <a:endParaRPr lang="zh-CN" sz="2800" b="1">
              <a:solidFill>
                <a:schemeClr val="bg1"/>
              </a:solidFill>
              <a:latin typeface="Times New Roman" panose="02020603050405020304" charset="0"/>
              <a:ea typeface="宋体" panose="02010600030101010101" pitchFamily="2" charset="-122"/>
            </a:endParaRPr>
          </a:p>
        </p:txBody>
      </p:sp>
      <p:pic>
        <p:nvPicPr>
          <p:cNvPr id="3" name="图片 2" descr="图标 图片1"/>
          <p:cNvPicPr>
            <a:picLocks noChangeAspect="1"/>
          </p:cNvPicPr>
          <p:nvPr>
            <p:custDataLst>
              <p:tags r:id="rId2"/>
            </p:custDataLst>
          </p:nvPr>
        </p:nvPicPr>
        <p:blipFill>
          <a:blip r:embed="rId3"/>
          <a:stretch>
            <a:fillRect/>
          </a:stretch>
        </p:blipFill>
        <p:spPr>
          <a:xfrm>
            <a:off x="10701655" y="209550"/>
            <a:ext cx="1161415" cy="9937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0">
                                            <p:txEl>
                                              <p:pRg st="1" end="1"/>
                                            </p:txEl>
                                          </p:spTgt>
                                        </p:tgtEl>
                                        <p:attrNameLst>
                                          <p:attrName>style.visibility</p:attrName>
                                        </p:attrNameLst>
                                      </p:cBhvr>
                                      <p:to>
                                        <p:strVal val="visible"/>
                                      </p:to>
                                    </p:set>
                                    <p:animEffect transition="in" filter="blinds(horizontal)">
                                      <p:cBhvr>
                                        <p:cTn id="7" dur="500"/>
                                        <p:tgtEl>
                                          <p:spTgt spid="10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0">
                                            <p:txEl>
                                              <p:pRg st="2" end="2"/>
                                            </p:txEl>
                                          </p:spTgt>
                                        </p:tgtEl>
                                        <p:attrNameLst>
                                          <p:attrName>style.visibility</p:attrName>
                                        </p:attrNameLst>
                                      </p:cBhvr>
                                      <p:to>
                                        <p:strVal val="visible"/>
                                      </p:to>
                                    </p:set>
                                    <p:animEffect transition="in" filter="blinds(horizontal)">
                                      <p:cBhvr>
                                        <p:cTn id="12" dur="500"/>
                                        <p:tgtEl>
                                          <p:spTgt spid="10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0">
                                            <p:txEl>
                                              <p:pRg st="3" end="3"/>
                                            </p:txEl>
                                          </p:spTgt>
                                        </p:tgtEl>
                                        <p:attrNameLst>
                                          <p:attrName>style.visibility</p:attrName>
                                        </p:attrNameLst>
                                      </p:cBhvr>
                                      <p:to>
                                        <p:strVal val="visible"/>
                                      </p:to>
                                    </p:set>
                                    <p:animEffect transition="in" filter="blinds(horizontal)">
                                      <p:cBhvr>
                                        <p:cTn id="17" dur="500"/>
                                        <p:tgtEl>
                                          <p:spTgt spid="10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WordArt 4"/>
          <p:cNvSpPr>
            <a:spLocks noTextEdit="1"/>
          </p:cNvSpPr>
          <p:nvPr/>
        </p:nvSpPr>
        <p:spPr>
          <a:xfrm>
            <a:off x="2362008" y="4038808"/>
            <a:ext cx="4572235" cy="914447"/>
          </a:xfrm>
          <a:prstGeom prst="rect">
            <a:avLst/>
          </a:prstGeom>
        </p:spPr>
        <p:txBody>
          <a:bodyPr wrap="none" fromWordArt="1">
            <a:prstTxWarp prst="textDeflate">
              <a:avLst>
                <a:gd name="adj" fmla="val 0"/>
              </a:avLst>
            </a:prstTxWarp>
            <a:normAutofit/>
          </a:bodyPr>
          <a:p>
            <a:pPr algn="ctr"/>
            <a:r>
              <a:rPr lang="zh-CN" altLang="en-US" sz="3200" b="1" spc="-320">
                <a:ln w="19050" cap="flat" cmpd="sng">
                  <a:solidFill>
                    <a:schemeClr val="bg1"/>
                  </a:solidFill>
                  <a:prstDash val="solid"/>
                  <a:headEnd type="none" w="med" len="med"/>
                  <a:tailEnd type="none" w="med" len="med"/>
                </a:ln>
                <a:gradFill rotWithShape="1">
                  <a:gsLst>
                    <a:gs pos="0">
                      <a:srgbClr val="0000FF"/>
                    </a:gs>
                    <a:gs pos="100000">
                      <a:schemeClr val="tx1"/>
                    </a:gs>
                  </a:gsLst>
                  <a:lin ang="2700000" scaled="1"/>
                  <a:tileRect/>
                </a:gradFill>
                <a:effectLst>
                  <a:outerShdw dist="63500" dir="2212193" algn="ctr" rotWithShape="0">
                    <a:schemeClr val="bg1">
                      <a:alpha val="50000"/>
                    </a:schemeClr>
                  </a:outerShdw>
                </a:effectLst>
                <a:latin typeface="Arial" panose="020B0604020202020204" pitchFamily="34" charset="0"/>
                <a:ea typeface="Arial" panose="020B0604020202020204" pitchFamily="34" charset="0"/>
              </a:rPr>
              <a:t>Thank You !</a:t>
            </a:r>
            <a:endParaRPr lang="zh-CN" altLang="en-US" sz="3200" b="1" spc="-320">
              <a:ln w="19050" cap="flat" cmpd="sng">
                <a:solidFill>
                  <a:schemeClr val="bg1"/>
                </a:solidFill>
                <a:prstDash val="solid"/>
                <a:headEnd type="none" w="med" len="med"/>
                <a:tailEnd type="none" w="med" len="med"/>
              </a:ln>
              <a:gradFill rotWithShape="1">
                <a:gsLst>
                  <a:gs pos="0">
                    <a:srgbClr val="0000FF"/>
                  </a:gs>
                  <a:gs pos="100000">
                    <a:schemeClr val="tx1"/>
                  </a:gs>
                </a:gsLst>
                <a:lin ang="2700000" scaled="1"/>
                <a:tileRect/>
              </a:gradFill>
              <a:effectLst>
                <a:outerShdw dist="63500" dir="2212193" algn="ctr" rotWithShape="0">
                  <a:schemeClr val="bg1">
                    <a:alpha val="50000"/>
                  </a:schemeClr>
                </a:outerShdw>
              </a:effectLst>
              <a:latin typeface="Arial" panose="020B0604020202020204" pitchFamily="34" charset="0"/>
              <a:ea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146"/>
                                        </p:tgtEl>
                                        <p:attrNameLst>
                                          <p:attrName>style.visibility</p:attrName>
                                        </p:attrNameLst>
                                      </p:cBhvr>
                                      <p:to>
                                        <p:strVal val="visible"/>
                                      </p:to>
                                    </p:set>
                                    <p:anim calcmode="lin" valueType="num">
                                      <p:cBhvr>
                                        <p:cTn id="7" dur="500" fill="hold"/>
                                        <p:tgtEl>
                                          <p:spTgt spid="6146"/>
                                        </p:tgtEl>
                                        <p:attrNameLst>
                                          <p:attrName>ppt_w</p:attrName>
                                        </p:attrNameLst>
                                      </p:cBhvr>
                                      <p:tavLst>
                                        <p:tav tm="0">
                                          <p:val>
                                            <p:fltVal val="0.000000"/>
                                          </p:val>
                                        </p:tav>
                                        <p:tav tm="100000">
                                          <p:val>
                                            <p:strVal val="#ppt_w"/>
                                          </p:val>
                                        </p:tav>
                                      </p:tavLst>
                                    </p:anim>
                                    <p:anim calcmode="lin" valueType="num">
                                      <p:cBhvr>
                                        <p:cTn id="8" dur="500" fill="hold"/>
                                        <p:tgtEl>
                                          <p:spTgt spid="6146"/>
                                        </p:tgtEl>
                                        <p:attrNameLst>
                                          <p:attrName>ppt_h</p:attrName>
                                        </p:attrNameLst>
                                      </p:cBhvr>
                                      <p:tavLst>
                                        <p:tav tm="0">
                                          <p:val>
                                            <p:fltVal val="0.000000"/>
                                          </p:val>
                                        </p:tav>
                                        <p:tav tm="100000">
                                          <p:val>
                                            <p:strVal val="#ppt_h"/>
                                          </p:val>
                                        </p:tav>
                                      </p:tavLst>
                                    </p:anim>
                                    <p:animEffect transition="in" filter="fade">
                                      <p:cBhvr>
                                        <p:cTn id="9"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164465" y="120015"/>
            <a:ext cx="11902440" cy="6682105"/>
          </a:xfrm>
          <a:prstGeom prst="rect">
            <a:avLst/>
          </a:prstGeom>
          <a:solidFill>
            <a:schemeClr val="bg1"/>
          </a:solidFill>
          <a:ln>
            <a:solidFill>
              <a:srgbClr val="FDD6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lnSpc>
                <a:spcPts val="2080"/>
              </a:lnSpc>
            </a:pPr>
            <a:r>
              <a:rPr kumimoji="1" lang="zh-CN" altLang="en-US" sz="2665" b="1">
                <a:solidFill>
                  <a:schemeClr val="tx1"/>
                </a:solidFill>
                <a:latin typeface="Times New Roman" panose="02020603050405020304" charset="0"/>
                <a:cs typeface="Times New Roman" panose="02020603050405020304" charset="0"/>
              </a:rPr>
              <a:t>Outside the Box</a:t>
            </a:r>
            <a:endParaRPr kumimoji="1" lang="zh-CN" altLang="en-US" sz="2665" b="1">
              <a:solidFill>
                <a:schemeClr val="tx1"/>
              </a:solidFill>
              <a:latin typeface="Times New Roman" panose="02020603050405020304" charset="0"/>
              <a:cs typeface="Times New Roman" panose="02020603050405020304" charset="0"/>
            </a:endParaRPr>
          </a:p>
          <a:p>
            <a:pPr algn="l" fontAlgn="auto">
              <a:lnSpc>
                <a:spcPts val="2080"/>
              </a:lnSpc>
            </a:pPr>
            <a:r>
              <a:rPr kumimoji="1" lang="en-US" altLang="zh-CN" sz="2665">
                <a:solidFill>
                  <a:schemeClr val="tx1"/>
                </a:solidFill>
                <a:latin typeface="Times New Roman" panose="02020603050405020304" charset="0"/>
                <a:cs typeface="Times New Roman" panose="02020603050405020304" charset="0"/>
              </a:rPr>
              <a:t> </a:t>
            </a:r>
            <a:r>
              <a:rPr kumimoji="1" lang="en-US" altLang="zh-CN" sz="2600">
                <a:solidFill>
                  <a:schemeClr val="tx1"/>
                </a:solidFill>
                <a:uFillTx/>
                <a:latin typeface="Times New Roman" panose="02020603050405020304" charset="0"/>
                <a:ea typeface="新宋体" panose="02010609030101010101" charset="-122"/>
                <a:cs typeface="Times New Roman" panose="02020603050405020304" charset="0"/>
              </a:rPr>
              <a:t> </a:t>
            </a:r>
            <a:r>
              <a:rPr kumimoji="1" lang="zh-CN" altLang="en-US" sz="2600">
                <a:solidFill>
                  <a:schemeClr val="tx1"/>
                </a:solidFill>
                <a:uFillTx/>
                <a:latin typeface="Times New Roman" panose="02020603050405020304" charset="0"/>
                <a:ea typeface="新宋体" panose="02010609030101010101" charset="-122"/>
                <a:cs typeface="Times New Roman" panose="02020603050405020304" charset="0"/>
              </a:rPr>
              <a:t>The Harvestfest contest was falling on Friday and everyone in school was talking about it. All the students would show up in their self-made costumes(装扮)and a winner would be chosen by the principal.</a:t>
            </a:r>
            <a:endParaRPr kumimoji="1" lang="zh-CN" altLang="en-US" sz="2600">
              <a:solidFill>
                <a:schemeClr val="tx1"/>
              </a:solidFill>
              <a:uFillTx/>
              <a:latin typeface="Times New Roman" panose="02020603050405020304" charset="0"/>
              <a:ea typeface="新宋体" panose="02010609030101010101" charset="-122"/>
              <a:cs typeface="Times New Roman" panose="02020603050405020304" charset="0"/>
            </a:endParaRPr>
          </a:p>
          <a:p>
            <a:pPr algn="l" fontAlgn="auto">
              <a:lnSpc>
                <a:spcPts val="2080"/>
              </a:lnSpc>
            </a:pPr>
            <a:r>
              <a:rPr kumimoji="1" lang="en-US" altLang="zh-CN" sz="2600">
                <a:solidFill>
                  <a:schemeClr val="tx1"/>
                </a:solidFill>
                <a:uFillTx/>
                <a:latin typeface="Times New Roman" panose="02020603050405020304" charset="0"/>
                <a:ea typeface="新宋体" panose="02010609030101010101" charset="-122"/>
                <a:cs typeface="Times New Roman" panose="02020603050405020304" charset="0"/>
              </a:rPr>
              <a:t>  </a:t>
            </a:r>
            <a:r>
              <a:rPr kumimoji="1" lang="zh-CN" altLang="en-US" sz="2600">
                <a:solidFill>
                  <a:schemeClr val="tx1"/>
                </a:solidFill>
                <a:uFillTx/>
                <a:latin typeface="Times New Roman" panose="02020603050405020304" charset="0"/>
                <a:ea typeface="新宋体" panose="02010609030101010101" charset="-122"/>
                <a:cs typeface="Times New Roman" panose="02020603050405020304" charset="0"/>
              </a:rPr>
              <a:t>“Do you have your costume for the Harvestfest contest?"Alice asked."I'm going as a chocolate bar. My mom and I have been working on it all week.”</a:t>
            </a:r>
            <a:endParaRPr kumimoji="1" lang="zh-CN" altLang="en-US" sz="2600">
              <a:solidFill>
                <a:schemeClr val="tx1"/>
              </a:solidFill>
              <a:uFillTx/>
              <a:latin typeface="Times New Roman" panose="02020603050405020304" charset="0"/>
              <a:ea typeface="新宋体" panose="02010609030101010101" charset="-122"/>
              <a:cs typeface="Times New Roman" panose="02020603050405020304" charset="0"/>
            </a:endParaRPr>
          </a:p>
          <a:p>
            <a:pPr algn="l" fontAlgn="auto">
              <a:lnSpc>
                <a:spcPts val="2080"/>
              </a:lnSpc>
            </a:pPr>
            <a:r>
              <a:rPr kumimoji="1" lang="en-US" altLang="zh-CN" sz="2600">
                <a:solidFill>
                  <a:schemeClr val="tx1"/>
                </a:solidFill>
                <a:uFillTx/>
                <a:latin typeface="Times New Roman" panose="02020603050405020304" charset="0"/>
                <a:ea typeface="新宋体" panose="02010609030101010101" charset="-122"/>
                <a:cs typeface="Times New Roman" panose="02020603050405020304" charset="0"/>
              </a:rPr>
              <a:t>  </a:t>
            </a:r>
            <a:r>
              <a:rPr kumimoji="1" lang="zh-CN" altLang="en-US" sz="2600">
                <a:solidFill>
                  <a:schemeClr val="tx1"/>
                </a:solidFill>
                <a:uFillTx/>
                <a:latin typeface="Times New Roman" panose="02020603050405020304" charset="0"/>
                <a:ea typeface="新宋体" panose="02010609030101010101" charset="-122"/>
                <a:cs typeface="Times New Roman" panose="02020603050405020304" charset="0"/>
              </a:rPr>
              <a:t>“Yeah, I have a costume,”said Jordan Eastman, popping up the two front wheels of his wheelchair as he waited for his dad to pick him up.“But it's boring.”</a:t>
            </a:r>
            <a:endParaRPr kumimoji="1" lang="zh-CN" altLang="en-US" sz="2600">
              <a:solidFill>
                <a:schemeClr val="tx1"/>
              </a:solidFill>
              <a:uFillTx/>
              <a:latin typeface="Times New Roman" panose="02020603050405020304" charset="0"/>
              <a:ea typeface="新宋体" panose="02010609030101010101" charset="-122"/>
              <a:cs typeface="Times New Roman" panose="02020603050405020304" charset="0"/>
            </a:endParaRPr>
          </a:p>
          <a:p>
            <a:pPr algn="l" fontAlgn="auto">
              <a:lnSpc>
                <a:spcPts val="2080"/>
              </a:lnSpc>
            </a:pPr>
            <a:r>
              <a:rPr kumimoji="1" lang="en-US" altLang="zh-CN" sz="2600">
                <a:solidFill>
                  <a:schemeClr val="tx1"/>
                </a:solidFill>
                <a:uFillTx/>
                <a:latin typeface="Times New Roman" panose="02020603050405020304" charset="0"/>
                <a:ea typeface="新宋体" panose="02010609030101010101" charset="-122"/>
                <a:cs typeface="Times New Roman" panose="02020603050405020304" charset="0"/>
              </a:rPr>
              <a:t>  </a:t>
            </a:r>
            <a:r>
              <a:rPr kumimoji="1" lang="zh-CN" altLang="en-US" sz="2600">
                <a:solidFill>
                  <a:schemeClr val="tx1"/>
                </a:solidFill>
                <a:uFillTx/>
                <a:latin typeface="Times New Roman" panose="02020603050405020304" charset="0"/>
                <a:ea typeface="新宋体" panose="02010609030101010101" charset="-122"/>
                <a:cs typeface="Times New Roman" panose="02020603050405020304" charset="0"/>
              </a:rPr>
              <a:t>“Why? What is it?”Alice asked.</a:t>
            </a:r>
            <a:endParaRPr kumimoji="1" lang="zh-CN" altLang="en-US" sz="2600">
              <a:solidFill>
                <a:schemeClr val="tx1"/>
              </a:solidFill>
              <a:uFillTx/>
              <a:latin typeface="Times New Roman" panose="02020603050405020304" charset="0"/>
              <a:ea typeface="新宋体" panose="02010609030101010101" charset="-122"/>
              <a:cs typeface="Times New Roman" panose="02020603050405020304" charset="0"/>
            </a:endParaRPr>
          </a:p>
          <a:p>
            <a:pPr algn="l" fontAlgn="auto">
              <a:lnSpc>
                <a:spcPts val="2080"/>
              </a:lnSpc>
            </a:pPr>
            <a:r>
              <a:rPr kumimoji="1" lang="en-US" altLang="zh-CN" sz="2600">
                <a:solidFill>
                  <a:schemeClr val="tx1"/>
                </a:solidFill>
                <a:uFillTx/>
                <a:latin typeface="Times New Roman" panose="02020603050405020304" charset="0"/>
                <a:ea typeface="新宋体" panose="02010609030101010101" charset="-122"/>
                <a:cs typeface="Times New Roman" panose="02020603050405020304" charset="0"/>
              </a:rPr>
              <a:t>  </a:t>
            </a:r>
            <a:r>
              <a:rPr kumimoji="1" lang="zh-CN" altLang="en-US" sz="2600">
                <a:solidFill>
                  <a:schemeClr val="tx1"/>
                </a:solidFill>
                <a:uFillTx/>
                <a:latin typeface="Times New Roman" panose="02020603050405020304" charset="0"/>
                <a:ea typeface="新宋体" panose="02010609030101010101" charset="-122"/>
                <a:cs typeface="Times New Roman" panose="02020603050405020304" charset="0"/>
              </a:rPr>
              <a:t>“MaxMag the superhero, but Danny, Tom and Izzy are all going as MaxMag too.” Jordan shook his head.“That's too many to stand a chance at winning the contest.”He waved to his dad, who had just pulled up in front of the school.</a:t>
            </a:r>
            <a:endParaRPr kumimoji="1" lang="zh-CN" altLang="en-US" sz="2600">
              <a:solidFill>
                <a:schemeClr val="tx1"/>
              </a:solidFill>
              <a:uFillTx/>
              <a:latin typeface="Times New Roman" panose="02020603050405020304" charset="0"/>
              <a:ea typeface="新宋体" panose="02010609030101010101" charset="-122"/>
              <a:cs typeface="Times New Roman" panose="02020603050405020304" charset="0"/>
            </a:endParaRPr>
          </a:p>
          <a:p>
            <a:pPr algn="l" fontAlgn="auto">
              <a:lnSpc>
                <a:spcPts val="2080"/>
              </a:lnSpc>
            </a:pPr>
            <a:r>
              <a:rPr kumimoji="1" lang="en-US" altLang="zh-CN" sz="2600">
                <a:solidFill>
                  <a:schemeClr val="tx1"/>
                </a:solidFill>
                <a:uFillTx/>
                <a:latin typeface="Times New Roman" panose="02020603050405020304" charset="0"/>
                <a:ea typeface="新宋体" panose="02010609030101010101" charset="-122"/>
                <a:cs typeface="Times New Roman" panose="02020603050405020304" charset="0"/>
              </a:rPr>
              <a:t>  </a:t>
            </a:r>
            <a:r>
              <a:rPr kumimoji="1" lang="zh-CN" altLang="en-US" sz="2600">
                <a:solidFill>
                  <a:schemeClr val="tx1"/>
                </a:solidFill>
                <a:uFillTx/>
                <a:latin typeface="Times New Roman" panose="02020603050405020304" charset="0"/>
                <a:ea typeface="新宋体" panose="02010609030101010101" charset="-122"/>
                <a:cs typeface="Times New Roman" panose="02020603050405020304" charset="0"/>
              </a:rPr>
              <a:t>Jordan rolled his wheelchair toward his dad, and Alice walked with him to the minivan(小货车).</a:t>
            </a:r>
            <a:endParaRPr kumimoji="1" lang="zh-CN" altLang="en-US" sz="2600">
              <a:solidFill>
                <a:schemeClr val="tx1"/>
              </a:solidFill>
              <a:uFillTx/>
              <a:latin typeface="Times New Roman" panose="02020603050405020304" charset="0"/>
              <a:ea typeface="新宋体" panose="02010609030101010101" charset="-122"/>
              <a:cs typeface="Times New Roman" panose="02020603050405020304" charset="0"/>
            </a:endParaRPr>
          </a:p>
          <a:p>
            <a:pPr algn="l" fontAlgn="auto">
              <a:lnSpc>
                <a:spcPts val="2080"/>
              </a:lnSpc>
            </a:pPr>
            <a:r>
              <a:rPr kumimoji="1" lang="en-US" altLang="zh-CN" sz="2600">
                <a:solidFill>
                  <a:schemeClr val="tx1"/>
                </a:solidFill>
                <a:uFillTx/>
                <a:latin typeface="Times New Roman" panose="02020603050405020304" charset="0"/>
                <a:ea typeface="新宋体" panose="02010609030101010101" charset="-122"/>
                <a:cs typeface="Times New Roman" panose="02020603050405020304" charset="0"/>
              </a:rPr>
              <a:t>  </a:t>
            </a:r>
            <a:r>
              <a:rPr kumimoji="1" lang="zh-CN" altLang="en-US" sz="2600">
                <a:solidFill>
                  <a:schemeClr val="tx1"/>
                </a:solidFill>
                <a:uFillTx/>
                <a:latin typeface="Times New Roman" panose="02020603050405020304" charset="0"/>
                <a:ea typeface="新宋体" panose="02010609030101010101" charset="-122"/>
                <a:cs typeface="Times New Roman" panose="02020603050405020304" charset="0"/>
              </a:rPr>
              <a:t>“Maybe you should go as something else.”</a:t>
            </a:r>
            <a:endParaRPr kumimoji="1" lang="zh-CN" altLang="en-US" sz="2600">
              <a:solidFill>
                <a:schemeClr val="tx1"/>
              </a:solidFill>
              <a:uFillTx/>
              <a:latin typeface="Times New Roman" panose="02020603050405020304" charset="0"/>
              <a:ea typeface="新宋体" panose="02010609030101010101" charset="-122"/>
              <a:cs typeface="Times New Roman" panose="02020603050405020304" charset="0"/>
            </a:endParaRPr>
          </a:p>
          <a:p>
            <a:pPr algn="l" fontAlgn="auto">
              <a:lnSpc>
                <a:spcPts val="2080"/>
              </a:lnSpc>
            </a:pPr>
            <a:r>
              <a:rPr kumimoji="1" lang="en-US" altLang="zh-CN" sz="2600">
                <a:solidFill>
                  <a:schemeClr val="tx1"/>
                </a:solidFill>
                <a:uFillTx/>
                <a:latin typeface="Times New Roman" panose="02020603050405020304" charset="0"/>
                <a:ea typeface="新宋体" panose="02010609030101010101" charset="-122"/>
                <a:cs typeface="Times New Roman" panose="02020603050405020304" charset="0"/>
              </a:rPr>
              <a:t>  </a:t>
            </a:r>
            <a:r>
              <a:rPr kumimoji="1" lang="zh-CN" altLang="en-US" sz="2600">
                <a:solidFill>
                  <a:schemeClr val="tx1"/>
                </a:solidFill>
                <a:uFillTx/>
                <a:latin typeface="Times New Roman" panose="02020603050405020304" charset="0"/>
                <a:ea typeface="新宋体" panose="02010609030101010101" charset="-122"/>
                <a:cs typeface="Times New Roman" panose="02020603050405020304" charset="0"/>
              </a:rPr>
              <a:t>“The contest is Friday night.”Jordan sighed.“It's too late to change costumes.”</a:t>
            </a:r>
            <a:endParaRPr kumimoji="1" lang="zh-CN" altLang="en-US" sz="2600">
              <a:solidFill>
                <a:schemeClr val="tx1"/>
              </a:solidFill>
              <a:uFillTx/>
              <a:latin typeface="Times New Roman" panose="02020603050405020304" charset="0"/>
              <a:ea typeface="新宋体" panose="02010609030101010101" charset="-122"/>
              <a:cs typeface="Times New Roman" panose="02020603050405020304" charset="0"/>
            </a:endParaRPr>
          </a:p>
          <a:p>
            <a:pPr algn="l" fontAlgn="auto">
              <a:lnSpc>
                <a:spcPts val="2080"/>
              </a:lnSpc>
            </a:pPr>
            <a:r>
              <a:rPr kumimoji="1" lang="en-US" altLang="zh-CN" sz="2600">
                <a:solidFill>
                  <a:schemeClr val="tx1"/>
                </a:solidFill>
                <a:uFillTx/>
                <a:latin typeface="Times New Roman" panose="02020603050405020304" charset="0"/>
                <a:ea typeface="新宋体" panose="02010609030101010101" charset="-122"/>
                <a:cs typeface="Times New Roman" panose="02020603050405020304" charset="0"/>
              </a:rPr>
              <a:t>  </a:t>
            </a:r>
            <a:r>
              <a:rPr kumimoji="1" lang="zh-CN" altLang="en-US" sz="2600">
                <a:solidFill>
                  <a:schemeClr val="tx1"/>
                </a:solidFill>
                <a:uFillTx/>
                <a:latin typeface="Times New Roman" panose="02020603050405020304" charset="0"/>
                <a:ea typeface="新宋体" panose="02010609030101010101" charset="-122"/>
                <a:cs typeface="Times New Roman" panose="02020603050405020304" charset="0"/>
              </a:rPr>
              <a:t>“Jordan, you have to think outside the box. Look around your house and see what you have. There's hidden potential in everyday items."She took a sip of her drink, and told Jordan that her chocolate-bar costume was made from old fabric her mom had lying around and recycled plastics.</a:t>
            </a:r>
            <a:endParaRPr kumimoji="1" lang="zh-CN" altLang="en-US" sz="2600">
              <a:solidFill>
                <a:schemeClr val="tx1"/>
              </a:solidFill>
              <a:uFillTx/>
              <a:latin typeface="Times New Roman" panose="02020603050405020304" charset="0"/>
              <a:ea typeface="新宋体" panose="02010609030101010101" charset="-122"/>
              <a:cs typeface="Times New Roman" panose="02020603050405020304" charset="0"/>
            </a:endParaRPr>
          </a:p>
          <a:p>
            <a:pPr algn="l" fontAlgn="auto">
              <a:lnSpc>
                <a:spcPts val="2080"/>
              </a:lnSpc>
            </a:pPr>
            <a:r>
              <a:rPr kumimoji="1" lang="en-US" altLang="zh-CN" sz="2600">
                <a:solidFill>
                  <a:schemeClr val="tx1"/>
                </a:solidFill>
                <a:uFillTx/>
                <a:latin typeface="Times New Roman" panose="02020603050405020304" charset="0"/>
                <a:ea typeface="新宋体" panose="02010609030101010101" charset="-122"/>
                <a:cs typeface="Times New Roman" panose="02020603050405020304" charset="0"/>
              </a:rPr>
              <a:t>  </a:t>
            </a:r>
            <a:r>
              <a:rPr kumimoji="1" lang="zh-CN" altLang="en-US" sz="2600">
                <a:solidFill>
                  <a:schemeClr val="tx1"/>
                </a:solidFill>
                <a:uFillTx/>
                <a:latin typeface="Times New Roman" panose="02020603050405020304" charset="0"/>
                <a:ea typeface="新宋体" panose="02010609030101010101" charset="-122"/>
                <a:cs typeface="Times New Roman" panose="02020603050405020304" charset="0"/>
              </a:rPr>
              <a:t>On his way home, Jordan was quiet. He kept thinking about Alice's words: Think outside the box. There's hidden potential in everyday items. When he got home, he found his mum handling with some  wooden pieces. She was putting a new desk together. On top of the desk was the huge empty cardboard box the pieces had come in. Mom smiled at Jordan, pointing at the desk,“What do you think?”</a:t>
            </a:r>
            <a:endParaRPr kumimoji="1" lang="zh-CN" altLang="en-US" sz="2600">
              <a:solidFill>
                <a:schemeClr val="tx1"/>
              </a:solidFill>
              <a:uFillTx/>
              <a:latin typeface="Times New Roman" panose="02020603050405020304" charset="0"/>
              <a:ea typeface="新宋体" panose="02010609030101010101" charset="-122"/>
              <a:cs typeface="Times New Roman" panose="02020603050405020304" charset="0"/>
            </a:endParaRPr>
          </a:p>
        </p:txBody>
      </p:sp>
      <p:pic>
        <p:nvPicPr>
          <p:cNvPr id="2" name="图片 1" descr="图标 图片1"/>
          <p:cNvPicPr>
            <a:picLocks noChangeAspect="1"/>
          </p:cNvPicPr>
          <p:nvPr>
            <p:custDataLst>
              <p:tags r:id="rId2"/>
            </p:custDataLst>
          </p:nvPr>
        </p:nvPicPr>
        <p:blipFill>
          <a:blip r:embed="rId3"/>
          <a:stretch>
            <a:fillRect/>
          </a:stretch>
        </p:blipFill>
        <p:spPr>
          <a:xfrm>
            <a:off x="10701655" y="209550"/>
            <a:ext cx="1161415" cy="993775"/>
          </a:xfrm>
          <a:prstGeom prst="rect">
            <a:avLst/>
          </a:prstGeom>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0" name="图片 99"/>
          <p:cNvPicPr/>
          <p:nvPr/>
        </p:nvPicPr>
        <p:blipFill>
          <a:blip r:embed="rId1"/>
          <a:stretch>
            <a:fillRect/>
          </a:stretch>
        </p:blipFill>
        <p:spPr>
          <a:xfrm>
            <a:off x="-92710" y="836930"/>
            <a:ext cx="8073390" cy="6060440"/>
          </a:xfrm>
          <a:prstGeom prst="rect">
            <a:avLst/>
          </a:prstGeom>
          <a:noFill/>
          <a:ln w="9525">
            <a:noFill/>
          </a:ln>
        </p:spPr>
      </p:pic>
      <p:sp>
        <p:nvSpPr>
          <p:cNvPr id="2" name="文本框 1"/>
          <p:cNvSpPr txBox="1"/>
          <p:nvPr/>
        </p:nvSpPr>
        <p:spPr>
          <a:xfrm>
            <a:off x="2031365" y="90170"/>
            <a:ext cx="4640580" cy="583565"/>
          </a:xfrm>
          <a:prstGeom prst="rect">
            <a:avLst/>
          </a:prstGeom>
          <a:noFill/>
        </p:spPr>
        <p:txBody>
          <a:bodyPr wrap="square" rtlCol="0">
            <a:spAutoFit/>
          </a:bodyPr>
          <a:p>
            <a:r>
              <a:rPr lang="en-US" altLang="zh-CN" sz="3200" b="1">
                <a:solidFill>
                  <a:schemeClr val="bg1"/>
                </a:solidFill>
                <a:latin typeface="Times New Roman" panose="02020603050405020304" charset="0"/>
                <a:cs typeface="Times New Roman" panose="02020603050405020304" charset="0"/>
              </a:rPr>
              <a:t>Background information</a:t>
            </a:r>
            <a:endParaRPr lang="en-US" altLang="zh-CN" sz="3200" b="1">
              <a:solidFill>
                <a:schemeClr val="bg1"/>
              </a:solidFill>
              <a:latin typeface="Times New Roman" panose="02020603050405020304" charset="0"/>
              <a:cs typeface="Times New Roman" panose="02020603050405020304" charset="0"/>
            </a:endParaRPr>
          </a:p>
        </p:txBody>
      </p:sp>
      <p:sp>
        <p:nvSpPr>
          <p:cNvPr id="3" name="椭圆 2"/>
          <p:cNvSpPr/>
          <p:nvPr/>
        </p:nvSpPr>
        <p:spPr>
          <a:xfrm>
            <a:off x="2787650" y="972820"/>
            <a:ext cx="4752975" cy="1466850"/>
          </a:xfrm>
          <a:prstGeom prst="ellipse">
            <a:avLst/>
          </a:prstGeom>
          <a:noFill/>
          <a:ln w="73025" cmpd="sng">
            <a:solidFill>
              <a:srgbClr val="0000F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椭圆 3"/>
          <p:cNvSpPr/>
          <p:nvPr/>
        </p:nvSpPr>
        <p:spPr>
          <a:xfrm>
            <a:off x="1059815" y="3213100"/>
            <a:ext cx="4321175" cy="1056640"/>
          </a:xfrm>
          <a:prstGeom prst="ellipse">
            <a:avLst/>
          </a:prstGeom>
          <a:noFill/>
          <a:ln w="73025" cmpd="sng">
            <a:solidFill>
              <a:srgbClr val="0000F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5" name="图片 4" descr="138509718_15722496411671n"/>
          <p:cNvPicPr>
            <a:picLocks noChangeAspect="1"/>
          </p:cNvPicPr>
          <p:nvPr/>
        </p:nvPicPr>
        <p:blipFill>
          <a:blip r:embed="rId2"/>
          <a:srcRect l="18919" t="5832" r="18926"/>
          <a:stretch>
            <a:fillRect/>
          </a:stretch>
        </p:blipFill>
        <p:spPr>
          <a:xfrm>
            <a:off x="8112125" y="1556385"/>
            <a:ext cx="3986530" cy="4622165"/>
          </a:xfrm>
          <a:prstGeom prst="rect">
            <a:avLst/>
          </a:prstGeom>
        </p:spPr>
      </p:pic>
      <p:pic>
        <p:nvPicPr>
          <p:cNvPr id="6" name="图片 5" descr="图标 图片1"/>
          <p:cNvPicPr>
            <a:picLocks noChangeAspect="1"/>
          </p:cNvPicPr>
          <p:nvPr>
            <p:custDataLst>
              <p:tags r:id="rId3"/>
            </p:custDataLst>
          </p:nvPr>
        </p:nvPicPr>
        <p:blipFill>
          <a:blip r:embed="rId4"/>
          <a:stretch>
            <a:fillRect/>
          </a:stretch>
        </p:blipFill>
        <p:spPr>
          <a:xfrm>
            <a:off x="10701655" y="209550"/>
            <a:ext cx="1161415" cy="99377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P spid="3" grpId="1" animBg="1"/>
      <p:bldP spid="4"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AutoShape 2"/>
          <p:cNvSpPr/>
          <p:nvPr>
            <p:custDataLst>
              <p:tags r:id="rId1"/>
            </p:custDataLst>
          </p:nvPr>
        </p:nvSpPr>
        <p:spPr bwMode="auto">
          <a:xfrm rot="-368024">
            <a:off x="8008620" y="1847215"/>
            <a:ext cx="3435350" cy="1464945"/>
          </a:xfrm>
          <a:custGeom>
            <a:avLst/>
            <a:gdLst>
              <a:gd name="T0" fmla="*/ 1402481 w 18559"/>
              <a:gd name="T1" fmla="*/ 1281053 h 19570"/>
              <a:gd name="T2" fmla="*/ 1402481 w 18559"/>
              <a:gd name="T3" fmla="*/ 1281053 h 19570"/>
              <a:gd name="T4" fmla="*/ 1402481 w 18559"/>
              <a:gd name="T5" fmla="*/ 1281053 h 19570"/>
              <a:gd name="T6" fmla="*/ 1402481 w 18559"/>
              <a:gd name="T7" fmla="*/ 1281053 h 1957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559" h="19570">
                <a:moveTo>
                  <a:pt x="12386" y="18458"/>
                </a:moveTo>
                <a:cubicBezTo>
                  <a:pt x="12386" y="18458"/>
                  <a:pt x="16653" y="17188"/>
                  <a:pt x="18101" y="12617"/>
                </a:cubicBezTo>
                <a:cubicBezTo>
                  <a:pt x="19547" y="8045"/>
                  <a:pt x="17893" y="565"/>
                  <a:pt x="8357" y="18"/>
                </a:cubicBezTo>
                <a:cubicBezTo>
                  <a:pt x="-1180" y="-530"/>
                  <a:pt x="-2052" y="11715"/>
                  <a:pt x="3201" y="16145"/>
                </a:cubicBezTo>
                <a:cubicBezTo>
                  <a:pt x="3201" y="16145"/>
                  <a:pt x="2334" y="18065"/>
                  <a:pt x="1013" y="18264"/>
                </a:cubicBezTo>
                <a:cubicBezTo>
                  <a:pt x="1013" y="18264"/>
                  <a:pt x="6452" y="21069"/>
                  <a:pt x="12386" y="18458"/>
                </a:cubicBezTo>
                <a:close/>
              </a:path>
            </a:pathLst>
          </a:custGeom>
          <a:solidFill>
            <a:srgbClr val="00B0F0"/>
          </a:solidFill>
          <a:ln>
            <a:noFill/>
          </a:ln>
          <a:effectLst/>
        </p:spPr>
        <p:txBody>
          <a:bodyPr lIns="25400" tIns="25400" rIns="25400" bIns="25400" anchor="ctr"/>
          <a:p>
            <a:pPr algn="r" eaLnBrk="1">
              <a:lnSpc>
                <a:spcPct val="120000"/>
              </a:lnSpc>
              <a:defRPr/>
            </a:pPr>
            <a:endParaRPr lang="id-ID" sz="900" dirty="0">
              <a:latin typeface="Roboto Light" panose="02000000000000000000" pitchFamily="2" charset="0"/>
            </a:endParaRPr>
          </a:p>
        </p:txBody>
      </p:sp>
      <p:sp>
        <p:nvSpPr>
          <p:cNvPr id="4" name="AutoShape 3"/>
          <p:cNvSpPr/>
          <p:nvPr>
            <p:custDataLst>
              <p:tags r:id="rId2"/>
            </p:custDataLst>
          </p:nvPr>
        </p:nvSpPr>
        <p:spPr bwMode="auto">
          <a:xfrm>
            <a:off x="4943475" y="875030"/>
            <a:ext cx="3472815" cy="2054860"/>
          </a:xfrm>
          <a:custGeom>
            <a:avLst/>
            <a:gdLst>
              <a:gd name="T0" fmla="*/ 1659646 w 19415"/>
              <a:gd name="T1" fmla="*/ 1998402 h 20101"/>
              <a:gd name="T2" fmla="*/ 1659646 w 19415"/>
              <a:gd name="T3" fmla="*/ 1998402 h 20101"/>
              <a:gd name="T4" fmla="*/ 1659646 w 19415"/>
              <a:gd name="T5" fmla="*/ 1998402 h 20101"/>
              <a:gd name="T6" fmla="*/ 1659646 w 19415"/>
              <a:gd name="T7" fmla="*/ 1998402 h 2010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415" h="20101">
                <a:moveTo>
                  <a:pt x="437" y="10901"/>
                </a:moveTo>
                <a:cubicBezTo>
                  <a:pt x="437" y="10901"/>
                  <a:pt x="-1790" y="4367"/>
                  <a:pt x="3812" y="1434"/>
                </a:cubicBezTo>
                <a:cubicBezTo>
                  <a:pt x="9414" y="-1499"/>
                  <a:pt x="19000" y="-233"/>
                  <a:pt x="19405" y="8034"/>
                </a:cubicBezTo>
                <a:cubicBezTo>
                  <a:pt x="19810" y="16300"/>
                  <a:pt x="8267" y="20101"/>
                  <a:pt x="7254" y="20101"/>
                </a:cubicBezTo>
                <a:cubicBezTo>
                  <a:pt x="7254" y="20101"/>
                  <a:pt x="8537" y="18434"/>
                  <a:pt x="8807" y="17100"/>
                </a:cubicBezTo>
                <a:cubicBezTo>
                  <a:pt x="8807" y="17100"/>
                  <a:pt x="1584" y="17300"/>
                  <a:pt x="437" y="10901"/>
                </a:cubicBezTo>
                <a:close/>
              </a:path>
            </a:pathLst>
          </a:custGeom>
          <a:solidFill>
            <a:srgbClr val="00B050"/>
          </a:solidFill>
          <a:ln>
            <a:noFill/>
          </a:ln>
          <a:effectLst/>
        </p:spPr>
        <p:txBody>
          <a:bodyPr lIns="25400" tIns="25400" rIns="25400" bIns="25400" anchor="ctr"/>
          <a:p>
            <a:pPr algn="r" eaLnBrk="1">
              <a:lnSpc>
                <a:spcPct val="120000"/>
              </a:lnSpc>
              <a:defRPr/>
            </a:pPr>
            <a:endParaRPr lang="id-ID" sz="900" dirty="0">
              <a:latin typeface="Roboto Light" panose="02000000000000000000" pitchFamily="2" charset="0"/>
            </a:endParaRPr>
          </a:p>
        </p:txBody>
      </p:sp>
      <p:sp>
        <p:nvSpPr>
          <p:cNvPr id="5" name="AutoShape 4"/>
          <p:cNvSpPr/>
          <p:nvPr>
            <p:custDataLst>
              <p:tags r:id="rId3"/>
            </p:custDataLst>
          </p:nvPr>
        </p:nvSpPr>
        <p:spPr bwMode="auto">
          <a:xfrm rot="17880000" flipH="1">
            <a:off x="2211705" y="-72390"/>
            <a:ext cx="2144395" cy="4218940"/>
          </a:xfrm>
          <a:custGeom>
            <a:avLst/>
            <a:gdLst>
              <a:gd name="T0" fmla="*/ 1870869 w 17248"/>
              <a:gd name="T1" fmla="*/ 2271229 h 19694"/>
              <a:gd name="T2" fmla="*/ 1870869 w 17248"/>
              <a:gd name="T3" fmla="*/ 2271229 h 19694"/>
              <a:gd name="T4" fmla="*/ 1870869 w 17248"/>
              <a:gd name="T5" fmla="*/ 2271229 h 19694"/>
              <a:gd name="T6" fmla="*/ 1870869 w 17248"/>
              <a:gd name="T7" fmla="*/ 2271229 h 196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248" h="19694">
                <a:moveTo>
                  <a:pt x="9295" y="16821"/>
                </a:moveTo>
                <a:cubicBezTo>
                  <a:pt x="9295" y="16821"/>
                  <a:pt x="10944" y="15947"/>
                  <a:pt x="11314" y="19694"/>
                </a:cubicBezTo>
                <a:cubicBezTo>
                  <a:pt x="11314" y="19694"/>
                  <a:pt x="13742" y="16401"/>
                  <a:pt x="13159" y="14664"/>
                </a:cubicBezTo>
                <a:cubicBezTo>
                  <a:pt x="13159" y="14664"/>
                  <a:pt x="18963" y="10435"/>
                  <a:pt x="16740" y="4550"/>
                </a:cubicBezTo>
                <a:cubicBezTo>
                  <a:pt x="14517" y="-1334"/>
                  <a:pt x="8984" y="-470"/>
                  <a:pt x="6006" y="1391"/>
                </a:cubicBezTo>
                <a:cubicBezTo>
                  <a:pt x="3028" y="3252"/>
                  <a:pt x="-2636" y="8390"/>
                  <a:pt x="1403" y="14328"/>
                </a:cubicBezTo>
                <a:cubicBezTo>
                  <a:pt x="5442" y="20266"/>
                  <a:pt x="9295" y="16821"/>
                  <a:pt x="9295" y="16821"/>
                </a:cubicBezTo>
                <a:close/>
              </a:path>
            </a:pathLst>
          </a:custGeom>
          <a:solidFill>
            <a:schemeClr val="accent1">
              <a:lumMod val="90000"/>
            </a:schemeClr>
          </a:solidFill>
          <a:ln>
            <a:noFill/>
          </a:ln>
          <a:effectLst/>
        </p:spPr>
        <p:txBody>
          <a:bodyPr lIns="25400" tIns="25400" rIns="25400" bIns="25400" anchor="ctr"/>
          <a:p>
            <a:pPr algn="r" eaLnBrk="1">
              <a:lnSpc>
                <a:spcPct val="120000"/>
              </a:lnSpc>
              <a:defRPr/>
            </a:pPr>
            <a:endParaRPr lang="id-ID" sz="900" dirty="0">
              <a:latin typeface="Roboto Light" panose="02000000000000000000" pitchFamily="2" charset="0"/>
            </a:endParaRPr>
          </a:p>
        </p:txBody>
      </p:sp>
      <p:sp>
        <p:nvSpPr>
          <p:cNvPr id="6" name="AutoShape 5"/>
          <p:cNvSpPr/>
          <p:nvPr>
            <p:custDataLst>
              <p:tags r:id="rId4"/>
            </p:custDataLst>
          </p:nvPr>
        </p:nvSpPr>
        <p:spPr bwMode="auto">
          <a:xfrm rot="420000">
            <a:off x="7686040" y="3978910"/>
            <a:ext cx="4183380" cy="1480185"/>
          </a:xfrm>
          <a:custGeom>
            <a:avLst/>
            <a:gdLst>
              <a:gd name="T0" fmla="*/ 1015206 w 18178"/>
              <a:gd name="T1" fmla="*/ 1060778 h 17410"/>
              <a:gd name="T2" fmla="*/ 1015206 w 18178"/>
              <a:gd name="T3" fmla="*/ 1060778 h 17410"/>
              <a:gd name="T4" fmla="*/ 1015206 w 18178"/>
              <a:gd name="T5" fmla="*/ 1060778 h 17410"/>
              <a:gd name="T6" fmla="*/ 1015206 w 18178"/>
              <a:gd name="T7" fmla="*/ 1060778 h 174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178" h="17410">
                <a:moveTo>
                  <a:pt x="2655" y="12934"/>
                </a:moveTo>
                <a:cubicBezTo>
                  <a:pt x="2655" y="12934"/>
                  <a:pt x="-551" y="9843"/>
                  <a:pt x="1226" y="4932"/>
                </a:cubicBezTo>
                <a:cubicBezTo>
                  <a:pt x="3004" y="20"/>
                  <a:pt x="7866" y="-1104"/>
                  <a:pt x="12856" y="1029"/>
                </a:cubicBezTo>
                <a:cubicBezTo>
                  <a:pt x="17846" y="3162"/>
                  <a:pt x="21049" y="7097"/>
                  <a:pt x="14457" y="15319"/>
                </a:cubicBezTo>
                <a:cubicBezTo>
                  <a:pt x="8193" y="20496"/>
                  <a:pt x="0" y="14427"/>
                  <a:pt x="0" y="14427"/>
                </a:cubicBezTo>
                <a:cubicBezTo>
                  <a:pt x="0" y="14427"/>
                  <a:pt x="2302" y="14369"/>
                  <a:pt x="2655" y="12934"/>
                </a:cubicBezTo>
                <a:close/>
              </a:path>
            </a:pathLst>
          </a:custGeom>
          <a:solidFill>
            <a:schemeClr val="accent2">
              <a:lumMod val="60000"/>
              <a:lumOff val="40000"/>
            </a:schemeClr>
          </a:solidFill>
          <a:ln>
            <a:noFill/>
          </a:ln>
          <a:effectLst/>
        </p:spPr>
        <p:txBody>
          <a:bodyPr lIns="25400" tIns="25400" rIns="25400" bIns="25400" anchor="ctr"/>
          <a:p>
            <a:pPr algn="r" eaLnBrk="1">
              <a:lnSpc>
                <a:spcPct val="120000"/>
              </a:lnSpc>
              <a:defRPr/>
            </a:pPr>
            <a:endParaRPr lang="id-ID" sz="900" dirty="0">
              <a:latin typeface="Roboto Light" panose="02000000000000000000" pitchFamily="2" charset="0"/>
            </a:endParaRPr>
          </a:p>
        </p:txBody>
      </p:sp>
      <p:sp>
        <p:nvSpPr>
          <p:cNvPr id="7" name="AutoShape 6"/>
          <p:cNvSpPr/>
          <p:nvPr>
            <p:custDataLst>
              <p:tags r:id="rId5"/>
            </p:custDataLst>
          </p:nvPr>
        </p:nvSpPr>
        <p:spPr bwMode="auto">
          <a:xfrm>
            <a:off x="441960" y="3313430"/>
            <a:ext cx="3822065" cy="2404745"/>
          </a:xfrm>
          <a:custGeom>
            <a:avLst/>
            <a:gdLst>
              <a:gd name="T0" fmla="*/ 1439863 w 18390"/>
              <a:gd name="T1" fmla="*/ 1571939 h 19232"/>
              <a:gd name="T2" fmla="*/ 1439863 w 18390"/>
              <a:gd name="T3" fmla="*/ 1571939 h 19232"/>
              <a:gd name="T4" fmla="*/ 1439863 w 18390"/>
              <a:gd name="T5" fmla="*/ 1571939 h 19232"/>
              <a:gd name="T6" fmla="*/ 1439863 w 18390"/>
              <a:gd name="T7" fmla="*/ 1571939 h 192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390" h="19232">
                <a:moveTo>
                  <a:pt x="14685" y="14520"/>
                </a:moveTo>
                <a:cubicBezTo>
                  <a:pt x="14685" y="14520"/>
                  <a:pt x="13425" y="15792"/>
                  <a:pt x="18303" y="19144"/>
                </a:cubicBezTo>
                <a:cubicBezTo>
                  <a:pt x="18303" y="19144"/>
                  <a:pt x="12930" y="19940"/>
                  <a:pt x="9851" y="16725"/>
                </a:cubicBezTo>
                <a:cubicBezTo>
                  <a:pt x="9851" y="16725"/>
                  <a:pt x="3715" y="18516"/>
                  <a:pt x="911" y="12525"/>
                </a:cubicBezTo>
                <a:cubicBezTo>
                  <a:pt x="-1892" y="6535"/>
                  <a:pt x="2364" y="2325"/>
                  <a:pt x="5666" y="1021"/>
                </a:cubicBezTo>
                <a:cubicBezTo>
                  <a:pt x="8968" y="-282"/>
                  <a:pt x="16406" y="-1659"/>
                  <a:pt x="18057" y="5945"/>
                </a:cubicBezTo>
                <a:cubicBezTo>
                  <a:pt x="19708" y="13550"/>
                  <a:pt x="14685" y="14520"/>
                  <a:pt x="14685" y="14520"/>
                </a:cubicBezTo>
                <a:close/>
              </a:path>
            </a:pathLst>
          </a:custGeom>
          <a:solidFill>
            <a:srgbClr val="FFC000"/>
          </a:solidFill>
          <a:ln>
            <a:noFill/>
          </a:ln>
          <a:effectLst/>
        </p:spPr>
        <p:txBody>
          <a:bodyPr lIns="25400" tIns="25400" rIns="25400" bIns="25400" anchor="ctr"/>
          <a:p>
            <a:pPr algn="l" eaLnBrk="1">
              <a:lnSpc>
                <a:spcPct val="120000"/>
              </a:lnSpc>
              <a:defRPr/>
            </a:pPr>
            <a:r>
              <a:rPr lang="en-US" altLang="id-ID" sz="6000" dirty="0">
                <a:latin typeface="Times New Roman" panose="02020603050405020304" charset="0"/>
                <a:ea typeface="新宋体" panose="02010609030101010101" charset="-122"/>
                <a:cs typeface="Times New Roman" panose="02020603050405020304" charset="0"/>
              </a:rPr>
              <a:t> </a:t>
            </a:r>
            <a:endParaRPr lang="en-US" altLang="id-ID" sz="6000" dirty="0">
              <a:latin typeface="Times New Roman" panose="02020603050405020304" charset="0"/>
              <a:ea typeface="新宋体" panose="02010609030101010101" charset="-122"/>
              <a:cs typeface="Times New Roman" panose="02020603050405020304" charset="0"/>
            </a:endParaRPr>
          </a:p>
        </p:txBody>
      </p:sp>
      <p:sp>
        <p:nvSpPr>
          <p:cNvPr id="8" name="AutoShape 7"/>
          <p:cNvSpPr/>
          <p:nvPr>
            <p:custDataLst>
              <p:tags r:id="rId6"/>
            </p:custDataLst>
          </p:nvPr>
        </p:nvSpPr>
        <p:spPr bwMode="auto">
          <a:xfrm>
            <a:off x="4044315" y="3245485"/>
            <a:ext cx="3799205" cy="3653790"/>
          </a:xfrm>
          <a:custGeom>
            <a:avLst/>
            <a:gdLst>
              <a:gd name="T0" fmla="*/ 2833688 w 21100"/>
              <a:gd name="T1" fmla="*/ 3961365 h 21585"/>
              <a:gd name="T2" fmla="*/ 2833688 w 21100"/>
              <a:gd name="T3" fmla="*/ 3961365 h 21585"/>
              <a:gd name="T4" fmla="*/ 2833688 w 21100"/>
              <a:gd name="T5" fmla="*/ 3961365 h 21585"/>
              <a:gd name="T6" fmla="*/ 2833688 w 21100"/>
              <a:gd name="T7" fmla="*/ 3961365 h 2158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00" h="21585">
                <a:moveTo>
                  <a:pt x="15779" y="14939"/>
                </a:moveTo>
                <a:cubicBezTo>
                  <a:pt x="17449" y="12449"/>
                  <a:pt x="17163" y="10816"/>
                  <a:pt x="17517" y="9432"/>
                </a:cubicBezTo>
                <a:cubicBezTo>
                  <a:pt x="17872" y="8048"/>
                  <a:pt x="18914" y="6819"/>
                  <a:pt x="19456" y="6253"/>
                </a:cubicBezTo>
                <a:cubicBezTo>
                  <a:pt x="20109" y="5571"/>
                  <a:pt x="21309" y="4087"/>
                  <a:pt x="21068" y="3664"/>
                </a:cubicBezTo>
                <a:cubicBezTo>
                  <a:pt x="20586" y="2819"/>
                  <a:pt x="19081" y="4761"/>
                  <a:pt x="18047" y="5800"/>
                </a:cubicBezTo>
                <a:cubicBezTo>
                  <a:pt x="17013" y="6838"/>
                  <a:pt x="16012" y="7392"/>
                  <a:pt x="15676" y="7335"/>
                </a:cubicBezTo>
                <a:cubicBezTo>
                  <a:pt x="15339" y="7278"/>
                  <a:pt x="16041" y="5788"/>
                  <a:pt x="16586" y="4428"/>
                </a:cubicBezTo>
                <a:cubicBezTo>
                  <a:pt x="17486" y="2184"/>
                  <a:pt x="17991" y="1200"/>
                  <a:pt x="17018" y="1037"/>
                </a:cubicBezTo>
                <a:cubicBezTo>
                  <a:pt x="15815" y="835"/>
                  <a:pt x="15304" y="3298"/>
                  <a:pt x="14635" y="4620"/>
                </a:cubicBezTo>
                <a:cubicBezTo>
                  <a:pt x="14016" y="5844"/>
                  <a:pt x="13612" y="6486"/>
                  <a:pt x="12961" y="6446"/>
                </a:cubicBezTo>
                <a:cubicBezTo>
                  <a:pt x="12690" y="6429"/>
                  <a:pt x="12516" y="5483"/>
                  <a:pt x="12464" y="3504"/>
                </a:cubicBezTo>
                <a:cubicBezTo>
                  <a:pt x="12387" y="604"/>
                  <a:pt x="12306" y="-15"/>
                  <a:pt x="11710" y="0"/>
                </a:cubicBezTo>
                <a:cubicBezTo>
                  <a:pt x="10303" y="36"/>
                  <a:pt x="10565" y="1770"/>
                  <a:pt x="10493" y="3259"/>
                </a:cubicBezTo>
                <a:cubicBezTo>
                  <a:pt x="10420" y="4748"/>
                  <a:pt x="10647" y="6287"/>
                  <a:pt x="10471" y="6344"/>
                </a:cubicBezTo>
                <a:cubicBezTo>
                  <a:pt x="9699" y="6596"/>
                  <a:pt x="9171" y="4711"/>
                  <a:pt x="8418" y="3343"/>
                </a:cubicBezTo>
                <a:cubicBezTo>
                  <a:pt x="7665" y="1975"/>
                  <a:pt x="7129" y="38"/>
                  <a:pt x="5980" y="941"/>
                </a:cubicBezTo>
                <a:cubicBezTo>
                  <a:pt x="5158" y="1587"/>
                  <a:pt x="6307" y="4172"/>
                  <a:pt x="7188" y="5763"/>
                </a:cubicBezTo>
                <a:cubicBezTo>
                  <a:pt x="8068" y="7354"/>
                  <a:pt x="8456" y="8632"/>
                  <a:pt x="7542" y="9287"/>
                </a:cubicBezTo>
                <a:cubicBezTo>
                  <a:pt x="6288" y="10185"/>
                  <a:pt x="5462" y="9514"/>
                  <a:pt x="3981" y="8832"/>
                </a:cubicBezTo>
                <a:cubicBezTo>
                  <a:pt x="2501" y="8150"/>
                  <a:pt x="1094" y="8116"/>
                  <a:pt x="402" y="8692"/>
                </a:cubicBezTo>
                <a:cubicBezTo>
                  <a:pt x="-290" y="9268"/>
                  <a:pt x="41" y="9844"/>
                  <a:pt x="429" y="9736"/>
                </a:cubicBezTo>
                <a:cubicBezTo>
                  <a:pt x="818" y="9628"/>
                  <a:pt x="1370" y="9750"/>
                  <a:pt x="2568" y="10327"/>
                </a:cubicBezTo>
                <a:cubicBezTo>
                  <a:pt x="3766" y="10903"/>
                  <a:pt x="4378" y="11843"/>
                  <a:pt x="6186" y="12609"/>
                </a:cubicBezTo>
                <a:cubicBezTo>
                  <a:pt x="7994" y="13375"/>
                  <a:pt x="8519" y="13839"/>
                  <a:pt x="9018" y="14760"/>
                </a:cubicBezTo>
                <a:cubicBezTo>
                  <a:pt x="9518" y="15681"/>
                  <a:pt x="9456" y="18548"/>
                  <a:pt x="9456" y="18548"/>
                </a:cubicBezTo>
                <a:cubicBezTo>
                  <a:pt x="9468" y="19552"/>
                  <a:pt x="9460" y="20566"/>
                  <a:pt x="9435" y="21585"/>
                </a:cubicBezTo>
                <a:lnTo>
                  <a:pt x="15294" y="21585"/>
                </a:lnTo>
                <a:cubicBezTo>
                  <a:pt x="15521" y="17542"/>
                  <a:pt x="15779" y="14939"/>
                  <a:pt x="15779" y="14939"/>
                </a:cubicBezTo>
                <a:close/>
              </a:path>
            </a:pathLst>
          </a:custGeom>
          <a:solidFill>
            <a:srgbClr val="D5BEAC"/>
          </a:solidFill>
          <a:ln>
            <a:noFill/>
          </a:ln>
          <a:effectLst/>
        </p:spPr>
        <p:txBody>
          <a:bodyPr lIns="19051" tIns="19051" rIns="19051" bIns="19051" anchor="ctr"/>
          <a:p>
            <a:pPr algn="r" eaLnBrk="1">
              <a:lnSpc>
                <a:spcPct val="120000"/>
              </a:lnSpc>
              <a:defRPr/>
            </a:pPr>
            <a:endParaRPr lang="id-ID" sz="900" dirty="0">
              <a:latin typeface="Roboto Light" panose="02000000000000000000" pitchFamily="2" charset="0"/>
            </a:endParaRPr>
          </a:p>
        </p:txBody>
      </p:sp>
      <p:sp>
        <p:nvSpPr>
          <p:cNvPr id="2" name="文本框 1"/>
          <p:cNvSpPr txBox="1"/>
          <p:nvPr/>
        </p:nvSpPr>
        <p:spPr>
          <a:xfrm>
            <a:off x="4439920" y="3211830"/>
            <a:ext cx="1548130" cy="583565"/>
          </a:xfrm>
          <a:prstGeom prst="rect">
            <a:avLst/>
          </a:prstGeom>
          <a:noFill/>
        </p:spPr>
        <p:txBody>
          <a:bodyPr wrap="square" rtlCol="0">
            <a:spAutoFit/>
            <a:scene3d>
              <a:camera prst="orthographicFront"/>
              <a:lightRig rig="threePt" dir="t"/>
            </a:scene3d>
          </a:bodyPr>
          <a:p>
            <a:r>
              <a:rPr lang="en-US" altLang="zh-CN" sz="3200" b="1">
                <a:solidFill>
                  <a:srgbClr val="0000FF"/>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when</a:t>
            </a:r>
            <a:endParaRPr lang="en-US" altLang="zh-CN" sz="3200" b="1">
              <a:solidFill>
                <a:srgbClr val="0000FF"/>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9" name="文本框 8"/>
          <p:cNvSpPr txBox="1"/>
          <p:nvPr>
            <p:custDataLst>
              <p:tags r:id="rId7"/>
            </p:custDataLst>
          </p:nvPr>
        </p:nvSpPr>
        <p:spPr>
          <a:xfrm>
            <a:off x="5617845" y="2780030"/>
            <a:ext cx="1548130" cy="583565"/>
          </a:xfrm>
          <a:prstGeom prst="rect">
            <a:avLst/>
          </a:prstGeom>
          <a:noFill/>
        </p:spPr>
        <p:txBody>
          <a:bodyPr wrap="square" rtlCol="0">
            <a:spAutoFit/>
            <a:scene3d>
              <a:camera prst="orthographicFront"/>
              <a:lightRig rig="threePt" dir="t"/>
            </a:scene3d>
          </a:bodyPr>
          <a:p>
            <a:r>
              <a:rPr lang="en-US" altLang="zh-CN" sz="3200" b="1">
                <a:solidFill>
                  <a:srgbClr val="0000FF"/>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where</a:t>
            </a:r>
            <a:endParaRPr lang="en-US" altLang="zh-CN" sz="3200" b="1">
              <a:solidFill>
                <a:srgbClr val="0000FF"/>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10" name="文本框 9"/>
          <p:cNvSpPr txBox="1"/>
          <p:nvPr>
            <p:custDataLst>
              <p:tags r:id="rId8"/>
            </p:custDataLst>
          </p:nvPr>
        </p:nvSpPr>
        <p:spPr>
          <a:xfrm>
            <a:off x="7536180" y="3246755"/>
            <a:ext cx="1548130" cy="583565"/>
          </a:xfrm>
          <a:prstGeom prst="rect">
            <a:avLst/>
          </a:prstGeom>
          <a:noFill/>
        </p:spPr>
        <p:txBody>
          <a:bodyPr wrap="square" rtlCol="0">
            <a:spAutoFit/>
            <a:scene3d>
              <a:camera prst="orthographicFront"/>
              <a:lightRig rig="threePt" dir="t"/>
            </a:scene3d>
          </a:bodyPr>
          <a:p>
            <a:r>
              <a:rPr lang="en-US" altLang="zh-CN" sz="3200" b="1">
                <a:solidFill>
                  <a:srgbClr val="0000FF"/>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what</a:t>
            </a:r>
            <a:endParaRPr lang="en-US" altLang="zh-CN" sz="3200" b="1">
              <a:solidFill>
                <a:srgbClr val="0000FF"/>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11" name="文本框 10"/>
          <p:cNvSpPr txBox="1"/>
          <p:nvPr>
            <p:custDataLst>
              <p:tags r:id="rId9"/>
            </p:custDataLst>
          </p:nvPr>
        </p:nvSpPr>
        <p:spPr>
          <a:xfrm>
            <a:off x="7103745" y="4436110"/>
            <a:ext cx="1548130" cy="583565"/>
          </a:xfrm>
          <a:prstGeom prst="rect">
            <a:avLst/>
          </a:prstGeom>
          <a:noFill/>
        </p:spPr>
        <p:txBody>
          <a:bodyPr wrap="square" rtlCol="0">
            <a:spAutoFit/>
            <a:scene3d>
              <a:camera prst="orthographicFront"/>
              <a:lightRig rig="threePt" dir="t"/>
            </a:scene3d>
          </a:bodyPr>
          <a:p>
            <a:r>
              <a:rPr lang="en-US" altLang="zh-CN" sz="3200" b="1">
                <a:solidFill>
                  <a:srgbClr val="0000FF"/>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why</a:t>
            </a:r>
            <a:endParaRPr lang="en-US" altLang="zh-CN" sz="3200" b="1">
              <a:solidFill>
                <a:srgbClr val="0000FF"/>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13" name="文本框 12"/>
          <p:cNvSpPr txBox="1"/>
          <p:nvPr>
            <p:custDataLst>
              <p:tags r:id="rId10"/>
            </p:custDataLst>
          </p:nvPr>
        </p:nvSpPr>
        <p:spPr>
          <a:xfrm>
            <a:off x="4151630" y="5443855"/>
            <a:ext cx="1548130" cy="583565"/>
          </a:xfrm>
          <a:prstGeom prst="rect">
            <a:avLst/>
          </a:prstGeom>
          <a:noFill/>
        </p:spPr>
        <p:txBody>
          <a:bodyPr wrap="square" rtlCol="0">
            <a:spAutoFit/>
            <a:scene3d>
              <a:camera prst="orthographicFront"/>
              <a:lightRig rig="threePt" dir="t"/>
            </a:scene3d>
          </a:bodyPr>
          <a:p>
            <a:r>
              <a:rPr lang="en-US" altLang="zh-CN" sz="3200" b="1">
                <a:solidFill>
                  <a:srgbClr val="0000FF"/>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who</a:t>
            </a:r>
            <a:endParaRPr lang="en-US" altLang="zh-CN" sz="3200" b="1">
              <a:solidFill>
                <a:srgbClr val="0000FF"/>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14" name="文本框 13"/>
          <p:cNvSpPr txBox="1"/>
          <p:nvPr/>
        </p:nvSpPr>
        <p:spPr>
          <a:xfrm>
            <a:off x="767080" y="3571240"/>
            <a:ext cx="3484880" cy="2756535"/>
          </a:xfrm>
          <a:prstGeom prst="rect">
            <a:avLst/>
          </a:prstGeom>
          <a:noFill/>
        </p:spPr>
        <p:txBody>
          <a:bodyPr wrap="square" rtlCol="0">
            <a:noAutofit/>
          </a:bodyPr>
          <a:p>
            <a:r>
              <a:rPr kumimoji="1" lang="zh-CN" altLang="en-US" sz="2400" b="1">
                <a:uFillTx/>
                <a:latin typeface="Times New Roman" panose="02020603050405020304" charset="0"/>
                <a:ea typeface="新宋体" panose="02010609030101010101" charset="-122"/>
                <a:cs typeface="Times New Roman" panose="02020603050405020304" charset="0"/>
              </a:rPr>
              <a:t>Jordan(main role)</a:t>
            </a:r>
            <a:endParaRPr kumimoji="1" lang="zh-CN" altLang="en-US" sz="2400" b="1">
              <a:uFillTx/>
              <a:latin typeface="Times New Roman" panose="02020603050405020304" charset="0"/>
              <a:ea typeface="新宋体" panose="02010609030101010101" charset="-122"/>
              <a:cs typeface="Times New Roman" panose="02020603050405020304" charset="0"/>
            </a:endParaRPr>
          </a:p>
          <a:p>
            <a:r>
              <a:rPr kumimoji="1" lang="zh-CN" altLang="en-US" sz="2400" b="1">
                <a:uFillTx/>
                <a:latin typeface="Times New Roman" panose="02020603050405020304" charset="0"/>
                <a:ea typeface="新宋体" panose="02010609030101010101" charset="-122"/>
                <a:cs typeface="Times New Roman" panose="02020603050405020304" charset="0"/>
              </a:rPr>
              <a:t>Alice</a:t>
            </a:r>
            <a:r>
              <a:rPr kumimoji="1" lang="zh-CN" altLang="en-US" sz="2400" b="1">
                <a:uFillTx/>
                <a:latin typeface="Times New Roman" panose="02020603050405020304" charset="0"/>
                <a:ea typeface="新宋体" panose="02010609030101010101" charset="-122"/>
                <a:cs typeface="Times New Roman" panose="02020603050405020304" charset="0"/>
                <a:sym typeface="+mn-ea"/>
              </a:rPr>
              <a:t>(main role)</a:t>
            </a:r>
            <a:endParaRPr kumimoji="1" lang="zh-CN" altLang="en-US" sz="2400" b="1">
              <a:uFillTx/>
              <a:latin typeface="Times New Roman" panose="02020603050405020304" charset="0"/>
              <a:ea typeface="新宋体" panose="02010609030101010101" charset="-122"/>
              <a:cs typeface="Times New Roman" panose="02020603050405020304" charset="0"/>
            </a:endParaRPr>
          </a:p>
          <a:p>
            <a:r>
              <a:rPr kumimoji="1" lang="zh-CN" altLang="en-US" sz="2400" b="1">
                <a:uFillTx/>
                <a:latin typeface="Times New Roman" panose="02020603050405020304" charset="0"/>
                <a:ea typeface="新宋体" panose="02010609030101010101" charset="-122"/>
                <a:cs typeface="Times New Roman" panose="02020603050405020304" charset="0"/>
                <a:sym typeface="+mn-ea"/>
              </a:rPr>
              <a:t>Danny, Tom and Izzy</a:t>
            </a:r>
            <a:endParaRPr kumimoji="1" lang="zh-CN" altLang="en-US" sz="2400" b="1">
              <a:uFillTx/>
              <a:latin typeface="Times New Roman" panose="02020603050405020304" charset="0"/>
              <a:ea typeface="新宋体" panose="02010609030101010101" charset="-122"/>
              <a:cs typeface="Times New Roman" panose="02020603050405020304" charset="0"/>
              <a:sym typeface="+mn-ea"/>
            </a:endParaRPr>
          </a:p>
          <a:p>
            <a:r>
              <a:rPr kumimoji="1" lang="zh-CN" altLang="en-US" sz="2400" b="1">
                <a:uFillTx/>
                <a:latin typeface="Times New Roman" panose="02020603050405020304" charset="0"/>
                <a:ea typeface="新宋体" panose="02010609030101010101" charset="-122"/>
                <a:cs typeface="Times New Roman" panose="02020603050405020304" charset="0"/>
                <a:sym typeface="+mn-ea"/>
              </a:rPr>
              <a:t>Jordan’s dad and mum</a:t>
            </a:r>
            <a:endParaRPr kumimoji="1" lang="zh-CN" altLang="en-US" sz="2400" b="1">
              <a:uFillTx/>
              <a:latin typeface="Times New Roman" panose="02020603050405020304" charset="0"/>
              <a:ea typeface="新宋体" panose="02010609030101010101" charset="-122"/>
              <a:cs typeface="Times New Roman" panose="02020603050405020304" charset="0"/>
              <a:sym typeface="+mn-ea"/>
            </a:endParaRPr>
          </a:p>
        </p:txBody>
      </p:sp>
      <p:sp>
        <p:nvSpPr>
          <p:cNvPr id="12" name="文本框 11"/>
          <p:cNvSpPr txBox="1"/>
          <p:nvPr/>
        </p:nvSpPr>
        <p:spPr>
          <a:xfrm>
            <a:off x="1485900" y="875030"/>
            <a:ext cx="3484880" cy="2756535"/>
          </a:xfrm>
          <a:prstGeom prst="rect">
            <a:avLst/>
          </a:prstGeom>
          <a:noFill/>
        </p:spPr>
        <p:txBody>
          <a:bodyPr wrap="square" rtlCol="0">
            <a:noAutofit/>
          </a:bodyPr>
          <a:p>
            <a:pPr algn="l">
              <a:buClrTx/>
              <a:buSzTx/>
              <a:buNone/>
            </a:pPr>
            <a:r>
              <a:rPr kumimoji="1" lang="zh-CN" altLang="en-US" sz="2400" b="1">
                <a:uFillTx/>
                <a:latin typeface="Times New Roman" panose="02020603050405020304" charset="0"/>
                <a:ea typeface="新宋体" panose="02010609030101010101" charset="-122"/>
                <a:cs typeface="Times New Roman" panose="02020603050405020304" charset="0"/>
              </a:rPr>
              <a:t>The contest is Friday night...</a:t>
            </a:r>
            <a:endParaRPr kumimoji="1" lang="zh-CN" altLang="en-US" sz="2400" b="1">
              <a:uFillTx/>
              <a:latin typeface="Times New Roman" panose="02020603050405020304" charset="0"/>
              <a:ea typeface="新宋体" panose="02010609030101010101" charset="-122"/>
              <a:cs typeface="Times New Roman" panose="02020603050405020304" charset="0"/>
            </a:endParaRPr>
          </a:p>
          <a:p>
            <a:pPr algn="l">
              <a:buClrTx/>
              <a:buSzTx/>
              <a:buNone/>
            </a:pPr>
            <a:r>
              <a:rPr kumimoji="1" lang="zh-CN" altLang="en-US" sz="2400" b="1">
                <a:uFillTx/>
                <a:latin typeface="Times New Roman" panose="02020603050405020304" charset="0"/>
                <a:ea typeface="新宋体" panose="02010609030101010101" charset="-122"/>
                <a:cs typeface="Times New Roman" panose="02020603050405020304" charset="0"/>
                <a:sym typeface="+mn-ea"/>
              </a:rPr>
              <a:t>On his way home...</a:t>
            </a:r>
            <a:endParaRPr kumimoji="1" lang="zh-CN" altLang="en-US" sz="2400" b="1">
              <a:uFillTx/>
              <a:latin typeface="Times New Roman" panose="02020603050405020304" charset="0"/>
              <a:ea typeface="新宋体" panose="02010609030101010101" charset="-122"/>
              <a:cs typeface="Times New Roman" panose="02020603050405020304" charset="0"/>
              <a:sym typeface="+mn-ea"/>
            </a:endParaRPr>
          </a:p>
          <a:p>
            <a:pPr algn="l">
              <a:buClrTx/>
              <a:buSzTx/>
              <a:buNone/>
            </a:pPr>
            <a:r>
              <a:rPr kumimoji="1" lang="zh-CN" altLang="en-US" sz="2400" b="1">
                <a:uFillTx/>
                <a:latin typeface="Times New Roman" panose="02020603050405020304" charset="0"/>
                <a:ea typeface="新宋体" panose="02010609030101010101" charset="-122"/>
                <a:cs typeface="Times New Roman" panose="02020603050405020304" charset="0"/>
                <a:sym typeface="+mn-ea"/>
              </a:rPr>
              <a:t>When he got home...</a:t>
            </a:r>
            <a:endParaRPr kumimoji="1" lang="zh-CN" altLang="en-US" sz="2400" b="1">
              <a:uFillTx/>
              <a:latin typeface="Times New Roman" panose="02020603050405020304" charset="0"/>
              <a:ea typeface="新宋体" panose="02010609030101010101" charset="-122"/>
              <a:cs typeface="Times New Roman" panose="02020603050405020304" charset="0"/>
            </a:endParaRPr>
          </a:p>
          <a:p>
            <a:endParaRPr kumimoji="1" lang="en-US" altLang="zh-CN" sz="2400" b="1">
              <a:uFillTx/>
              <a:latin typeface="Times New Roman" panose="02020603050405020304" charset="0"/>
              <a:ea typeface="新宋体" panose="02010609030101010101" charset="-122"/>
              <a:cs typeface="Times New Roman" panose="02020603050405020304" charset="0"/>
            </a:endParaRPr>
          </a:p>
        </p:txBody>
      </p:sp>
      <p:sp>
        <p:nvSpPr>
          <p:cNvPr id="15" name="文本框 14"/>
          <p:cNvSpPr txBox="1"/>
          <p:nvPr/>
        </p:nvSpPr>
        <p:spPr>
          <a:xfrm>
            <a:off x="5303520" y="1123315"/>
            <a:ext cx="3484880" cy="2756535"/>
          </a:xfrm>
          <a:prstGeom prst="rect">
            <a:avLst/>
          </a:prstGeom>
          <a:noFill/>
        </p:spPr>
        <p:txBody>
          <a:bodyPr wrap="square" rtlCol="0">
            <a:noAutofit/>
          </a:bodyPr>
          <a:p>
            <a:r>
              <a:rPr kumimoji="1" lang="en-US" altLang="zh-CN" sz="2400" b="1">
                <a:uFillTx/>
                <a:latin typeface="Times New Roman" panose="02020603050405020304" charset="0"/>
                <a:ea typeface="新宋体" panose="02010609030101010101" charset="-122"/>
                <a:cs typeface="Times New Roman" panose="02020603050405020304" charset="0"/>
              </a:rPr>
              <a:t>At school </a:t>
            </a:r>
            <a:r>
              <a:rPr kumimoji="1" lang="en-US" altLang="zh-CN" sz="2400" b="1">
                <a:uFillTx/>
                <a:latin typeface="Times New Roman" panose="02020603050405020304" charset="0"/>
                <a:ea typeface="新宋体" panose="02010609030101010101" charset="-122"/>
                <a:cs typeface="Times New Roman" panose="02020603050405020304" charset="0"/>
                <a:sym typeface="+mn-ea"/>
              </a:rPr>
              <a:t>--</a:t>
            </a:r>
            <a:endParaRPr kumimoji="1" lang="en-US" altLang="zh-CN" sz="2400" b="1">
              <a:uFillTx/>
              <a:latin typeface="Times New Roman" panose="02020603050405020304" charset="0"/>
              <a:ea typeface="新宋体" panose="02010609030101010101" charset="-122"/>
              <a:cs typeface="Times New Roman" panose="02020603050405020304" charset="0"/>
            </a:endParaRPr>
          </a:p>
          <a:p>
            <a:r>
              <a:rPr kumimoji="1" lang="en-US" altLang="zh-CN" sz="2400" b="1">
                <a:uFillTx/>
                <a:latin typeface="Times New Roman" panose="02020603050405020304" charset="0"/>
                <a:ea typeface="新宋体" panose="02010609030101010101" charset="-122"/>
                <a:cs typeface="Times New Roman" panose="02020603050405020304" charset="0"/>
              </a:rPr>
              <a:t>At home</a:t>
            </a:r>
            <a:endParaRPr kumimoji="1" lang="en-US" altLang="zh-CN" sz="2400" b="1">
              <a:uFillTx/>
              <a:latin typeface="Times New Roman" panose="02020603050405020304" charset="0"/>
              <a:ea typeface="新宋体" panose="02010609030101010101" charset="-122"/>
              <a:cs typeface="Times New Roman" panose="02020603050405020304" charset="0"/>
              <a:sym typeface="+mn-ea"/>
            </a:endParaRPr>
          </a:p>
        </p:txBody>
      </p:sp>
      <p:sp>
        <p:nvSpPr>
          <p:cNvPr id="16" name="文本框 15"/>
          <p:cNvSpPr txBox="1"/>
          <p:nvPr/>
        </p:nvSpPr>
        <p:spPr>
          <a:xfrm>
            <a:off x="8447405" y="1915795"/>
            <a:ext cx="3484880" cy="2756535"/>
          </a:xfrm>
          <a:prstGeom prst="rect">
            <a:avLst/>
          </a:prstGeom>
          <a:noFill/>
        </p:spPr>
        <p:txBody>
          <a:bodyPr wrap="square" rtlCol="0">
            <a:noAutofit/>
          </a:bodyPr>
          <a:p>
            <a:r>
              <a:rPr kumimoji="1" lang="en-US" sz="2400" b="1">
                <a:uFillTx/>
                <a:latin typeface="Times New Roman" panose="02020603050405020304" charset="0"/>
                <a:ea typeface="新宋体" panose="02010609030101010101" charset="-122"/>
                <a:cs typeface="Times New Roman" panose="02020603050405020304" charset="0"/>
              </a:rPr>
              <a:t>Jordan had</a:t>
            </a:r>
            <a:r>
              <a:rPr kumimoji="1" sz="2400" b="1">
                <a:uFillTx/>
                <a:latin typeface="Times New Roman" panose="02020603050405020304" charset="0"/>
                <a:ea typeface="新宋体" panose="02010609030101010101" charset="-122"/>
                <a:cs typeface="Times New Roman" panose="02020603050405020304" charset="0"/>
              </a:rPr>
              <a:t> </a:t>
            </a:r>
            <a:r>
              <a:rPr kumimoji="1" lang="en-US" sz="2400" b="1">
                <a:uFillTx/>
                <a:latin typeface="Times New Roman" panose="02020603050405020304" charset="0"/>
                <a:ea typeface="新宋体" panose="02010609030101010101" charset="-122"/>
                <a:cs typeface="Times New Roman" panose="02020603050405020304" charset="0"/>
              </a:rPr>
              <a:t>a </a:t>
            </a:r>
            <a:r>
              <a:rPr kumimoji="1" sz="2400" b="1">
                <a:uFillTx/>
                <a:latin typeface="Times New Roman" panose="02020603050405020304" charset="0"/>
                <a:ea typeface="新宋体" panose="02010609030101010101" charset="-122"/>
                <a:cs typeface="Times New Roman" panose="02020603050405020304" charset="0"/>
              </a:rPr>
              <a:t>costume for the Harvestfest contest</a:t>
            </a:r>
            <a:r>
              <a:rPr kumimoji="1" lang="en-US" sz="2400" b="1">
                <a:uFillTx/>
                <a:latin typeface="Times New Roman" panose="02020603050405020304" charset="0"/>
                <a:ea typeface="新宋体" panose="02010609030101010101" charset="-122"/>
                <a:cs typeface="Times New Roman" panose="02020603050405020304" charset="0"/>
              </a:rPr>
              <a:t>,but it was </a:t>
            </a:r>
            <a:endParaRPr kumimoji="1" lang="en-US" sz="2400" b="1">
              <a:uFillTx/>
              <a:latin typeface="Times New Roman" panose="02020603050405020304" charset="0"/>
              <a:ea typeface="新宋体" panose="02010609030101010101" charset="-122"/>
              <a:cs typeface="Times New Roman" panose="02020603050405020304" charset="0"/>
            </a:endParaRPr>
          </a:p>
          <a:p>
            <a:r>
              <a:rPr kumimoji="1" lang="en-US" sz="2400" b="1">
                <a:uFillTx/>
                <a:latin typeface="Times New Roman" panose="02020603050405020304" charset="0"/>
                <a:ea typeface="新宋体" panose="02010609030101010101" charset="-122"/>
                <a:cs typeface="Times New Roman" panose="02020603050405020304" charset="0"/>
              </a:rPr>
              <a:t>boring.</a:t>
            </a:r>
            <a:endParaRPr kumimoji="1" lang="en-US" sz="2400" b="1">
              <a:uFillTx/>
              <a:latin typeface="Times New Roman" panose="02020603050405020304" charset="0"/>
              <a:ea typeface="新宋体" panose="02010609030101010101" charset="-122"/>
              <a:cs typeface="Times New Roman" panose="02020603050405020304" charset="0"/>
            </a:endParaRPr>
          </a:p>
        </p:txBody>
      </p:sp>
      <p:sp>
        <p:nvSpPr>
          <p:cNvPr id="17" name="文本框 16"/>
          <p:cNvSpPr txBox="1"/>
          <p:nvPr/>
        </p:nvSpPr>
        <p:spPr>
          <a:xfrm>
            <a:off x="8112760" y="4219575"/>
            <a:ext cx="3484880" cy="2756535"/>
          </a:xfrm>
          <a:prstGeom prst="rect">
            <a:avLst/>
          </a:prstGeom>
          <a:noFill/>
        </p:spPr>
        <p:txBody>
          <a:bodyPr wrap="square" rtlCol="0">
            <a:noAutofit/>
          </a:bodyPr>
          <a:p>
            <a:r>
              <a:rPr kumimoji="1" lang="zh-CN" altLang="en-US" sz="2400" b="1">
                <a:uFillTx/>
                <a:latin typeface="Times New Roman" panose="02020603050405020304" charset="0"/>
                <a:ea typeface="新宋体" panose="02010609030101010101" charset="-122"/>
                <a:cs typeface="Times New Roman" panose="02020603050405020304" charset="0"/>
              </a:rPr>
              <a:t>That's too many to stand a chance at winning the contest.</a:t>
            </a:r>
            <a:endParaRPr kumimoji="1" lang="zh-CN" altLang="en-US" sz="2400" b="1">
              <a:uFillTx/>
              <a:latin typeface="Times New Roman" panose="02020603050405020304" charset="0"/>
              <a:ea typeface="新宋体" panose="02010609030101010101" charset="-122"/>
              <a:cs typeface="Times New Roman" panose="02020603050405020304" charset="0"/>
            </a:endParaRPr>
          </a:p>
        </p:txBody>
      </p:sp>
      <p:sp>
        <p:nvSpPr>
          <p:cNvPr id="18" name="TextBox 16"/>
          <p:cNvSpPr txBox="1"/>
          <p:nvPr>
            <p:custDataLst>
              <p:tags r:id="rId11"/>
            </p:custDataLst>
          </p:nvPr>
        </p:nvSpPr>
        <p:spPr>
          <a:xfrm>
            <a:off x="1847215" y="139700"/>
            <a:ext cx="4913630" cy="583565"/>
          </a:xfrm>
          <a:prstGeom prst="rect">
            <a:avLst/>
          </a:prstGeom>
          <a:noFill/>
        </p:spPr>
        <p:txBody>
          <a:bodyPr wrap="square" rtlCol="0">
            <a:spAutoFit/>
          </a:bodyPr>
          <a:p>
            <a:pPr algn="l"/>
            <a:r>
              <a:rPr lang="en-US" altLang="zh-CN" sz="3200" b="1">
                <a:solidFill>
                  <a:schemeClr val="bg1"/>
                </a:solidFill>
                <a:latin typeface="Times New Roman" panose="02020603050405020304" charset="0"/>
                <a:cs typeface="Times New Roman" panose="02020603050405020304" charset="0"/>
              </a:rPr>
              <a:t>Read for settings</a:t>
            </a:r>
            <a:endParaRPr lang="en-US" sz="2800" b="1" dirty="0">
              <a:solidFill>
                <a:srgbClr val="FF0000"/>
              </a:solidFill>
              <a:latin typeface="+mn-ea"/>
              <a:cs typeface="Helvetica Neue"/>
            </a:endParaRPr>
          </a:p>
        </p:txBody>
      </p:sp>
      <p:pic>
        <p:nvPicPr>
          <p:cNvPr id="19" name="图片 18" descr="图标 图片1"/>
          <p:cNvPicPr>
            <a:picLocks noChangeAspect="1"/>
          </p:cNvPicPr>
          <p:nvPr>
            <p:custDataLst>
              <p:tags r:id="rId12"/>
            </p:custDataLst>
          </p:nvPr>
        </p:nvPicPr>
        <p:blipFill>
          <a:blip r:embed="rId13"/>
          <a:stretch>
            <a:fillRect/>
          </a:stretch>
        </p:blipFill>
        <p:spPr>
          <a:xfrm>
            <a:off x="10701655" y="209550"/>
            <a:ext cx="1161415" cy="9937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linds(horizontal)">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linds(horizontal)">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linds(horizontal)">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2" grpId="0"/>
      <p:bldP spid="15" grpId="0"/>
      <p:bldP spid="16" grpId="0"/>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reeform 33"/>
          <p:cNvSpPr>
            <a:spLocks noEditPoints="1"/>
          </p:cNvSpPr>
          <p:nvPr/>
        </p:nvSpPr>
        <p:spPr bwMode="auto">
          <a:xfrm>
            <a:off x="4691753" y="5716645"/>
            <a:ext cx="397768" cy="370097"/>
          </a:xfrm>
          <a:custGeom>
            <a:avLst/>
            <a:gdLst>
              <a:gd name="T0" fmla="*/ 508 w 690"/>
              <a:gd name="T1" fmla="*/ 406 h 642"/>
              <a:gd name="T2" fmla="*/ 542 w 690"/>
              <a:gd name="T3" fmla="*/ 308 h 642"/>
              <a:gd name="T4" fmla="*/ 544 w 690"/>
              <a:gd name="T5" fmla="*/ 272 h 642"/>
              <a:gd name="T6" fmla="*/ 532 w 690"/>
              <a:gd name="T7" fmla="*/ 190 h 642"/>
              <a:gd name="T8" fmla="*/ 498 w 690"/>
              <a:gd name="T9" fmla="*/ 120 h 642"/>
              <a:gd name="T10" fmla="*/ 446 w 690"/>
              <a:gd name="T11" fmla="*/ 62 h 642"/>
              <a:gd name="T12" fmla="*/ 378 w 690"/>
              <a:gd name="T13" fmla="*/ 20 h 642"/>
              <a:gd name="T14" fmla="*/ 300 w 690"/>
              <a:gd name="T15" fmla="*/ 0 h 642"/>
              <a:gd name="T16" fmla="*/ 244 w 690"/>
              <a:gd name="T17" fmla="*/ 0 h 642"/>
              <a:gd name="T18" fmla="*/ 166 w 690"/>
              <a:gd name="T19" fmla="*/ 20 h 642"/>
              <a:gd name="T20" fmla="*/ 98 w 690"/>
              <a:gd name="T21" fmla="*/ 62 h 642"/>
              <a:gd name="T22" fmla="*/ 46 w 690"/>
              <a:gd name="T23" fmla="*/ 120 h 642"/>
              <a:gd name="T24" fmla="*/ 12 w 690"/>
              <a:gd name="T25" fmla="*/ 190 h 642"/>
              <a:gd name="T26" fmla="*/ 0 w 690"/>
              <a:gd name="T27" fmla="*/ 272 h 642"/>
              <a:gd name="T28" fmla="*/ 4 w 690"/>
              <a:gd name="T29" fmla="*/ 326 h 642"/>
              <a:gd name="T30" fmla="*/ 32 w 690"/>
              <a:gd name="T31" fmla="*/ 402 h 642"/>
              <a:gd name="T32" fmla="*/ 80 w 690"/>
              <a:gd name="T33" fmla="*/ 464 h 642"/>
              <a:gd name="T34" fmla="*/ 142 w 690"/>
              <a:gd name="T35" fmla="*/ 512 h 642"/>
              <a:gd name="T36" fmla="*/ 216 w 690"/>
              <a:gd name="T37" fmla="*/ 538 h 642"/>
              <a:gd name="T38" fmla="*/ 272 w 690"/>
              <a:gd name="T39" fmla="*/ 544 h 642"/>
              <a:gd name="T40" fmla="*/ 342 w 690"/>
              <a:gd name="T41" fmla="*/ 536 h 642"/>
              <a:gd name="T42" fmla="*/ 406 w 690"/>
              <a:gd name="T43" fmla="*/ 508 h 642"/>
              <a:gd name="T44" fmla="*/ 618 w 690"/>
              <a:gd name="T45" fmla="*/ 638 h 642"/>
              <a:gd name="T46" fmla="*/ 628 w 690"/>
              <a:gd name="T47" fmla="*/ 642 h 642"/>
              <a:gd name="T48" fmla="*/ 652 w 690"/>
              <a:gd name="T49" fmla="*/ 634 h 642"/>
              <a:gd name="T50" fmla="*/ 676 w 690"/>
              <a:gd name="T51" fmla="*/ 610 h 642"/>
              <a:gd name="T52" fmla="*/ 690 w 690"/>
              <a:gd name="T53" fmla="*/ 576 h 642"/>
              <a:gd name="T54" fmla="*/ 686 w 690"/>
              <a:gd name="T55" fmla="*/ 562 h 642"/>
              <a:gd name="T56" fmla="*/ 272 w 690"/>
              <a:gd name="T57" fmla="*/ 446 h 642"/>
              <a:gd name="T58" fmla="*/ 220 w 690"/>
              <a:gd name="T59" fmla="*/ 438 h 642"/>
              <a:gd name="T60" fmla="*/ 174 w 690"/>
              <a:gd name="T61" fmla="*/ 416 h 642"/>
              <a:gd name="T62" fmla="*/ 138 w 690"/>
              <a:gd name="T63" fmla="*/ 382 h 642"/>
              <a:gd name="T64" fmla="*/ 110 w 690"/>
              <a:gd name="T65" fmla="*/ 340 h 642"/>
              <a:gd name="T66" fmla="*/ 98 w 690"/>
              <a:gd name="T67" fmla="*/ 290 h 642"/>
              <a:gd name="T68" fmla="*/ 98 w 690"/>
              <a:gd name="T69" fmla="*/ 254 h 642"/>
              <a:gd name="T70" fmla="*/ 110 w 690"/>
              <a:gd name="T71" fmla="*/ 204 h 642"/>
              <a:gd name="T72" fmla="*/ 138 w 690"/>
              <a:gd name="T73" fmla="*/ 160 h 642"/>
              <a:gd name="T74" fmla="*/ 174 w 690"/>
              <a:gd name="T75" fmla="*/ 128 h 642"/>
              <a:gd name="T76" fmla="*/ 220 w 690"/>
              <a:gd name="T77" fmla="*/ 106 h 642"/>
              <a:gd name="T78" fmla="*/ 272 w 690"/>
              <a:gd name="T79" fmla="*/ 98 h 642"/>
              <a:gd name="T80" fmla="*/ 306 w 690"/>
              <a:gd name="T81" fmla="*/ 100 h 642"/>
              <a:gd name="T82" fmla="*/ 354 w 690"/>
              <a:gd name="T83" fmla="*/ 118 h 642"/>
              <a:gd name="T84" fmla="*/ 396 w 690"/>
              <a:gd name="T85" fmla="*/ 148 h 642"/>
              <a:gd name="T86" fmla="*/ 426 w 690"/>
              <a:gd name="T87" fmla="*/ 188 h 642"/>
              <a:gd name="T88" fmla="*/ 442 w 690"/>
              <a:gd name="T89" fmla="*/ 236 h 642"/>
              <a:gd name="T90" fmla="*/ 446 w 690"/>
              <a:gd name="T91" fmla="*/ 272 h 642"/>
              <a:gd name="T92" fmla="*/ 438 w 690"/>
              <a:gd name="T93" fmla="*/ 324 h 642"/>
              <a:gd name="T94" fmla="*/ 416 w 690"/>
              <a:gd name="T95" fmla="*/ 370 h 642"/>
              <a:gd name="T96" fmla="*/ 382 w 690"/>
              <a:gd name="T97" fmla="*/ 406 h 642"/>
              <a:gd name="T98" fmla="*/ 340 w 690"/>
              <a:gd name="T99" fmla="*/ 432 h 642"/>
              <a:gd name="T100" fmla="*/ 290 w 690"/>
              <a:gd name="T101" fmla="*/ 446 h 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90" h="642">
                <a:moveTo>
                  <a:pt x="686" y="562"/>
                </a:moveTo>
                <a:lnTo>
                  <a:pt x="508" y="406"/>
                </a:lnTo>
                <a:lnTo>
                  <a:pt x="508" y="406"/>
                </a:lnTo>
                <a:lnTo>
                  <a:pt x="524" y="376"/>
                </a:lnTo>
                <a:lnTo>
                  <a:pt x="534" y="342"/>
                </a:lnTo>
                <a:lnTo>
                  <a:pt x="542" y="308"/>
                </a:lnTo>
                <a:lnTo>
                  <a:pt x="544" y="290"/>
                </a:lnTo>
                <a:lnTo>
                  <a:pt x="544" y="272"/>
                </a:lnTo>
                <a:lnTo>
                  <a:pt x="544" y="272"/>
                </a:lnTo>
                <a:lnTo>
                  <a:pt x="542" y="244"/>
                </a:lnTo>
                <a:lnTo>
                  <a:pt x="538" y="216"/>
                </a:lnTo>
                <a:lnTo>
                  <a:pt x="532" y="190"/>
                </a:lnTo>
                <a:lnTo>
                  <a:pt x="522" y="166"/>
                </a:lnTo>
                <a:lnTo>
                  <a:pt x="512" y="142"/>
                </a:lnTo>
                <a:lnTo>
                  <a:pt x="498" y="120"/>
                </a:lnTo>
                <a:lnTo>
                  <a:pt x="482" y="98"/>
                </a:lnTo>
                <a:lnTo>
                  <a:pt x="464" y="80"/>
                </a:lnTo>
                <a:lnTo>
                  <a:pt x="446" y="62"/>
                </a:lnTo>
                <a:lnTo>
                  <a:pt x="424" y="46"/>
                </a:lnTo>
                <a:lnTo>
                  <a:pt x="402" y="32"/>
                </a:lnTo>
                <a:lnTo>
                  <a:pt x="378" y="20"/>
                </a:lnTo>
                <a:lnTo>
                  <a:pt x="352" y="12"/>
                </a:lnTo>
                <a:lnTo>
                  <a:pt x="326" y="4"/>
                </a:lnTo>
                <a:lnTo>
                  <a:pt x="300" y="0"/>
                </a:lnTo>
                <a:lnTo>
                  <a:pt x="272" y="0"/>
                </a:lnTo>
                <a:lnTo>
                  <a:pt x="272" y="0"/>
                </a:lnTo>
                <a:lnTo>
                  <a:pt x="244" y="0"/>
                </a:lnTo>
                <a:lnTo>
                  <a:pt x="216" y="4"/>
                </a:lnTo>
                <a:lnTo>
                  <a:pt x="190" y="12"/>
                </a:lnTo>
                <a:lnTo>
                  <a:pt x="166" y="20"/>
                </a:lnTo>
                <a:lnTo>
                  <a:pt x="142" y="32"/>
                </a:lnTo>
                <a:lnTo>
                  <a:pt x="120" y="46"/>
                </a:lnTo>
                <a:lnTo>
                  <a:pt x="98" y="62"/>
                </a:lnTo>
                <a:lnTo>
                  <a:pt x="80" y="80"/>
                </a:lnTo>
                <a:lnTo>
                  <a:pt x="62" y="98"/>
                </a:lnTo>
                <a:lnTo>
                  <a:pt x="46" y="120"/>
                </a:lnTo>
                <a:lnTo>
                  <a:pt x="32" y="142"/>
                </a:lnTo>
                <a:lnTo>
                  <a:pt x="20" y="166"/>
                </a:lnTo>
                <a:lnTo>
                  <a:pt x="12" y="190"/>
                </a:lnTo>
                <a:lnTo>
                  <a:pt x="4" y="216"/>
                </a:lnTo>
                <a:lnTo>
                  <a:pt x="0" y="244"/>
                </a:lnTo>
                <a:lnTo>
                  <a:pt x="0" y="272"/>
                </a:lnTo>
                <a:lnTo>
                  <a:pt x="0" y="272"/>
                </a:lnTo>
                <a:lnTo>
                  <a:pt x="0" y="300"/>
                </a:lnTo>
                <a:lnTo>
                  <a:pt x="4" y="326"/>
                </a:lnTo>
                <a:lnTo>
                  <a:pt x="12" y="352"/>
                </a:lnTo>
                <a:lnTo>
                  <a:pt x="20" y="378"/>
                </a:lnTo>
                <a:lnTo>
                  <a:pt x="32" y="402"/>
                </a:lnTo>
                <a:lnTo>
                  <a:pt x="46" y="424"/>
                </a:lnTo>
                <a:lnTo>
                  <a:pt x="62" y="446"/>
                </a:lnTo>
                <a:lnTo>
                  <a:pt x="80" y="464"/>
                </a:lnTo>
                <a:lnTo>
                  <a:pt x="98" y="482"/>
                </a:lnTo>
                <a:lnTo>
                  <a:pt x="120" y="498"/>
                </a:lnTo>
                <a:lnTo>
                  <a:pt x="142" y="512"/>
                </a:lnTo>
                <a:lnTo>
                  <a:pt x="166" y="522"/>
                </a:lnTo>
                <a:lnTo>
                  <a:pt x="190" y="532"/>
                </a:lnTo>
                <a:lnTo>
                  <a:pt x="216" y="538"/>
                </a:lnTo>
                <a:lnTo>
                  <a:pt x="244" y="542"/>
                </a:lnTo>
                <a:lnTo>
                  <a:pt x="272" y="544"/>
                </a:lnTo>
                <a:lnTo>
                  <a:pt x="272" y="544"/>
                </a:lnTo>
                <a:lnTo>
                  <a:pt x="296" y="544"/>
                </a:lnTo>
                <a:lnTo>
                  <a:pt x="320" y="540"/>
                </a:lnTo>
                <a:lnTo>
                  <a:pt x="342" y="536"/>
                </a:lnTo>
                <a:lnTo>
                  <a:pt x="364" y="528"/>
                </a:lnTo>
                <a:lnTo>
                  <a:pt x="386" y="520"/>
                </a:lnTo>
                <a:lnTo>
                  <a:pt x="406" y="508"/>
                </a:lnTo>
                <a:lnTo>
                  <a:pt x="426" y="496"/>
                </a:lnTo>
                <a:lnTo>
                  <a:pt x="444" y="484"/>
                </a:lnTo>
                <a:lnTo>
                  <a:pt x="618" y="638"/>
                </a:lnTo>
                <a:lnTo>
                  <a:pt x="618" y="638"/>
                </a:lnTo>
                <a:lnTo>
                  <a:pt x="622" y="642"/>
                </a:lnTo>
                <a:lnTo>
                  <a:pt x="628" y="642"/>
                </a:lnTo>
                <a:lnTo>
                  <a:pt x="634" y="642"/>
                </a:lnTo>
                <a:lnTo>
                  <a:pt x="640" y="640"/>
                </a:lnTo>
                <a:lnTo>
                  <a:pt x="652" y="634"/>
                </a:lnTo>
                <a:lnTo>
                  <a:pt x="664" y="624"/>
                </a:lnTo>
                <a:lnTo>
                  <a:pt x="676" y="610"/>
                </a:lnTo>
                <a:lnTo>
                  <a:pt x="676" y="610"/>
                </a:lnTo>
                <a:lnTo>
                  <a:pt x="686" y="596"/>
                </a:lnTo>
                <a:lnTo>
                  <a:pt x="690" y="584"/>
                </a:lnTo>
                <a:lnTo>
                  <a:pt x="690" y="576"/>
                </a:lnTo>
                <a:lnTo>
                  <a:pt x="690" y="572"/>
                </a:lnTo>
                <a:lnTo>
                  <a:pt x="688" y="566"/>
                </a:lnTo>
                <a:lnTo>
                  <a:pt x="686" y="562"/>
                </a:lnTo>
                <a:lnTo>
                  <a:pt x="686" y="562"/>
                </a:lnTo>
                <a:close/>
                <a:moveTo>
                  <a:pt x="272" y="446"/>
                </a:moveTo>
                <a:lnTo>
                  <a:pt x="272" y="446"/>
                </a:lnTo>
                <a:lnTo>
                  <a:pt x="254" y="446"/>
                </a:lnTo>
                <a:lnTo>
                  <a:pt x="236" y="442"/>
                </a:lnTo>
                <a:lnTo>
                  <a:pt x="220" y="438"/>
                </a:lnTo>
                <a:lnTo>
                  <a:pt x="204" y="432"/>
                </a:lnTo>
                <a:lnTo>
                  <a:pt x="188" y="426"/>
                </a:lnTo>
                <a:lnTo>
                  <a:pt x="174" y="416"/>
                </a:lnTo>
                <a:lnTo>
                  <a:pt x="160" y="406"/>
                </a:lnTo>
                <a:lnTo>
                  <a:pt x="148" y="396"/>
                </a:lnTo>
                <a:lnTo>
                  <a:pt x="138" y="382"/>
                </a:lnTo>
                <a:lnTo>
                  <a:pt x="128" y="370"/>
                </a:lnTo>
                <a:lnTo>
                  <a:pt x="118" y="354"/>
                </a:lnTo>
                <a:lnTo>
                  <a:pt x="110" y="340"/>
                </a:lnTo>
                <a:lnTo>
                  <a:pt x="106" y="324"/>
                </a:lnTo>
                <a:lnTo>
                  <a:pt x="100" y="306"/>
                </a:lnTo>
                <a:lnTo>
                  <a:pt x="98" y="290"/>
                </a:lnTo>
                <a:lnTo>
                  <a:pt x="98" y="272"/>
                </a:lnTo>
                <a:lnTo>
                  <a:pt x="98" y="272"/>
                </a:lnTo>
                <a:lnTo>
                  <a:pt x="98" y="254"/>
                </a:lnTo>
                <a:lnTo>
                  <a:pt x="100" y="236"/>
                </a:lnTo>
                <a:lnTo>
                  <a:pt x="106" y="220"/>
                </a:lnTo>
                <a:lnTo>
                  <a:pt x="110" y="204"/>
                </a:lnTo>
                <a:lnTo>
                  <a:pt x="118" y="188"/>
                </a:lnTo>
                <a:lnTo>
                  <a:pt x="128" y="174"/>
                </a:lnTo>
                <a:lnTo>
                  <a:pt x="138" y="160"/>
                </a:lnTo>
                <a:lnTo>
                  <a:pt x="148" y="148"/>
                </a:lnTo>
                <a:lnTo>
                  <a:pt x="160" y="138"/>
                </a:lnTo>
                <a:lnTo>
                  <a:pt x="174" y="128"/>
                </a:lnTo>
                <a:lnTo>
                  <a:pt x="188" y="118"/>
                </a:lnTo>
                <a:lnTo>
                  <a:pt x="204" y="110"/>
                </a:lnTo>
                <a:lnTo>
                  <a:pt x="220" y="106"/>
                </a:lnTo>
                <a:lnTo>
                  <a:pt x="236" y="100"/>
                </a:lnTo>
                <a:lnTo>
                  <a:pt x="254" y="98"/>
                </a:lnTo>
                <a:lnTo>
                  <a:pt x="272" y="98"/>
                </a:lnTo>
                <a:lnTo>
                  <a:pt x="272" y="98"/>
                </a:lnTo>
                <a:lnTo>
                  <a:pt x="290" y="98"/>
                </a:lnTo>
                <a:lnTo>
                  <a:pt x="306" y="100"/>
                </a:lnTo>
                <a:lnTo>
                  <a:pt x="324" y="106"/>
                </a:lnTo>
                <a:lnTo>
                  <a:pt x="340" y="110"/>
                </a:lnTo>
                <a:lnTo>
                  <a:pt x="354" y="118"/>
                </a:lnTo>
                <a:lnTo>
                  <a:pt x="370" y="128"/>
                </a:lnTo>
                <a:lnTo>
                  <a:pt x="382" y="138"/>
                </a:lnTo>
                <a:lnTo>
                  <a:pt x="396" y="148"/>
                </a:lnTo>
                <a:lnTo>
                  <a:pt x="406" y="160"/>
                </a:lnTo>
                <a:lnTo>
                  <a:pt x="416" y="174"/>
                </a:lnTo>
                <a:lnTo>
                  <a:pt x="426" y="188"/>
                </a:lnTo>
                <a:lnTo>
                  <a:pt x="432" y="204"/>
                </a:lnTo>
                <a:lnTo>
                  <a:pt x="438" y="220"/>
                </a:lnTo>
                <a:lnTo>
                  <a:pt x="442" y="236"/>
                </a:lnTo>
                <a:lnTo>
                  <a:pt x="446" y="254"/>
                </a:lnTo>
                <a:lnTo>
                  <a:pt x="446" y="272"/>
                </a:lnTo>
                <a:lnTo>
                  <a:pt x="446" y="272"/>
                </a:lnTo>
                <a:lnTo>
                  <a:pt x="446" y="290"/>
                </a:lnTo>
                <a:lnTo>
                  <a:pt x="442" y="306"/>
                </a:lnTo>
                <a:lnTo>
                  <a:pt x="438" y="324"/>
                </a:lnTo>
                <a:lnTo>
                  <a:pt x="432" y="340"/>
                </a:lnTo>
                <a:lnTo>
                  <a:pt x="426" y="354"/>
                </a:lnTo>
                <a:lnTo>
                  <a:pt x="416" y="370"/>
                </a:lnTo>
                <a:lnTo>
                  <a:pt x="406" y="382"/>
                </a:lnTo>
                <a:lnTo>
                  <a:pt x="396" y="396"/>
                </a:lnTo>
                <a:lnTo>
                  <a:pt x="382" y="406"/>
                </a:lnTo>
                <a:lnTo>
                  <a:pt x="370" y="416"/>
                </a:lnTo>
                <a:lnTo>
                  <a:pt x="354" y="426"/>
                </a:lnTo>
                <a:lnTo>
                  <a:pt x="340" y="432"/>
                </a:lnTo>
                <a:lnTo>
                  <a:pt x="324" y="438"/>
                </a:lnTo>
                <a:lnTo>
                  <a:pt x="306" y="442"/>
                </a:lnTo>
                <a:lnTo>
                  <a:pt x="290" y="446"/>
                </a:lnTo>
                <a:lnTo>
                  <a:pt x="272" y="446"/>
                </a:lnTo>
                <a:lnTo>
                  <a:pt x="272" y="446"/>
                </a:lnTo>
                <a:close/>
              </a:path>
            </a:pathLst>
          </a:custGeom>
          <a:solidFill>
            <a:schemeClr val="bg1"/>
          </a:solidFill>
          <a:ln>
            <a:noFill/>
          </a:ln>
        </p:spPr>
        <p:txBody>
          <a:bodyPr vert="horz" wrap="square" lIns="91423" tIns="45711" rIns="91423" bIns="45711"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accent2"/>
              </a:solidFill>
              <a:latin typeface="+mn-ea"/>
            </a:endParaRPr>
          </a:p>
        </p:txBody>
      </p:sp>
      <p:grpSp>
        <p:nvGrpSpPr>
          <p:cNvPr id="38" name="Group 80"/>
          <p:cNvGrpSpPr/>
          <p:nvPr/>
        </p:nvGrpSpPr>
        <p:grpSpPr>
          <a:xfrm>
            <a:off x="2242163" y="5711529"/>
            <a:ext cx="383733" cy="397536"/>
            <a:chOff x="2927350" y="3395663"/>
            <a:chExt cx="882650" cy="914400"/>
          </a:xfrm>
          <a:solidFill>
            <a:schemeClr val="bg1"/>
          </a:solidFill>
        </p:grpSpPr>
        <p:sp>
          <p:nvSpPr>
            <p:cNvPr id="39" name="Freeform 157"/>
            <p:cNvSpPr/>
            <p:nvPr/>
          </p:nvSpPr>
          <p:spPr bwMode="auto">
            <a:xfrm>
              <a:off x="2927350" y="4043363"/>
              <a:ext cx="882650" cy="266700"/>
            </a:xfrm>
            <a:custGeom>
              <a:avLst/>
              <a:gdLst>
                <a:gd name="T0" fmla="*/ 278 w 556"/>
                <a:gd name="T1" fmla="*/ 40 h 168"/>
                <a:gd name="T2" fmla="*/ 276 w 556"/>
                <a:gd name="T3" fmla="*/ 40 h 168"/>
                <a:gd name="T4" fmla="*/ 276 w 556"/>
                <a:gd name="T5" fmla="*/ 40 h 168"/>
                <a:gd name="T6" fmla="*/ 220 w 556"/>
                <a:gd name="T7" fmla="*/ 38 h 168"/>
                <a:gd name="T8" fmla="*/ 166 w 556"/>
                <a:gd name="T9" fmla="*/ 34 h 168"/>
                <a:gd name="T10" fmla="*/ 116 w 556"/>
                <a:gd name="T11" fmla="*/ 30 h 168"/>
                <a:gd name="T12" fmla="*/ 72 w 556"/>
                <a:gd name="T13" fmla="*/ 22 h 168"/>
                <a:gd name="T14" fmla="*/ 72 w 556"/>
                <a:gd name="T15" fmla="*/ 22 h 168"/>
                <a:gd name="T16" fmla="*/ 38 w 556"/>
                <a:gd name="T17" fmla="*/ 16 h 168"/>
                <a:gd name="T18" fmla="*/ 20 w 556"/>
                <a:gd name="T19" fmla="*/ 10 h 168"/>
                <a:gd name="T20" fmla="*/ 0 w 556"/>
                <a:gd name="T21" fmla="*/ 2 h 168"/>
                <a:gd name="T22" fmla="*/ 0 w 556"/>
                <a:gd name="T23" fmla="*/ 114 h 168"/>
                <a:gd name="T24" fmla="*/ 0 w 556"/>
                <a:gd name="T25" fmla="*/ 114 h 168"/>
                <a:gd name="T26" fmla="*/ 2 w 556"/>
                <a:gd name="T27" fmla="*/ 120 h 168"/>
                <a:gd name="T28" fmla="*/ 6 w 556"/>
                <a:gd name="T29" fmla="*/ 126 h 168"/>
                <a:gd name="T30" fmla="*/ 12 w 556"/>
                <a:gd name="T31" fmla="*/ 130 h 168"/>
                <a:gd name="T32" fmla="*/ 22 w 556"/>
                <a:gd name="T33" fmla="*/ 136 h 168"/>
                <a:gd name="T34" fmla="*/ 48 w 556"/>
                <a:gd name="T35" fmla="*/ 144 h 168"/>
                <a:gd name="T36" fmla="*/ 82 w 556"/>
                <a:gd name="T37" fmla="*/ 152 h 168"/>
                <a:gd name="T38" fmla="*/ 122 w 556"/>
                <a:gd name="T39" fmla="*/ 160 h 168"/>
                <a:gd name="T40" fmla="*/ 168 w 556"/>
                <a:gd name="T41" fmla="*/ 164 h 168"/>
                <a:gd name="T42" fmla="*/ 220 w 556"/>
                <a:gd name="T43" fmla="*/ 168 h 168"/>
                <a:gd name="T44" fmla="*/ 276 w 556"/>
                <a:gd name="T45" fmla="*/ 168 h 168"/>
                <a:gd name="T46" fmla="*/ 276 w 556"/>
                <a:gd name="T47" fmla="*/ 168 h 168"/>
                <a:gd name="T48" fmla="*/ 278 w 556"/>
                <a:gd name="T49" fmla="*/ 168 h 168"/>
                <a:gd name="T50" fmla="*/ 278 w 556"/>
                <a:gd name="T51" fmla="*/ 168 h 168"/>
                <a:gd name="T52" fmla="*/ 334 w 556"/>
                <a:gd name="T53" fmla="*/ 168 h 168"/>
                <a:gd name="T54" fmla="*/ 386 w 556"/>
                <a:gd name="T55" fmla="*/ 164 h 168"/>
                <a:gd name="T56" fmla="*/ 434 w 556"/>
                <a:gd name="T57" fmla="*/ 158 h 168"/>
                <a:gd name="T58" fmla="*/ 474 w 556"/>
                <a:gd name="T59" fmla="*/ 152 h 168"/>
                <a:gd name="T60" fmla="*/ 508 w 556"/>
                <a:gd name="T61" fmla="*/ 144 h 168"/>
                <a:gd name="T62" fmla="*/ 534 w 556"/>
                <a:gd name="T63" fmla="*/ 136 h 168"/>
                <a:gd name="T64" fmla="*/ 544 w 556"/>
                <a:gd name="T65" fmla="*/ 130 h 168"/>
                <a:gd name="T66" fmla="*/ 550 w 556"/>
                <a:gd name="T67" fmla="*/ 126 h 168"/>
                <a:gd name="T68" fmla="*/ 554 w 556"/>
                <a:gd name="T69" fmla="*/ 120 h 168"/>
                <a:gd name="T70" fmla="*/ 556 w 556"/>
                <a:gd name="T71" fmla="*/ 114 h 168"/>
                <a:gd name="T72" fmla="*/ 556 w 556"/>
                <a:gd name="T73" fmla="*/ 0 h 168"/>
                <a:gd name="T74" fmla="*/ 556 w 556"/>
                <a:gd name="T75" fmla="*/ 0 h 168"/>
                <a:gd name="T76" fmla="*/ 536 w 556"/>
                <a:gd name="T77" fmla="*/ 8 h 168"/>
                <a:gd name="T78" fmla="*/ 516 w 556"/>
                <a:gd name="T79" fmla="*/ 14 h 168"/>
                <a:gd name="T80" fmla="*/ 484 w 556"/>
                <a:gd name="T81" fmla="*/ 22 h 168"/>
                <a:gd name="T82" fmla="*/ 484 w 556"/>
                <a:gd name="T83" fmla="*/ 22 h 168"/>
                <a:gd name="T84" fmla="*/ 438 w 556"/>
                <a:gd name="T85" fmla="*/ 30 h 168"/>
                <a:gd name="T86" fmla="*/ 390 w 556"/>
                <a:gd name="T87" fmla="*/ 34 h 168"/>
                <a:gd name="T88" fmla="*/ 336 w 556"/>
                <a:gd name="T89" fmla="*/ 38 h 168"/>
                <a:gd name="T90" fmla="*/ 278 w 556"/>
                <a:gd name="T91" fmla="*/ 40 h 168"/>
                <a:gd name="T92" fmla="*/ 278 w 556"/>
                <a:gd name="T93" fmla="*/ 4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56" h="168">
                  <a:moveTo>
                    <a:pt x="278" y="40"/>
                  </a:moveTo>
                  <a:lnTo>
                    <a:pt x="276" y="40"/>
                  </a:lnTo>
                  <a:lnTo>
                    <a:pt x="276" y="40"/>
                  </a:lnTo>
                  <a:lnTo>
                    <a:pt x="220" y="38"/>
                  </a:lnTo>
                  <a:lnTo>
                    <a:pt x="166" y="34"/>
                  </a:lnTo>
                  <a:lnTo>
                    <a:pt x="116" y="30"/>
                  </a:lnTo>
                  <a:lnTo>
                    <a:pt x="72" y="22"/>
                  </a:lnTo>
                  <a:lnTo>
                    <a:pt x="72" y="22"/>
                  </a:lnTo>
                  <a:lnTo>
                    <a:pt x="38" y="16"/>
                  </a:lnTo>
                  <a:lnTo>
                    <a:pt x="20" y="10"/>
                  </a:lnTo>
                  <a:lnTo>
                    <a:pt x="0" y="2"/>
                  </a:lnTo>
                  <a:lnTo>
                    <a:pt x="0" y="114"/>
                  </a:lnTo>
                  <a:lnTo>
                    <a:pt x="0" y="114"/>
                  </a:lnTo>
                  <a:lnTo>
                    <a:pt x="2" y="120"/>
                  </a:lnTo>
                  <a:lnTo>
                    <a:pt x="6" y="126"/>
                  </a:lnTo>
                  <a:lnTo>
                    <a:pt x="12" y="130"/>
                  </a:lnTo>
                  <a:lnTo>
                    <a:pt x="22" y="136"/>
                  </a:lnTo>
                  <a:lnTo>
                    <a:pt x="48" y="144"/>
                  </a:lnTo>
                  <a:lnTo>
                    <a:pt x="82" y="152"/>
                  </a:lnTo>
                  <a:lnTo>
                    <a:pt x="122" y="160"/>
                  </a:lnTo>
                  <a:lnTo>
                    <a:pt x="168" y="164"/>
                  </a:lnTo>
                  <a:lnTo>
                    <a:pt x="220" y="168"/>
                  </a:lnTo>
                  <a:lnTo>
                    <a:pt x="276" y="168"/>
                  </a:lnTo>
                  <a:lnTo>
                    <a:pt x="276" y="168"/>
                  </a:lnTo>
                  <a:lnTo>
                    <a:pt x="278" y="168"/>
                  </a:lnTo>
                  <a:lnTo>
                    <a:pt x="278" y="168"/>
                  </a:lnTo>
                  <a:lnTo>
                    <a:pt x="334" y="168"/>
                  </a:lnTo>
                  <a:lnTo>
                    <a:pt x="386" y="164"/>
                  </a:lnTo>
                  <a:lnTo>
                    <a:pt x="434" y="158"/>
                  </a:lnTo>
                  <a:lnTo>
                    <a:pt x="474" y="152"/>
                  </a:lnTo>
                  <a:lnTo>
                    <a:pt x="508" y="144"/>
                  </a:lnTo>
                  <a:lnTo>
                    <a:pt x="534" y="136"/>
                  </a:lnTo>
                  <a:lnTo>
                    <a:pt x="544" y="130"/>
                  </a:lnTo>
                  <a:lnTo>
                    <a:pt x="550" y="126"/>
                  </a:lnTo>
                  <a:lnTo>
                    <a:pt x="554" y="120"/>
                  </a:lnTo>
                  <a:lnTo>
                    <a:pt x="556" y="114"/>
                  </a:lnTo>
                  <a:lnTo>
                    <a:pt x="556" y="0"/>
                  </a:lnTo>
                  <a:lnTo>
                    <a:pt x="556" y="0"/>
                  </a:lnTo>
                  <a:lnTo>
                    <a:pt x="536" y="8"/>
                  </a:lnTo>
                  <a:lnTo>
                    <a:pt x="516" y="14"/>
                  </a:lnTo>
                  <a:lnTo>
                    <a:pt x="484" y="22"/>
                  </a:lnTo>
                  <a:lnTo>
                    <a:pt x="484" y="22"/>
                  </a:lnTo>
                  <a:lnTo>
                    <a:pt x="438" y="30"/>
                  </a:lnTo>
                  <a:lnTo>
                    <a:pt x="390" y="34"/>
                  </a:lnTo>
                  <a:lnTo>
                    <a:pt x="336" y="38"/>
                  </a:lnTo>
                  <a:lnTo>
                    <a:pt x="278" y="40"/>
                  </a:lnTo>
                  <a:lnTo>
                    <a:pt x="278"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23" tIns="45711" rIns="91423" bIns="45711"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mn-ea"/>
              </a:endParaRPr>
            </a:p>
          </p:txBody>
        </p:sp>
        <p:sp>
          <p:nvSpPr>
            <p:cNvPr id="40" name="Freeform 158"/>
            <p:cNvSpPr/>
            <p:nvPr/>
          </p:nvSpPr>
          <p:spPr bwMode="auto">
            <a:xfrm>
              <a:off x="2927350" y="3763963"/>
              <a:ext cx="882650" cy="269875"/>
            </a:xfrm>
            <a:custGeom>
              <a:avLst/>
              <a:gdLst>
                <a:gd name="T0" fmla="*/ 278 w 556"/>
                <a:gd name="T1" fmla="*/ 38 h 170"/>
                <a:gd name="T2" fmla="*/ 276 w 556"/>
                <a:gd name="T3" fmla="*/ 38 h 170"/>
                <a:gd name="T4" fmla="*/ 276 w 556"/>
                <a:gd name="T5" fmla="*/ 38 h 170"/>
                <a:gd name="T6" fmla="*/ 220 w 556"/>
                <a:gd name="T7" fmla="*/ 36 h 170"/>
                <a:gd name="T8" fmla="*/ 166 w 556"/>
                <a:gd name="T9" fmla="*/ 34 h 170"/>
                <a:gd name="T10" fmla="*/ 116 w 556"/>
                <a:gd name="T11" fmla="*/ 28 h 170"/>
                <a:gd name="T12" fmla="*/ 72 w 556"/>
                <a:gd name="T13" fmla="*/ 20 h 170"/>
                <a:gd name="T14" fmla="*/ 72 w 556"/>
                <a:gd name="T15" fmla="*/ 20 h 170"/>
                <a:gd name="T16" fmla="*/ 38 w 556"/>
                <a:gd name="T17" fmla="*/ 14 h 170"/>
                <a:gd name="T18" fmla="*/ 20 w 556"/>
                <a:gd name="T19" fmla="*/ 8 h 170"/>
                <a:gd name="T20" fmla="*/ 0 w 556"/>
                <a:gd name="T21" fmla="*/ 0 h 170"/>
                <a:gd name="T22" fmla="*/ 0 w 556"/>
                <a:gd name="T23" fmla="*/ 0 h 170"/>
                <a:gd name="T24" fmla="*/ 0 w 556"/>
                <a:gd name="T25" fmla="*/ 0 h 170"/>
                <a:gd name="T26" fmla="*/ 0 w 556"/>
                <a:gd name="T27" fmla="*/ 116 h 170"/>
                <a:gd name="T28" fmla="*/ 0 w 556"/>
                <a:gd name="T29" fmla="*/ 116 h 170"/>
                <a:gd name="T30" fmla="*/ 2 w 556"/>
                <a:gd name="T31" fmla="*/ 122 h 170"/>
                <a:gd name="T32" fmla="*/ 6 w 556"/>
                <a:gd name="T33" fmla="*/ 126 h 170"/>
                <a:gd name="T34" fmla="*/ 12 w 556"/>
                <a:gd name="T35" fmla="*/ 132 h 170"/>
                <a:gd name="T36" fmla="*/ 22 w 556"/>
                <a:gd name="T37" fmla="*/ 136 h 170"/>
                <a:gd name="T38" fmla="*/ 48 w 556"/>
                <a:gd name="T39" fmla="*/ 146 h 170"/>
                <a:gd name="T40" fmla="*/ 82 w 556"/>
                <a:gd name="T41" fmla="*/ 154 h 170"/>
                <a:gd name="T42" fmla="*/ 122 w 556"/>
                <a:gd name="T43" fmla="*/ 160 h 170"/>
                <a:gd name="T44" fmla="*/ 168 w 556"/>
                <a:gd name="T45" fmla="*/ 164 h 170"/>
                <a:gd name="T46" fmla="*/ 220 w 556"/>
                <a:gd name="T47" fmla="*/ 168 h 170"/>
                <a:gd name="T48" fmla="*/ 276 w 556"/>
                <a:gd name="T49" fmla="*/ 170 h 170"/>
                <a:gd name="T50" fmla="*/ 276 w 556"/>
                <a:gd name="T51" fmla="*/ 170 h 170"/>
                <a:gd name="T52" fmla="*/ 278 w 556"/>
                <a:gd name="T53" fmla="*/ 170 h 170"/>
                <a:gd name="T54" fmla="*/ 278 w 556"/>
                <a:gd name="T55" fmla="*/ 170 h 170"/>
                <a:gd name="T56" fmla="*/ 334 w 556"/>
                <a:gd name="T57" fmla="*/ 168 h 170"/>
                <a:gd name="T58" fmla="*/ 386 w 556"/>
                <a:gd name="T59" fmla="*/ 164 h 170"/>
                <a:gd name="T60" fmla="*/ 434 w 556"/>
                <a:gd name="T61" fmla="*/ 160 h 170"/>
                <a:gd name="T62" fmla="*/ 474 w 556"/>
                <a:gd name="T63" fmla="*/ 154 h 170"/>
                <a:gd name="T64" fmla="*/ 508 w 556"/>
                <a:gd name="T65" fmla="*/ 146 h 170"/>
                <a:gd name="T66" fmla="*/ 534 w 556"/>
                <a:gd name="T67" fmla="*/ 136 h 170"/>
                <a:gd name="T68" fmla="*/ 544 w 556"/>
                <a:gd name="T69" fmla="*/ 132 h 170"/>
                <a:gd name="T70" fmla="*/ 550 w 556"/>
                <a:gd name="T71" fmla="*/ 126 h 170"/>
                <a:gd name="T72" fmla="*/ 554 w 556"/>
                <a:gd name="T73" fmla="*/ 120 h 170"/>
                <a:gd name="T74" fmla="*/ 556 w 556"/>
                <a:gd name="T75" fmla="*/ 116 h 170"/>
                <a:gd name="T76" fmla="*/ 556 w 556"/>
                <a:gd name="T77" fmla="*/ 0 h 170"/>
                <a:gd name="T78" fmla="*/ 556 w 556"/>
                <a:gd name="T79" fmla="*/ 0 h 170"/>
                <a:gd name="T80" fmla="*/ 556 w 556"/>
                <a:gd name="T81" fmla="*/ 0 h 170"/>
                <a:gd name="T82" fmla="*/ 556 w 556"/>
                <a:gd name="T83" fmla="*/ 0 h 170"/>
                <a:gd name="T84" fmla="*/ 536 w 556"/>
                <a:gd name="T85" fmla="*/ 8 h 170"/>
                <a:gd name="T86" fmla="*/ 516 w 556"/>
                <a:gd name="T87" fmla="*/ 14 h 170"/>
                <a:gd name="T88" fmla="*/ 484 w 556"/>
                <a:gd name="T89" fmla="*/ 20 h 170"/>
                <a:gd name="T90" fmla="*/ 484 w 556"/>
                <a:gd name="T91" fmla="*/ 20 h 170"/>
                <a:gd name="T92" fmla="*/ 438 w 556"/>
                <a:gd name="T93" fmla="*/ 28 h 170"/>
                <a:gd name="T94" fmla="*/ 390 w 556"/>
                <a:gd name="T95" fmla="*/ 32 h 170"/>
                <a:gd name="T96" fmla="*/ 336 w 556"/>
                <a:gd name="T97" fmla="*/ 36 h 170"/>
                <a:gd name="T98" fmla="*/ 278 w 556"/>
                <a:gd name="T99" fmla="*/ 38 h 170"/>
                <a:gd name="T100" fmla="*/ 278 w 556"/>
                <a:gd name="T101" fmla="*/ 38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56" h="170">
                  <a:moveTo>
                    <a:pt x="278" y="38"/>
                  </a:moveTo>
                  <a:lnTo>
                    <a:pt x="276" y="38"/>
                  </a:lnTo>
                  <a:lnTo>
                    <a:pt x="276" y="38"/>
                  </a:lnTo>
                  <a:lnTo>
                    <a:pt x="220" y="36"/>
                  </a:lnTo>
                  <a:lnTo>
                    <a:pt x="166" y="34"/>
                  </a:lnTo>
                  <a:lnTo>
                    <a:pt x="116" y="28"/>
                  </a:lnTo>
                  <a:lnTo>
                    <a:pt x="72" y="20"/>
                  </a:lnTo>
                  <a:lnTo>
                    <a:pt x="72" y="20"/>
                  </a:lnTo>
                  <a:lnTo>
                    <a:pt x="38" y="14"/>
                  </a:lnTo>
                  <a:lnTo>
                    <a:pt x="20" y="8"/>
                  </a:lnTo>
                  <a:lnTo>
                    <a:pt x="0" y="0"/>
                  </a:lnTo>
                  <a:lnTo>
                    <a:pt x="0" y="0"/>
                  </a:lnTo>
                  <a:lnTo>
                    <a:pt x="0" y="0"/>
                  </a:lnTo>
                  <a:lnTo>
                    <a:pt x="0" y="116"/>
                  </a:lnTo>
                  <a:lnTo>
                    <a:pt x="0" y="116"/>
                  </a:lnTo>
                  <a:lnTo>
                    <a:pt x="2" y="122"/>
                  </a:lnTo>
                  <a:lnTo>
                    <a:pt x="6" y="126"/>
                  </a:lnTo>
                  <a:lnTo>
                    <a:pt x="12" y="132"/>
                  </a:lnTo>
                  <a:lnTo>
                    <a:pt x="22" y="136"/>
                  </a:lnTo>
                  <a:lnTo>
                    <a:pt x="48" y="146"/>
                  </a:lnTo>
                  <a:lnTo>
                    <a:pt x="82" y="154"/>
                  </a:lnTo>
                  <a:lnTo>
                    <a:pt x="122" y="160"/>
                  </a:lnTo>
                  <a:lnTo>
                    <a:pt x="168" y="164"/>
                  </a:lnTo>
                  <a:lnTo>
                    <a:pt x="220" y="168"/>
                  </a:lnTo>
                  <a:lnTo>
                    <a:pt x="276" y="170"/>
                  </a:lnTo>
                  <a:lnTo>
                    <a:pt x="276" y="170"/>
                  </a:lnTo>
                  <a:lnTo>
                    <a:pt x="278" y="170"/>
                  </a:lnTo>
                  <a:lnTo>
                    <a:pt x="278" y="170"/>
                  </a:lnTo>
                  <a:lnTo>
                    <a:pt x="334" y="168"/>
                  </a:lnTo>
                  <a:lnTo>
                    <a:pt x="386" y="164"/>
                  </a:lnTo>
                  <a:lnTo>
                    <a:pt x="434" y="160"/>
                  </a:lnTo>
                  <a:lnTo>
                    <a:pt x="474" y="154"/>
                  </a:lnTo>
                  <a:lnTo>
                    <a:pt x="508" y="146"/>
                  </a:lnTo>
                  <a:lnTo>
                    <a:pt x="534" y="136"/>
                  </a:lnTo>
                  <a:lnTo>
                    <a:pt x="544" y="132"/>
                  </a:lnTo>
                  <a:lnTo>
                    <a:pt x="550" y="126"/>
                  </a:lnTo>
                  <a:lnTo>
                    <a:pt x="554" y="120"/>
                  </a:lnTo>
                  <a:lnTo>
                    <a:pt x="556" y="116"/>
                  </a:lnTo>
                  <a:lnTo>
                    <a:pt x="556" y="0"/>
                  </a:lnTo>
                  <a:lnTo>
                    <a:pt x="556" y="0"/>
                  </a:lnTo>
                  <a:lnTo>
                    <a:pt x="556" y="0"/>
                  </a:lnTo>
                  <a:lnTo>
                    <a:pt x="556" y="0"/>
                  </a:lnTo>
                  <a:lnTo>
                    <a:pt x="536" y="8"/>
                  </a:lnTo>
                  <a:lnTo>
                    <a:pt x="516" y="14"/>
                  </a:lnTo>
                  <a:lnTo>
                    <a:pt x="484" y="20"/>
                  </a:lnTo>
                  <a:lnTo>
                    <a:pt x="484" y="20"/>
                  </a:lnTo>
                  <a:lnTo>
                    <a:pt x="438" y="28"/>
                  </a:lnTo>
                  <a:lnTo>
                    <a:pt x="390" y="32"/>
                  </a:lnTo>
                  <a:lnTo>
                    <a:pt x="336" y="36"/>
                  </a:lnTo>
                  <a:lnTo>
                    <a:pt x="278" y="38"/>
                  </a:lnTo>
                  <a:lnTo>
                    <a:pt x="278" y="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23" tIns="45711" rIns="91423" bIns="45711"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mn-ea"/>
              </a:endParaRPr>
            </a:p>
          </p:txBody>
        </p:sp>
        <p:sp>
          <p:nvSpPr>
            <p:cNvPr id="41" name="Freeform 159"/>
            <p:cNvSpPr/>
            <p:nvPr/>
          </p:nvSpPr>
          <p:spPr bwMode="auto">
            <a:xfrm>
              <a:off x="2927350" y="3395663"/>
              <a:ext cx="882650" cy="355600"/>
            </a:xfrm>
            <a:custGeom>
              <a:avLst/>
              <a:gdLst>
                <a:gd name="T0" fmla="*/ 276 w 556"/>
                <a:gd name="T1" fmla="*/ 224 h 224"/>
                <a:gd name="T2" fmla="*/ 276 w 556"/>
                <a:gd name="T3" fmla="*/ 224 h 224"/>
                <a:gd name="T4" fmla="*/ 278 w 556"/>
                <a:gd name="T5" fmla="*/ 224 h 224"/>
                <a:gd name="T6" fmla="*/ 278 w 556"/>
                <a:gd name="T7" fmla="*/ 224 h 224"/>
                <a:gd name="T8" fmla="*/ 334 w 556"/>
                <a:gd name="T9" fmla="*/ 222 h 224"/>
                <a:gd name="T10" fmla="*/ 386 w 556"/>
                <a:gd name="T11" fmla="*/ 218 h 224"/>
                <a:gd name="T12" fmla="*/ 434 w 556"/>
                <a:gd name="T13" fmla="*/ 214 h 224"/>
                <a:gd name="T14" fmla="*/ 474 w 556"/>
                <a:gd name="T15" fmla="*/ 208 h 224"/>
                <a:gd name="T16" fmla="*/ 508 w 556"/>
                <a:gd name="T17" fmla="*/ 200 h 224"/>
                <a:gd name="T18" fmla="*/ 534 w 556"/>
                <a:gd name="T19" fmla="*/ 190 h 224"/>
                <a:gd name="T20" fmla="*/ 544 w 556"/>
                <a:gd name="T21" fmla="*/ 186 h 224"/>
                <a:gd name="T22" fmla="*/ 550 w 556"/>
                <a:gd name="T23" fmla="*/ 180 h 224"/>
                <a:gd name="T24" fmla="*/ 554 w 556"/>
                <a:gd name="T25" fmla="*/ 174 h 224"/>
                <a:gd name="T26" fmla="*/ 556 w 556"/>
                <a:gd name="T27" fmla="*/ 170 h 224"/>
                <a:gd name="T28" fmla="*/ 556 w 556"/>
                <a:gd name="T29" fmla="*/ 54 h 224"/>
                <a:gd name="T30" fmla="*/ 556 w 556"/>
                <a:gd name="T31" fmla="*/ 54 h 224"/>
                <a:gd name="T32" fmla="*/ 554 w 556"/>
                <a:gd name="T33" fmla="*/ 48 h 224"/>
                <a:gd name="T34" fmla="*/ 550 w 556"/>
                <a:gd name="T35" fmla="*/ 42 h 224"/>
                <a:gd name="T36" fmla="*/ 544 w 556"/>
                <a:gd name="T37" fmla="*/ 38 h 224"/>
                <a:gd name="T38" fmla="*/ 534 w 556"/>
                <a:gd name="T39" fmla="*/ 32 h 224"/>
                <a:gd name="T40" fmla="*/ 508 w 556"/>
                <a:gd name="T41" fmla="*/ 24 h 224"/>
                <a:gd name="T42" fmla="*/ 474 w 556"/>
                <a:gd name="T43" fmla="*/ 16 h 224"/>
                <a:gd name="T44" fmla="*/ 434 w 556"/>
                <a:gd name="T45" fmla="*/ 10 h 224"/>
                <a:gd name="T46" fmla="*/ 388 w 556"/>
                <a:gd name="T47" fmla="*/ 4 h 224"/>
                <a:gd name="T48" fmla="*/ 336 w 556"/>
                <a:gd name="T49" fmla="*/ 2 h 224"/>
                <a:gd name="T50" fmla="*/ 280 w 556"/>
                <a:gd name="T51" fmla="*/ 0 h 224"/>
                <a:gd name="T52" fmla="*/ 280 w 556"/>
                <a:gd name="T53" fmla="*/ 0 h 224"/>
                <a:gd name="T54" fmla="*/ 278 w 556"/>
                <a:gd name="T55" fmla="*/ 0 h 224"/>
                <a:gd name="T56" fmla="*/ 278 w 556"/>
                <a:gd name="T57" fmla="*/ 0 h 224"/>
                <a:gd name="T58" fmla="*/ 222 w 556"/>
                <a:gd name="T59" fmla="*/ 2 h 224"/>
                <a:gd name="T60" fmla="*/ 170 w 556"/>
                <a:gd name="T61" fmla="*/ 4 h 224"/>
                <a:gd name="T62" fmla="*/ 122 w 556"/>
                <a:gd name="T63" fmla="*/ 10 h 224"/>
                <a:gd name="T64" fmla="*/ 82 w 556"/>
                <a:gd name="T65" fmla="*/ 16 h 224"/>
                <a:gd name="T66" fmla="*/ 48 w 556"/>
                <a:gd name="T67" fmla="*/ 24 h 224"/>
                <a:gd name="T68" fmla="*/ 22 w 556"/>
                <a:gd name="T69" fmla="*/ 34 h 224"/>
                <a:gd name="T70" fmla="*/ 12 w 556"/>
                <a:gd name="T71" fmla="*/ 38 h 224"/>
                <a:gd name="T72" fmla="*/ 6 w 556"/>
                <a:gd name="T73" fmla="*/ 44 h 224"/>
                <a:gd name="T74" fmla="*/ 2 w 556"/>
                <a:gd name="T75" fmla="*/ 48 h 224"/>
                <a:gd name="T76" fmla="*/ 0 w 556"/>
                <a:gd name="T77" fmla="*/ 54 h 224"/>
                <a:gd name="T78" fmla="*/ 0 w 556"/>
                <a:gd name="T79" fmla="*/ 170 h 224"/>
                <a:gd name="T80" fmla="*/ 0 w 556"/>
                <a:gd name="T81" fmla="*/ 170 h 224"/>
                <a:gd name="T82" fmla="*/ 2 w 556"/>
                <a:gd name="T83" fmla="*/ 176 h 224"/>
                <a:gd name="T84" fmla="*/ 6 w 556"/>
                <a:gd name="T85" fmla="*/ 180 h 224"/>
                <a:gd name="T86" fmla="*/ 12 w 556"/>
                <a:gd name="T87" fmla="*/ 186 h 224"/>
                <a:gd name="T88" fmla="*/ 22 w 556"/>
                <a:gd name="T89" fmla="*/ 190 h 224"/>
                <a:gd name="T90" fmla="*/ 48 w 556"/>
                <a:gd name="T91" fmla="*/ 200 h 224"/>
                <a:gd name="T92" fmla="*/ 82 w 556"/>
                <a:gd name="T93" fmla="*/ 208 h 224"/>
                <a:gd name="T94" fmla="*/ 122 w 556"/>
                <a:gd name="T95" fmla="*/ 214 h 224"/>
                <a:gd name="T96" fmla="*/ 168 w 556"/>
                <a:gd name="T97" fmla="*/ 220 h 224"/>
                <a:gd name="T98" fmla="*/ 220 w 556"/>
                <a:gd name="T99" fmla="*/ 222 h 224"/>
                <a:gd name="T100" fmla="*/ 276 w 556"/>
                <a:gd name="T101" fmla="*/ 224 h 224"/>
                <a:gd name="T102" fmla="*/ 276 w 556"/>
                <a:gd name="T103" fmla="*/ 22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56" h="224">
                  <a:moveTo>
                    <a:pt x="276" y="224"/>
                  </a:moveTo>
                  <a:lnTo>
                    <a:pt x="276" y="224"/>
                  </a:lnTo>
                  <a:lnTo>
                    <a:pt x="278" y="224"/>
                  </a:lnTo>
                  <a:lnTo>
                    <a:pt x="278" y="224"/>
                  </a:lnTo>
                  <a:lnTo>
                    <a:pt x="334" y="222"/>
                  </a:lnTo>
                  <a:lnTo>
                    <a:pt x="386" y="218"/>
                  </a:lnTo>
                  <a:lnTo>
                    <a:pt x="434" y="214"/>
                  </a:lnTo>
                  <a:lnTo>
                    <a:pt x="474" y="208"/>
                  </a:lnTo>
                  <a:lnTo>
                    <a:pt x="508" y="200"/>
                  </a:lnTo>
                  <a:lnTo>
                    <a:pt x="534" y="190"/>
                  </a:lnTo>
                  <a:lnTo>
                    <a:pt x="544" y="186"/>
                  </a:lnTo>
                  <a:lnTo>
                    <a:pt x="550" y="180"/>
                  </a:lnTo>
                  <a:lnTo>
                    <a:pt x="554" y="174"/>
                  </a:lnTo>
                  <a:lnTo>
                    <a:pt x="556" y="170"/>
                  </a:lnTo>
                  <a:lnTo>
                    <a:pt x="556" y="54"/>
                  </a:lnTo>
                  <a:lnTo>
                    <a:pt x="556" y="54"/>
                  </a:lnTo>
                  <a:lnTo>
                    <a:pt x="554" y="48"/>
                  </a:lnTo>
                  <a:lnTo>
                    <a:pt x="550" y="42"/>
                  </a:lnTo>
                  <a:lnTo>
                    <a:pt x="544" y="38"/>
                  </a:lnTo>
                  <a:lnTo>
                    <a:pt x="534" y="32"/>
                  </a:lnTo>
                  <a:lnTo>
                    <a:pt x="508" y="24"/>
                  </a:lnTo>
                  <a:lnTo>
                    <a:pt x="474" y="16"/>
                  </a:lnTo>
                  <a:lnTo>
                    <a:pt x="434" y="10"/>
                  </a:lnTo>
                  <a:lnTo>
                    <a:pt x="388" y="4"/>
                  </a:lnTo>
                  <a:lnTo>
                    <a:pt x="336" y="2"/>
                  </a:lnTo>
                  <a:lnTo>
                    <a:pt x="280" y="0"/>
                  </a:lnTo>
                  <a:lnTo>
                    <a:pt x="280" y="0"/>
                  </a:lnTo>
                  <a:lnTo>
                    <a:pt x="278" y="0"/>
                  </a:lnTo>
                  <a:lnTo>
                    <a:pt x="278" y="0"/>
                  </a:lnTo>
                  <a:lnTo>
                    <a:pt x="222" y="2"/>
                  </a:lnTo>
                  <a:lnTo>
                    <a:pt x="170" y="4"/>
                  </a:lnTo>
                  <a:lnTo>
                    <a:pt x="122" y="10"/>
                  </a:lnTo>
                  <a:lnTo>
                    <a:pt x="82" y="16"/>
                  </a:lnTo>
                  <a:lnTo>
                    <a:pt x="48" y="24"/>
                  </a:lnTo>
                  <a:lnTo>
                    <a:pt x="22" y="34"/>
                  </a:lnTo>
                  <a:lnTo>
                    <a:pt x="12" y="38"/>
                  </a:lnTo>
                  <a:lnTo>
                    <a:pt x="6" y="44"/>
                  </a:lnTo>
                  <a:lnTo>
                    <a:pt x="2" y="48"/>
                  </a:lnTo>
                  <a:lnTo>
                    <a:pt x="0" y="54"/>
                  </a:lnTo>
                  <a:lnTo>
                    <a:pt x="0" y="170"/>
                  </a:lnTo>
                  <a:lnTo>
                    <a:pt x="0" y="170"/>
                  </a:lnTo>
                  <a:lnTo>
                    <a:pt x="2" y="176"/>
                  </a:lnTo>
                  <a:lnTo>
                    <a:pt x="6" y="180"/>
                  </a:lnTo>
                  <a:lnTo>
                    <a:pt x="12" y="186"/>
                  </a:lnTo>
                  <a:lnTo>
                    <a:pt x="22" y="190"/>
                  </a:lnTo>
                  <a:lnTo>
                    <a:pt x="48" y="200"/>
                  </a:lnTo>
                  <a:lnTo>
                    <a:pt x="82" y="208"/>
                  </a:lnTo>
                  <a:lnTo>
                    <a:pt x="122" y="214"/>
                  </a:lnTo>
                  <a:lnTo>
                    <a:pt x="168" y="220"/>
                  </a:lnTo>
                  <a:lnTo>
                    <a:pt x="220" y="222"/>
                  </a:lnTo>
                  <a:lnTo>
                    <a:pt x="276" y="224"/>
                  </a:lnTo>
                  <a:lnTo>
                    <a:pt x="276" y="2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23" tIns="45711" rIns="91423" bIns="45711"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mn-ea"/>
              </a:endParaRPr>
            </a:p>
          </p:txBody>
        </p:sp>
      </p:grpSp>
      <p:sp>
        <p:nvSpPr>
          <p:cNvPr id="2" name="TextBox 16"/>
          <p:cNvSpPr txBox="1"/>
          <p:nvPr/>
        </p:nvSpPr>
        <p:spPr>
          <a:xfrm>
            <a:off x="1919605" y="160020"/>
            <a:ext cx="10598150" cy="583565"/>
          </a:xfrm>
          <a:prstGeom prst="rect">
            <a:avLst/>
          </a:prstGeom>
          <a:noFill/>
        </p:spPr>
        <p:txBody>
          <a:bodyPr wrap="square" rtlCol="0">
            <a:spAutoFit/>
          </a:bodyPr>
          <a:lstStyle/>
          <a:p>
            <a:pPr algn="l"/>
            <a:r>
              <a:rPr lang="en-US" altLang="zh-CN" sz="3200" b="1">
                <a:solidFill>
                  <a:schemeClr val="bg1"/>
                </a:solidFill>
                <a:latin typeface="Times New Roman" panose="02020603050405020304" charset="0"/>
                <a:cs typeface="Times New Roman" panose="02020603050405020304" charset="0"/>
              </a:rPr>
              <a:t>Read for plots</a:t>
            </a:r>
            <a:endParaRPr lang="en-US" sz="2800" b="1" dirty="0">
              <a:solidFill>
                <a:srgbClr val="FF0000"/>
              </a:solidFill>
              <a:latin typeface="+mn-ea"/>
              <a:cs typeface="Helvetica Neue"/>
            </a:endParaRPr>
          </a:p>
        </p:txBody>
      </p:sp>
      <p:cxnSp>
        <p:nvCxnSpPr>
          <p:cNvPr id="7" name="直接连接符 6"/>
          <p:cNvCxnSpPr/>
          <p:nvPr/>
        </p:nvCxnSpPr>
        <p:spPr>
          <a:xfrm flipV="1">
            <a:off x="2979959" y="2200502"/>
            <a:ext cx="2788404" cy="3320435"/>
          </a:xfrm>
          <a:prstGeom prst="line">
            <a:avLst/>
          </a:prstGeom>
          <a:ln w="3492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5768362" y="2216375"/>
            <a:ext cx="3618195" cy="3399795"/>
          </a:xfrm>
          <a:prstGeom prst="line">
            <a:avLst/>
          </a:prstGeom>
          <a:ln w="3492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7811135" y="5631407"/>
            <a:ext cx="2106540" cy="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4079240" y="743585"/>
            <a:ext cx="4472305" cy="829945"/>
          </a:xfrm>
          <a:prstGeom prst="rect">
            <a:avLst/>
          </a:prstGeom>
          <a:solidFill>
            <a:schemeClr val="accent5">
              <a:lumMod val="20000"/>
              <a:lumOff val="80000"/>
            </a:schemeClr>
          </a:solidFill>
          <a:ln w="38100" cap="flat" cmpd="sng">
            <a:solidFill>
              <a:schemeClr val="accent5">
                <a:lumMod val="50000"/>
              </a:schemeClr>
            </a:solidFill>
            <a:prstDash val="solid"/>
            <a:miter/>
            <a:headEnd type="none" w="med" len="med"/>
            <a:tailEnd type="none" w="med" len="med"/>
          </a:ln>
        </p:spPr>
        <p:txBody>
          <a:bodyPr wrap="square">
            <a:spAutoFit/>
          </a:bodyPr>
          <a:p>
            <a:pPr lvl="0" algn="l" eaLnBrk="1" fontAlgn="base" hangingPunct="1">
              <a:spcBef>
                <a:spcPts val="0"/>
              </a:spcBef>
              <a:spcAft>
                <a:spcPts val="0"/>
              </a:spcAft>
              <a:buClrTx/>
              <a:buSzTx/>
              <a:buFontTx/>
              <a:defRPr/>
            </a:pPr>
            <a:r>
              <a:rPr sz="2400">
                <a:solidFill>
                  <a:schemeClr val="tx1"/>
                </a:solidFill>
                <a:latin typeface="Times New Roman" panose="02020603050405020304" charset="0"/>
                <a:cs typeface="Times New Roman" panose="02020603050405020304" charset="0"/>
                <a:sym typeface="+mn-ea"/>
              </a:rPr>
              <a:t> Jordan saw</a:t>
            </a:r>
            <a:r>
              <a:rPr lang="en-US" sz="2400">
                <a:solidFill>
                  <a:schemeClr val="tx1"/>
                </a:solidFill>
                <a:latin typeface="Times New Roman" panose="02020603050405020304" charset="0"/>
                <a:cs typeface="Times New Roman" panose="02020603050405020304" charset="0"/>
                <a:sym typeface="+mn-ea"/>
              </a:rPr>
              <a:t> </a:t>
            </a:r>
            <a:r>
              <a:rPr sz="2400">
                <a:solidFill>
                  <a:schemeClr val="tx1"/>
                </a:solidFill>
                <a:latin typeface="Times New Roman" panose="02020603050405020304" charset="0"/>
                <a:cs typeface="Times New Roman" panose="02020603050405020304" charset="0"/>
                <a:sym typeface="+mn-ea"/>
              </a:rPr>
              <a:t>a new desk and a</a:t>
            </a:r>
            <a:r>
              <a:rPr sz="2400">
                <a:latin typeface="Times New Roman" panose="02020603050405020304" charset="0"/>
                <a:cs typeface="Times New Roman" panose="02020603050405020304" charset="0"/>
                <a:sym typeface="+mn-ea"/>
              </a:rPr>
              <a:t> huge empty cardboard box</a:t>
            </a:r>
            <a:r>
              <a:rPr lang="en-US" sz="2400">
                <a:latin typeface="Times New Roman" panose="02020603050405020304" charset="0"/>
                <a:cs typeface="Times New Roman" panose="02020603050405020304" charset="0"/>
                <a:sym typeface="+mn-ea"/>
              </a:rPr>
              <a:t>.</a:t>
            </a:r>
            <a:endParaRPr lang="en-US" sz="2400">
              <a:solidFill>
                <a:schemeClr val="tx1"/>
              </a:solidFill>
              <a:latin typeface="Times New Roman" panose="02020603050405020304" charset="0"/>
              <a:cs typeface="Times New Roman" panose="02020603050405020304" charset="0"/>
              <a:sym typeface="+mn-ea"/>
            </a:endParaRPr>
          </a:p>
        </p:txBody>
      </p:sp>
      <p:sp>
        <p:nvSpPr>
          <p:cNvPr id="3" name="矩形 2"/>
          <p:cNvSpPr/>
          <p:nvPr/>
        </p:nvSpPr>
        <p:spPr>
          <a:xfrm>
            <a:off x="319405" y="5467350"/>
            <a:ext cx="4013200" cy="766445"/>
          </a:xfrm>
          <a:prstGeom prst="rect">
            <a:avLst/>
          </a:prstGeom>
          <a:solidFill>
            <a:schemeClr val="accent5">
              <a:lumMod val="20000"/>
              <a:lumOff val="80000"/>
            </a:schemeClr>
          </a:solidFill>
          <a:ln w="38100" cap="flat" cmpd="sng">
            <a:solidFill>
              <a:schemeClr val="accent5">
                <a:lumMod val="50000"/>
              </a:schemeClr>
            </a:solidFill>
            <a:prstDash val="solid"/>
            <a:miter/>
            <a:headEnd type="none" w="med" len="med"/>
            <a:tailEnd type="none" w="med" len="med"/>
          </a:ln>
        </p:spPr>
        <p:txBody>
          <a:bodyPr wrap="square">
            <a:noAutofit/>
          </a:bodyPr>
          <a:p>
            <a:pPr marL="0" marR="0" lvl="0" indent="0" algn="l" defTabSz="914400" rtl="0" eaLnBrk="1" fontAlgn="base" latinLnBrk="0" hangingPunct="1">
              <a:lnSpc>
                <a:spcPct val="100000"/>
              </a:lnSpc>
              <a:spcBef>
                <a:spcPts val="0"/>
              </a:spcBef>
              <a:spcAft>
                <a:spcPts val="0"/>
              </a:spcAft>
              <a:buClrTx/>
              <a:buSzTx/>
              <a:buFontTx/>
              <a:buNone/>
              <a:defRPr/>
            </a:pPr>
            <a:r>
              <a:rPr sz="2400">
                <a:latin typeface="Times New Roman" panose="02020603050405020304" charset="0"/>
                <a:cs typeface="Times New Roman" panose="02020603050405020304" charset="0"/>
                <a:sym typeface="+mn-ea"/>
              </a:rPr>
              <a:t> The Harvestfest contest was falling on Friday</a:t>
            </a:r>
            <a:r>
              <a:rPr lang="en-US" sz="2400">
                <a:latin typeface="Times New Roman" panose="02020603050405020304" charset="0"/>
                <a:cs typeface="Times New Roman" panose="02020603050405020304" charset="0"/>
                <a:sym typeface="+mn-ea"/>
              </a:rPr>
              <a:t>.</a:t>
            </a:r>
            <a:r>
              <a:rPr sz="2400">
                <a:latin typeface="Times New Roman" panose="02020603050405020304" charset="0"/>
                <a:cs typeface="Times New Roman" panose="02020603050405020304" charset="0"/>
                <a:sym typeface="+mn-ea"/>
              </a:rPr>
              <a:t> </a:t>
            </a:r>
            <a:endParaRPr sz="2400">
              <a:latin typeface="Times New Roman" panose="02020603050405020304" charset="0"/>
              <a:cs typeface="Times New Roman" panose="02020603050405020304" charset="0"/>
              <a:sym typeface="+mn-ea"/>
            </a:endParaRPr>
          </a:p>
        </p:txBody>
      </p:sp>
      <p:sp>
        <p:nvSpPr>
          <p:cNvPr id="11" name="矩形 10"/>
          <p:cNvSpPr/>
          <p:nvPr/>
        </p:nvSpPr>
        <p:spPr>
          <a:xfrm>
            <a:off x="314960" y="4471670"/>
            <a:ext cx="4121785" cy="829945"/>
          </a:xfrm>
          <a:prstGeom prst="rect">
            <a:avLst/>
          </a:prstGeom>
          <a:solidFill>
            <a:schemeClr val="accent5">
              <a:lumMod val="20000"/>
              <a:lumOff val="80000"/>
            </a:schemeClr>
          </a:solidFill>
          <a:ln w="38100" cap="flat" cmpd="sng">
            <a:solidFill>
              <a:schemeClr val="accent5">
                <a:lumMod val="50000"/>
              </a:schemeClr>
            </a:solidFill>
            <a:prstDash val="solid"/>
            <a:miter/>
            <a:headEnd type="none" w="med" len="med"/>
            <a:tailEnd type="none" w="med" len="med"/>
          </a:ln>
        </p:spPr>
        <p:txBody>
          <a:bodyPr wrap="square">
            <a:spAutoFit/>
          </a:bodyPr>
          <a:p>
            <a:pPr lvl="0" algn="l" eaLnBrk="1" fontAlgn="base" hangingPunct="1">
              <a:spcBef>
                <a:spcPts val="0"/>
              </a:spcBef>
              <a:spcAft>
                <a:spcPts val="0"/>
              </a:spcAft>
              <a:buClrTx/>
              <a:buSzTx/>
              <a:buFontTx/>
              <a:defRPr/>
            </a:pPr>
            <a:r>
              <a:rPr sz="2400">
                <a:solidFill>
                  <a:schemeClr val="tx1"/>
                </a:solidFill>
                <a:latin typeface="Times New Roman" panose="02020603050405020304" charset="0"/>
                <a:cs typeface="Times New Roman" panose="02020603050405020304" charset="0"/>
                <a:sym typeface="+mn-ea"/>
              </a:rPr>
              <a:t>Alice was  going as a chocolate bar. </a:t>
            </a:r>
            <a:endParaRPr sz="2400">
              <a:solidFill>
                <a:schemeClr val="tx1"/>
              </a:solidFill>
              <a:latin typeface="Times New Roman" panose="02020603050405020304" charset="0"/>
              <a:cs typeface="Times New Roman" panose="02020603050405020304" charset="0"/>
              <a:sym typeface="+mn-ea"/>
            </a:endParaRPr>
          </a:p>
        </p:txBody>
      </p:sp>
      <p:sp>
        <p:nvSpPr>
          <p:cNvPr id="4" name="矩形 3"/>
          <p:cNvSpPr/>
          <p:nvPr/>
        </p:nvSpPr>
        <p:spPr>
          <a:xfrm>
            <a:off x="296545" y="3500755"/>
            <a:ext cx="4305935" cy="829945"/>
          </a:xfrm>
          <a:prstGeom prst="rect">
            <a:avLst/>
          </a:prstGeom>
          <a:solidFill>
            <a:schemeClr val="accent5">
              <a:lumMod val="20000"/>
              <a:lumOff val="80000"/>
            </a:schemeClr>
          </a:solidFill>
          <a:ln w="38100" cap="flat" cmpd="sng">
            <a:solidFill>
              <a:schemeClr val="accent5">
                <a:lumMod val="50000"/>
              </a:schemeClr>
            </a:solidFill>
            <a:prstDash val="solid"/>
            <a:miter/>
            <a:headEnd type="none" w="med" len="med"/>
            <a:tailEnd type="none" w="med" len="med"/>
          </a:ln>
        </p:spPr>
        <p:txBody>
          <a:bodyPr wrap="square">
            <a:spAutoFit/>
          </a:bodyPr>
          <a:p>
            <a:pPr lvl="0" algn="l" eaLnBrk="1" fontAlgn="base" hangingPunct="1">
              <a:spcBef>
                <a:spcPts val="0"/>
              </a:spcBef>
              <a:spcAft>
                <a:spcPts val="0"/>
              </a:spcAft>
              <a:buClrTx/>
              <a:buSzTx/>
              <a:buFontTx/>
              <a:defRPr/>
            </a:pPr>
            <a:r>
              <a:rPr sz="2400">
                <a:solidFill>
                  <a:schemeClr val="tx1"/>
                </a:solidFill>
                <a:latin typeface="Times New Roman" panose="02020603050405020304" charset="0"/>
                <a:cs typeface="Times New Roman" panose="02020603050405020304" charset="0"/>
                <a:sym typeface="+mn-ea"/>
              </a:rPr>
              <a:t> Jordan’s costume was MaxMag but he thought</a:t>
            </a:r>
            <a:r>
              <a:rPr sz="2400">
                <a:latin typeface="Times New Roman" panose="02020603050405020304" charset="0"/>
                <a:cs typeface="Times New Roman" panose="02020603050405020304" charset="0"/>
                <a:sym typeface="+mn-ea"/>
              </a:rPr>
              <a:t> it boring</a:t>
            </a:r>
            <a:r>
              <a:rPr lang="en-US" sz="2400">
                <a:latin typeface="Times New Roman" panose="02020603050405020304" charset="0"/>
                <a:cs typeface="Times New Roman" panose="02020603050405020304" charset="0"/>
                <a:sym typeface="+mn-ea"/>
              </a:rPr>
              <a:t>.</a:t>
            </a:r>
            <a:endParaRPr lang="en-US" sz="2400">
              <a:solidFill>
                <a:schemeClr val="tx1"/>
              </a:solidFill>
              <a:latin typeface="Times New Roman" panose="02020603050405020304" charset="0"/>
              <a:cs typeface="Times New Roman" panose="02020603050405020304" charset="0"/>
              <a:sym typeface="+mn-ea"/>
            </a:endParaRPr>
          </a:p>
        </p:txBody>
      </p:sp>
      <p:sp>
        <p:nvSpPr>
          <p:cNvPr id="5" name="矩形 4"/>
          <p:cNvSpPr/>
          <p:nvPr/>
        </p:nvSpPr>
        <p:spPr>
          <a:xfrm>
            <a:off x="264160" y="2420620"/>
            <a:ext cx="4439920" cy="829945"/>
          </a:xfrm>
          <a:prstGeom prst="rect">
            <a:avLst/>
          </a:prstGeom>
          <a:solidFill>
            <a:schemeClr val="accent5">
              <a:lumMod val="20000"/>
              <a:lumOff val="80000"/>
            </a:schemeClr>
          </a:solidFill>
          <a:ln w="38100" cap="flat" cmpd="sng">
            <a:solidFill>
              <a:schemeClr val="accent5">
                <a:lumMod val="50000"/>
              </a:schemeClr>
            </a:solidFill>
            <a:prstDash val="solid"/>
            <a:miter/>
            <a:headEnd type="none" w="med" len="med"/>
            <a:tailEnd type="none" w="med" len="med"/>
          </a:ln>
        </p:spPr>
        <p:txBody>
          <a:bodyPr wrap="square">
            <a:spAutoFit/>
          </a:bodyPr>
          <a:p>
            <a:pPr lvl="0" algn="l" eaLnBrk="1" fontAlgn="base" hangingPunct="1">
              <a:spcBef>
                <a:spcPts val="0"/>
              </a:spcBef>
              <a:spcAft>
                <a:spcPts val="0"/>
              </a:spcAft>
              <a:buClrTx/>
              <a:buSzTx/>
              <a:buFontTx/>
              <a:defRPr/>
            </a:pPr>
            <a:r>
              <a:rPr sz="2400">
                <a:latin typeface="Times New Roman" panose="02020603050405020304" charset="0"/>
                <a:cs typeface="Times New Roman" panose="02020603050405020304" charset="0"/>
                <a:sym typeface="+mn-ea"/>
              </a:rPr>
              <a:t>Alice asked Jordan to think outside the box</a:t>
            </a:r>
            <a:r>
              <a:rPr lang="en-US" sz="2400">
                <a:latin typeface="Times New Roman" panose="02020603050405020304" charset="0"/>
                <a:cs typeface="Times New Roman" panose="02020603050405020304" charset="0"/>
                <a:sym typeface="+mn-ea"/>
              </a:rPr>
              <a:t>.</a:t>
            </a:r>
            <a:endParaRPr lang="en-US" sz="2400">
              <a:solidFill>
                <a:schemeClr val="tx1"/>
              </a:solidFill>
              <a:latin typeface="Times New Roman" panose="02020603050405020304" charset="0"/>
              <a:cs typeface="Times New Roman" panose="02020603050405020304" charset="0"/>
              <a:sym typeface="+mn-ea"/>
            </a:endParaRPr>
          </a:p>
        </p:txBody>
      </p:sp>
      <p:sp>
        <p:nvSpPr>
          <p:cNvPr id="6" name="矩形 5"/>
          <p:cNvSpPr/>
          <p:nvPr/>
        </p:nvSpPr>
        <p:spPr>
          <a:xfrm>
            <a:off x="7752080" y="2200275"/>
            <a:ext cx="4284980" cy="1198880"/>
          </a:xfrm>
          <a:prstGeom prst="rect">
            <a:avLst/>
          </a:prstGeom>
          <a:solidFill>
            <a:schemeClr val="accent5">
              <a:lumMod val="20000"/>
              <a:lumOff val="80000"/>
            </a:schemeClr>
          </a:solidFill>
          <a:ln w="38100" cap="flat" cmpd="sng">
            <a:solidFill>
              <a:schemeClr val="accent5">
                <a:lumMod val="50000"/>
              </a:schemeClr>
            </a:solidFill>
            <a:prstDash val="solid"/>
            <a:miter/>
            <a:headEnd type="none" w="med" len="med"/>
            <a:tailEnd type="none" w="med" len="med"/>
          </a:ln>
        </p:spPr>
        <p:txBody>
          <a:bodyPr wrap="square">
            <a:spAutoFit/>
          </a:bodyPr>
          <a:p>
            <a:pPr lvl="0" algn="l" eaLnBrk="1" fontAlgn="base" hangingPunct="1">
              <a:spcBef>
                <a:spcPts val="0"/>
              </a:spcBef>
              <a:spcAft>
                <a:spcPts val="0"/>
              </a:spcAft>
              <a:buClrTx/>
              <a:buSzTx/>
              <a:buFontTx/>
              <a:defRPr/>
            </a:pPr>
            <a:r>
              <a:rPr sz="2400">
                <a:latin typeface="Times New Roman" panose="02020603050405020304" charset="0"/>
                <a:cs typeface="Times New Roman" panose="02020603050405020304" charset="0"/>
                <a:sym typeface="+mn-ea"/>
              </a:rPr>
              <a:t>Para 1: </a:t>
            </a:r>
            <a:r>
              <a:rPr sz="2400">
                <a:latin typeface="Times New Roman" panose="02020603050405020304" charset="0"/>
                <a:cs typeface="Times New Roman" panose="02020603050405020304" charset="0"/>
                <a:sym typeface="+mn-ea"/>
              </a:rPr>
              <a:t>Jordan's eyes fell on the box and he smiled,"It's perfect . … with my wheelchair.”</a:t>
            </a:r>
            <a:endParaRPr sz="2400">
              <a:latin typeface="Times New Roman" panose="02020603050405020304" charset="0"/>
              <a:cs typeface="Times New Roman" panose="02020603050405020304" charset="0"/>
              <a:sym typeface="+mn-ea"/>
            </a:endParaRPr>
          </a:p>
        </p:txBody>
      </p:sp>
      <p:sp>
        <p:nvSpPr>
          <p:cNvPr id="9" name="矩形 8"/>
          <p:cNvSpPr/>
          <p:nvPr/>
        </p:nvSpPr>
        <p:spPr>
          <a:xfrm>
            <a:off x="7811135" y="4581525"/>
            <a:ext cx="4225925" cy="1198880"/>
          </a:xfrm>
          <a:prstGeom prst="rect">
            <a:avLst/>
          </a:prstGeom>
          <a:solidFill>
            <a:schemeClr val="accent5">
              <a:lumMod val="20000"/>
              <a:lumOff val="80000"/>
            </a:schemeClr>
          </a:solidFill>
          <a:ln w="38100" cap="flat" cmpd="sng">
            <a:solidFill>
              <a:schemeClr val="accent5">
                <a:lumMod val="50000"/>
              </a:schemeClr>
            </a:solidFill>
            <a:prstDash val="solid"/>
            <a:miter/>
            <a:headEnd type="none" w="med" len="med"/>
            <a:tailEnd type="none" w="med" len="med"/>
          </a:ln>
        </p:spPr>
        <p:txBody>
          <a:bodyPr wrap="square">
            <a:spAutoFit/>
          </a:bodyPr>
          <a:p>
            <a:pPr lvl="0" algn="l" eaLnBrk="1" fontAlgn="base" hangingPunct="1">
              <a:spcBef>
                <a:spcPts val="0"/>
              </a:spcBef>
              <a:spcAft>
                <a:spcPts val="0"/>
              </a:spcAft>
              <a:buClrTx/>
              <a:buSzTx/>
              <a:buFontTx/>
              <a:defRPr/>
            </a:pPr>
            <a:r>
              <a:rPr sz="2400">
                <a:latin typeface="Times New Roman" panose="02020603050405020304" charset="0"/>
                <a:cs typeface="Times New Roman" panose="02020603050405020304" charset="0"/>
                <a:sym typeface="+mn-ea"/>
              </a:rPr>
              <a:t>Para 2: </a:t>
            </a:r>
            <a:r>
              <a:rPr sz="2400">
                <a:latin typeface="Times New Roman" panose="02020603050405020304" charset="0"/>
                <a:cs typeface="Times New Roman" panose="02020603050405020304" charset="0"/>
                <a:sym typeface="+mn-ea"/>
              </a:rPr>
              <a:t>Soon it was Friday night, and Jordan couldn't wait to show his costume.</a:t>
            </a:r>
            <a:endParaRPr sz="2400">
              <a:latin typeface="Times New Roman" panose="02020603050405020304" charset="0"/>
              <a:cs typeface="Times New Roman" panose="02020603050405020304" charset="0"/>
              <a:sym typeface="+mn-ea"/>
            </a:endParaRPr>
          </a:p>
        </p:txBody>
      </p:sp>
      <p:sp>
        <p:nvSpPr>
          <p:cNvPr id="15" name="矩形 14"/>
          <p:cNvSpPr/>
          <p:nvPr>
            <p:custDataLst>
              <p:tags r:id="rId1"/>
            </p:custDataLst>
          </p:nvPr>
        </p:nvSpPr>
        <p:spPr>
          <a:xfrm>
            <a:off x="4439285" y="5520690"/>
            <a:ext cx="1753235" cy="628015"/>
          </a:xfrm>
          <a:prstGeom prst="rect">
            <a:avLst/>
          </a:prstGeom>
          <a:solidFill>
            <a:srgbClr val="FF3300"/>
          </a:solidFill>
          <a:ln w="38100" cap="flat" cmpd="sng">
            <a:solidFill>
              <a:schemeClr val="accent5">
                <a:lumMod val="50000"/>
              </a:schemeClr>
            </a:solidFill>
            <a:prstDash val="solid"/>
            <a:miter/>
            <a:headEnd type="none" w="med" len="med"/>
            <a:tailEnd type="none" w="med" len="med"/>
          </a:ln>
        </p:spPr>
        <p:txBody>
          <a:bodyPr wrap="square">
            <a:noAutofit/>
          </a:bodyPr>
          <a:p>
            <a:pPr marL="0" marR="0" lvl="0" indent="0" algn="l" defTabSz="914400" rtl="0" eaLnBrk="1" fontAlgn="base" latinLnBrk="0" hangingPunct="1">
              <a:lnSpc>
                <a:spcPct val="100000"/>
              </a:lnSpc>
              <a:spcBef>
                <a:spcPts val="0"/>
              </a:spcBef>
              <a:spcAft>
                <a:spcPts val="0"/>
              </a:spcAft>
              <a:buClrTx/>
              <a:buSzTx/>
              <a:buFontTx/>
              <a:buNone/>
              <a:defRPr/>
            </a:pPr>
            <a:r>
              <a:rPr lang="en-US" sz="3200">
                <a:latin typeface="Times New Roman" panose="02020603050405020304" charset="0"/>
                <a:cs typeface="Times New Roman" panose="02020603050405020304" charset="0"/>
                <a:sym typeface="+mn-ea"/>
              </a:rPr>
              <a:t>excited</a:t>
            </a:r>
            <a:endParaRPr lang="en-US" sz="3200">
              <a:latin typeface="Times New Roman" panose="02020603050405020304" charset="0"/>
              <a:cs typeface="Times New Roman" panose="02020603050405020304" charset="0"/>
              <a:sym typeface="+mn-ea"/>
            </a:endParaRPr>
          </a:p>
        </p:txBody>
      </p:sp>
      <p:sp>
        <p:nvSpPr>
          <p:cNvPr id="17" name="矩形 16"/>
          <p:cNvSpPr/>
          <p:nvPr>
            <p:custDataLst>
              <p:tags r:id="rId2"/>
            </p:custDataLst>
          </p:nvPr>
        </p:nvSpPr>
        <p:spPr>
          <a:xfrm>
            <a:off x="4566285" y="4509135"/>
            <a:ext cx="1753235" cy="628015"/>
          </a:xfrm>
          <a:prstGeom prst="rect">
            <a:avLst/>
          </a:prstGeom>
          <a:solidFill>
            <a:srgbClr val="FF3300"/>
          </a:solidFill>
          <a:ln w="38100" cap="flat" cmpd="sng">
            <a:solidFill>
              <a:schemeClr val="accent5">
                <a:lumMod val="50000"/>
              </a:schemeClr>
            </a:solidFill>
            <a:prstDash val="solid"/>
            <a:miter/>
            <a:headEnd type="none" w="med" len="med"/>
            <a:tailEnd type="none" w="med" len="med"/>
          </a:ln>
        </p:spPr>
        <p:txBody>
          <a:bodyPr wrap="square">
            <a:noAutofit/>
          </a:bodyPr>
          <a:p>
            <a:pPr marL="0" marR="0" lvl="0" indent="0" algn="l" defTabSz="914400" rtl="0" eaLnBrk="1" fontAlgn="base" latinLnBrk="0" hangingPunct="1">
              <a:lnSpc>
                <a:spcPct val="100000"/>
              </a:lnSpc>
              <a:spcBef>
                <a:spcPts val="0"/>
              </a:spcBef>
              <a:spcAft>
                <a:spcPts val="0"/>
              </a:spcAft>
              <a:buClrTx/>
              <a:buSzTx/>
              <a:buFontTx/>
              <a:buNone/>
              <a:defRPr/>
            </a:pPr>
            <a:r>
              <a:rPr lang="en-US" sz="3200">
                <a:latin typeface="Times New Roman" panose="02020603050405020304" charset="0"/>
                <a:cs typeface="Times New Roman" panose="02020603050405020304" charset="0"/>
                <a:sym typeface="+mn-ea"/>
              </a:rPr>
              <a:t>proud</a:t>
            </a:r>
            <a:endParaRPr lang="en-US" sz="3200">
              <a:latin typeface="Times New Roman" panose="02020603050405020304" charset="0"/>
              <a:cs typeface="Times New Roman" panose="02020603050405020304" charset="0"/>
              <a:sym typeface="+mn-ea"/>
            </a:endParaRPr>
          </a:p>
        </p:txBody>
      </p:sp>
      <p:sp>
        <p:nvSpPr>
          <p:cNvPr id="18" name="矩形 17"/>
          <p:cNvSpPr/>
          <p:nvPr>
            <p:custDataLst>
              <p:tags r:id="rId3"/>
            </p:custDataLst>
          </p:nvPr>
        </p:nvSpPr>
        <p:spPr>
          <a:xfrm>
            <a:off x="4704080" y="3637915"/>
            <a:ext cx="1753235" cy="628015"/>
          </a:xfrm>
          <a:prstGeom prst="rect">
            <a:avLst/>
          </a:prstGeom>
          <a:solidFill>
            <a:srgbClr val="FF3300"/>
          </a:solidFill>
          <a:ln w="38100" cap="flat" cmpd="sng">
            <a:solidFill>
              <a:schemeClr val="accent5">
                <a:lumMod val="50000"/>
              </a:schemeClr>
            </a:solidFill>
            <a:prstDash val="solid"/>
            <a:miter/>
            <a:headEnd type="none" w="med" len="med"/>
            <a:tailEnd type="none" w="med" len="med"/>
          </a:ln>
        </p:spPr>
        <p:txBody>
          <a:bodyPr wrap="square">
            <a:noAutofit/>
          </a:bodyPr>
          <a:p>
            <a:pPr marL="0" marR="0" lvl="0" indent="0" algn="l" defTabSz="914400" rtl="0" eaLnBrk="1" fontAlgn="base" latinLnBrk="0" hangingPunct="1">
              <a:lnSpc>
                <a:spcPct val="100000"/>
              </a:lnSpc>
              <a:spcBef>
                <a:spcPts val="0"/>
              </a:spcBef>
              <a:spcAft>
                <a:spcPts val="0"/>
              </a:spcAft>
              <a:buClrTx/>
              <a:buSzTx/>
              <a:buFontTx/>
              <a:buNone/>
              <a:defRPr/>
            </a:pPr>
            <a:r>
              <a:rPr lang="en-US" sz="3200">
                <a:latin typeface="Times New Roman" panose="02020603050405020304" charset="0"/>
                <a:cs typeface="Times New Roman" panose="02020603050405020304" charset="0"/>
                <a:sym typeface="+mn-ea"/>
              </a:rPr>
              <a:t>annoyed</a:t>
            </a:r>
            <a:endParaRPr lang="en-US" sz="3200">
              <a:latin typeface="Times New Roman" panose="02020603050405020304" charset="0"/>
              <a:cs typeface="Times New Roman" panose="02020603050405020304" charset="0"/>
              <a:sym typeface="+mn-ea"/>
            </a:endParaRPr>
          </a:p>
        </p:txBody>
      </p:sp>
      <p:sp>
        <p:nvSpPr>
          <p:cNvPr id="20" name="矩形 19"/>
          <p:cNvSpPr/>
          <p:nvPr>
            <p:custDataLst>
              <p:tags r:id="rId4"/>
            </p:custDataLst>
          </p:nvPr>
        </p:nvSpPr>
        <p:spPr>
          <a:xfrm>
            <a:off x="4831080" y="2493010"/>
            <a:ext cx="1753235" cy="628015"/>
          </a:xfrm>
          <a:prstGeom prst="rect">
            <a:avLst/>
          </a:prstGeom>
          <a:solidFill>
            <a:srgbClr val="FF3300"/>
          </a:solidFill>
          <a:ln w="38100" cap="flat" cmpd="sng">
            <a:solidFill>
              <a:schemeClr val="accent5">
                <a:lumMod val="50000"/>
              </a:schemeClr>
            </a:solidFill>
            <a:prstDash val="solid"/>
            <a:miter/>
            <a:headEnd type="none" w="med" len="med"/>
            <a:tailEnd type="none" w="med" len="med"/>
          </a:ln>
        </p:spPr>
        <p:txBody>
          <a:bodyPr wrap="square">
            <a:noAutofit/>
          </a:bodyPr>
          <a:p>
            <a:pPr marL="0" marR="0" lvl="0" indent="0" algn="l" defTabSz="914400" rtl="0" eaLnBrk="1" fontAlgn="base" latinLnBrk="0" hangingPunct="1">
              <a:lnSpc>
                <a:spcPct val="100000"/>
              </a:lnSpc>
              <a:spcBef>
                <a:spcPts val="0"/>
              </a:spcBef>
              <a:spcAft>
                <a:spcPts val="0"/>
              </a:spcAft>
              <a:buClrTx/>
              <a:buSzTx/>
              <a:buFontTx/>
              <a:buNone/>
              <a:defRPr/>
            </a:pPr>
            <a:r>
              <a:rPr lang="en-US" sz="3200">
                <a:latin typeface="Times New Roman" panose="02020603050405020304" charset="0"/>
                <a:cs typeface="Times New Roman" panose="02020603050405020304" charset="0"/>
                <a:sym typeface="+mn-ea"/>
              </a:rPr>
              <a:t>confused</a:t>
            </a:r>
            <a:endParaRPr lang="en-US" sz="3200">
              <a:latin typeface="Times New Roman" panose="02020603050405020304" charset="0"/>
              <a:cs typeface="Times New Roman" panose="02020603050405020304" charset="0"/>
              <a:sym typeface="+mn-ea"/>
            </a:endParaRPr>
          </a:p>
        </p:txBody>
      </p:sp>
      <p:sp>
        <p:nvSpPr>
          <p:cNvPr id="21" name="矩形 20"/>
          <p:cNvSpPr/>
          <p:nvPr>
            <p:custDataLst>
              <p:tags r:id="rId5"/>
            </p:custDataLst>
          </p:nvPr>
        </p:nvSpPr>
        <p:spPr>
          <a:xfrm>
            <a:off x="5303520" y="1630680"/>
            <a:ext cx="1753235" cy="628015"/>
          </a:xfrm>
          <a:prstGeom prst="rect">
            <a:avLst/>
          </a:prstGeom>
          <a:solidFill>
            <a:srgbClr val="FF3300"/>
          </a:solidFill>
          <a:ln w="38100" cap="flat" cmpd="sng">
            <a:solidFill>
              <a:schemeClr val="accent5">
                <a:lumMod val="50000"/>
              </a:schemeClr>
            </a:solidFill>
            <a:prstDash val="solid"/>
            <a:miter/>
            <a:headEnd type="none" w="med" len="med"/>
            <a:tailEnd type="none" w="med" len="med"/>
          </a:ln>
        </p:spPr>
        <p:txBody>
          <a:bodyPr wrap="square">
            <a:noAutofit/>
          </a:bodyPr>
          <a:p>
            <a:pPr marL="0" marR="0" lvl="0" indent="0" algn="l" defTabSz="914400" rtl="0" eaLnBrk="1" fontAlgn="base" latinLnBrk="0" hangingPunct="1">
              <a:lnSpc>
                <a:spcPct val="100000"/>
              </a:lnSpc>
              <a:spcBef>
                <a:spcPts val="0"/>
              </a:spcBef>
              <a:spcAft>
                <a:spcPts val="0"/>
              </a:spcAft>
              <a:buClrTx/>
              <a:buSzTx/>
              <a:buFontTx/>
              <a:buNone/>
              <a:defRPr/>
            </a:pPr>
            <a:r>
              <a:rPr lang="en-US" sz="3200">
                <a:latin typeface="Times New Roman" panose="02020603050405020304" charset="0"/>
                <a:cs typeface="Times New Roman" panose="02020603050405020304" charset="0"/>
                <a:sym typeface="+mn-ea"/>
              </a:rPr>
              <a:t>delighted</a:t>
            </a:r>
            <a:endParaRPr lang="en-US" sz="3200">
              <a:latin typeface="Times New Roman" panose="02020603050405020304" charset="0"/>
              <a:cs typeface="Times New Roman" panose="02020603050405020304" charset="0"/>
              <a:sym typeface="+mn-ea"/>
            </a:endParaRPr>
          </a:p>
        </p:txBody>
      </p:sp>
      <p:pic>
        <p:nvPicPr>
          <p:cNvPr id="12" name="图片 11" descr="图标 图片1"/>
          <p:cNvPicPr>
            <a:picLocks noChangeAspect="1"/>
          </p:cNvPicPr>
          <p:nvPr>
            <p:custDataLst>
              <p:tags r:id="rId6"/>
            </p:custDataLst>
          </p:nvPr>
        </p:nvPicPr>
        <p:blipFill>
          <a:blip r:embed="rId7"/>
          <a:stretch>
            <a:fillRect/>
          </a:stretch>
        </p:blipFill>
        <p:spPr>
          <a:xfrm>
            <a:off x="10701655" y="209550"/>
            <a:ext cx="1161415" cy="9937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1" grpId="0" animBg="1"/>
      <p:bldP spid="4" grpId="0" animBg="1"/>
      <p:bldP spid="5" grpId="0" animBg="1"/>
      <p:bldP spid="16" grpId="0" bldLvl="0" animBg="1"/>
      <p:bldP spid="6" grpId="0" bldLvl="0" animBg="1"/>
      <p:bldP spid="9" grpId="0" bldLvl="0" animBg="1"/>
      <p:bldP spid="15" grpId="0" bldLvl="0" animBg="1"/>
      <p:bldP spid="17" grpId="0" bldLvl="0" animBg="1"/>
      <p:bldP spid="18" grpId="0" bldLvl="0" animBg="1"/>
      <p:bldP spid="20" grpId="0" bldLvl="0" animBg="1"/>
      <p:bldP spid="21"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631315" y="1076960"/>
            <a:ext cx="1870710" cy="737235"/>
          </a:xfrm>
          <a:prstGeom prst="rect">
            <a:avLst/>
          </a:prstGeom>
          <a:solidFill>
            <a:srgbClr val="FFFF00"/>
          </a:solidFill>
        </p:spPr>
        <p:txBody>
          <a:bodyPr wrap="square" rtlCol="0">
            <a:spAutoFit/>
          </a:bodyPr>
          <a:p>
            <a:pPr algn="just">
              <a:lnSpc>
                <a:spcPct val="150000"/>
              </a:lnSpc>
            </a:pPr>
            <a:r>
              <a:rPr lang="en-US" altLang="zh-CN" sz="2800"/>
              <a:t>Conflicts</a:t>
            </a:r>
            <a:endParaRPr lang="en-US" altLang="zh-CN" sz="2800"/>
          </a:p>
        </p:txBody>
      </p:sp>
      <p:sp>
        <p:nvSpPr>
          <p:cNvPr id="3" name="圆角矩形 2"/>
          <p:cNvSpPr/>
          <p:nvPr/>
        </p:nvSpPr>
        <p:spPr>
          <a:xfrm>
            <a:off x="7442200" y="1814830"/>
            <a:ext cx="4687570" cy="48336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sz="2400">
              <a:solidFill>
                <a:schemeClr val="bg1"/>
              </a:solidFill>
              <a:latin typeface="Times New Roman" panose="02020603050405020304" charset="0"/>
              <a:cs typeface="Times New Roman" panose="02020603050405020304" charset="0"/>
            </a:endParaRPr>
          </a:p>
          <a:p>
            <a:pPr algn="l">
              <a:buClrTx/>
              <a:buSzTx/>
              <a:buFontTx/>
            </a:pPr>
            <a:r>
              <a:rPr kumimoji="1" lang="zh-CN" altLang="en-US" sz="2800">
                <a:solidFill>
                  <a:schemeClr val="tx1"/>
                </a:solidFill>
                <a:uFillTx/>
                <a:latin typeface="Times New Roman" panose="02020603050405020304" charset="0"/>
                <a:ea typeface="新宋体" panose="02010609030101010101" charset="-122"/>
                <a:cs typeface="Times New Roman" panose="02020603050405020304" charset="0"/>
                <a:sym typeface="+mn-ea"/>
              </a:rPr>
              <a:t>1. Jordan was </a:t>
            </a:r>
            <a:r>
              <a:rPr kumimoji="1" lang="zh-CN" altLang="en-US" sz="2800">
                <a:solidFill>
                  <a:schemeClr val="tx1"/>
                </a:solidFill>
                <a:uFillTx/>
                <a:latin typeface="Times New Roman" panose="02020603050405020304" charset="0"/>
                <a:ea typeface="新宋体" panose="02010609030101010101" charset="-122"/>
                <a:cs typeface="Times New Roman" panose="02020603050405020304" charset="0"/>
                <a:sym typeface="+mn-ea"/>
              </a:rPr>
              <a:t>chosen by the principal</a:t>
            </a:r>
            <a:r>
              <a:rPr kumimoji="1" lang="en-US" altLang="zh-CN" sz="2800">
                <a:solidFill>
                  <a:schemeClr val="tx1"/>
                </a:solidFill>
                <a:uFillTx/>
                <a:latin typeface="Times New Roman" panose="02020603050405020304" charset="0"/>
                <a:ea typeface="新宋体" panose="02010609030101010101" charset="-122"/>
                <a:cs typeface="Times New Roman" panose="02020603050405020304" charset="0"/>
                <a:sym typeface="+mn-ea"/>
              </a:rPr>
              <a:t> as the winner</a:t>
            </a:r>
            <a:r>
              <a:rPr kumimoji="1" lang="zh-CN" altLang="en-US" sz="2800">
                <a:solidFill>
                  <a:schemeClr val="tx1"/>
                </a:solidFill>
                <a:uFillTx/>
                <a:latin typeface="Times New Roman" panose="02020603050405020304" charset="0"/>
                <a:ea typeface="新宋体" panose="02010609030101010101" charset="-122"/>
                <a:cs typeface="Times New Roman" panose="02020603050405020304" charset="0"/>
                <a:sym typeface="+mn-ea"/>
              </a:rPr>
              <a:t>.</a:t>
            </a:r>
            <a:endParaRPr kumimoji="1" lang="zh-CN" altLang="en-US" sz="2800">
              <a:solidFill>
                <a:schemeClr val="tx1"/>
              </a:solidFill>
              <a:uFillTx/>
              <a:latin typeface="Times New Roman" panose="02020603050405020304" charset="0"/>
              <a:ea typeface="新宋体" panose="02010609030101010101" charset="-122"/>
              <a:cs typeface="Times New Roman" panose="02020603050405020304" charset="0"/>
            </a:endParaRPr>
          </a:p>
          <a:p>
            <a:pPr algn="l">
              <a:buClrTx/>
              <a:buSzTx/>
              <a:buFontTx/>
            </a:pPr>
            <a:r>
              <a:rPr lang="en-US" altLang="zh-CN" sz="2800">
                <a:solidFill>
                  <a:schemeClr val="tx1"/>
                </a:solidFill>
                <a:latin typeface="Times New Roman" panose="02020603050405020304" charset="0"/>
                <a:cs typeface="Times New Roman" panose="02020603050405020304" charset="0"/>
                <a:sym typeface="+mn-ea"/>
              </a:rPr>
              <a:t> 2.  </a:t>
            </a:r>
            <a:r>
              <a:rPr kumimoji="1" lang="zh-CN" altLang="en-US" sz="2800">
                <a:solidFill>
                  <a:schemeClr val="tx1"/>
                </a:solidFill>
                <a:uFillTx/>
                <a:latin typeface="Times New Roman" panose="02020603050405020304" charset="0"/>
                <a:ea typeface="新宋体" panose="02010609030101010101" charset="-122"/>
                <a:cs typeface="Times New Roman" panose="02020603050405020304" charset="0"/>
                <a:sym typeface="+mn-ea"/>
              </a:rPr>
              <a:t>Jordan</a:t>
            </a:r>
            <a:r>
              <a:rPr kumimoji="1" lang="en-US" altLang="zh-CN" sz="2800">
                <a:solidFill>
                  <a:schemeClr val="tx1"/>
                </a:solidFill>
                <a:uFillTx/>
                <a:latin typeface="Times New Roman" panose="02020603050405020304" charset="0"/>
                <a:ea typeface="新宋体" panose="02010609030101010101" charset="-122"/>
                <a:cs typeface="Times New Roman" panose="02020603050405020304" charset="0"/>
                <a:sym typeface="+mn-ea"/>
              </a:rPr>
              <a:t> used </a:t>
            </a:r>
            <a:r>
              <a:rPr lang="en-US" altLang="zh-CN" sz="2800">
                <a:solidFill>
                  <a:schemeClr val="tx1"/>
                </a:solidFill>
                <a:latin typeface="Times New Roman" panose="02020603050405020304" charset="0"/>
                <a:cs typeface="Times New Roman" panose="02020603050405020304" charset="0"/>
                <a:sym typeface="+mn-ea"/>
              </a:rPr>
              <a:t>the huge empty cardboard box to redesign his costume with his wheelchair.</a:t>
            </a:r>
            <a:endParaRPr lang="en-US" altLang="zh-CN" sz="2800">
              <a:solidFill>
                <a:schemeClr val="tx1"/>
              </a:solidFill>
              <a:latin typeface="Times New Roman" panose="02020603050405020304" charset="0"/>
              <a:cs typeface="Times New Roman" panose="02020603050405020304" charset="0"/>
              <a:sym typeface="+mn-ea"/>
            </a:endParaRPr>
          </a:p>
          <a:p>
            <a:pPr algn="l">
              <a:buClrTx/>
              <a:buSzTx/>
              <a:buFontTx/>
            </a:pPr>
            <a:r>
              <a:rPr lang="en-US" altLang="zh-CN" sz="2800">
                <a:solidFill>
                  <a:schemeClr val="tx1"/>
                </a:solidFill>
                <a:latin typeface="Times New Roman" panose="02020603050405020304" charset="0"/>
                <a:cs typeface="Times New Roman" panose="02020603050405020304" charset="0"/>
                <a:sym typeface="+mn-ea"/>
              </a:rPr>
              <a:t>3.Jordan learned to </a:t>
            </a:r>
            <a:r>
              <a:rPr kumimoji="1" lang="zh-CN" altLang="en-US" sz="2800">
                <a:solidFill>
                  <a:schemeClr val="tx1"/>
                </a:solidFill>
                <a:uFillTx/>
                <a:latin typeface="Times New Roman" panose="02020603050405020304" charset="0"/>
                <a:ea typeface="新宋体" panose="02010609030101010101" charset="-122"/>
                <a:cs typeface="Times New Roman" panose="02020603050405020304" charset="0"/>
                <a:sym typeface="+mn-ea"/>
              </a:rPr>
              <a:t> think outside the box</a:t>
            </a:r>
            <a:r>
              <a:rPr kumimoji="1" lang="en-US" altLang="zh-CN" sz="2800">
                <a:solidFill>
                  <a:schemeClr val="tx1"/>
                </a:solidFill>
                <a:uFillTx/>
                <a:latin typeface="Times New Roman" panose="02020603050405020304" charset="0"/>
                <a:ea typeface="新宋体" panose="02010609030101010101" charset="-122"/>
                <a:cs typeface="Times New Roman" panose="02020603050405020304" charset="0"/>
                <a:sym typeface="+mn-ea"/>
              </a:rPr>
              <a:t> and t</a:t>
            </a:r>
            <a:r>
              <a:rPr kumimoji="1" lang="zh-CN" altLang="en-US" sz="2800">
                <a:solidFill>
                  <a:schemeClr val="tx1"/>
                </a:solidFill>
                <a:uFillTx/>
                <a:latin typeface="Times New Roman" panose="02020603050405020304" charset="0"/>
                <a:ea typeface="新宋体" panose="02010609030101010101" charset="-122"/>
                <a:cs typeface="Times New Roman" panose="02020603050405020304" charset="0"/>
                <a:sym typeface="+mn-ea"/>
              </a:rPr>
              <a:t>here's hidden potential </a:t>
            </a:r>
            <a:r>
              <a:rPr kumimoji="1" lang="en-US" altLang="zh-CN" sz="2800">
                <a:solidFill>
                  <a:schemeClr val="tx1"/>
                </a:solidFill>
                <a:uFillTx/>
                <a:latin typeface="Times New Roman" panose="02020603050405020304" charset="0"/>
                <a:ea typeface="新宋体" panose="02010609030101010101" charset="-122"/>
                <a:cs typeface="Times New Roman" panose="02020603050405020304" charset="0"/>
                <a:sym typeface="+mn-ea"/>
              </a:rPr>
              <a:t>not only </a:t>
            </a:r>
            <a:r>
              <a:rPr kumimoji="1" lang="zh-CN" altLang="en-US" sz="2800">
                <a:solidFill>
                  <a:schemeClr val="tx1"/>
                </a:solidFill>
                <a:uFillTx/>
                <a:latin typeface="Times New Roman" panose="02020603050405020304" charset="0"/>
                <a:ea typeface="新宋体" panose="02010609030101010101" charset="-122"/>
                <a:cs typeface="Times New Roman" panose="02020603050405020304" charset="0"/>
                <a:sym typeface="+mn-ea"/>
              </a:rPr>
              <a:t>in everyday items</a:t>
            </a:r>
            <a:r>
              <a:rPr kumimoji="1" lang="en-US" altLang="zh-CN" sz="2800">
                <a:solidFill>
                  <a:schemeClr val="tx1"/>
                </a:solidFill>
                <a:uFillTx/>
                <a:latin typeface="Times New Roman" panose="02020603050405020304" charset="0"/>
                <a:ea typeface="新宋体" panose="02010609030101010101" charset="-122"/>
                <a:cs typeface="Times New Roman" panose="02020603050405020304" charset="0"/>
                <a:sym typeface="+mn-ea"/>
              </a:rPr>
              <a:t>, but everyone,too.</a:t>
            </a:r>
            <a:endParaRPr lang="en-US" altLang="zh-CN" sz="2800">
              <a:solidFill>
                <a:schemeClr val="tx1"/>
              </a:solidFill>
              <a:latin typeface="Times New Roman" panose="02020603050405020304" charset="0"/>
              <a:cs typeface="Times New Roman" panose="02020603050405020304" charset="0"/>
            </a:endParaRPr>
          </a:p>
          <a:p>
            <a:pPr algn="l">
              <a:buClrTx/>
              <a:buSzTx/>
              <a:buFontTx/>
            </a:pPr>
            <a:endParaRPr lang="en-US" altLang="zh-CN" sz="2800">
              <a:solidFill>
                <a:schemeClr val="tx1"/>
              </a:solidFill>
              <a:latin typeface="Times New Roman" panose="02020603050405020304" charset="0"/>
              <a:cs typeface="Times New Roman" panose="02020603050405020304" charset="0"/>
            </a:endParaRPr>
          </a:p>
        </p:txBody>
      </p:sp>
      <p:sp>
        <p:nvSpPr>
          <p:cNvPr id="4" name="圆角矩形 3"/>
          <p:cNvSpPr/>
          <p:nvPr/>
        </p:nvSpPr>
        <p:spPr>
          <a:xfrm>
            <a:off x="262890" y="2059940"/>
            <a:ext cx="4791075" cy="45446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kumimoji="1" lang="en-US" altLang="zh-CN" sz="2800">
                <a:solidFill>
                  <a:schemeClr val="tx1"/>
                </a:solidFill>
                <a:uFillTx/>
                <a:latin typeface="Times New Roman" panose="02020603050405020304" charset="0"/>
                <a:ea typeface="新宋体" panose="02010609030101010101" charset="-122"/>
                <a:cs typeface="Times New Roman" panose="02020603050405020304" charset="0"/>
              </a:rPr>
              <a:t>1.Jordan wanted to win the contest,</a:t>
            </a:r>
            <a:r>
              <a:rPr kumimoji="1" lang="en-US" altLang="zh-CN" sz="3200" b="1">
                <a:solidFill>
                  <a:srgbClr val="FF0000"/>
                </a:solidFill>
                <a:uFillTx/>
                <a:latin typeface="Times New Roman" panose="02020603050405020304" charset="0"/>
                <a:ea typeface="新宋体" panose="02010609030101010101" charset="-122"/>
                <a:cs typeface="Times New Roman" panose="02020603050405020304" charset="0"/>
              </a:rPr>
              <a:t> </a:t>
            </a:r>
            <a:r>
              <a:rPr kumimoji="1" lang="en-US" altLang="zh-CN" sz="3200" b="1">
                <a:solidFill>
                  <a:srgbClr val="FF0000"/>
                </a:solidFill>
                <a:uFillTx/>
                <a:latin typeface="Times New Roman" panose="02020603050405020304" charset="0"/>
                <a:ea typeface="新宋体" panose="02010609030101010101" charset="-122"/>
                <a:cs typeface="Times New Roman" panose="02020603050405020304" charset="0"/>
                <a:sym typeface="+mn-ea"/>
              </a:rPr>
              <a:t>but</a:t>
            </a:r>
            <a:r>
              <a:rPr kumimoji="1" lang="en-US" altLang="zh-CN" sz="2800">
                <a:solidFill>
                  <a:schemeClr val="tx1"/>
                </a:solidFill>
                <a:uFillTx/>
                <a:latin typeface="Times New Roman" panose="02020603050405020304" charset="0"/>
                <a:ea typeface="新宋体" panose="02010609030101010101" charset="-122"/>
                <a:cs typeface="Times New Roman" panose="02020603050405020304" charset="0"/>
                <a:sym typeface="+mn-ea"/>
              </a:rPr>
              <a:t> he thought that's too many to stand a chance.</a:t>
            </a:r>
            <a:endParaRPr kumimoji="1" lang="en-US" altLang="zh-CN" sz="2800">
              <a:solidFill>
                <a:schemeClr val="tx1"/>
              </a:solidFill>
              <a:uFillTx/>
              <a:latin typeface="Times New Roman" panose="02020603050405020304" charset="0"/>
              <a:ea typeface="新宋体" panose="02010609030101010101" charset="-122"/>
              <a:cs typeface="Times New Roman" panose="02020603050405020304" charset="0"/>
            </a:endParaRPr>
          </a:p>
          <a:p>
            <a:pPr algn="l"/>
            <a:r>
              <a:rPr kumimoji="1" lang="en-US" altLang="zh-CN" sz="2800">
                <a:solidFill>
                  <a:schemeClr val="tx1"/>
                </a:solidFill>
                <a:uFillTx/>
                <a:latin typeface="Times New Roman" panose="02020603050405020304" charset="0"/>
                <a:ea typeface="新宋体" panose="02010609030101010101" charset="-122"/>
                <a:cs typeface="Times New Roman" panose="02020603050405020304" charset="0"/>
              </a:rPr>
              <a:t>2.Alice suggested he should </a:t>
            </a:r>
            <a:r>
              <a:rPr kumimoji="1" lang="zh-CN" altLang="en-US" sz="2800">
                <a:solidFill>
                  <a:schemeClr val="tx1"/>
                </a:solidFill>
                <a:uFillTx/>
                <a:latin typeface="Times New Roman" panose="02020603050405020304" charset="0"/>
                <a:ea typeface="新宋体" panose="02010609030101010101" charset="-122"/>
                <a:cs typeface="Times New Roman" panose="02020603050405020304" charset="0"/>
                <a:sym typeface="+mn-ea"/>
              </a:rPr>
              <a:t>go as something else</a:t>
            </a:r>
            <a:r>
              <a:rPr kumimoji="1" lang="en-US" altLang="zh-CN" sz="2800">
                <a:solidFill>
                  <a:schemeClr val="tx1"/>
                </a:solidFill>
                <a:uFillTx/>
                <a:latin typeface="Times New Roman" panose="02020603050405020304" charset="0"/>
                <a:ea typeface="新宋体" panose="02010609030101010101" charset="-122"/>
                <a:cs typeface="Times New Roman" panose="02020603050405020304" charset="0"/>
                <a:sym typeface="+mn-ea"/>
              </a:rPr>
              <a:t>, </a:t>
            </a:r>
            <a:r>
              <a:rPr kumimoji="1" lang="en-US" altLang="zh-CN" sz="3200" b="1">
                <a:solidFill>
                  <a:srgbClr val="FF0000"/>
                </a:solidFill>
                <a:uFillTx/>
                <a:latin typeface="Times New Roman" panose="02020603050405020304" charset="0"/>
                <a:ea typeface="新宋体" panose="02010609030101010101" charset="-122"/>
                <a:cs typeface="Times New Roman" panose="02020603050405020304" charset="0"/>
                <a:sym typeface="+mn-ea"/>
              </a:rPr>
              <a:t>but </a:t>
            </a:r>
            <a:r>
              <a:rPr kumimoji="1" lang="en-US" altLang="zh-CN" sz="2800">
                <a:solidFill>
                  <a:schemeClr val="tx1"/>
                </a:solidFill>
                <a:uFillTx/>
                <a:latin typeface="Times New Roman" panose="02020603050405020304" charset="0"/>
                <a:ea typeface="新宋体" panose="02010609030101010101" charset="-122"/>
                <a:cs typeface="Times New Roman" panose="02020603050405020304" charset="0"/>
                <a:sym typeface="+mn-ea"/>
              </a:rPr>
              <a:t>Jordan thought i</a:t>
            </a:r>
            <a:r>
              <a:rPr kumimoji="1" lang="zh-CN" altLang="en-US" sz="2800">
                <a:solidFill>
                  <a:schemeClr val="tx1"/>
                </a:solidFill>
                <a:uFillTx/>
                <a:latin typeface="Times New Roman" panose="02020603050405020304" charset="0"/>
                <a:ea typeface="新宋体" panose="02010609030101010101" charset="-122"/>
                <a:cs typeface="Times New Roman" panose="02020603050405020304" charset="0"/>
                <a:sym typeface="+mn-ea"/>
              </a:rPr>
              <a:t>t</a:t>
            </a:r>
            <a:r>
              <a:rPr kumimoji="1" lang="en-US" altLang="zh-CN" sz="2800">
                <a:solidFill>
                  <a:schemeClr val="tx1"/>
                </a:solidFill>
                <a:uFillTx/>
                <a:latin typeface="Times New Roman" panose="02020603050405020304" charset="0"/>
                <a:ea typeface="新宋体" panose="02010609030101010101" charset="-122"/>
                <a:cs typeface="Times New Roman" panose="02020603050405020304" charset="0"/>
                <a:sym typeface="+mn-ea"/>
              </a:rPr>
              <a:t> was</a:t>
            </a:r>
            <a:r>
              <a:rPr kumimoji="1" lang="zh-CN" altLang="en-US" sz="2800">
                <a:solidFill>
                  <a:schemeClr val="tx1"/>
                </a:solidFill>
                <a:uFillTx/>
                <a:latin typeface="Times New Roman" panose="02020603050405020304" charset="0"/>
                <a:ea typeface="新宋体" panose="02010609030101010101" charset="-122"/>
                <a:cs typeface="Times New Roman" panose="02020603050405020304" charset="0"/>
                <a:sym typeface="+mn-ea"/>
              </a:rPr>
              <a:t> too late to change costumes.</a:t>
            </a:r>
            <a:r>
              <a:rPr lang="en-US" altLang="zh-CN" sz="2800">
                <a:solidFill>
                  <a:srgbClr val="0070C0"/>
                </a:solidFill>
                <a:latin typeface="Times New Roman" panose="02020603050405020304" charset="0"/>
                <a:cs typeface="Times New Roman" panose="02020603050405020304" charset="0"/>
              </a:rPr>
              <a:t> </a:t>
            </a:r>
            <a:endParaRPr lang="en-US" altLang="zh-CN" sz="2800">
              <a:solidFill>
                <a:srgbClr val="0070C0"/>
              </a:solidFill>
              <a:latin typeface="Times New Roman" panose="02020603050405020304" charset="0"/>
              <a:cs typeface="Times New Roman" panose="02020603050405020304" charset="0"/>
            </a:endParaRPr>
          </a:p>
          <a:p>
            <a:pPr algn="l"/>
            <a:endParaRPr lang="en-US" altLang="zh-CN" sz="2800">
              <a:solidFill>
                <a:srgbClr val="0070C0"/>
              </a:solidFill>
              <a:latin typeface="Times New Roman" panose="02020603050405020304" charset="0"/>
              <a:cs typeface="Times New Roman" panose="02020603050405020304" charset="0"/>
            </a:endParaRPr>
          </a:p>
        </p:txBody>
      </p:sp>
      <p:sp>
        <p:nvSpPr>
          <p:cNvPr id="7" name="左右箭头 6"/>
          <p:cNvSpPr/>
          <p:nvPr/>
        </p:nvSpPr>
        <p:spPr>
          <a:xfrm>
            <a:off x="5053330" y="3501390"/>
            <a:ext cx="2322195" cy="1449070"/>
          </a:xfrm>
          <a:prstGeom prst="lef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
                <a:solidFill>
                  <a:srgbClr val="FF0000"/>
                </a:solidFill>
              </a:rPr>
              <a:t>Will they respond to my request and offer help?</a:t>
            </a:r>
            <a:endParaRPr lang="en-US" altLang="zh-CN" sz="100">
              <a:solidFill>
                <a:srgbClr val="FF0000"/>
              </a:solidFill>
            </a:endParaRPr>
          </a:p>
        </p:txBody>
      </p:sp>
      <p:sp>
        <p:nvSpPr>
          <p:cNvPr id="6" name="文本框 5"/>
          <p:cNvSpPr txBox="1"/>
          <p:nvPr/>
        </p:nvSpPr>
        <p:spPr>
          <a:xfrm>
            <a:off x="5447481" y="3296915"/>
            <a:ext cx="1601808" cy="583565"/>
          </a:xfrm>
          <a:prstGeom prst="rect">
            <a:avLst/>
          </a:prstGeom>
          <a:noFill/>
        </p:spPr>
        <p:txBody>
          <a:bodyPr wrap="square" rtlCol="0">
            <a:spAutoFit/>
          </a:bodyPr>
          <a:p>
            <a:pPr algn="ctr"/>
            <a:r>
              <a:rPr lang="en-US" altLang="zh-CN" sz="3200" b="1">
                <a:solidFill>
                  <a:schemeClr val="tx1"/>
                </a:solidFill>
              </a:rPr>
              <a:t>VS</a:t>
            </a:r>
            <a:endParaRPr lang="en-US" altLang="zh-CN" sz="3200" b="1">
              <a:solidFill>
                <a:schemeClr val="tx1"/>
              </a:solidFill>
            </a:endParaRPr>
          </a:p>
        </p:txBody>
      </p:sp>
      <p:sp>
        <p:nvSpPr>
          <p:cNvPr id="9" name="TextBox 16"/>
          <p:cNvSpPr txBox="1"/>
          <p:nvPr>
            <p:custDataLst>
              <p:tags r:id="rId1"/>
            </p:custDataLst>
          </p:nvPr>
        </p:nvSpPr>
        <p:spPr>
          <a:xfrm>
            <a:off x="1919605" y="160020"/>
            <a:ext cx="10598150" cy="583565"/>
          </a:xfrm>
          <a:prstGeom prst="rect">
            <a:avLst/>
          </a:prstGeom>
          <a:noFill/>
        </p:spPr>
        <p:txBody>
          <a:bodyPr wrap="square" rtlCol="0">
            <a:spAutoFit/>
          </a:bodyPr>
          <a:p>
            <a:pPr algn="l"/>
            <a:r>
              <a:rPr lang="en-US" altLang="zh-CN" sz="3200" b="1">
                <a:solidFill>
                  <a:schemeClr val="bg1"/>
                </a:solidFill>
                <a:latin typeface="Times New Roman" panose="02020603050405020304" charset="0"/>
                <a:cs typeface="Times New Roman" panose="02020603050405020304" charset="0"/>
              </a:rPr>
              <a:t>Read for conflict</a:t>
            </a:r>
            <a:endParaRPr lang="en-US" altLang="zh-CN" sz="3200" b="1">
              <a:solidFill>
                <a:schemeClr val="bg1"/>
              </a:solidFill>
              <a:latin typeface="Times New Roman" panose="02020603050405020304" charset="0"/>
              <a:cs typeface="Times New Roman" panose="02020603050405020304" charset="0"/>
            </a:endParaRPr>
          </a:p>
        </p:txBody>
      </p:sp>
      <p:sp>
        <p:nvSpPr>
          <p:cNvPr id="10" name="文本框 9"/>
          <p:cNvSpPr txBox="1"/>
          <p:nvPr/>
        </p:nvSpPr>
        <p:spPr>
          <a:xfrm>
            <a:off x="1919605" y="2321560"/>
            <a:ext cx="2730500" cy="467995"/>
          </a:xfrm>
          <a:prstGeom prst="rect">
            <a:avLst/>
          </a:prstGeom>
          <a:solidFill>
            <a:schemeClr val="bg1"/>
          </a:solidFill>
        </p:spPr>
        <p:txBody>
          <a:bodyPr wrap="square" rtlCol="0">
            <a:noAutofit/>
          </a:bodyPr>
          <a:p>
            <a:endParaRPr lang="zh-CN" altLang="en-US"/>
          </a:p>
        </p:txBody>
      </p:sp>
      <p:sp>
        <p:nvSpPr>
          <p:cNvPr id="11" name="文本框 10"/>
          <p:cNvSpPr txBox="1"/>
          <p:nvPr/>
        </p:nvSpPr>
        <p:spPr>
          <a:xfrm>
            <a:off x="479425" y="2781935"/>
            <a:ext cx="1116330" cy="467995"/>
          </a:xfrm>
          <a:prstGeom prst="rect">
            <a:avLst/>
          </a:prstGeom>
          <a:solidFill>
            <a:schemeClr val="bg1"/>
          </a:solidFill>
        </p:spPr>
        <p:txBody>
          <a:bodyPr wrap="square" rtlCol="0">
            <a:noAutofit/>
          </a:bodyPr>
          <a:p>
            <a:endParaRPr lang="zh-CN" altLang="en-US"/>
          </a:p>
        </p:txBody>
      </p:sp>
      <p:sp>
        <p:nvSpPr>
          <p:cNvPr id="14" name="文本框 13"/>
          <p:cNvSpPr txBox="1"/>
          <p:nvPr>
            <p:custDataLst>
              <p:tags r:id="rId2"/>
            </p:custDataLst>
          </p:nvPr>
        </p:nvSpPr>
        <p:spPr>
          <a:xfrm>
            <a:off x="551180" y="3296920"/>
            <a:ext cx="3950335" cy="467995"/>
          </a:xfrm>
          <a:prstGeom prst="rect">
            <a:avLst/>
          </a:prstGeom>
          <a:solidFill>
            <a:schemeClr val="bg1"/>
          </a:solidFill>
        </p:spPr>
        <p:txBody>
          <a:bodyPr wrap="square" rtlCol="0">
            <a:noAutofit/>
          </a:bodyPr>
          <a:p>
            <a:endParaRPr lang="zh-CN" altLang="en-US"/>
          </a:p>
        </p:txBody>
      </p:sp>
      <p:sp>
        <p:nvSpPr>
          <p:cNvPr id="15" name="文本框 14"/>
          <p:cNvSpPr txBox="1"/>
          <p:nvPr>
            <p:custDataLst>
              <p:tags r:id="rId3"/>
            </p:custDataLst>
          </p:nvPr>
        </p:nvSpPr>
        <p:spPr>
          <a:xfrm>
            <a:off x="477520" y="3764915"/>
            <a:ext cx="1384935" cy="467995"/>
          </a:xfrm>
          <a:prstGeom prst="rect">
            <a:avLst/>
          </a:prstGeom>
          <a:solidFill>
            <a:schemeClr val="bg1"/>
          </a:solidFill>
        </p:spPr>
        <p:txBody>
          <a:bodyPr wrap="square" rtlCol="0">
            <a:noAutofit/>
          </a:bodyPr>
          <a:p>
            <a:endParaRPr lang="zh-CN" altLang="en-US"/>
          </a:p>
        </p:txBody>
      </p:sp>
      <p:sp>
        <p:nvSpPr>
          <p:cNvPr id="16" name="文本框 15"/>
          <p:cNvSpPr txBox="1"/>
          <p:nvPr>
            <p:custDataLst>
              <p:tags r:id="rId4"/>
            </p:custDataLst>
          </p:nvPr>
        </p:nvSpPr>
        <p:spPr>
          <a:xfrm>
            <a:off x="3215640" y="4117975"/>
            <a:ext cx="1715135" cy="467995"/>
          </a:xfrm>
          <a:prstGeom prst="rect">
            <a:avLst/>
          </a:prstGeom>
          <a:solidFill>
            <a:schemeClr val="bg1"/>
          </a:solidFill>
        </p:spPr>
        <p:txBody>
          <a:bodyPr wrap="square" rtlCol="0">
            <a:noAutofit/>
          </a:bodyPr>
          <a:p>
            <a:endParaRPr lang="zh-CN" altLang="en-US"/>
          </a:p>
        </p:txBody>
      </p:sp>
      <p:sp>
        <p:nvSpPr>
          <p:cNvPr id="17" name="文本框 16"/>
          <p:cNvSpPr txBox="1"/>
          <p:nvPr>
            <p:custDataLst>
              <p:tags r:id="rId5"/>
            </p:custDataLst>
          </p:nvPr>
        </p:nvSpPr>
        <p:spPr>
          <a:xfrm>
            <a:off x="550545" y="4582160"/>
            <a:ext cx="2945130" cy="467995"/>
          </a:xfrm>
          <a:prstGeom prst="rect">
            <a:avLst/>
          </a:prstGeom>
          <a:solidFill>
            <a:schemeClr val="bg1"/>
          </a:solidFill>
        </p:spPr>
        <p:txBody>
          <a:bodyPr wrap="square" rtlCol="0">
            <a:noAutofit/>
          </a:bodyPr>
          <a:p>
            <a:endParaRPr lang="zh-CN" altLang="en-US"/>
          </a:p>
        </p:txBody>
      </p:sp>
      <p:sp>
        <p:nvSpPr>
          <p:cNvPr id="18" name="文本框 17"/>
          <p:cNvSpPr txBox="1"/>
          <p:nvPr>
            <p:custDataLst>
              <p:tags r:id="rId6"/>
            </p:custDataLst>
          </p:nvPr>
        </p:nvSpPr>
        <p:spPr>
          <a:xfrm>
            <a:off x="2783205" y="5085080"/>
            <a:ext cx="1583055" cy="467995"/>
          </a:xfrm>
          <a:prstGeom prst="rect">
            <a:avLst/>
          </a:prstGeom>
          <a:solidFill>
            <a:schemeClr val="bg1"/>
          </a:solidFill>
        </p:spPr>
        <p:txBody>
          <a:bodyPr wrap="square" rtlCol="0">
            <a:noAutofit/>
          </a:bodyPr>
          <a:p>
            <a:endParaRPr lang="zh-CN" altLang="en-US"/>
          </a:p>
        </p:txBody>
      </p:sp>
      <p:sp>
        <p:nvSpPr>
          <p:cNvPr id="19" name="文本框 18"/>
          <p:cNvSpPr txBox="1"/>
          <p:nvPr>
            <p:custDataLst>
              <p:tags r:id="rId7"/>
            </p:custDataLst>
          </p:nvPr>
        </p:nvSpPr>
        <p:spPr>
          <a:xfrm>
            <a:off x="335280" y="5517515"/>
            <a:ext cx="3999230" cy="467995"/>
          </a:xfrm>
          <a:prstGeom prst="rect">
            <a:avLst/>
          </a:prstGeom>
          <a:solidFill>
            <a:schemeClr val="bg1"/>
          </a:solidFill>
        </p:spPr>
        <p:txBody>
          <a:bodyPr wrap="square" rtlCol="0">
            <a:noAutofit/>
          </a:bodyPr>
          <a:p>
            <a:endParaRPr lang="zh-CN" altLang="en-US"/>
          </a:p>
        </p:txBody>
      </p:sp>
      <p:sp>
        <p:nvSpPr>
          <p:cNvPr id="20" name="文本框 19"/>
          <p:cNvSpPr txBox="1"/>
          <p:nvPr>
            <p:custDataLst>
              <p:tags r:id="rId8"/>
            </p:custDataLst>
          </p:nvPr>
        </p:nvSpPr>
        <p:spPr>
          <a:xfrm>
            <a:off x="8039735" y="996950"/>
            <a:ext cx="3220085" cy="737235"/>
          </a:xfrm>
          <a:prstGeom prst="rect">
            <a:avLst/>
          </a:prstGeom>
          <a:solidFill>
            <a:srgbClr val="FFFF00"/>
          </a:solidFill>
        </p:spPr>
        <p:txBody>
          <a:bodyPr wrap="square" rtlCol="0">
            <a:spAutoFit/>
          </a:bodyPr>
          <a:p>
            <a:pPr algn="just">
              <a:lnSpc>
                <a:spcPct val="150000"/>
              </a:lnSpc>
            </a:pPr>
            <a:r>
              <a:rPr lang="en-US" altLang="zh-CN" sz="2800"/>
              <a:t>Possible endings</a:t>
            </a:r>
            <a:endParaRPr lang="en-US" altLang="zh-CN" sz="2800"/>
          </a:p>
        </p:txBody>
      </p:sp>
      <p:pic>
        <p:nvPicPr>
          <p:cNvPr id="2" name="图片 1" descr="图标 图片1"/>
          <p:cNvPicPr>
            <a:picLocks noChangeAspect="1"/>
          </p:cNvPicPr>
          <p:nvPr>
            <p:custDataLst>
              <p:tags r:id="rId9"/>
            </p:custDataLst>
          </p:nvPr>
        </p:nvPicPr>
        <p:blipFill>
          <a:blip r:embed="rId10"/>
          <a:stretch>
            <a:fillRect/>
          </a:stretch>
        </p:blipFill>
        <p:spPr>
          <a:xfrm>
            <a:off x="10701655" y="209550"/>
            <a:ext cx="1161415" cy="9937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00" advTm="1000">
        <p14:warp dir="in"/>
      </p:transition>
    </mc:Choice>
    <mc:Fallback>
      <p:transition spd="slow" advTm="1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0" nodeType="clickEffect">
                                  <p:stCondLst>
                                    <p:cond delay="0"/>
                                  </p:stCondLst>
                                  <p:childTnLst>
                                    <p:animEffect transition="out" filter="blinds(horizontal)">
                                      <p:cBhvr>
                                        <p:cTn id="11" dur="500"/>
                                        <p:tgtEl>
                                          <p:spTgt spid="11"/>
                                        </p:tgtEl>
                                      </p:cBhvr>
                                    </p:animEffect>
                                    <p:set>
                                      <p:cBhvr>
                                        <p:cTn id="12" dur="1" fill="hold">
                                          <p:stCondLst>
                                            <p:cond delay="499"/>
                                          </p:stCondLst>
                                        </p:cTn>
                                        <p:tgtEl>
                                          <p:spTgt spid="11"/>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xit" presetSubtype="10" fill="hold" grpId="0" nodeType="clickEffect">
                                  <p:stCondLst>
                                    <p:cond delay="0"/>
                                  </p:stCondLst>
                                  <p:childTnLst>
                                    <p:animEffect transition="out" filter="blinds(horizontal)">
                                      <p:cBhvr>
                                        <p:cTn id="16" dur="500"/>
                                        <p:tgtEl>
                                          <p:spTgt spid="14"/>
                                        </p:tgtEl>
                                      </p:cBhvr>
                                    </p:animEffect>
                                    <p:set>
                                      <p:cBhvr>
                                        <p:cTn id="17" dur="1" fill="hold">
                                          <p:stCondLst>
                                            <p:cond delay="499"/>
                                          </p:stCondLst>
                                        </p:cTn>
                                        <p:tgtEl>
                                          <p:spTgt spid="14"/>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grpId="0" nodeType="clickEffect">
                                  <p:stCondLst>
                                    <p:cond delay="0"/>
                                  </p:stCondLst>
                                  <p:childTnLst>
                                    <p:animEffect transition="out" filter="blinds(horizontal)">
                                      <p:cBhvr>
                                        <p:cTn id="21" dur="500"/>
                                        <p:tgtEl>
                                          <p:spTgt spid="15"/>
                                        </p:tgtEl>
                                      </p:cBhvr>
                                    </p:animEffect>
                                    <p:set>
                                      <p:cBhvr>
                                        <p:cTn id="22" dur="1" fill="hold">
                                          <p:stCondLst>
                                            <p:cond delay="499"/>
                                          </p:stCondLst>
                                        </p:cTn>
                                        <p:tgtEl>
                                          <p:spTgt spid="1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 presetClass="exit" presetSubtype="10" fill="hold" grpId="0" nodeType="clickEffect">
                                  <p:stCondLst>
                                    <p:cond delay="0"/>
                                  </p:stCondLst>
                                  <p:childTnLst>
                                    <p:animEffect transition="out" filter="blinds(horizontal)">
                                      <p:cBhvr>
                                        <p:cTn id="26" dur="500"/>
                                        <p:tgtEl>
                                          <p:spTgt spid="16"/>
                                        </p:tgtEl>
                                      </p:cBhvr>
                                    </p:animEffect>
                                    <p:set>
                                      <p:cBhvr>
                                        <p:cTn id="27" dur="1" fill="hold">
                                          <p:stCondLst>
                                            <p:cond delay="499"/>
                                          </p:stCondLst>
                                        </p:cTn>
                                        <p:tgtEl>
                                          <p:spTgt spid="16"/>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3" presetClass="exit" presetSubtype="10" fill="hold" grpId="0" nodeType="clickEffect">
                                  <p:stCondLst>
                                    <p:cond delay="0"/>
                                  </p:stCondLst>
                                  <p:childTnLst>
                                    <p:animEffect transition="out" filter="blinds(horizontal)">
                                      <p:cBhvr>
                                        <p:cTn id="31" dur="500"/>
                                        <p:tgtEl>
                                          <p:spTgt spid="17"/>
                                        </p:tgtEl>
                                      </p:cBhvr>
                                    </p:animEffect>
                                    <p:set>
                                      <p:cBhvr>
                                        <p:cTn id="32" dur="1" fill="hold">
                                          <p:stCondLst>
                                            <p:cond delay="499"/>
                                          </p:stCondLst>
                                        </p:cTn>
                                        <p:tgtEl>
                                          <p:spTgt spid="17"/>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3" presetClass="exit" presetSubtype="10" fill="hold" grpId="0" nodeType="clickEffect">
                                  <p:stCondLst>
                                    <p:cond delay="0"/>
                                  </p:stCondLst>
                                  <p:childTnLst>
                                    <p:animEffect transition="out" filter="blinds(horizontal)">
                                      <p:cBhvr>
                                        <p:cTn id="36" dur="500"/>
                                        <p:tgtEl>
                                          <p:spTgt spid="18"/>
                                        </p:tgtEl>
                                      </p:cBhvr>
                                    </p:animEffect>
                                    <p:set>
                                      <p:cBhvr>
                                        <p:cTn id="37" dur="1" fill="hold">
                                          <p:stCondLst>
                                            <p:cond delay="499"/>
                                          </p:stCondLst>
                                        </p:cTn>
                                        <p:tgtEl>
                                          <p:spTgt spid="18"/>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3" presetClass="exit" presetSubtype="10" fill="hold" grpId="0" nodeType="clickEffect">
                                  <p:stCondLst>
                                    <p:cond delay="0"/>
                                  </p:stCondLst>
                                  <p:childTnLst>
                                    <p:animEffect transition="out" filter="blinds(horizontal)">
                                      <p:cBhvr>
                                        <p:cTn id="41" dur="500"/>
                                        <p:tgtEl>
                                          <p:spTgt spid="19"/>
                                        </p:tgtEl>
                                      </p:cBhvr>
                                    </p:animEffect>
                                    <p:set>
                                      <p:cBhvr>
                                        <p:cTn id="42" dur="1" fill="hold">
                                          <p:stCondLst>
                                            <p:cond delay="499"/>
                                          </p:stCondLst>
                                        </p:cTn>
                                        <p:tgtEl>
                                          <p:spTgt spid="19"/>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
                                            <p:txEl>
                                              <p:pRg st="1" end="1"/>
                                            </p:txEl>
                                          </p:spTgt>
                                        </p:tgtEl>
                                        <p:attrNameLst>
                                          <p:attrName>style.visibility</p:attrName>
                                        </p:attrNameLst>
                                      </p:cBhvr>
                                      <p:to>
                                        <p:strVal val="visible"/>
                                      </p:to>
                                    </p:set>
                                    <p:animEffect transition="in" filter="blinds(horizontal)">
                                      <p:cBhvr>
                                        <p:cTn id="47" dur="500"/>
                                        <p:tgtEl>
                                          <p:spTgt spid="3">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3">
                                            <p:txEl>
                                              <p:pRg st="2" end="2"/>
                                            </p:txEl>
                                          </p:spTgt>
                                        </p:tgtEl>
                                        <p:attrNameLst>
                                          <p:attrName>style.visibility</p:attrName>
                                        </p:attrNameLst>
                                      </p:cBhvr>
                                      <p:to>
                                        <p:strVal val="visible"/>
                                      </p:to>
                                    </p:set>
                                    <p:animEffect transition="in" filter="blinds(horizontal)">
                                      <p:cBhvr>
                                        <p:cTn id="52" dur="500"/>
                                        <p:tgtEl>
                                          <p:spTgt spid="3">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3">
                                            <p:txEl>
                                              <p:pRg st="3" end="3"/>
                                            </p:txEl>
                                          </p:spTgt>
                                        </p:tgtEl>
                                        <p:attrNameLst>
                                          <p:attrName>style.visibility</p:attrName>
                                        </p:attrNameLst>
                                      </p:cBhvr>
                                      <p:to>
                                        <p:strVal val="visible"/>
                                      </p:to>
                                    </p:set>
                                    <p:animEffect transition="in" filter="blinds(horizontal)">
                                      <p:cBhvr>
                                        <p:cTn id="5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bldLvl="0" animBg="1"/>
      <p:bldP spid="10" grpId="1" animBg="1"/>
      <p:bldP spid="11" grpId="1" animBg="1"/>
      <p:bldP spid="14" grpId="0" bldLvl="0" animBg="1"/>
      <p:bldP spid="14" grpId="1" animBg="1"/>
      <p:bldP spid="15" grpId="0" bldLvl="0" animBg="1"/>
      <p:bldP spid="15" grpId="1" animBg="1"/>
      <p:bldP spid="16" grpId="0" bldLvl="0" animBg="1"/>
      <p:bldP spid="16" grpId="1" animBg="1"/>
      <p:bldP spid="17" grpId="0" bldLvl="0" animBg="1"/>
      <p:bldP spid="17" grpId="1" animBg="1"/>
      <p:bldP spid="18" grpId="0" bldLvl="0" animBg="1"/>
      <p:bldP spid="18" grpId="1" animBg="1"/>
      <p:bldP spid="19" grpId="0" bldLvl="0" animBg="1"/>
      <p:bldP spid="19"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TextBox 16"/>
          <p:cNvSpPr txBox="1"/>
          <p:nvPr>
            <p:custDataLst>
              <p:tags r:id="rId1"/>
            </p:custDataLst>
          </p:nvPr>
        </p:nvSpPr>
        <p:spPr>
          <a:xfrm>
            <a:off x="1919605" y="160020"/>
            <a:ext cx="10598150" cy="583565"/>
          </a:xfrm>
          <a:prstGeom prst="rect">
            <a:avLst/>
          </a:prstGeom>
          <a:noFill/>
        </p:spPr>
        <p:txBody>
          <a:bodyPr wrap="square" rtlCol="0">
            <a:spAutoFit/>
          </a:bodyPr>
          <a:p>
            <a:pPr algn="l"/>
            <a:r>
              <a:rPr lang="en-US" altLang="zh-CN" sz="3200" b="1">
                <a:solidFill>
                  <a:schemeClr val="bg1"/>
                </a:solidFill>
                <a:latin typeface="Times New Roman" panose="02020603050405020304" charset="0"/>
                <a:cs typeface="Times New Roman" panose="02020603050405020304" charset="0"/>
              </a:rPr>
              <a:t>Read for clues</a:t>
            </a:r>
            <a:endParaRPr lang="en-US" altLang="zh-CN" sz="3200" b="1">
              <a:solidFill>
                <a:schemeClr val="bg1"/>
              </a:solidFill>
              <a:latin typeface="Times New Roman" panose="02020603050405020304" charset="0"/>
              <a:cs typeface="Times New Roman" panose="02020603050405020304" charset="0"/>
            </a:endParaRPr>
          </a:p>
        </p:txBody>
      </p:sp>
      <p:graphicFrame>
        <p:nvGraphicFramePr>
          <p:cNvPr id="2" name="表格 1"/>
          <p:cNvGraphicFramePr/>
          <p:nvPr>
            <p:custDataLst>
              <p:tags r:id="rId2"/>
            </p:custDataLst>
          </p:nvPr>
        </p:nvGraphicFramePr>
        <p:xfrm>
          <a:off x="119380" y="774065"/>
          <a:ext cx="12011025" cy="6083935"/>
        </p:xfrm>
        <a:graphic>
          <a:graphicData uri="http://schemas.openxmlformats.org/drawingml/2006/table">
            <a:tbl>
              <a:tblPr firstRow="1" bandRow="1">
                <a:tableStyleId>{5C22544A-7EE6-4342-B048-85BDC9FD1C3A}</a:tableStyleId>
              </a:tblPr>
              <a:tblGrid>
                <a:gridCol w="5845175"/>
                <a:gridCol w="6165850"/>
              </a:tblGrid>
              <a:tr h="632460">
                <a:tc>
                  <a:txBody>
                    <a:bodyPr/>
                    <a:p>
                      <a:pPr algn="ctr">
                        <a:buNone/>
                      </a:pPr>
                      <a:r>
                        <a:rPr lang="en-US" altLang="zh-CN" sz="3200">
                          <a:solidFill>
                            <a:srgbClr val="0000FF"/>
                          </a:solidFill>
                        </a:rPr>
                        <a:t>Clue</a:t>
                      </a:r>
                      <a:endParaRPr lang="en-US" altLang="zh-CN" sz="3200">
                        <a:solidFill>
                          <a:srgbClr val="0000FF"/>
                        </a:solidFill>
                      </a:endParaRPr>
                    </a:p>
                  </a:txBody>
                  <a:tcPr/>
                </a:tc>
                <a:tc>
                  <a:txBody>
                    <a:bodyPr/>
                    <a:p>
                      <a:pPr algn="ctr">
                        <a:buNone/>
                      </a:pPr>
                      <a:r>
                        <a:rPr lang="en-US" altLang="zh-CN" sz="3200">
                          <a:solidFill>
                            <a:srgbClr val="0000FF"/>
                          </a:solidFill>
                        </a:rPr>
                        <a:t>Foreshadowing</a:t>
                      </a:r>
                      <a:endParaRPr lang="en-US" altLang="zh-CN" sz="3200">
                        <a:solidFill>
                          <a:srgbClr val="0000FF"/>
                        </a:solidFill>
                      </a:endParaRPr>
                    </a:p>
                  </a:txBody>
                  <a:tcPr/>
                </a:tc>
              </a:tr>
              <a:tr h="5451475">
                <a:tc>
                  <a:txBody>
                    <a:bodyPr/>
                    <a:p>
                      <a:pPr indent="0" algn="l" fontAlgn="auto">
                        <a:lnSpc>
                          <a:spcPts val="2480"/>
                        </a:lnSpc>
                        <a:buClrTx/>
                        <a:buSzTx/>
                        <a:buNone/>
                      </a:pPr>
                      <a:endParaRPr lang="en-US" altLang="zh-CN" sz="2400" b="1">
                        <a:latin typeface="Times New Roman" panose="02020603050405020304" charset="0"/>
                        <a:cs typeface="Times New Roman" panose="02020603050405020304" charset="0"/>
                        <a:sym typeface="+mn-ea"/>
                      </a:endParaRPr>
                    </a:p>
                  </a:txBody>
                  <a:tcPr/>
                </a:tc>
                <a:tc>
                  <a:txBody>
                    <a:bodyPr/>
                    <a:p>
                      <a:pPr algn="l">
                        <a:lnSpc>
                          <a:spcPts val="2480"/>
                        </a:lnSpc>
                        <a:buClrTx/>
                        <a:buSzTx/>
                        <a:buNone/>
                      </a:pPr>
                      <a:endParaRPr lang="en-US" altLang="zh-CN" sz="2400" b="1">
                        <a:solidFill>
                          <a:srgbClr val="0000FF"/>
                        </a:solidFill>
                        <a:latin typeface="Times New Roman" panose="02020603050405020304" charset="0"/>
                        <a:cs typeface="Times New Roman" panose="02020603050405020304" charset="0"/>
                      </a:endParaRPr>
                    </a:p>
                  </a:txBody>
                  <a:tcPr/>
                </a:tc>
              </a:tr>
            </a:tbl>
          </a:graphicData>
        </a:graphic>
      </p:graphicFrame>
      <p:sp>
        <p:nvSpPr>
          <p:cNvPr id="3" name="文本框 2"/>
          <p:cNvSpPr txBox="1"/>
          <p:nvPr/>
        </p:nvSpPr>
        <p:spPr>
          <a:xfrm>
            <a:off x="188595" y="1467485"/>
            <a:ext cx="5619115" cy="5549265"/>
          </a:xfrm>
          <a:prstGeom prst="rect">
            <a:avLst/>
          </a:prstGeom>
          <a:noFill/>
        </p:spPr>
        <p:txBody>
          <a:bodyPr wrap="square" rtlCol="0">
            <a:spAutoFit/>
          </a:bodyPr>
          <a:p>
            <a:pPr indent="0" algn="l" fontAlgn="auto">
              <a:lnSpc>
                <a:spcPts val="2480"/>
              </a:lnSpc>
              <a:buClrTx/>
              <a:buSzTx/>
              <a:buNone/>
            </a:pPr>
            <a:r>
              <a:rPr lang="en-US" altLang="zh-CN" sz="2400" b="1">
                <a:latin typeface="Times New Roman" panose="02020603050405020304" charset="0"/>
                <a:cs typeface="Times New Roman" panose="02020603050405020304" charset="0"/>
                <a:sym typeface="+mn-ea"/>
              </a:rPr>
              <a:t>1. All the students would show up in their self-made costumes(装扮)and a winner would be chosen by the principal.</a:t>
            </a:r>
            <a:endParaRPr lang="en-US" altLang="zh-CN" sz="2400" b="1">
              <a:latin typeface="Times New Roman" panose="02020603050405020304" charset="0"/>
              <a:cs typeface="Times New Roman" panose="02020603050405020304" charset="0"/>
            </a:endParaRPr>
          </a:p>
          <a:p>
            <a:pPr indent="0" algn="l" fontAlgn="auto">
              <a:lnSpc>
                <a:spcPts val="2480"/>
              </a:lnSpc>
              <a:buClrTx/>
              <a:buSzTx/>
              <a:buNone/>
            </a:pPr>
            <a:r>
              <a:rPr lang="en-US" altLang="zh-CN" sz="2400" b="1">
                <a:latin typeface="Times New Roman" panose="02020603050405020304" charset="0"/>
                <a:cs typeface="Times New Roman" panose="02020603050405020304" charset="0"/>
                <a:sym typeface="+mn-ea"/>
              </a:rPr>
              <a:t>2. </a:t>
            </a:r>
            <a:r>
              <a:rPr lang="en-US" altLang="zh-CN" sz="2400" b="1">
                <a:latin typeface="Times New Roman" panose="02020603050405020304" charset="0"/>
                <a:cs typeface="Times New Roman" panose="02020603050405020304" charset="0"/>
                <a:sym typeface="+mn-ea"/>
              </a:rPr>
              <a:t>"I'm going as a chocolate bar. My mom and I have been working on it all week.”</a:t>
            </a:r>
            <a:endParaRPr lang="en-US" altLang="zh-CN" sz="2400" b="1">
              <a:latin typeface="Times New Roman" panose="02020603050405020304" charset="0"/>
              <a:cs typeface="Times New Roman" panose="02020603050405020304" charset="0"/>
            </a:endParaRPr>
          </a:p>
          <a:p>
            <a:pPr indent="0" algn="l" fontAlgn="auto">
              <a:lnSpc>
                <a:spcPts val="2480"/>
              </a:lnSpc>
              <a:buClrTx/>
              <a:buSzTx/>
              <a:buNone/>
            </a:pPr>
            <a:r>
              <a:rPr lang="en-US" altLang="zh-CN" sz="2400" b="1">
                <a:latin typeface="Times New Roman" panose="02020603050405020304" charset="0"/>
                <a:cs typeface="Times New Roman" panose="02020603050405020304" charset="0"/>
                <a:sym typeface="+mn-ea"/>
              </a:rPr>
              <a:t>3. </a:t>
            </a:r>
            <a:r>
              <a:rPr lang="en-US" altLang="zh-CN" sz="2400" b="1">
                <a:latin typeface="Times New Roman" panose="02020603050405020304" charset="0"/>
                <a:cs typeface="Times New Roman" panose="02020603050405020304" charset="0"/>
                <a:sym typeface="+mn-ea"/>
              </a:rPr>
              <a:t>“MaxMag the superhero, but Danny, Tom and Izzy are all going as MaxMag too.” Jordan shook his head.</a:t>
            </a:r>
            <a:endParaRPr lang="en-US" altLang="zh-CN" sz="2400" b="1">
              <a:latin typeface="Times New Roman" panose="02020603050405020304" charset="0"/>
              <a:cs typeface="Times New Roman" panose="02020603050405020304" charset="0"/>
              <a:sym typeface="+mn-ea"/>
            </a:endParaRPr>
          </a:p>
          <a:p>
            <a:pPr indent="0" algn="l" fontAlgn="auto">
              <a:lnSpc>
                <a:spcPts val="2480"/>
              </a:lnSpc>
              <a:buClrTx/>
              <a:buSzTx/>
              <a:buNone/>
            </a:pPr>
            <a:r>
              <a:rPr lang="en-US" altLang="zh-CN" sz="2400" b="1">
                <a:latin typeface="Times New Roman" panose="02020603050405020304" charset="0"/>
                <a:cs typeface="Times New Roman" panose="02020603050405020304" charset="0"/>
                <a:sym typeface="+mn-ea"/>
              </a:rPr>
              <a:t>4. </a:t>
            </a:r>
            <a:r>
              <a:rPr lang="en-US" altLang="zh-CN" sz="2400" b="1">
                <a:latin typeface="Times New Roman" panose="02020603050405020304" charset="0"/>
                <a:cs typeface="Times New Roman" panose="02020603050405020304" charset="0"/>
                <a:sym typeface="+mn-ea"/>
              </a:rPr>
              <a:t>“The contest is Friday night.”Jordan sighed.“It's too late to change costumes.”</a:t>
            </a:r>
            <a:endParaRPr lang="en-US" altLang="zh-CN" sz="2400" b="1">
              <a:latin typeface="Times New Roman" panose="02020603050405020304" charset="0"/>
              <a:cs typeface="Times New Roman" panose="02020603050405020304" charset="0"/>
            </a:endParaRPr>
          </a:p>
          <a:p>
            <a:pPr indent="0" algn="l" fontAlgn="auto">
              <a:lnSpc>
                <a:spcPts val="2480"/>
              </a:lnSpc>
              <a:buClrTx/>
              <a:buSzTx/>
              <a:buNone/>
            </a:pPr>
            <a:r>
              <a:rPr lang="en-US" altLang="zh-CN" sz="2400" b="1">
                <a:latin typeface="Times New Roman" panose="02020603050405020304" charset="0"/>
                <a:cs typeface="Times New Roman" panose="02020603050405020304" charset="0"/>
                <a:sym typeface="+mn-ea"/>
              </a:rPr>
              <a:t>5. </a:t>
            </a:r>
            <a:r>
              <a:rPr lang="en-US" altLang="zh-CN" sz="2400" b="1">
                <a:latin typeface="Times New Roman" panose="02020603050405020304" charset="0"/>
                <a:cs typeface="Times New Roman" panose="02020603050405020304" charset="0"/>
                <a:sym typeface="+mn-ea"/>
              </a:rPr>
              <a:t>“Jordan, you have to think outside the box. Look around your house and see what you have. There's hidden potential in everyday items."</a:t>
            </a:r>
            <a:endParaRPr lang="en-US" altLang="zh-CN" sz="2400" b="1">
              <a:latin typeface="Times New Roman" panose="02020603050405020304" charset="0"/>
              <a:cs typeface="Times New Roman" panose="02020603050405020304" charset="0"/>
              <a:sym typeface="+mn-ea"/>
            </a:endParaRPr>
          </a:p>
          <a:p>
            <a:pPr indent="0" algn="l" fontAlgn="auto">
              <a:lnSpc>
                <a:spcPts val="2480"/>
              </a:lnSpc>
              <a:buClrTx/>
              <a:buSzTx/>
              <a:buNone/>
            </a:pPr>
            <a:r>
              <a:rPr lang="en-US" altLang="zh-CN" sz="2400" b="1">
                <a:latin typeface="Times New Roman" panose="02020603050405020304" charset="0"/>
                <a:cs typeface="Times New Roman" panose="02020603050405020304" charset="0"/>
                <a:sym typeface="+mn-ea"/>
              </a:rPr>
              <a:t>6. </a:t>
            </a:r>
            <a:r>
              <a:rPr lang="en-US" altLang="zh-CN" sz="2400" b="1">
                <a:latin typeface="Times New Roman" panose="02020603050405020304" charset="0"/>
                <a:cs typeface="Times New Roman" panose="02020603050405020304" charset="0"/>
                <a:sym typeface="+mn-ea"/>
              </a:rPr>
              <a:t>On top of the desk was the huge empty cardboard box the pieces had come in. </a:t>
            </a:r>
            <a:endParaRPr lang="en-US" altLang="zh-CN" sz="2400" b="1">
              <a:latin typeface="Times New Roman" panose="02020603050405020304" charset="0"/>
              <a:cs typeface="Times New Roman" panose="02020603050405020304" charset="0"/>
              <a:sym typeface="+mn-ea"/>
            </a:endParaRPr>
          </a:p>
          <a:p>
            <a:endParaRPr lang="en-US" altLang="zh-CN" sz="2400" b="1">
              <a:latin typeface="Times New Roman" panose="02020603050405020304" charset="0"/>
              <a:cs typeface="Times New Roman" panose="02020603050405020304" charset="0"/>
              <a:sym typeface="+mn-ea"/>
            </a:endParaRPr>
          </a:p>
        </p:txBody>
      </p:sp>
      <p:sp>
        <p:nvSpPr>
          <p:cNvPr id="4" name="文本框 3"/>
          <p:cNvSpPr txBox="1"/>
          <p:nvPr/>
        </p:nvSpPr>
        <p:spPr>
          <a:xfrm>
            <a:off x="5951855" y="1395730"/>
            <a:ext cx="6212205" cy="5385435"/>
          </a:xfrm>
          <a:prstGeom prst="rect">
            <a:avLst/>
          </a:prstGeom>
          <a:noFill/>
        </p:spPr>
        <p:txBody>
          <a:bodyPr wrap="square" rtlCol="0">
            <a:noAutofit/>
          </a:bodyPr>
          <a:p>
            <a:pPr algn="l">
              <a:lnSpc>
                <a:spcPts val="2480"/>
              </a:lnSpc>
              <a:buClrTx/>
              <a:buSzTx/>
              <a:buNone/>
            </a:pPr>
            <a:r>
              <a:rPr lang="en-US" altLang="zh-CN" sz="2400" b="1">
                <a:solidFill>
                  <a:srgbClr val="0000FF"/>
                </a:solidFill>
                <a:latin typeface="Times New Roman" panose="02020603050405020304" charset="0"/>
                <a:cs typeface="Times New Roman" panose="02020603050405020304" charset="0"/>
                <a:sym typeface="+mn-ea"/>
              </a:rPr>
              <a:t>1.  “The winner of this year’s Harvestfest costume contest is ...”, the principal </a:t>
            </a:r>
            <a:endParaRPr lang="en-US" altLang="zh-CN" sz="2400" b="1">
              <a:solidFill>
                <a:srgbClr val="0000FF"/>
              </a:solidFill>
              <a:latin typeface="Times New Roman" panose="02020603050405020304" charset="0"/>
              <a:cs typeface="Times New Roman" panose="02020603050405020304" charset="0"/>
            </a:endParaRPr>
          </a:p>
          <a:p>
            <a:pPr algn="l">
              <a:lnSpc>
                <a:spcPts val="2480"/>
              </a:lnSpc>
              <a:buClrTx/>
              <a:buSzTx/>
              <a:buNone/>
            </a:pPr>
            <a:r>
              <a:rPr lang="en-US" altLang="zh-CN" sz="2400" b="1">
                <a:solidFill>
                  <a:srgbClr val="0000FF"/>
                </a:solidFill>
                <a:latin typeface="Times New Roman" panose="02020603050405020304" charset="0"/>
                <a:cs typeface="Times New Roman" panose="02020603050405020304" charset="0"/>
                <a:sym typeface="+mn-ea"/>
              </a:rPr>
              <a:t>contined, “Jordan Eastman!” </a:t>
            </a:r>
            <a:endParaRPr lang="en-US" altLang="zh-CN" sz="2400" b="1">
              <a:solidFill>
                <a:srgbClr val="0000FF"/>
              </a:solidFill>
              <a:latin typeface="Times New Roman" panose="02020603050405020304" charset="0"/>
              <a:cs typeface="Times New Roman" panose="02020603050405020304" charset="0"/>
            </a:endParaRPr>
          </a:p>
          <a:p>
            <a:pPr algn="l">
              <a:lnSpc>
                <a:spcPts val="2480"/>
              </a:lnSpc>
              <a:buClrTx/>
              <a:buSzTx/>
              <a:buNone/>
            </a:pPr>
            <a:r>
              <a:rPr lang="en-US" altLang="zh-CN" sz="2400" b="1">
                <a:solidFill>
                  <a:srgbClr val="0000FF"/>
                </a:solidFill>
                <a:latin typeface="Times New Roman" panose="02020603050405020304" charset="0"/>
                <a:cs typeface="Times New Roman" panose="02020603050405020304" charset="0"/>
                <a:sym typeface="+mn-ea"/>
              </a:rPr>
              <a:t>2. Alice in a </a:t>
            </a:r>
            <a:r>
              <a:rPr lang="en-US" altLang="zh-CN" sz="2400" b="1">
                <a:solidFill>
                  <a:srgbClr val="0000FF"/>
                </a:solidFill>
                <a:latin typeface="Times New Roman" panose="02020603050405020304" charset="0"/>
                <a:cs typeface="Times New Roman" panose="02020603050405020304" charset="0"/>
                <a:sym typeface="+mn-ea"/>
              </a:rPr>
              <a:t>chocolate bar showed up and recognised Jordan.</a:t>
            </a:r>
            <a:endParaRPr lang="en-US" altLang="zh-CN" sz="2400" b="1">
              <a:solidFill>
                <a:srgbClr val="0000FF"/>
              </a:solidFill>
              <a:latin typeface="Times New Roman" panose="02020603050405020304" charset="0"/>
              <a:cs typeface="Times New Roman" panose="02020603050405020304" charset="0"/>
            </a:endParaRPr>
          </a:p>
          <a:p>
            <a:pPr algn="l">
              <a:lnSpc>
                <a:spcPts val="2480"/>
              </a:lnSpc>
              <a:buClrTx/>
              <a:buSzTx/>
              <a:buNone/>
            </a:pPr>
            <a:r>
              <a:rPr lang="en-US" altLang="zh-CN" sz="2400" b="1">
                <a:solidFill>
                  <a:srgbClr val="0000FF"/>
                </a:solidFill>
                <a:latin typeface="Times New Roman" panose="02020603050405020304" charset="0"/>
                <a:cs typeface="Times New Roman" panose="02020603050405020304" charset="0"/>
                <a:sym typeface="+mn-ea"/>
              </a:rPr>
              <a:t>3. When he was waiting for his turn, he saw </a:t>
            </a:r>
            <a:r>
              <a:rPr lang="en-US" altLang="zh-CN" sz="2400" b="1">
                <a:solidFill>
                  <a:srgbClr val="0000FF"/>
                </a:solidFill>
                <a:latin typeface="Times New Roman" panose="02020603050405020304" charset="0"/>
                <a:cs typeface="Times New Roman" panose="02020603050405020304" charset="0"/>
                <a:sym typeface="+mn-ea"/>
              </a:rPr>
              <a:t>Danny, Tom and Izzy wearing the same  MaxMag costumes.</a:t>
            </a:r>
            <a:endParaRPr lang="en-US" altLang="zh-CN" sz="2400" b="1">
              <a:solidFill>
                <a:srgbClr val="0000FF"/>
              </a:solidFill>
              <a:latin typeface="Times New Roman" panose="02020603050405020304" charset="0"/>
              <a:cs typeface="Times New Roman" panose="02020603050405020304" charset="0"/>
            </a:endParaRPr>
          </a:p>
          <a:p>
            <a:pPr algn="l">
              <a:lnSpc>
                <a:spcPts val="2480"/>
              </a:lnSpc>
              <a:buClrTx/>
              <a:buSzTx/>
              <a:buNone/>
            </a:pPr>
            <a:r>
              <a:rPr lang="en-US" altLang="zh-CN" sz="2400" b="1">
                <a:solidFill>
                  <a:srgbClr val="0000FF"/>
                </a:solidFill>
                <a:latin typeface="Times New Roman" panose="02020603050405020304" charset="0"/>
                <a:cs typeface="Times New Roman" panose="02020603050405020304" charset="0"/>
                <a:sym typeface="+mn-ea"/>
              </a:rPr>
              <a:t>4. “I am afraid that I won’t have enough time, could you please help me, mom?” “Sure,my dear!” Mom replied.</a:t>
            </a:r>
            <a:endParaRPr lang="en-US" altLang="zh-CN" sz="2400" b="1">
              <a:solidFill>
                <a:srgbClr val="0000FF"/>
              </a:solidFill>
              <a:latin typeface="Times New Roman" panose="02020603050405020304" charset="0"/>
              <a:cs typeface="Times New Roman" panose="02020603050405020304" charset="0"/>
            </a:endParaRPr>
          </a:p>
          <a:p>
            <a:pPr algn="l">
              <a:lnSpc>
                <a:spcPts val="2480"/>
              </a:lnSpc>
              <a:buClrTx/>
              <a:buSzTx/>
              <a:buNone/>
            </a:pPr>
            <a:r>
              <a:rPr lang="en-US" altLang="zh-CN" sz="2400" b="1">
                <a:solidFill>
                  <a:srgbClr val="0000FF"/>
                </a:solidFill>
                <a:latin typeface="Times New Roman" panose="02020603050405020304" charset="0"/>
                <a:cs typeface="Times New Roman" panose="02020603050405020304" charset="0"/>
                <a:sym typeface="+mn-ea"/>
              </a:rPr>
              <a:t>5. He came to realize a fact that there is hidden potential in everyday items, and also everyone.</a:t>
            </a:r>
            <a:endParaRPr lang="en-US" altLang="zh-CN" sz="2400" b="1">
              <a:solidFill>
                <a:srgbClr val="0000FF"/>
              </a:solidFill>
              <a:latin typeface="Times New Roman" panose="02020603050405020304" charset="0"/>
              <a:cs typeface="Times New Roman" panose="02020603050405020304" charset="0"/>
            </a:endParaRPr>
          </a:p>
          <a:p>
            <a:pPr algn="l">
              <a:lnSpc>
                <a:spcPts val="2480"/>
              </a:lnSpc>
              <a:buClrTx/>
              <a:buSzTx/>
              <a:buNone/>
            </a:pPr>
            <a:r>
              <a:rPr lang="en-US" altLang="zh-CN" sz="2400" b="1">
                <a:solidFill>
                  <a:srgbClr val="0000FF"/>
                </a:solidFill>
                <a:latin typeface="Times New Roman" panose="02020603050405020304" charset="0"/>
                <a:cs typeface="Times New Roman" panose="02020603050405020304" charset="0"/>
                <a:sym typeface="+mn-ea"/>
              </a:rPr>
              <a:t>6. Realizing Mom was confused, he quickly added, “That’s a cool desk, Mum. But can I have the big box for the Harvestfest contest?</a:t>
            </a:r>
            <a:endParaRPr lang="en-US" altLang="zh-CN" sz="2400" b="1">
              <a:solidFill>
                <a:srgbClr val="0000FF"/>
              </a:solidFill>
              <a:latin typeface="Times New Roman" panose="02020603050405020304" charset="0"/>
              <a:cs typeface="Times New Roman" panose="02020603050405020304" charset="0"/>
            </a:endParaRPr>
          </a:p>
          <a:p>
            <a:pPr algn="l">
              <a:lnSpc>
                <a:spcPts val="2480"/>
              </a:lnSpc>
              <a:buClrTx/>
              <a:buSzTx/>
              <a:buNone/>
            </a:pPr>
            <a:endParaRPr lang="en-US" altLang="zh-CN" b="1">
              <a:solidFill>
                <a:srgbClr val="0000FF"/>
              </a:solidFill>
              <a:latin typeface="Times New Roman" panose="02020603050405020304" charset="0"/>
              <a:cs typeface="Times New Roman" panose="02020603050405020304" charset="0"/>
            </a:endParaRPr>
          </a:p>
          <a:p>
            <a:endParaRPr lang="zh-CN" altLang="en-US"/>
          </a:p>
        </p:txBody>
      </p:sp>
      <p:pic>
        <p:nvPicPr>
          <p:cNvPr id="5" name="图片 4" descr="图标 图片1"/>
          <p:cNvPicPr>
            <a:picLocks noChangeAspect="1"/>
          </p:cNvPicPr>
          <p:nvPr>
            <p:custDataLst>
              <p:tags r:id="rId3"/>
            </p:custDataLst>
          </p:nvPr>
        </p:nvPicPr>
        <p:blipFill>
          <a:blip r:embed="rId4"/>
          <a:stretch>
            <a:fillRect/>
          </a:stretch>
        </p:blipFill>
        <p:spPr>
          <a:xfrm>
            <a:off x="10701655" y="209550"/>
            <a:ext cx="1161415" cy="9937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xEl>
                                              <p:pRg st="0" end="0"/>
                                            </p:txEl>
                                          </p:spTgt>
                                        </p:tgtEl>
                                        <p:attrNameLst>
                                          <p:attrName>style.visibility</p:attrName>
                                        </p:attrNameLst>
                                      </p:cBhvr>
                                      <p:to>
                                        <p:strVal val="visible"/>
                                      </p:to>
                                    </p:set>
                                    <p:animEffect transition="in" filter="blinds(horizontal)">
                                      <p:cBhvr>
                                        <p:cTn id="37" dur="500"/>
                                        <p:tgtEl>
                                          <p:spTgt spid="4">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
                                            <p:txEl>
                                              <p:pRg st="1" end="1"/>
                                            </p:txEl>
                                          </p:spTgt>
                                        </p:tgtEl>
                                        <p:attrNameLst>
                                          <p:attrName>style.visibility</p:attrName>
                                        </p:attrNameLst>
                                      </p:cBhvr>
                                      <p:to>
                                        <p:strVal val="visible"/>
                                      </p:to>
                                    </p:set>
                                    <p:animEffect transition="in" filter="blinds(horizontal)">
                                      <p:cBhvr>
                                        <p:cTn id="42" dur="500"/>
                                        <p:tgtEl>
                                          <p:spTgt spid="4">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
                                            <p:txEl>
                                              <p:pRg st="2" end="2"/>
                                            </p:txEl>
                                          </p:spTgt>
                                        </p:tgtEl>
                                        <p:attrNameLst>
                                          <p:attrName>style.visibility</p:attrName>
                                        </p:attrNameLst>
                                      </p:cBhvr>
                                      <p:to>
                                        <p:strVal val="visible"/>
                                      </p:to>
                                    </p:set>
                                    <p:animEffect transition="in" filter="blinds(horizontal)">
                                      <p:cBhvr>
                                        <p:cTn id="47" dur="500"/>
                                        <p:tgtEl>
                                          <p:spTgt spid="4">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4">
                                            <p:txEl>
                                              <p:pRg st="3" end="3"/>
                                            </p:txEl>
                                          </p:spTgt>
                                        </p:tgtEl>
                                        <p:attrNameLst>
                                          <p:attrName>style.visibility</p:attrName>
                                        </p:attrNameLst>
                                      </p:cBhvr>
                                      <p:to>
                                        <p:strVal val="visible"/>
                                      </p:to>
                                    </p:set>
                                    <p:animEffect transition="in" filter="blinds(horizontal)">
                                      <p:cBhvr>
                                        <p:cTn id="52" dur="500"/>
                                        <p:tgtEl>
                                          <p:spTgt spid="4">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4">
                                            <p:txEl>
                                              <p:pRg st="4" end="4"/>
                                            </p:txEl>
                                          </p:spTgt>
                                        </p:tgtEl>
                                        <p:attrNameLst>
                                          <p:attrName>style.visibility</p:attrName>
                                        </p:attrNameLst>
                                      </p:cBhvr>
                                      <p:to>
                                        <p:strVal val="visible"/>
                                      </p:to>
                                    </p:set>
                                    <p:animEffect transition="in" filter="blinds(horizontal)">
                                      <p:cBhvr>
                                        <p:cTn id="57" dur="500"/>
                                        <p:tgtEl>
                                          <p:spTgt spid="4">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4">
                                            <p:txEl>
                                              <p:pRg st="5" end="5"/>
                                            </p:txEl>
                                          </p:spTgt>
                                        </p:tgtEl>
                                        <p:attrNameLst>
                                          <p:attrName>style.visibility</p:attrName>
                                        </p:attrNameLst>
                                      </p:cBhvr>
                                      <p:to>
                                        <p:strVal val="visible"/>
                                      </p:to>
                                    </p:set>
                                    <p:animEffect transition="in" filter="blinds(horizontal)">
                                      <p:cBhvr>
                                        <p:cTn id="62" dur="500"/>
                                        <p:tgtEl>
                                          <p:spTgt spid="4">
                                            <p:txEl>
                                              <p:pRg st="5" end="5"/>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4">
                                            <p:txEl>
                                              <p:pRg st="6" end="6"/>
                                            </p:txEl>
                                          </p:spTgt>
                                        </p:tgtEl>
                                        <p:attrNameLst>
                                          <p:attrName>style.visibility</p:attrName>
                                        </p:attrNameLst>
                                      </p:cBhvr>
                                      <p:to>
                                        <p:strVal val="visible"/>
                                      </p:to>
                                    </p:set>
                                    <p:animEffect transition="in" filter="blinds(horizontal)">
                                      <p:cBhvr>
                                        <p:cTn id="6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0" y="836930"/>
            <a:ext cx="12092305" cy="5692775"/>
          </a:xfrm>
          <a:prstGeom prst="rect">
            <a:avLst/>
          </a:prstGeom>
          <a:solidFill>
            <a:schemeClr val="bg1"/>
          </a:solidFill>
        </p:spPr>
        <p:txBody>
          <a:bodyPr wrap="square">
            <a:spAutoFit/>
          </a:bodyPr>
          <a:lstStyle/>
          <a:p>
            <a:pPr algn="just"/>
            <a:r>
              <a:rPr lang="en-US" altLang="zh-CN" sz="2800" kern="100" dirty="0">
                <a:solidFill>
                  <a:srgbClr val="0000FF"/>
                </a:solidFill>
                <a:effectLst/>
                <a:latin typeface="Times New Roman" panose="02020603050405020304" charset="0"/>
                <a:ea typeface="等线" panose="02010600030101010101" pitchFamily="2" charset="-122"/>
                <a:cs typeface="Times New Roman" panose="02020603050405020304" charset="0"/>
              </a:rPr>
              <a:t>Para 1: Jordan's eyes fell on the box and he smiled,"It's perfect . … with my wheelchair.”</a:t>
            </a:r>
            <a:endParaRPr lang="en-US" altLang="zh-CN" sz="2800" kern="100" dirty="0">
              <a:solidFill>
                <a:srgbClr val="0000FF"/>
              </a:solidFill>
              <a:effectLst/>
              <a:latin typeface="Times New Roman" panose="02020603050405020304" charset="0"/>
              <a:ea typeface="等线" panose="02010600030101010101" pitchFamily="2" charset="-122"/>
              <a:cs typeface="Times New Roman" panose="02020603050405020304" charset="0"/>
            </a:endParaRPr>
          </a:p>
          <a:p>
            <a:pPr marL="457200" indent="-457200" algn="just">
              <a:buAutoNum type="arabicPeriod"/>
            </a:pPr>
            <a:r>
              <a:rPr lang="zh-CN" altLang="en-US" sz="2800" kern="100" dirty="0">
                <a:solidFill>
                  <a:srgbClr val="FF0000"/>
                </a:solidFill>
                <a:latin typeface="Times New Roman" panose="02020603050405020304" charset="0"/>
                <a:ea typeface="等线" panose="02010600030101010101" pitchFamily="2" charset="-122"/>
                <a:cs typeface="Times New Roman" panose="02020603050405020304" charset="0"/>
              </a:rPr>
              <a:t>衔接句</a:t>
            </a:r>
            <a:r>
              <a:rPr lang="en-US" altLang="zh-CN" sz="2800" kern="100" dirty="0">
                <a:solidFill>
                  <a:srgbClr val="FF0000"/>
                </a:solidFill>
                <a:latin typeface="Times New Roman" panose="02020603050405020304" charset="0"/>
                <a:ea typeface="等线" panose="02010600030101010101" pitchFamily="2" charset="-122"/>
                <a:cs typeface="Times New Roman" panose="02020603050405020304" charset="0"/>
              </a:rPr>
              <a:t>1</a:t>
            </a:r>
            <a:r>
              <a:rPr lang="zh-CN" altLang="en-US" sz="2800" kern="100" dirty="0">
                <a:solidFill>
                  <a:srgbClr val="FF0000"/>
                </a:solidFill>
                <a:latin typeface="Times New Roman" panose="02020603050405020304" charset="0"/>
                <a:ea typeface="等线" panose="02010600030101010101" pitchFamily="2" charset="-122"/>
                <a:cs typeface="Times New Roman" panose="02020603050405020304" charset="0"/>
              </a:rPr>
              <a:t>：</a:t>
            </a:r>
            <a:r>
              <a:rPr lang="en-US" altLang="zh-CN" sz="2800" kern="100" dirty="0">
                <a:latin typeface="Times New Roman" panose="02020603050405020304" charset="0"/>
                <a:ea typeface="等线" panose="02010600030101010101" pitchFamily="2" charset="-122"/>
                <a:cs typeface="Times New Roman" panose="02020603050405020304" charset="0"/>
              </a:rPr>
              <a:t>How</a:t>
            </a:r>
            <a:r>
              <a:rPr lang="en-US" altLang="zh-CN" sz="2800" kern="100" dirty="0">
                <a:latin typeface="Times New Roman" panose="02020603050405020304" charset="0"/>
                <a:ea typeface="等线" panose="02010600030101010101" pitchFamily="2" charset="-122"/>
                <a:cs typeface="Times New Roman" panose="02020603050405020304" charset="0"/>
              </a:rPr>
              <a:t> do mom react?</a:t>
            </a:r>
            <a:endParaRPr lang="en-US" altLang="zh-CN" sz="2800" kern="100" dirty="0">
              <a:latin typeface="Times New Roman" panose="02020603050405020304" charset="0"/>
              <a:ea typeface="等线" panose="02010600030101010101" pitchFamily="2" charset="-122"/>
              <a:cs typeface="Times New Roman" panose="02020603050405020304" charset="0"/>
            </a:endParaRPr>
          </a:p>
          <a:p>
            <a:pPr marL="457200" indent="-457200" algn="just">
              <a:buAutoNum type="arabicPeriod"/>
            </a:pPr>
            <a:r>
              <a:rPr lang="zh-CN" altLang="en-US" sz="2800" kern="100" dirty="0">
                <a:solidFill>
                  <a:srgbClr val="FF0000"/>
                </a:solidFill>
                <a:latin typeface="Times New Roman" panose="02020603050405020304" charset="0"/>
                <a:ea typeface="等线" panose="02010600030101010101" pitchFamily="2" charset="-122"/>
                <a:cs typeface="Times New Roman" panose="02020603050405020304" charset="0"/>
              </a:rPr>
              <a:t>情节推进（</a:t>
            </a:r>
            <a:r>
              <a:rPr lang="zh-CN" altLang="en-US" sz="2800" kern="100" dirty="0">
                <a:solidFill>
                  <a:srgbClr val="FF0000"/>
                </a:solidFill>
                <a:latin typeface="Times New Roman" panose="02020603050405020304" charset="0"/>
                <a:ea typeface="等线" panose="02010600030101010101" pitchFamily="2" charset="-122"/>
                <a:cs typeface="Times New Roman" panose="02020603050405020304" charset="0"/>
                <a:sym typeface="+mn-ea"/>
              </a:rPr>
              <a:t>心理</a:t>
            </a:r>
            <a:r>
              <a:rPr lang="zh-CN" altLang="en-US" sz="2800" kern="100" dirty="0">
                <a:solidFill>
                  <a:srgbClr val="FF0000"/>
                </a:solidFill>
                <a:latin typeface="Times New Roman" panose="02020603050405020304" charset="0"/>
                <a:ea typeface="等线" panose="02010600030101010101" pitchFamily="2" charset="-122"/>
                <a:cs typeface="Times New Roman" panose="02020603050405020304" charset="0"/>
              </a:rPr>
              <a:t>）：</a:t>
            </a:r>
            <a:r>
              <a:rPr lang="en-US" altLang="zh-CN" sz="2800" kern="100" dirty="0">
                <a:latin typeface="Times New Roman" panose="02020603050405020304" charset="0"/>
                <a:ea typeface="等线" panose="02010600030101010101" pitchFamily="2" charset="-122"/>
                <a:cs typeface="Times New Roman" panose="02020603050405020304" charset="0"/>
              </a:rPr>
              <a:t>How do Jordan feel?</a:t>
            </a:r>
            <a:endParaRPr lang="en-US" altLang="zh-CN" sz="2800" kern="100" dirty="0">
              <a:latin typeface="Times New Roman" panose="02020603050405020304" charset="0"/>
              <a:ea typeface="等线" panose="02010600030101010101" pitchFamily="2" charset="-122"/>
              <a:cs typeface="Times New Roman" panose="02020603050405020304" charset="0"/>
            </a:endParaRPr>
          </a:p>
          <a:p>
            <a:pPr marL="457200" indent="-457200" algn="just">
              <a:buAutoNum type="arabicPeriod"/>
            </a:pPr>
            <a:r>
              <a:rPr lang="zh-CN" altLang="en-US" sz="2800" kern="100" dirty="0">
                <a:solidFill>
                  <a:srgbClr val="FF0000"/>
                </a:solidFill>
                <a:latin typeface="Times New Roman" panose="02020603050405020304" charset="0"/>
                <a:ea typeface="等线" panose="02010600030101010101" pitchFamily="2" charset="-122"/>
                <a:cs typeface="Times New Roman" panose="02020603050405020304" charset="0"/>
              </a:rPr>
              <a:t>情节推进（</a:t>
            </a:r>
            <a:r>
              <a:rPr lang="zh-CN" altLang="en-US" sz="2800" kern="100" dirty="0">
                <a:solidFill>
                  <a:srgbClr val="FF0000"/>
                </a:solidFill>
                <a:latin typeface="Times New Roman" panose="02020603050405020304" charset="0"/>
                <a:ea typeface="等线" panose="02010600030101010101" pitchFamily="2" charset="-122"/>
                <a:cs typeface="Times New Roman" panose="02020603050405020304" charset="0"/>
                <a:sym typeface="+mn-ea"/>
              </a:rPr>
              <a:t>动作</a:t>
            </a:r>
            <a:r>
              <a:rPr lang="zh-CN" altLang="en-US" sz="2800" kern="100" dirty="0">
                <a:solidFill>
                  <a:srgbClr val="FF0000"/>
                </a:solidFill>
                <a:latin typeface="Times New Roman" panose="02020603050405020304" charset="0"/>
                <a:ea typeface="等线" panose="02010600030101010101" pitchFamily="2" charset="-122"/>
                <a:cs typeface="Times New Roman" panose="02020603050405020304" charset="0"/>
              </a:rPr>
              <a:t>）：</a:t>
            </a:r>
            <a:r>
              <a:rPr lang="en-US" altLang="zh-CN" sz="2800" kern="100" dirty="0">
                <a:latin typeface="Times New Roman" panose="02020603050405020304" charset="0"/>
                <a:ea typeface="等线" panose="02010600030101010101" pitchFamily="2" charset="-122"/>
                <a:cs typeface="Times New Roman" panose="02020603050405020304" charset="0"/>
              </a:rPr>
              <a:t>How will Jordan and his mom make the new costume?</a:t>
            </a:r>
            <a:endParaRPr lang="en-US" altLang="zh-CN" sz="2800" kern="100" dirty="0">
              <a:latin typeface="Times New Roman" panose="02020603050405020304" charset="0"/>
              <a:ea typeface="等线" panose="02010600030101010101" pitchFamily="2" charset="-122"/>
              <a:cs typeface="Times New Roman" panose="02020603050405020304" charset="0"/>
            </a:endParaRPr>
          </a:p>
          <a:p>
            <a:pPr marL="457200" indent="-457200" algn="just">
              <a:buAutoNum type="arabicPeriod"/>
            </a:pPr>
            <a:r>
              <a:rPr lang="zh-CN" altLang="en-US" sz="2800" kern="100" dirty="0">
                <a:solidFill>
                  <a:srgbClr val="FF0000"/>
                </a:solidFill>
                <a:latin typeface="Times New Roman" panose="02020603050405020304" charset="0"/>
                <a:ea typeface="等线" panose="02010600030101010101" pitchFamily="2" charset="-122"/>
                <a:cs typeface="Times New Roman" panose="02020603050405020304" charset="0"/>
              </a:rPr>
              <a:t>衔接句</a:t>
            </a:r>
            <a:r>
              <a:rPr lang="en-US" altLang="zh-CN" sz="2800" kern="100" dirty="0">
                <a:solidFill>
                  <a:srgbClr val="FF0000"/>
                </a:solidFill>
                <a:latin typeface="Times New Roman" panose="02020603050405020304" charset="0"/>
                <a:ea typeface="等线" panose="02010600030101010101" pitchFamily="2" charset="-122"/>
                <a:cs typeface="Times New Roman" panose="02020603050405020304" charset="0"/>
              </a:rPr>
              <a:t>2</a:t>
            </a:r>
            <a:r>
              <a:rPr lang="zh-CN" altLang="en-US" sz="2800" kern="100" dirty="0">
                <a:solidFill>
                  <a:srgbClr val="FF0000"/>
                </a:solidFill>
                <a:latin typeface="Times New Roman" panose="02020603050405020304" charset="0"/>
                <a:ea typeface="等线" panose="02010600030101010101" pitchFamily="2" charset="-122"/>
                <a:cs typeface="Times New Roman" panose="02020603050405020304" charset="0"/>
              </a:rPr>
              <a:t>：</a:t>
            </a:r>
            <a:r>
              <a:rPr lang="en-US" altLang="zh-CN" sz="2800" kern="100" dirty="0">
                <a:latin typeface="Times New Roman" panose="02020603050405020304" charset="0"/>
                <a:ea typeface="等线" panose="02010600030101010101" pitchFamily="2" charset="-122"/>
                <a:cs typeface="Times New Roman" panose="02020603050405020304" charset="0"/>
              </a:rPr>
              <a:t>Did t</a:t>
            </a:r>
            <a:r>
              <a:rPr lang="en-US" altLang="zh-CN" sz="2800" kern="100" dirty="0">
                <a:latin typeface="Times New Roman" panose="02020603050405020304" charset="0"/>
                <a:ea typeface="等线" panose="02010600030101010101" pitchFamily="2" charset="-122"/>
                <a:cs typeface="Times New Roman" panose="02020603050405020304" charset="0"/>
                <a:sym typeface="+mn-ea"/>
              </a:rPr>
              <a:t>h</a:t>
            </a:r>
            <a:r>
              <a:rPr lang="en-US" altLang="zh-CN" sz="2800" kern="100" dirty="0">
                <a:latin typeface="Times New Roman" panose="02020603050405020304" charset="0"/>
                <a:ea typeface="等线" panose="02010600030101010101" pitchFamily="2" charset="-122"/>
                <a:cs typeface="Times New Roman" panose="02020603050405020304" charset="0"/>
              </a:rPr>
              <a:t>ey succeed</a:t>
            </a:r>
            <a:r>
              <a:rPr lang="en-US" altLang="zh-CN" sz="2800" kern="100" dirty="0">
                <a:latin typeface="Times New Roman" panose="02020603050405020304" charset="0"/>
                <a:ea typeface="等线" panose="02010600030101010101" pitchFamily="2" charset="-122"/>
                <a:cs typeface="Times New Roman" panose="02020603050405020304" charset="0"/>
              </a:rPr>
              <a:t>?</a:t>
            </a:r>
            <a:endParaRPr lang="zh-CN" altLang="zh-CN" sz="2800" kern="100" dirty="0">
              <a:solidFill>
                <a:srgbClr val="FF0000"/>
              </a:solidFill>
              <a:effectLst/>
              <a:latin typeface="等线" panose="02010600030101010101" pitchFamily="2" charset="-122"/>
              <a:ea typeface="等线" panose="02010600030101010101" pitchFamily="2" charset="-122"/>
              <a:cs typeface="Times New Roman" panose="02020603050405020304" charset="0"/>
            </a:endParaRPr>
          </a:p>
          <a:p>
            <a:pPr algn="just"/>
            <a:endParaRPr lang="en-US" altLang="zh-CN" sz="2800" kern="100" dirty="0">
              <a:solidFill>
                <a:srgbClr val="0000FF"/>
              </a:solidFill>
              <a:effectLst/>
              <a:latin typeface="Times New Roman" panose="02020603050405020304" charset="0"/>
              <a:ea typeface="等线" panose="02010600030101010101" pitchFamily="2" charset="-122"/>
              <a:cs typeface="Times New Roman" panose="02020603050405020304" charset="0"/>
            </a:endParaRPr>
          </a:p>
          <a:p>
            <a:pPr algn="just"/>
            <a:r>
              <a:rPr lang="en-US" altLang="zh-CN" sz="2800" kern="100" dirty="0">
                <a:solidFill>
                  <a:srgbClr val="0000FF"/>
                </a:solidFill>
                <a:effectLst/>
                <a:latin typeface="Times New Roman" panose="02020603050405020304" charset="0"/>
                <a:ea typeface="等线" panose="02010600030101010101" pitchFamily="2" charset="-122"/>
                <a:cs typeface="Times New Roman" panose="02020603050405020304" charset="0"/>
              </a:rPr>
              <a:t>Para 2: Soon it was Friday night, and Jordan couldn't wait to show his costume.</a:t>
            </a:r>
            <a:endParaRPr lang="en-US" altLang="zh-CN" sz="2800" kern="100" dirty="0">
              <a:solidFill>
                <a:srgbClr val="0000FF"/>
              </a:solidFill>
              <a:effectLst/>
              <a:latin typeface="Times New Roman" panose="02020603050405020304" charset="0"/>
              <a:ea typeface="等线" panose="02010600030101010101" pitchFamily="2" charset="-122"/>
              <a:cs typeface="Times New Roman" panose="02020603050405020304" charset="0"/>
            </a:endParaRPr>
          </a:p>
          <a:p>
            <a:pPr algn="just"/>
            <a:r>
              <a:rPr lang="en-US" altLang="zh-CN" sz="2800" kern="100" dirty="0">
                <a:solidFill>
                  <a:srgbClr val="FF0000"/>
                </a:solidFill>
                <a:latin typeface="Times New Roman" panose="02020603050405020304" charset="0"/>
                <a:ea typeface="等线" panose="02010600030101010101" pitchFamily="2" charset="-122"/>
                <a:cs typeface="Times New Roman" panose="02020603050405020304" charset="0"/>
              </a:rPr>
              <a:t>1. </a:t>
            </a:r>
            <a:r>
              <a:rPr lang="zh-CN" altLang="zh-CN" sz="2800" kern="100" dirty="0">
                <a:solidFill>
                  <a:srgbClr val="FF0000"/>
                </a:solidFill>
                <a:latin typeface="Times New Roman" panose="02020603050405020304" charset="0"/>
                <a:ea typeface="等线" panose="02010600030101010101" pitchFamily="2" charset="-122"/>
                <a:cs typeface="Times New Roman" panose="02020603050405020304" charset="0"/>
              </a:rPr>
              <a:t>衔接句</a:t>
            </a:r>
            <a:r>
              <a:rPr lang="en-US" altLang="zh-CN" sz="2800" kern="100" dirty="0">
                <a:solidFill>
                  <a:srgbClr val="FF0000"/>
                </a:solidFill>
                <a:latin typeface="Times New Roman" panose="02020603050405020304" charset="0"/>
                <a:ea typeface="等线" panose="02010600030101010101" pitchFamily="2" charset="-122"/>
                <a:cs typeface="Times New Roman" panose="02020603050405020304" charset="0"/>
              </a:rPr>
              <a:t>3</a:t>
            </a:r>
            <a:r>
              <a:rPr lang="zh-CN" altLang="en-US" sz="2800" kern="100" dirty="0">
                <a:solidFill>
                  <a:srgbClr val="FF0000"/>
                </a:solidFill>
                <a:latin typeface="Times New Roman" panose="02020603050405020304" charset="0"/>
                <a:ea typeface="等线" panose="02010600030101010101" pitchFamily="2" charset="-122"/>
                <a:cs typeface="Times New Roman" panose="02020603050405020304" charset="0"/>
              </a:rPr>
              <a:t>：</a:t>
            </a:r>
            <a:r>
              <a:rPr lang="en-US" altLang="zh-CN" sz="2800" kern="100" dirty="0">
                <a:latin typeface="Times New Roman" panose="02020603050405020304" charset="0"/>
                <a:ea typeface="等线" panose="02010600030101010101" pitchFamily="2" charset="-122"/>
                <a:cs typeface="Times New Roman" panose="02020603050405020304" charset="0"/>
                <a:sym typeface="+mn-ea"/>
              </a:rPr>
              <a:t>How do Jordan feel</a:t>
            </a:r>
            <a:r>
              <a:rPr lang="en-US" altLang="zh-CN" sz="2800" kern="100" dirty="0">
                <a:latin typeface="Times New Roman" panose="02020603050405020304" charset="0"/>
                <a:ea typeface="等线" panose="02010600030101010101" pitchFamily="2" charset="-122"/>
                <a:cs typeface="Times New Roman" panose="02020603050405020304" charset="0"/>
              </a:rPr>
              <a:t>?</a:t>
            </a:r>
            <a:endParaRPr lang="en-US" altLang="zh-CN" sz="2800" kern="100" dirty="0">
              <a:latin typeface="Times New Roman" panose="02020603050405020304" charset="0"/>
              <a:ea typeface="等线" panose="02010600030101010101" pitchFamily="2" charset="-122"/>
              <a:cs typeface="Times New Roman" panose="02020603050405020304" charset="0"/>
            </a:endParaRPr>
          </a:p>
          <a:p>
            <a:pPr algn="just"/>
            <a:r>
              <a:rPr lang="en-US" altLang="zh-CN" sz="2800" kern="100" dirty="0">
                <a:solidFill>
                  <a:srgbClr val="FF0000"/>
                </a:solidFill>
                <a:latin typeface="Times New Roman" panose="02020603050405020304" charset="0"/>
                <a:ea typeface="等线" panose="02010600030101010101" pitchFamily="2" charset="-122"/>
                <a:cs typeface="Times New Roman" panose="02020603050405020304" charset="0"/>
              </a:rPr>
              <a:t>2. </a:t>
            </a:r>
            <a:r>
              <a:rPr lang="zh-CN" altLang="en-US" sz="2800" kern="100" dirty="0">
                <a:solidFill>
                  <a:srgbClr val="FF0000"/>
                </a:solidFill>
                <a:latin typeface="Times New Roman" panose="02020603050405020304" charset="0"/>
                <a:ea typeface="等线" panose="02010600030101010101" pitchFamily="2" charset="-122"/>
                <a:cs typeface="Times New Roman" panose="02020603050405020304" charset="0"/>
              </a:rPr>
              <a:t>情节推进（心理</a:t>
            </a:r>
            <a:r>
              <a:rPr lang="en-US" altLang="zh-CN" sz="2800" kern="100" dirty="0">
                <a:solidFill>
                  <a:srgbClr val="FF0000"/>
                </a:solidFill>
                <a:latin typeface="Times New Roman" panose="02020603050405020304" charset="0"/>
                <a:ea typeface="等线" panose="02010600030101010101" pitchFamily="2" charset="-122"/>
                <a:cs typeface="Times New Roman" panose="02020603050405020304" charset="0"/>
              </a:rPr>
              <a:t>\</a:t>
            </a:r>
            <a:r>
              <a:rPr lang="zh-CN" altLang="en-US" sz="2800" kern="100" dirty="0">
                <a:solidFill>
                  <a:srgbClr val="FF0000"/>
                </a:solidFill>
                <a:latin typeface="Times New Roman" panose="02020603050405020304" charset="0"/>
                <a:ea typeface="等线" panose="02010600030101010101" pitchFamily="2" charset="-122"/>
                <a:cs typeface="Times New Roman" panose="02020603050405020304" charset="0"/>
              </a:rPr>
              <a:t>动作）：</a:t>
            </a:r>
            <a:r>
              <a:rPr lang="en-US" altLang="zh-CN" sz="2800" kern="100" dirty="0">
                <a:latin typeface="Times New Roman" panose="02020603050405020304" charset="0"/>
                <a:ea typeface="等线" panose="02010600030101010101" pitchFamily="2" charset="-122"/>
                <a:cs typeface="Times New Roman" panose="02020603050405020304" charset="0"/>
              </a:rPr>
              <a:t>What happened during the contest?</a:t>
            </a:r>
            <a:endParaRPr lang="en-US" altLang="zh-CN" sz="2800" kern="100" dirty="0">
              <a:latin typeface="Times New Roman" panose="02020603050405020304" charset="0"/>
              <a:ea typeface="等线" panose="02010600030101010101" pitchFamily="2" charset="-122"/>
              <a:cs typeface="Times New Roman" panose="02020603050405020304" charset="0"/>
            </a:endParaRPr>
          </a:p>
          <a:p>
            <a:pPr algn="just"/>
            <a:r>
              <a:rPr lang="en-US" altLang="zh-CN" sz="2800" kern="100" dirty="0">
                <a:solidFill>
                  <a:srgbClr val="FF0000"/>
                </a:solidFill>
                <a:effectLst/>
                <a:latin typeface="Times New Roman" panose="02020603050405020304" charset="0"/>
                <a:ea typeface="等线" panose="02010600030101010101" pitchFamily="2" charset="-122"/>
                <a:cs typeface="Times New Roman" panose="02020603050405020304" charset="0"/>
              </a:rPr>
              <a:t>3. </a:t>
            </a:r>
            <a:r>
              <a:rPr lang="zh-CN" altLang="en-US" sz="2800" kern="100" dirty="0">
                <a:solidFill>
                  <a:srgbClr val="FF0000"/>
                </a:solidFill>
                <a:effectLst/>
                <a:latin typeface="Times New Roman" panose="02020603050405020304" charset="0"/>
                <a:ea typeface="等线" panose="02010600030101010101" pitchFamily="2" charset="-122"/>
                <a:cs typeface="Times New Roman" panose="02020603050405020304" charset="0"/>
              </a:rPr>
              <a:t>结尾：</a:t>
            </a:r>
            <a:r>
              <a:rPr lang="en-US" altLang="zh-CN" sz="2800" kern="100" dirty="0">
                <a:effectLst/>
                <a:latin typeface="Times New Roman" panose="02020603050405020304" charset="0"/>
                <a:ea typeface="等线" panose="02010600030101010101" pitchFamily="2" charset="-122"/>
                <a:cs typeface="Times New Roman" panose="02020603050405020304" charset="0"/>
              </a:rPr>
              <a:t>Who is the winner of contest?</a:t>
            </a:r>
            <a:endParaRPr lang="en-US" altLang="zh-CN" sz="2800" kern="100" dirty="0">
              <a:effectLst/>
              <a:latin typeface="Times New Roman" panose="02020603050405020304" charset="0"/>
              <a:ea typeface="等线" panose="02010600030101010101" pitchFamily="2" charset="-122"/>
              <a:cs typeface="Times New Roman" panose="02020603050405020304" charset="0"/>
            </a:endParaRPr>
          </a:p>
          <a:p>
            <a:pPr algn="just"/>
            <a:r>
              <a:rPr lang="en-US" altLang="zh-CN" sz="2800" kern="100" dirty="0">
                <a:solidFill>
                  <a:srgbClr val="FF0000"/>
                </a:solidFill>
                <a:effectLst/>
                <a:latin typeface="Times New Roman" panose="02020603050405020304" charset="0"/>
                <a:ea typeface="等线" panose="02010600030101010101" pitchFamily="2" charset="-122"/>
                <a:cs typeface="Times New Roman" panose="02020603050405020304" charset="0"/>
              </a:rPr>
              <a:t>4. </a:t>
            </a:r>
            <a:r>
              <a:rPr lang="zh-CN" altLang="en-US" sz="2800" kern="100" dirty="0">
                <a:solidFill>
                  <a:srgbClr val="FF0000"/>
                </a:solidFill>
                <a:effectLst/>
                <a:latin typeface="Times New Roman" panose="02020603050405020304" charset="0"/>
                <a:ea typeface="等线" panose="02010600030101010101" pitchFamily="2" charset="-122"/>
                <a:cs typeface="Times New Roman" panose="02020603050405020304" charset="0"/>
              </a:rPr>
              <a:t>主题升华：</a:t>
            </a:r>
            <a:r>
              <a:rPr lang="en-US" altLang="zh-CN" sz="2800" kern="100" dirty="0">
                <a:effectLst/>
                <a:latin typeface="Times New Roman" panose="02020603050405020304" charset="0"/>
                <a:ea typeface="等线" panose="02010600030101010101" pitchFamily="2" charset="-122"/>
                <a:cs typeface="Times New Roman" panose="02020603050405020304" charset="0"/>
              </a:rPr>
              <a:t>How to echo with the former part?</a:t>
            </a:r>
            <a:endParaRPr lang="en-US" altLang="zh-CN" sz="2800" kern="100" dirty="0">
              <a:effectLst/>
              <a:latin typeface="Times New Roman" panose="02020603050405020304" charset="0"/>
              <a:ea typeface="等线" panose="02010600030101010101" pitchFamily="2" charset="-122"/>
              <a:cs typeface="Times New Roman" panose="02020603050405020304" charset="0"/>
            </a:endParaRPr>
          </a:p>
          <a:p>
            <a:pPr algn="just"/>
            <a:r>
              <a:rPr lang="en-US" altLang="zh-CN" sz="2800" kern="100" dirty="0">
                <a:effectLst/>
                <a:latin typeface="Times New Roman" panose="02020603050405020304" charset="0"/>
                <a:ea typeface="等线" panose="02010600030101010101" pitchFamily="2" charset="-122"/>
                <a:cs typeface="Times New Roman" panose="02020603050405020304" charset="0"/>
              </a:rPr>
              <a:t>                        </a:t>
            </a:r>
            <a:r>
              <a:rPr lang="en-US" altLang="zh-CN" sz="2800" kern="100" dirty="0">
                <a:effectLst/>
                <a:latin typeface="Times New Roman" panose="02020603050405020304" charset="0"/>
                <a:ea typeface="等线" panose="02010600030101010101" pitchFamily="2" charset="-122"/>
                <a:cs typeface="Times New Roman" panose="02020603050405020304" charset="0"/>
                <a:sym typeface="+mn-ea"/>
              </a:rPr>
              <a:t>What</a:t>
            </a:r>
            <a:r>
              <a:rPr lang="en-US" altLang="zh-CN" sz="2800" kern="100" dirty="0">
                <a:latin typeface="Times New Roman" panose="02020603050405020304" charset="0"/>
                <a:ea typeface="等线" panose="02010600030101010101" pitchFamily="2" charset="-122"/>
                <a:cs typeface="Times New Roman" panose="02020603050405020304" charset="0"/>
                <a:sym typeface="+mn-ea"/>
              </a:rPr>
              <a:t> is the theme of the story?</a:t>
            </a:r>
            <a:endParaRPr lang="en-US" altLang="zh-CN" sz="2800" kern="100" dirty="0">
              <a:effectLst/>
              <a:latin typeface="Times New Roman" panose="02020603050405020304" charset="0"/>
              <a:ea typeface="等线" panose="02010600030101010101" pitchFamily="2" charset="-122"/>
              <a:cs typeface="Times New Roman" panose="02020603050405020304" charset="0"/>
            </a:endParaRPr>
          </a:p>
        </p:txBody>
      </p:sp>
      <p:sp>
        <p:nvSpPr>
          <p:cNvPr id="2" name="椭圆 1"/>
          <p:cNvSpPr/>
          <p:nvPr/>
        </p:nvSpPr>
        <p:spPr>
          <a:xfrm>
            <a:off x="4367530" y="873125"/>
            <a:ext cx="1634490" cy="4806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
          </a:p>
        </p:txBody>
      </p:sp>
      <p:sp>
        <p:nvSpPr>
          <p:cNvPr id="4" name="椭圆 3"/>
          <p:cNvSpPr/>
          <p:nvPr/>
        </p:nvSpPr>
        <p:spPr>
          <a:xfrm>
            <a:off x="10272417" y="908729"/>
            <a:ext cx="1848778" cy="48060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
          </a:p>
        </p:txBody>
      </p:sp>
      <p:sp>
        <p:nvSpPr>
          <p:cNvPr id="5" name="椭圆 4"/>
          <p:cNvSpPr/>
          <p:nvPr/>
        </p:nvSpPr>
        <p:spPr>
          <a:xfrm>
            <a:off x="0" y="1268730"/>
            <a:ext cx="2038985" cy="4806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
          </a:p>
        </p:txBody>
      </p:sp>
      <p:sp>
        <p:nvSpPr>
          <p:cNvPr id="9" name="TextBox 16"/>
          <p:cNvSpPr txBox="1"/>
          <p:nvPr>
            <p:custDataLst>
              <p:tags r:id="rId1"/>
            </p:custDataLst>
          </p:nvPr>
        </p:nvSpPr>
        <p:spPr>
          <a:xfrm>
            <a:off x="1847215" y="124460"/>
            <a:ext cx="10598150" cy="583565"/>
          </a:xfrm>
          <a:prstGeom prst="rect">
            <a:avLst/>
          </a:prstGeom>
          <a:noFill/>
        </p:spPr>
        <p:txBody>
          <a:bodyPr wrap="square" rtlCol="0">
            <a:spAutoFit/>
          </a:bodyPr>
          <a:p>
            <a:pPr algn="l"/>
            <a:r>
              <a:rPr lang="en-US" altLang="zh-CN" sz="3200" b="1">
                <a:solidFill>
                  <a:schemeClr val="bg1"/>
                </a:solidFill>
                <a:latin typeface="Times New Roman" panose="02020603050405020304" charset="0"/>
                <a:cs typeface="Times New Roman" panose="02020603050405020304" charset="0"/>
              </a:rPr>
              <a:t>Predict for writing</a:t>
            </a:r>
            <a:endParaRPr lang="en-US" altLang="zh-CN" sz="3200" b="1">
              <a:solidFill>
                <a:schemeClr val="bg1"/>
              </a:solidFill>
              <a:latin typeface="Times New Roman" panose="02020603050405020304" charset="0"/>
              <a:cs typeface="Times New Roman" panose="02020603050405020304" charset="0"/>
            </a:endParaRPr>
          </a:p>
        </p:txBody>
      </p:sp>
      <p:sp>
        <p:nvSpPr>
          <p:cNvPr id="6" name="椭圆 5"/>
          <p:cNvSpPr/>
          <p:nvPr>
            <p:custDataLst>
              <p:tags r:id="rId2"/>
            </p:custDataLst>
          </p:nvPr>
        </p:nvSpPr>
        <p:spPr>
          <a:xfrm>
            <a:off x="3143250" y="3825875"/>
            <a:ext cx="1634490" cy="4806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
          </a:p>
        </p:txBody>
      </p:sp>
      <p:sp>
        <p:nvSpPr>
          <p:cNvPr id="7" name="椭圆 6"/>
          <p:cNvSpPr/>
          <p:nvPr>
            <p:custDataLst>
              <p:tags r:id="rId3"/>
            </p:custDataLst>
          </p:nvPr>
        </p:nvSpPr>
        <p:spPr>
          <a:xfrm>
            <a:off x="8832215" y="3861435"/>
            <a:ext cx="2519680" cy="4806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
          </a:p>
        </p:txBody>
      </p:sp>
      <p:pic>
        <p:nvPicPr>
          <p:cNvPr id="8" name="图片 7" descr="图标 图片1"/>
          <p:cNvPicPr>
            <a:picLocks noChangeAspect="1"/>
          </p:cNvPicPr>
          <p:nvPr>
            <p:custDataLst>
              <p:tags r:id="rId4"/>
            </p:custDataLst>
          </p:nvPr>
        </p:nvPicPr>
        <p:blipFill>
          <a:blip r:embed="rId5"/>
          <a:stretch>
            <a:fillRect/>
          </a:stretch>
        </p:blipFill>
        <p:spPr>
          <a:xfrm>
            <a:off x="10701655" y="209550"/>
            <a:ext cx="1161415" cy="9937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heel(1)">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heel(1)">
                                      <p:cBhvr>
                                        <p:cTn id="17" dur="20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blinds(horizontal)">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blinds(horizontal)">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blinds(horizontal)">
                                      <p:cBhvr>
                                        <p:cTn id="32" dur="500"/>
                                        <p:tgtEl>
                                          <p:spTgt spid="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blinds(horizontal)">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1" presetClass="entr" presetSubtype="1"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heel(1)">
                                      <p:cBhvr>
                                        <p:cTn id="42" dur="20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21" presetClass="entr" presetSubtype="1"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wheel(1)">
                                      <p:cBhvr>
                                        <p:cTn id="47" dur="2000"/>
                                        <p:tgtEl>
                                          <p:spTgt spid="7"/>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3">
                                            <p:txEl>
                                              <p:pRg st="7" end="7"/>
                                            </p:txEl>
                                          </p:spTgt>
                                        </p:tgtEl>
                                        <p:attrNameLst>
                                          <p:attrName>style.visibility</p:attrName>
                                        </p:attrNameLst>
                                      </p:cBhvr>
                                      <p:to>
                                        <p:strVal val="visible"/>
                                      </p:to>
                                    </p:set>
                                    <p:animEffect transition="in" filter="blinds(horizontal)">
                                      <p:cBhvr>
                                        <p:cTn id="52" dur="500"/>
                                        <p:tgtEl>
                                          <p:spTgt spid="3">
                                            <p:txEl>
                                              <p:pRg st="7" end="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3">
                                            <p:txEl>
                                              <p:pRg st="8" end="8"/>
                                            </p:txEl>
                                          </p:spTgt>
                                        </p:tgtEl>
                                        <p:attrNameLst>
                                          <p:attrName>style.visibility</p:attrName>
                                        </p:attrNameLst>
                                      </p:cBhvr>
                                      <p:to>
                                        <p:strVal val="visible"/>
                                      </p:to>
                                    </p:set>
                                    <p:animEffect transition="in" filter="blinds(horizontal)">
                                      <p:cBhvr>
                                        <p:cTn id="57" dur="500"/>
                                        <p:tgtEl>
                                          <p:spTgt spid="3">
                                            <p:txEl>
                                              <p:pRg st="8" end="8"/>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3">
                                            <p:txEl>
                                              <p:pRg st="9" end="9"/>
                                            </p:txEl>
                                          </p:spTgt>
                                        </p:tgtEl>
                                        <p:attrNameLst>
                                          <p:attrName>style.visibility</p:attrName>
                                        </p:attrNameLst>
                                      </p:cBhvr>
                                      <p:to>
                                        <p:strVal val="visible"/>
                                      </p:to>
                                    </p:set>
                                    <p:animEffect transition="in" filter="blinds(horizontal)">
                                      <p:cBhvr>
                                        <p:cTn id="62" dur="500"/>
                                        <p:tgtEl>
                                          <p:spTgt spid="3">
                                            <p:txEl>
                                              <p:pRg st="9" end="9"/>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Effect transition="in" filter="blinds(horizontal)">
                                      <p:cBhvr>
                                        <p:cTn id="67" dur="500"/>
                                        <p:tgtEl>
                                          <p:spTgt spid="3">
                                            <p:txEl>
                                              <p:pRg st="10" end="1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3">
                                            <p:txEl>
                                              <p:pRg st="11" end="11"/>
                                            </p:txEl>
                                          </p:spTgt>
                                        </p:tgtEl>
                                        <p:attrNameLst>
                                          <p:attrName>style.visibility</p:attrName>
                                        </p:attrNameLst>
                                      </p:cBhvr>
                                      <p:to>
                                        <p:strVal val="visible"/>
                                      </p:to>
                                    </p:set>
                                    <p:animEffect transition="in" filter="blinds(horizontal)">
                                      <p:cBhvr>
                                        <p:cTn id="7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 grpId="0" bldLvl="0" animBg="1"/>
      <p:bldP spid="5" grpId="0" bldLvl="0" animBg="1"/>
      <p:bldP spid="6" grpId="0" bldLvl="0" animBg="1"/>
      <p:bldP spid="7" grpId="0" bldLvl="0" animBg="1"/>
    </p:bld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UNIT_PLACING_PICTURE_USER_VIEWPORT" val="{&quot;height&quot;:4320,&quot;width&quot;:3750}"/>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UNIT_TABLE_BEAUTIFY" val="smartTable{289ee906-2f51-4aab-a860-50f1d74c260b}"/>
  <p:tag name="TABLE_ENDDRAG_ORIGIN_RECT" val="945*479"/>
  <p:tag name="TABLE_ENDDRAG_RECT" val="9*60*945*479"/>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wm#"/>
  <p:tag name="KSO_WM_TEMPLATE_CATEGORY" val="custom"/>
  <p:tag name="KSO_WM_TEMPLATE_INDEX" val="20205081"/>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wm#"/>
  <p:tag name="KSO_WM_TEMPLATE_CATEGORY" val="custom"/>
  <p:tag name="KSO_WM_TEMPLATE_INDEX" val="20205081"/>
</p:tagLst>
</file>

<file path=ppt/tags/tag46.xml><?xml version="1.0" encoding="utf-8"?>
<p:tagLst xmlns:p="http://schemas.openxmlformats.org/presentationml/2006/main">
  <p:tag name="PA" val="v4.1.3"/>
</p:tagLst>
</file>

<file path=ppt/tags/tag47.xml><?xml version="1.0" encoding="utf-8"?>
<p:tagLst xmlns:p="http://schemas.openxmlformats.org/presentationml/2006/main">
  <p:tag name="PA" val="v4.1.3"/>
</p:tagLst>
</file>

<file path=ppt/tags/tag48.xml><?xml version="1.0" encoding="utf-8"?>
<p:tagLst xmlns:p="http://schemas.openxmlformats.org/presentationml/2006/main">
  <p:tag name="PA" val="v4.1.3"/>
</p:tagLst>
</file>

<file path=ppt/tags/tag49.xml><?xml version="1.0" encoding="utf-8"?>
<p:tagLst xmlns:p="http://schemas.openxmlformats.org/presentationml/2006/main">
  <p:tag name="PA" val="v4.1.3"/>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PA" val="v4.1.3"/>
</p:tagLst>
</file>

<file path=ppt/tags/tag51.xml><?xml version="1.0" encoding="utf-8"?>
<p:tagLst xmlns:p="http://schemas.openxmlformats.org/presentationml/2006/main">
  <p:tag name="PA" val="v4.1.3"/>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PP_MARK_KEY" val="43512582-aecb-4012-b4e2-810841d1e44b"/>
  <p:tag name="COMMONDATA" val="eyJoZGlkIjoiNDA3NDU0NzJiYzAzNjhkZmVjNzBkOWVhNjJlNWZmNGQifQ=="/>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变形金刚—擎天柱">
  <a:themeElements>
    <a:clrScheme name="变形金刚—擎天柱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变形金刚—擎天柱">
      <a:majorFont>
        <a:latin typeface="Arial"/>
        <a:ea typeface="黑体"/>
        <a:cs typeface=""/>
      </a:majorFont>
      <a:minorFont>
        <a:latin typeface="Arial"/>
        <a:ea typeface="方正大标宋简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变形金刚—擎天柱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变形金刚—擎天柱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变形金刚—擎天柱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变形金刚—擎天柱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变形金刚—擎天柱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变形金刚—擎天柱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变形金刚—擎天柱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变形金刚—擎天柱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变形金刚—擎天柱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变形金刚—擎天柱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变形金刚—擎天柱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变形金刚—擎天柱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变形金刚—擎天柱">
  <a:themeElements>
    <a:clrScheme name="变形金刚—擎天柱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变形金刚—擎天柱">
      <a:majorFont>
        <a:latin typeface="Arial"/>
        <a:ea typeface="黑体"/>
        <a:cs typeface=""/>
      </a:majorFont>
      <a:minorFont>
        <a:latin typeface="Arial"/>
        <a:ea typeface="方正大标宋简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变形金刚—擎天柱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变形金刚—擎天柱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变形金刚—擎天柱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变形金刚—擎天柱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变形金刚—擎天柱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变形金刚—擎天柱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变形金刚—擎天柱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变形金刚—擎天柱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变形金刚—擎天柱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变形金刚—擎天柱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变形金刚—擎天柱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变形金刚—擎天柱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变形金刚—擎天柱</Template>
  <TotalTime>0</TotalTime>
  <Words>17540</Words>
  <Application>WPS 演示</Application>
  <PresentationFormat>全屏显示(4:3)</PresentationFormat>
  <Paragraphs>273</Paragraphs>
  <Slides>27</Slides>
  <Notes>0</Notes>
  <HiddenSlides>0</HiddenSlides>
  <MMClips>0</MMClips>
  <ScaleCrop>false</ScaleCrop>
  <HeadingPairs>
    <vt:vector size="6" baseType="variant">
      <vt:variant>
        <vt:lpstr>已用的字体</vt:lpstr>
      </vt:variant>
      <vt:variant>
        <vt:i4>20</vt:i4>
      </vt:variant>
      <vt:variant>
        <vt:lpstr>主题</vt:lpstr>
      </vt:variant>
      <vt:variant>
        <vt:i4>2</vt:i4>
      </vt:variant>
      <vt:variant>
        <vt:lpstr>幻灯片标题</vt:lpstr>
      </vt:variant>
      <vt:variant>
        <vt:i4>27</vt:i4>
      </vt:variant>
    </vt:vector>
  </HeadingPairs>
  <TitlesOfParts>
    <vt:vector size="49" baseType="lpstr">
      <vt:lpstr>Arial</vt:lpstr>
      <vt:lpstr>宋体</vt:lpstr>
      <vt:lpstr>Wingdings</vt:lpstr>
      <vt:lpstr>黑体</vt:lpstr>
      <vt:lpstr>Yuanti SC</vt:lpstr>
      <vt:lpstr>时尚中黑简体</vt:lpstr>
      <vt:lpstr>Times New Roman</vt:lpstr>
      <vt:lpstr>新宋体</vt:lpstr>
      <vt:lpstr>Roboto Light</vt:lpstr>
      <vt:lpstr>Helvetica Neue</vt:lpstr>
      <vt:lpstr>等线</vt:lpstr>
      <vt:lpstr>微软雅黑</vt:lpstr>
      <vt:lpstr>Arial Unicode MS</vt:lpstr>
      <vt:lpstr>方正大标宋简体</vt:lpstr>
      <vt:lpstr>Calibri</vt:lpstr>
      <vt:lpstr>Calibri</vt:lpstr>
      <vt:lpstr>Arial Black</vt:lpstr>
      <vt:lpstr>Wide Latin</vt:lpstr>
      <vt:lpstr>Aa小梨涡 (非商业使用)</vt:lpstr>
      <vt:lpstr>阿里巴巴普惠体</vt:lpstr>
      <vt:lpstr>变形金刚—擎天柱</vt:lpstr>
      <vt:lpstr>1_变形金刚—擎天柱</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Kelly</cp:lastModifiedBy>
  <cp:revision>95</cp:revision>
  <dcterms:created xsi:type="dcterms:W3CDTF">2023-04-19T13:40:00Z</dcterms:created>
  <dcterms:modified xsi:type="dcterms:W3CDTF">2023-04-26T09:20:25Z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ICV">
    <vt:lpwstr>F73B6E8FCC954AA6B561C30601F8D73B_13</vt:lpwstr>
  </property>
  <property fmtid="{D5CDD505-2E9C-101B-9397-08002B2CF9AE}" pid="4" name="KSOProductBuildVer">
    <vt:lpwstr>2052-11.1.0.14036</vt:lpwstr>
  </property>
</Properties>
</file>