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Lst>
  <p:notesMasterIdLst>
    <p:notesMasterId r:id="rId9"/>
  </p:notesMasterIdLst>
  <p:sldIdLst>
    <p:sldId id="256" r:id="rId8"/>
    <p:sldId id="281" r:id="rId10"/>
    <p:sldId id="283" r:id="rId11"/>
    <p:sldId id="257" r:id="rId12"/>
    <p:sldId id="264" r:id="rId13"/>
    <p:sldId id="272" r:id="rId14"/>
    <p:sldId id="276" r:id="rId15"/>
    <p:sldId id="273" r:id="rId16"/>
    <p:sldId id="277" r:id="rId17"/>
    <p:sldId id="279" r:id="rId18"/>
    <p:sldId id="274" r:id="rId19"/>
    <p:sldId id="278" r:id="rId20"/>
    <p:sldId id="266" r:id="rId21"/>
    <p:sldId id="300" r:id="rId22"/>
    <p:sldId id="301" r:id="rId23"/>
    <p:sldId id="302" r:id="rId24"/>
    <p:sldId id="269" r:id="rId25"/>
    <p:sldId id="270" r:id="rId26"/>
    <p:sldId id="262" r:id="rId27"/>
    <p:sldId id="263" r:id="rId28"/>
    <p:sldId id="275"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王 雪" initials="王" lastIdx="0" clrIdx="2"/>
  <p:cmAuthor id="4" name="王习习" initials="王" lastIdx="0" clrIdx="0"/>
  <p:cmAuthor id="7" name="雨林木风" initials="雨" lastIdx="0" clrIdx="0"/>
  <p:cmAuthor id="8" name="未知用户1" initials="未" lastIdx="0" clrIdx="0"/>
  <p:cmAuthor id="6" name="Administrator" initials="A" lastIdx="0" clrIdx="5"/>
  <p:cmAuthor id="0" name="samsung" initials="s" lastIdx="0" clrIdx="0"/>
  <p:cmAuthor id="5" name="HP22" initials="H"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1B750"/>
    <a:srgbClr val="B7C6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87.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B3879A-13BE-4F3B-AFE5-B90C2B1439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pPr marL="171450" indent="-171450">
              <a:buFont typeface="Arial" panose="020B0604020202020204" pitchFamily="34" charset="0"/>
              <a:buChar char="•"/>
            </a:pPr>
            <a:r>
              <a:rPr lang="zh-CN" altLang="en-US"/>
              <a:t>课件来源：脑洞英语课堂</a:t>
            </a:r>
            <a:endParaRPr lang="zh-CN" altLang="en-US"/>
          </a:p>
          <a:p>
            <a:pPr marL="171450" indent="-171450">
              <a:buFont typeface="Arial" panose="020B0604020202020204" pitchFamily="34" charset="0"/>
              <a:buChar char="•"/>
            </a:pPr>
            <a:r>
              <a:rPr lang="zh-CN" altLang="en-US"/>
              <a:t>对本课件使用有任何疑问，  请联系小助手：</a:t>
            </a:r>
            <a:r>
              <a:rPr lang="en-US" altLang="zh-CN"/>
              <a:t>naodong12</a:t>
            </a:r>
            <a:endParaRPr lang="en-US" altLang="zh-CN"/>
          </a:p>
          <a:p>
            <a:pPr marL="171450" indent="-171450">
              <a:buFont typeface="Arial" panose="020B0604020202020204" pitchFamily="34" charset="0"/>
              <a:buChar char="•"/>
            </a:pPr>
            <a:r>
              <a:rPr lang="zh-CN" altLang="en-US"/>
              <a:t>更多优质内容，欢迎访问</a:t>
            </a:r>
            <a:r>
              <a:rPr lang="en-US" altLang="zh-CN"/>
              <a:t>【</a:t>
            </a:r>
            <a:r>
              <a:rPr lang="zh-CN" altLang="en-US"/>
              <a:t>脑洞备课网</a:t>
            </a:r>
            <a:r>
              <a:rPr lang="en-US" altLang="zh-CN"/>
              <a:t>】</a:t>
            </a:r>
            <a:r>
              <a:rPr lang="zh-CN" altLang="en-US"/>
              <a:t>：</a:t>
            </a:r>
            <a:r>
              <a:rPr lang="en-US" altLang="zh-CN"/>
              <a:t>www.naodongenglish.com</a:t>
            </a:r>
            <a:endParaRPr lang="en-US" altLang="zh-CN"/>
          </a:p>
        </p:txBody>
      </p:sp>
      <p:sp>
        <p:nvSpPr>
          <p:cNvPr id="4" name="灯片编号占位符 3"/>
          <p:cNvSpPr>
            <a:spLocks noGrp="1"/>
          </p:cNvSpPr>
          <p:nvPr>
            <p:ph type="sldNum" sz="quarter" idx="5"/>
            <p:custDataLst>
              <p:tags r:id="rId5"/>
            </p:custDataLst>
          </p:nvPr>
        </p:nvSpPr>
        <p:spPr/>
        <p:txBody>
          <a:bodyPr/>
          <a:lstStyle/>
          <a:p>
            <a:fld id="{C4ED7A71-7FDA-4375-823E-6AE8959134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endParaRPr lang="zh-CN" altLang="en-US"/>
          </a:p>
        </p:txBody>
      </p:sp>
      <p:sp>
        <p:nvSpPr>
          <p:cNvPr id="4" name="灯片编号占位符 3"/>
          <p:cNvSpPr>
            <a:spLocks noGrp="1"/>
          </p:cNvSpPr>
          <p:nvPr>
            <p:ph type="sldNum" sz="quarter" idx="5"/>
            <p:custDataLst>
              <p:tags r:id="rId5"/>
            </p:custDataLst>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82681912-8CC0-4B9F-BE2A-5B54BD796B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D3607-80C4-4EBA-AAC5-9EEB49AF0E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pPr marL="171450" indent="-171450">
              <a:buFont typeface="Arial" panose="020B0604020202020204" pitchFamily="34" charset="0"/>
              <a:buChar char="•"/>
            </a:pPr>
            <a:r>
              <a:rPr lang="zh-CN" altLang="en-US"/>
              <a:t>课件来源：脑洞英语课堂</a:t>
            </a:r>
            <a:endParaRPr lang="zh-CN" altLang="en-US"/>
          </a:p>
          <a:p>
            <a:pPr marL="171450" indent="-171450">
              <a:buFont typeface="Arial" panose="020B0604020202020204" pitchFamily="34" charset="0"/>
              <a:buChar char="•"/>
            </a:pPr>
            <a:r>
              <a:rPr lang="zh-CN" altLang="en-US"/>
              <a:t>对本课件使用有任何疑问，  请联系小助手：</a:t>
            </a:r>
            <a:r>
              <a:rPr lang="en-US" altLang="zh-CN"/>
              <a:t>naodong12</a:t>
            </a:r>
            <a:endParaRPr lang="en-US" altLang="zh-CN"/>
          </a:p>
          <a:p>
            <a:pPr marL="171450" indent="-171450">
              <a:buFont typeface="Arial" panose="020B0604020202020204" pitchFamily="34" charset="0"/>
              <a:buChar char="•"/>
            </a:pPr>
            <a:r>
              <a:rPr lang="zh-CN" altLang="en-US"/>
              <a:t>更多优质内容，欢迎访问</a:t>
            </a:r>
            <a:r>
              <a:rPr lang="en-US" altLang="zh-CN"/>
              <a:t>【</a:t>
            </a:r>
            <a:r>
              <a:rPr lang="zh-CN" altLang="en-US"/>
              <a:t>脑洞备课网</a:t>
            </a:r>
            <a:r>
              <a:rPr lang="en-US" altLang="zh-CN"/>
              <a:t>】</a:t>
            </a:r>
            <a:r>
              <a:rPr lang="zh-CN" altLang="en-US"/>
              <a:t>：</a:t>
            </a:r>
            <a:r>
              <a:rPr lang="en-US" altLang="zh-CN"/>
              <a:t>www.naodongenglish.com</a:t>
            </a:r>
            <a:endParaRPr lang="en-US" altLang="zh-CN"/>
          </a:p>
        </p:txBody>
      </p:sp>
      <p:sp>
        <p:nvSpPr>
          <p:cNvPr id="4" name="灯片编号占位符 3"/>
          <p:cNvSpPr>
            <a:spLocks noGrp="1"/>
          </p:cNvSpPr>
          <p:nvPr>
            <p:ph type="sldNum" sz="quarter" idx="5"/>
            <p:custDataLst>
              <p:tags r:id="rId5"/>
            </p:custDataLst>
          </p:nvPr>
        </p:nvSpPr>
        <p:spPr/>
        <p:txBody>
          <a:bodyPr/>
          <a:lstStyle/>
          <a:p>
            <a:fld id="{C4ED7A71-7FDA-4375-823E-6AE8959134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pPr marL="171450" indent="-171450">
              <a:buFont typeface="Arial" panose="020B0604020202020204" pitchFamily="34" charset="0"/>
              <a:buChar char="•"/>
            </a:pPr>
            <a:r>
              <a:rPr lang="zh-CN" altLang="en-US"/>
              <a:t>课件来源：脑洞英语课堂</a:t>
            </a:r>
            <a:endParaRPr lang="zh-CN" altLang="en-US"/>
          </a:p>
          <a:p>
            <a:pPr marL="171450" indent="-171450">
              <a:buFont typeface="Arial" panose="020B0604020202020204" pitchFamily="34" charset="0"/>
              <a:buChar char="•"/>
            </a:pPr>
            <a:r>
              <a:rPr lang="zh-CN" altLang="en-US"/>
              <a:t>对本课件使用有任何疑问，  请联系小助手：</a:t>
            </a:r>
            <a:r>
              <a:rPr lang="en-US" altLang="zh-CN"/>
              <a:t>naodong12</a:t>
            </a:r>
            <a:endParaRPr lang="en-US" altLang="zh-CN"/>
          </a:p>
          <a:p>
            <a:pPr marL="171450" indent="-171450">
              <a:buFont typeface="Arial" panose="020B0604020202020204" pitchFamily="34" charset="0"/>
              <a:buChar char="•"/>
            </a:pPr>
            <a:r>
              <a:rPr lang="zh-CN" altLang="en-US"/>
              <a:t>更多优质内容，欢迎访问</a:t>
            </a:r>
            <a:r>
              <a:rPr lang="en-US" altLang="zh-CN"/>
              <a:t>【</a:t>
            </a:r>
            <a:r>
              <a:rPr lang="zh-CN" altLang="en-US"/>
              <a:t>脑洞备课网</a:t>
            </a:r>
            <a:r>
              <a:rPr lang="en-US" altLang="zh-CN"/>
              <a:t>】</a:t>
            </a:r>
            <a:r>
              <a:rPr lang="zh-CN" altLang="en-US"/>
              <a:t>：</a:t>
            </a:r>
            <a:r>
              <a:rPr lang="en-US" altLang="zh-CN"/>
              <a:t>www.naodongenglish.com</a:t>
            </a:r>
            <a:endParaRPr lang="en-US" altLang="zh-CN"/>
          </a:p>
        </p:txBody>
      </p:sp>
      <p:sp>
        <p:nvSpPr>
          <p:cNvPr id="4" name="灯片编号占位符 3"/>
          <p:cNvSpPr>
            <a:spLocks noGrp="1"/>
          </p:cNvSpPr>
          <p:nvPr>
            <p:ph type="sldNum" sz="quarter" idx="5"/>
            <p:custDataLst>
              <p:tags r:id="rId5"/>
            </p:custDataLst>
          </p:nvPr>
        </p:nvSpPr>
        <p:spPr/>
        <p:txBody>
          <a:bodyPr/>
          <a:lstStyle/>
          <a:p>
            <a:fld id="{C4ED7A71-7FDA-4375-823E-6AE8959134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pPr marL="171450" indent="-171450">
              <a:buFont typeface="Arial" panose="020B0604020202020204" pitchFamily="34" charset="0"/>
              <a:buChar char="•"/>
            </a:pPr>
            <a:r>
              <a:rPr lang="zh-CN" altLang="en-US"/>
              <a:t>课件来源：脑洞英语课堂</a:t>
            </a:r>
            <a:endParaRPr lang="zh-CN" altLang="en-US"/>
          </a:p>
          <a:p>
            <a:pPr marL="171450" indent="-171450">
              <a:buFont typeface="Arial" panose="020B0604020202020204" pitchFamily="34" charset="0"/>
              <a:buChar char="•"/>
            </a:pPr>
            <a:r>
              <a:rPr lang="zh-CN" altLang="en-US"/>
              <a:t>对本课件使用有任何疑问，  请联系小助手：</a:t>
            </a:r>
            <a:r>
              <a:rPr lang="en-US" altLang="zh-CN"/>
              <a:t>naodong12</a:t>
            </a:r>
            <a:endParaRPr lang="en-US" altLang="zh-CN"/>
          </a:p>
          <a:p>
            <a:pPr marL="171450" indent="-171450">
              <a:buFont typeface="Arial" panose="020B0604020202020204" pitchFamily="34" charset="0"/>
              <a:buChar char="•"/>
            </a:pPr>
            <a:r>
              <a:rPr lang="zh-CN" altLang="en-US"/>
              <a:t>更多优质内容，欢迎访问</a:t>
            </a:r>
            <a:r>
              <a:rPr lang="en-US" altLang="zh-CN"/>
              <a:t>【</a:t>
            </a:r>
            <a:r>
              <a:rPr lang="zh-CN" altLang="en-US"/>
              <a:t>脑洞备课网</a:t>
            </a:r>
            <a:r>
              <a:rPr lang="en-US" altLang="zh-CN"/>
              <a:t>】</a:t>
            </a:r>
            <a:r>
              <a:rPr lang="zh-CN" altLang="en-US"/>
              <a:t>：</a:t>
            </a:r>
            <a:r>
              <a:rPr lang="en-US" altLang="zh-CN"/>
              <a:t>www.naodongenglish.com</a:t>
            </a:r>
            <a:endParaRPr lang="en-US" altLang="zh-CN"/>
          </a:p>
        </p:txBody>
      </p:sp>
      <p:sp>
        <p:nvSpPr>
          <p:cNvPr id="4" name="灯片编号占位符 3"/>
          <p:cNvSpPr>
            <a:spLocks noGrp="1"/>
          </p:cNvSpPr>
          <p:nvPr>
            <p:ph type="sldNum" sz="quarter" idx="5"/>
            <p:custDataLst>
              <p:tags r:id="rId5"/>
            </p:custDataLst>
          </p:nvPr>
        </p:nvSpPr>
        <p:spPr/>
        <p:txBody>
          <a:bodyPr/>
          <a:lstStyle/>
          <a:p>
            <a:fld id="{C4ED7A71-7FDA-4375-823E-6AE8959134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pPr marL="171450" indent="-171450">
              <a:buFont typeface="Arial" panose="020B0604020202020204" pitchFamily="34" charset="0"/>
              <a:buChar char="•"/>
            </a:pPr>
            <a:r>
              <a:rPr lang="zh-CN" altLang="en-US"/>
              <a:t>课件来源：脑洞英语课堂</a:t>
            </a:r>
            <a:endParaRPr lang="zh-CN" altLang="en-US"/>
          </a:p>
          <a:p>
            <a:pPr marL="171450" indent="-171450">
              <a:buFont typeface="Arial" panose="020B0604020202020204" pitchFamily="34" charset="0"/>
              <a:buChar char="•"/>
            </a:pPr>
            <a:r>
              <a:rPr lang="zh-CN" altLang="en-US"/>
              <a:t>对本课件使用有任何疑问，  请联系小助手：</a:t>
            </a:r>
            <a:r>
              <a:rPr lang="en-US" altLang="zh-CN"/>
              <a:t>naodong12</a:t>
            </a:r>
            <a:endParaRPr lang="en-US" altLang="zh-CN"/>
          </a:p>
          <a:p>
            <a:pPr marL="171450" indent="-171450">
              <a:buFont typeface="Arial" panose="020B0604020202020204" pitchFamily="34" charset="0"/>
              <a:buChar char="•"/>
            </a:pPr>
            <a:r>
              <a:rPr lang="zh-CN" altLang="en-US"/>
              <a:t>更多优质内容，欢迎访问</a:t>
            </a:r>
            <a:r>
              <a:rPr lang="en-US" altLang="zh-CN"/>
              <a:t>【</a:t>
            </a:r>
            <a:r>
              <a:rPr lang="zh-CN" altLang="en-US"/>
              <a:t>脑洞备课网</a:t>
            </a:r>
            <a:r>
              <a:rPr lang="en-US" altLang="zh-CN"/>
              <a:t>】</a:t>
            </a:r>
            <a:r>
              <a:rPr lang="zh-CN" altLang="en-US"/>
              <a:t>：</a:t>
            </a:r>
            <a:r>
              <a:rPr lang="en-US" altLang="zh-CN"/>
              <a:t>www.naodongenglish.com</a:t>
            </a:r>
            <a:endParaRPr lang="en-US" altLang="zh-CN"/>
          </a:p>
        </p:txBody>
      </p:sp>
      <p:sp>
        <p:nvSpPr>
          <p:cNvPr id="4" name="灯片编号占位符 3"/>
          <p:cNvSpPr>
            <a:spLocks noGrp="1"/>
          </p:cNvSpPr>
          <p:nvPr>
            <p:ph type="sldNum" sz="quarter" idx="5"/>
            <p:custDataLst>
              <p:tags r:id="rId5"/>
            </p:custDataLst>
          </p:nvPr>
        </p:nvSpPr>
        <p:spPr/>
        <p:txBody>
          <a:bodyPr/>
          <a:lstStyle/>
          <a:p>
            <a:fld id="{C4ED7A71-7FDA-4375-823E-6AE8959134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pPr marL="171450" indent="-171450">
              <a:buFont typeface="Arial" panose="020B0604020202020204" pitchFamily="34" charset="0"/>
              <a:buChar char="•"/>
            </a:pPr>
            <a:r>
              <a:rPr lang="zh-CN" altLang="en-US"/>
              <a:t>课件来源：脑洞英语课堂</a:t>
            </a:r>
            <a:endParaRPr lang="zh-CN" altLang="en-US"/>
          </a:p>
          <a:p>
            <a:pPr marL="171450" indent="-171450">
              <a:buFont typeface="Arial" panose="020B0604020202020204" pitchFamily="34" charset="0"/>
              <a:buChar char="•"/>
            </a:pPr>
            <a:r>
              <a:rPr lang="zh-CN" altLang="en-US"/>
              <a:t>对本课件使用有任何疑问，  请联系小助手：</a:t>
            </a:r>
            <a:r>
              <a:rPr lang="en-US" altLang="zh-CN"/>
              <a:t>naodong12</a:t>
            </a:r>
            <a:endParaRPr lang="en-US" altLang="zh-CN"/>
          </a:p>
          <a:p>
            <a:pPr marL="171450" indent="-171450">
              <a:buFont typeface="Arial" panose="020B0604020202020204" pitchFamily="34" charset="0"/>
              <a:buChar char="•"/>
            </a:pPr>
            <a:r>
              <a:rPr lang="zh-CN" altLang="en-US"/>
              <a:t>更多优质内容，欢迎访问</a:t>
            </a:r>
            <a:r>
              <a:rPr lang="en-US" altLang="zh-CN"/>
              <a:t>【</a:t>
            </a:r>
            <a:r>
              <a:rPr lang="zh-CN" altLang="en-US"/>
              <a:t>脑洞备课网</a:t>
            </a:r>
            <a:r>
              <a:rPr lang="en-US" altLang="zh-CN"/>
              <a:t>】</a:t>
            </a:r>
            <a:r>
              <a:rPr lang="zh-CN" altLang="en-US"/>
              <a:t>：</a:t>
            </a:r>
            <a:r>
              <a:rPr lang="en-US" altLang="zh-CN"/>
              <a:t>www.naodongenglish.com</a:t>
            </a:r>
            <a:endParaRPr lang="en-US" altLang="zh-CN"/>
          </a:p>
        </p:txBody>
      </p:sp>
      <p:sp>
        <p:nvSpPr>
          <p:cNvPr id="4" name="灯片编号占位符 3"/>
          <p:cNvSpPr>
            <a:spLocks noGrp="1"/>
          </p:cNvSpPr>
          <p:nvPr>
            <p:ph type="sldNum" sz="quarter" idx="5"/>
            <p:custDataLst>
              <p:tags r:id="rId5"/>
            </p:custDataLst>
          </p:nvPr>
        </p:nvSpPr>
        <p:spPr/>
        <p:txBody>
          <a:bodyPr/>
          <a:lstStyle/>
          <a:p>
            <a:fld id="{C4ED7A71-7FDA-4375-823E-6AE8959134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3"/>
            </p:custDataLst>
          </p:nvPr>
        </p:nvSpPr>
        <p:spPr/>
      </p:sp>
      <p:sp>
        <p:nvSpPr>
          <p:cNvPr id="3" name="备注占位符 2"/>
          <p:cNvSpPr>
            <a:spLocks noGrp="1"/>
          </p:cNvSpPr>
          <p:nvPr>
            <p:ph type="body" idx="1"/>
            <p:custDataLst>
              <p:tags r:id="rId4"/>
            </p:custDataLst>
          </p:nvPr>
        </p:nvSpPr>
        <p:spPr/>
        <p:txBody>
          <a:bodyPr/>
          <a:lstStyle/>
          <a:p>
            <a:pPr marL="171450" indent="-171450">
              <a:buFont typeface="Arial" panose="020B0604020202020204" pitchFamily="34" charset="0"/>
              <a:buChar char="•"/>
            </a:pPr>
            <a:r>
              <a:rPr lang="zh-CN" altLang="en-US"/>
              <a:t>课件来源：脑洞英语课堂</a:t>
            </a:r>
            <a:endParaRPr lang="zh-CN" altLang="en-US"/>
          </a:p>
          <a:p>
            <a:pPr marL="171450" indent="-171450">
              <a:buFont typeface="Arial" panose="020B0604020202020204" pitchFamily="34" charset="0"/>
              <a:buChar char="•"/>
            </a:pPr>
            <a:r>
              <a:rPr lang="zh-CN" altLang="en-US"/>
              <a:t>对本课件使用有任何疑问，  请联系小助手：</a:t>
            </a:r>
            <a:r>
              <a:rPr lang="en-US" altLang="zh-CN"/>
              <a:t>naodong12</a:t>
            </a:r>
            <a:endParaRPr lang="en-US" altLang="zh-CN"/>
          </a:p>
          <a:p>
            <a:pPr marL="171450" indent="-171450">
              <a:buFont typeface="Arial" panose="020B0604020202020204" pitchFamily="34" charset="0"/>
              <a:buChar char="•"/>
            </a:pPr>
            <a:r>
              <a:rPr lang="zh-CN" altLang="en-US"/>
              <a:t>更多优质内容，欢迎访问</a:t>
            </a:r>
            <a:r>
              <a:rPr lang="en-US" altLang="zh-CN"/>
              <a:t>【</a:t>
            </a:r>
            <a:r>
              <a:rPr lang="zh-CN" altLang="en-US"/>
              <a:t>脑洞备课网</a:t>
            </a:r>
            <a:r>
              <a:rPr lang="en-US" altLang="zh-CN"/>
              <a:t>】</a:t>
            </a:r>
            <a:r>
              <a:rPr lang="zh-CN" altLang="en-US"/>
              <a:t>：</a:t>
            </a:r>
            <a:r>
              <a:rPr lang="en-US" altLang="zh-CN"/>
              <a:t>www.naodongenglish.com</a:t>
            </a:r>
            <a:endParaRPr lang="en-US" altLang="zh-CN"/>
          </a:p>
        </p:txBody>
      </p:sp>
      <p:sp>
        <p:nvSpPr>
          <p:cNvPr id="4" name="灯片编号占位符 3"/>
          <p:cNvSpPr>
            <a:spLocks noGrp="1"/>
          </p:cNvSpPr>
          <p:nvPr>
            <p:ph type="sldNum" sz="quarter" idx="5"/>
            <p:custDataLst>
              <p:tags r:id="rId5"/>
            </p:custDataLst>
          </p:nvPr>
        </p:nvSpPr>
        <p:spPr/>
        <p:txBody>
          <a:bodyPr/>
          <a:lstStyle/>
          <a:p>
            <a:fld id="{C4ED7A71-7FDA-4375-823E-6AE8959134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1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7" Type="http://schemas.openxmlformats.org/officeDocument/2006/relationships/tags" Target="../tags/tag1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7" Type="http://schemas.openxmlformats.org/officeDocument/2006/relationships/tags" Target="../tags/tag39.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圆角 1"/>
          <p:cNvSpPr/>
          <p:nvPr userDrawn="1">
            <p:custDataLst>
              <p:tags r:id="rId2"/>
            </p:custDataLst>
          </p:nvPr>
        </p:nvSpPr>
        <p:spPr>
          <a:xfrm>
            <a:off x="312420" y="1005840"/>
            <a:ext cx="11567160" cy="5532119"/>
          </a:xfrm>
          <a:prstGeom prst="roundRect">
            <a:avLst>
              <a:gd name="adj" fmla="val 13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占位符 8"/>
          <p:cNvSpPr>
            <a:spLocks noGrp="1"/>
          </p:cNvSpPr>
          <p:nvPr>
            <p:ph type="body" sz="quarter" idx="34" hasCustomPrompt="1"/>
            <p:custDataLst>
              <p:tags r:id="rId3"/>
            </p:custDataLst>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ct val="0"/>
              </a:spcBef>
              <a:spcAft>
                <a:spcPct val="0"/>
              </a:spcAft>
              <a:buNone/>
              <a:defRPr sz="2800" b="1" spc="300">
                <a:solidFill>
                  <a:schemeClr val="accent1"/>
                </a:solidFill>
                <a:latin typeface="+mj-lt"/>
                <a:ea typeface="+mj-ea"/>
                <a:cs typeface="Arial" panose="020B0604020202020204" pitchFamily="34" charset="0"/>
              </a:defRPr>
            </a:lvl1pPr>
          </a:lstStyle>
          <a:p>
            <a:pPr lvl="0"/>
            <a:r>
              <a:rPr lang="zh-CN" altLang="en-US"/>
              <a:t>标题</a:t>
            </a:r>
            <a:endParaRPr lang="zh-CN" altLang="en-US"/>
          </a:p>
        </p:txBody>
      </p:sp>
      <p:pic>
        <p:nvPicPr>
          <p:cNvPr id="112" name="图形 1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212647" y="303896"/>
            <a:ext cx="783987" cy="648000"/>
          </a:xfrm>
          <a:prstGeom prst="rect">
            <a:avLst/>
          </a:prstGeom>
        </p:spPr>
      </p:pic>
      <p:sp>
        <p:nvSpPr>
          <p:cNvPr id="5" name="文本占位符 8"/>
          <p:cNvSpPr>
            <a:spLocks noGrp="1"/>
          </p:cNvSpPr>
          <p:nvPr>
            <p:ph type="body" sz="quarter" idx="35" hasCustomPrompt="1"/>
            <p:custDataLst>
              <p:tags r:id="rId7"/>
            </p:custDataLst>
          </p:nvPr>
        </p:nvSpPr>
        <p:spPr>
          <a:xfrm>
            <a:off x="1056000" y="1622087"/>
            <a:ext cx="10080000" cy="4299626"/>
          </a:xfrm>
          <a:prstGeom prst="rect">
            <a:avLst/>
          </a:prstGeom>
          <a:ln>
            <a:noFill/>
          </a:ln>
        </p:spPr>
        <p:txBody>
          <a:bodyPr wrap="square" lIns="0" tIns="0" rIns="0" bIns="0" anchor="t" anchorCtr="0"/>
          <a:lstStyle>
            <a:lvl1pPr marL="0" indent="0" algn="l" defTabSz="619125">
              <a:lnSpc>
                <a:spcPts val="4400"/>
              </a:lnSpc>
              <a:spcBef>
                <a:spcPct val="0"/>
              </a:spcBef>
              <a:spcAft>
                <a:spcPct val="0"/>
              </a:spcAft>
              <a:buFont typeface="Arial" panose="020B0604020202020204" pitchFamily="34" charset="0"/>
              <a:buNone/>
              <a:defRPr sz="3200" b="0" spc="100" baseline="0">
                <a:solidFill>
                  <a:schemeClr val="tx2"/>
                </a:solidFill>
                <a:latin typeface="+mj-lt"/>
                <a:ea typeface="+mj-ea"/>
                <a:cs typeface="Arial" panose="020B0604020202020204" pitchFamily="34" charset="0"/>
              </a:defRPr>
            </a:lvl1pPr>
          </a:lstStyle>
          <a:p>
            <a:pPr lvl="0"/>
            <a:r>
              <a:rPr lang="zh-CN" altLang="en-US"/>
              <a:t>标题</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custDataLst>
              <p:tags r:id="rId2"/>
            </p:custDataLst>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fld id="{49BCEC87-B52A-437D-958B-27FA6481EA2E}" type="slidenum">
              <a:rPr lang="zh-CN" altLang="en-US"/>
            </a:fld>
            <a:endParaRPr lang="zh-CN" altLang="en-US"/>
          </a:p>
        </p:txBody>
      </p:sp>
      <p:sp>
        <p:nvSpPr>
          <p:cNvPr id="3" name="日期占位符 2"/>
          <p:cNvSpPr>
            <a:spLocks noGrp="1" noChangeArrowheads="1"/>
          </p:cNvSpPr>
          <p:nvPr>
            <p:ph type="dt" sz="half" idx="11"/>
            <p:custDataLst>
              <p:tags r:id="rId3"/>
            </p:custDataLst>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
        <p:nvSpPr>
          <p:cNvPr id="4" name="页脚占位符 3"/>
          <p:cNvSpPr>
            <a:spLocks noGrp="1" noChangeArrowheads="1"/>
          </p:cNvSpPr>
          <p:nvPr>
            <p:ph type="ftr" sz="quarter" idx="12"/>
            <p:custDataLst>
              <p:tags r:id="rId4"/>
            </p:custDataLst>
          </p:nvPr>
        </p:nvSpPr>
        <p:spPr bwMode="auto">
          <a:xfrm>
            <a:off x="4165600" y="6245225"/>
            <a:ext cx="3860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圆角 1"/>
          <p:cNvSpPr/>
          <p:nvPr userDrawn="1">
            <p:custDataLst>
              <p:tags r:id="rId2"/>
            </p:custDataLst>
          </p:nvPr>
        </p:nvSpPr>
        <p:spPr>
          <a:xfrm>
            <a:off x="312420" y="1005840"/>
            <a:ext cx="11567160" cy="5532119"/>
          </a:xfrm>
          <a:prstGeom prst="roundRect">
            <a:avLst>
              <a:gd name="adj" fmla="val 13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占位符 8"/>
          <p:cNvSpPr>
            <a:spLocks noGrp="1"/>
          </p:cNvSpPr>
          <p:nvPr>
            <p:ph type="body" sz="quarter" idx="34" hasCustomPrompt="1"/>
            <p:custDataLst>
              <p:tags r:id="rId3"/>
            </p:custDataLst>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ct val="0"/>
              </a:spcBef>
              <a:spcAft>
                <a:spcPct val="0"/>
              </a:spcAft>
              <a:buNone/>
              <a:defRPr sz="2800" b="1" spc="300">
                <a:solidFill>
                  <a:schemeClr val="accent1"/>
                </a:solidFill>
                <a:latin typeface="+mj-lt"/>
                <a:ea typeface="+mj-ea"/>
                <a:cs typeface="Arial" panose="020B0604020202020204" pitchFamily="34" charset="0"/>
              </a:defRPr>
            </a:lvl1pPr>
          </a:lstStyle>
          <a:p>
            <a:pPr lvl="0"/>
            <a:r>
              <a:rPr lang="zh-CN" altLang="en-US"/>
              <a:t>标题</a:t>
            </a:r>
            <a:endParaRPr lang="zh-CN" altLang="en-US"/>
          </a:p>
        </p:txBody>
      </p:sp>
      <p:pic>
        <p:nvPicPr>
          <p:cNvPr id="112" name="图形 1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212647" y="303896"/>
            <a:ext cx="783987" cy="648000"/>
          </a:xfrm>
          <a:prstGeom prst="rect">
            <a:avLst/>
          </a:prstGeom>
        </p:spPr>
      </p:pic>
      <p:sp>
        <p:nvSpPr>
          <p:cNvPr id="5" name="文本占位符 8"/>
          <p:cNvSpPr>
            <a:spLocks noGrp="1"/>
          </p:cNvSpPr>
          <p:nvPr>
            <p:ph type="body" sz="quarter" idx="35" hasCustomPrompt="1"/>
            <p:custDataLst>
              <p:tags r:id="rId7"/>
            </p:custDataLst>
          </p:nvPr>
        </p:nvSpPr>
        <p:spPr>
          <a:xfrm>
            <a:off x="1056000" y="1622087"/>
            <a:ext cx="10080000" cy="4299626"/>
          </a:xfrm>
          <a:prstGeom prst="rect">
            <a:avLst/>
          </a:prstGeom>
          <a:ln>
            <a:noFill/>
          </a:ln>
        </p:spPr>
        <p:txBody>
          <a:bodyPr wrap="square" lIns="0" tIns="0" rIns="0" bIns="0" anchor="t" anchorCtr="0"/>
          <a:lstStyle>
            <a:lvl1pPr marL="0" indent="0" algn="l" defTabSz="619125">
              <a:lnSpc>
                <a:spcPts val="4400"/>
              </a:lnSpc>
              <a:spcBef>
                <a:spcPct val="0"/>
              </a:spcBef>
              <a:spcAft>
                <a:spcPct val="0"/>
              </a:spcAft>
              <a:buFont typeface="Arial" panose="020B0604020202020204" pitchFamily="34" charset="0"/>
              <a:buNone/>
              <a:defRPr sz="3200" b="0" spc="100" baseline="0">
                <a:solidFill>
                  <a:schemeClr val="tx2"/>
                </a:solidFill>
                <a:latin typeface="+mj-lt"/>
                <a:ea typeface="+mj-ea"/>
                <a:cs typeface="Arial" panose="020B0604020202020204" pitchFamily="34" charset="0"/>
              </a:defRPr>
            </a:lvl1pPr>
          </a:lstStyle>
          <a:p>
            <a:pPr lvl="0"/>
            <a:r>
              <a:rPr lang="zh-CN" altLang="en-US"/>
              <a:t>标题</a:t>
            </a:r>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custDataLst>
              <p:tags r:id="rId2"/>
            </p:custDataLst>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fld id="{49BCEC87-B52A-437D-958B-27FA6481EA2E}" type="slidenum">
              <a:rPr lang="zh-CN" altLang="en-US"/>
            </a:fld>
            <a:endParaRPr lang="zh-CN" altLang="en-US"/>
          </a:p>
        </p:txBody>
      </p:sp>
      <p:sp>
        <p:nvSpPr>
          <p:cNvPr id="3" name="日期占位符 2"/>
          <p:cNvSpPr>
            <a:spLocks noGrp="1" noChangeArrowheads="1"/>
          </p:cNvSpPr>
          <p:nvPr>
            <p:ph type="dt" sz="half" idx="11"/>
            <p:custDataLst>
              <p:tags r:id="rId3"/>
            </p:custDataLst>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
        <p:nvSpPr>
          <p:cNvPr id="4" name="页脚占位符 3"/>
          <p:cNvSpPr>
            <a:spLocks noGrp="1" noChangeArrowheads="1"/>
          </p:cNvSpPr>
          <p:nvPr>
            <p:ph type="ftr" sz="quarter" idx="12"/>
            <p:custDataLst>
              <p:tags r:id="rId4"/>
            </p:custDataLst>
          </p:nvPr>
        </p:nvSpPr>
        <p:spPr bwMode="auto">
          <a:xfrm>
            <a:off x="4165600" y="6245225"/>
            <a:ext cx="3860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圆角 1"/>
          <p:cNvSpPr/>
          <p:nvPr userDrawn="1">
            <p:custDataLst>
              <p:tags r:id="rId2"/>
            </p:custDataLst>
          </p:nvPr>
        </p:nvSpPr>
        <p:spPr>
          <a:xfrm>
            <a:off x="312420" y="1005840"/>
            <a:ext cx="11567160" cy="5532119"/>
          </a:xfrm>
          <a:prstGeom prst="roundRect">
            <a:avLst>
              <a:gd name="adj" fmla="val 13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占位符 8"/>
          <p:cNvSpPr>
            <a:spLocks noGrp="1"/>
          </p:cNvSpPr>
          <p:nvPr>
            <p:ph type="body" sz="quarter" idx="34" hasCustomPrompt="1"/>
            <p:custDataLst>
              <p:tags r:id="rId3"/>
            </p:custDataLst>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ct val="0"/>
              </a:spcBef>
              <a:spcAft>
                <a:spcPct val="0"/>
              </a:spcAft>
              <a:buNone/>
              <a:defRPr sz="2800" b="1" spc="300">
                <a:solidFill>
                  <a:schemeClr val="accent1"/>
                </a:solidFill>
                <a:latin typeface="+mj-lt"/>
                <a:ea typeface="+mj-ea"/>
                <a:cs typeface="Arial" panose="020B0604020202020204" pitchFamily="34" charset="0"/>
              </a:defRPr>
            </a:lvl1pPr>
          </a:lstStyle>
          <a:p>
            <a:pPr lvl="0"/>
            <a:r>
              <a:rPr lang="zh-CN" altLang="en-US"/>
              <a:t>标题</a:t>
            </a:r>
            <a:endParaRPr lang="zh-CN" altLang="en-US"/>
          </a:p>
        </p:txBody>
      </p:sp>
      <p:pic>
        <p:nvPicPr>
          <p:cNvPr id="112" name="图形 1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212647" y="303896"/>
            <a:ext cx="783987" cy="648000"/>
          </a:xfrm>
          <a:prstGeom prst="rect">
            <a:avLst/>
          </a:prstGeom>
        </p:spPr>
      </p:pic>
      <p:sp>
        <p:nvSpPr>
          <p:cNvPr id="5" name="文本占位符 8"/>
          <p:cNvSpPr>
            <a:spLocks noGrp="1"/>
          </p:cNvSpPr>
          <p:nvPr>
            <p:ph type="body" sz="quarter" idx="35" hasCustomPrompt="1"/>
            <p:custDataLst>
              <p:tags r:id="rId7"/>
            </p:custDataLst>
          </p:nvPr>
        </p:nvSpPr>
        <p:spPr>
          <a:xfrm>
            <a:off x="1056000" y="1622087"/>
            <a:ext cx="10080000" cy="4299626"/>
          </a:xfrm>
          <a:prstGeom prst="rect">
            <a:avLst/>
          </a:prstGeom>
          <a:ln>
            <a:noFill/>
          </a:ln>
        </p:spPr>
        <p:txBody>
          <a:bodyPr wrap="square" lIns="0" tIns="0" rIns="0" bIns="0" anchor="t" anchorCtr="0"/>
          <a:lstStyle>
            <a:lvl1pPr marL="0" indent="0" algn="l" defTabSz="619125">
              <a:lnSpc>
                <a:spcPts val="4400"/>
              </a:lnSpc>
              <a:spcBef>
                <a:spcPct val="0"/>
              </a:spcBef>
              <a:spcAft>
                <a:spcPct val="0"/>
              </a:spcAft>
              <a:buFont typeface="Arial" panose="020B0604020202020204" pitchFamily="34" charset="0"/>
              <a:buNone/>
              <a:defRPr sz="3200" b="0" spc="100" baseline="0">
                <a:solidFill>
                  <a:schemeClr val="tx2"/>
                </a:solidFill>
                <a:latin typeface="+mj-lt"/>
                <a:ea typeface="+mj-ea"/>
                <a:cs typeface="Arial" panose="020B0604020202020204" pitchFamily="34" charset="0"/>
              </a:defRPr>
            </a:lvl1pPr>
          </a:lstStyle>
          <a:p>
            <a:pPr lvl="0"/>
            <a:r>
              <a:rPr lang="zh-CN" altLang="en-US"/>
              <a:t>标题</a:t>
            </a:r>
            <a:endParaRPr lang="zh-CN"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custDataLst>
              <p:tags r:id="rId2"/>
            </p:custDataLst>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fld id="{49BCEC87-B52A-437D-958B-27FA6481EA2E}" type="slidenum">
              <a:rPr lang="zh-CN" altLang="en-US"/>
            </a:fld>
            <a:endParaRPr lang="zh-CN" altLang="en-US"/>
          </a:p>
        </p:txBody>
      </p:sp>
      <p:sp>
        <p:nvSpPr>
          <p:cNvPr id="3" name="日期占位符 2"/>
          <p:cNvSpPr>
            <a:spLocks noGrp="1" noChangeArrowheads="1"/>
          </p:cNvSpPr>
          <p:nvPr>
            <p:ph type="dt" sz="half" idx="11"/>
            <p:custDataLst>
              <p:tags r:id="rId3"/>
            </p:custDataLst>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
        <p:nvSpPr>
          <p:cNvPr id="4" name="页脚占位符 3"/>
          <p:cNvSpPr>
            <a:spLocks noGrp="1" noChangeArrowheads="1"/>
          </p:cNvSpPr>
          <p:nvPr>
            <p:ph type="ftr" sz="quarter" idx="12"/>
            <p:custDataLst>
              <p:tags r:id="rId4"/>
            </p:custDataLst>
          </p:nvPr>
        </p:nvSpPr>
        <p:spPr bwMode="auto">
          <a:xfrm>
            <a:off x="4165600" y="6245225"/>
            <a:ext cx="3860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圆角 1"/>
          <p:cNvSpPr/>
          <p:nvPr userDrawn="1">
            <p:custDataLst>
              <p:tags r:id="rId2"/>
            </p:custDataLst>
          </p:nvPr>
        </p:nvSpPr>
        <p:spPr>
          <a:xfrm>
            <a:off x="312420" y="1005840"/>
            <a:ext cx="11567160" cy="5532119"/>
          </a:xfrm>
          <a:prstGeom prst="roundRect">
            <a:avLst>
              <a:gd name="adj" fmla="val 13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占位符 8"/>
          <p:cNvSpPr>
            <a:spLocks noGrp="1"/>
          </p:cNvSpPr>
          <p:nvPr>
            <p:ph type="body" sz="quarter" idx="34" hasCustomPrompt="1"/>
            <p:custDataLst>
              <p:tags r:id="rId3"/>
            </p:custDataLst>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ct val="0"/>
              </a:spcBef>
              <a:spcAft>
                <a:spcPct val="0"/>
              </a:spcAft>
              <a:buNone/>
              <a:defRPr sz="2800" b="1" spc="300">
                <a:solidFill>
                  <a:schemeClr val="accent1"/>
                </a:solidFill>
                <a:latin typeface="+mj-lt"/>
                <a:ea typeface="+mj-ea"/>
                <a:cs typeface="Arial" panose="020B0604020202020204" pitchFamily="34" charset="0"/>
              </a:defRPr>
            </a:lvl1pPr>
          </a:lstStyle>
          <a:p>
            <a:pPr lvl="0"/>
            <a:r>
              <a:rPr lang="zh-CN" altLang="en-US"/>
              <a:t>标题</a:t>
            </a:r>
            <a:endParaRPr lang="zh-CN" altLang="en-US"/>
          </a:p>
        </p:txBody>
      </p:sp>
      <p:pic>
        <p:nvPicPr>
          <p:cNvPr id="112" name="图形 1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212647" y="303896"/>
            <a:ext cx="783987" cy="648000"/>
          </a:xfrm>
          <a:prstGeom prst="rect">
            <a:avLst/>
          </a:prstGeom>
        </p:spPr>
      </p:pic>
      <p:sp>
        <p:nvSpPr>
          <p:cNvPr id="5" name="文本占位符 8"/>
          <p:cNvSpPr>
            <a:spLocks noGrp="1"/>
          </p:cNvSpPr>
          <p:nvPr>
            <p:ph type="body" sz="quarter" idx="35" hasCustomPrompt="1"/>
            <p:custDataLst>
              <p:tags r:id="rId7"/>
            </p:custDataLst>
          </p:nvPr>
        </p:nvSpPr>
        <p:spPr>
          <a:xfrm>
            <a:off x="1056000" y="1622087"/>
            <a:ext cx="10080000" cy="4299626"/>
          </a:xfrm>
          <a:prstGeom prst="rect">
            <a:avLst/>
          </a:prstGeom>
          <a:ln>
            <a:noFill/>
          </a:ln>
        </p:spPr>
        <p:txBody>
          <a:bodyPr wrap="square" lIns="0" tIns="0" rIns="0" bIns="0" anchor="t" anchorCtr="0"/>
          <a:lstStyle>
            <a:lvl1pPr marL="0" indent="0" algn="l" defTabSz="619125">
              <a:lnSpc>
                <a:spcPts val="4400"/>
              </a:lnSpc>
              <a:spcBef>
                <a:spcPct val="0"/>
              </a:spcBef>
              <a:spcAft>
                <a:spcPct val="0"/>
              </a:spcAft>
              <a:buFont typeface="Arial" panose="020B0604020202020204" pitchFamily="34" charset="0"/>
              <a:buNone/>
              <a:defRPr sz="3200" b="0" spc="100" baseline="0">
                <a:solidFill>
                  <a:schemeClr val="tx2"/>
                </a:solidFill>
                <a:latin typeface="+mj-lt"/>
                <a:ea typeface="+mj-ea"/>
                <a:cs typeface="Arial" panose="020B0604020202020204" pitchFamily="34" charset="0"/>
              </a:defRPr>
            </a:lvl1pPr>
          </a:lstStyle>
          <a:p>
            <a:pPr lvl="0"/>
            <a:r>
              <a:rPr lang="zh-CN" altLang="en-US"/>
              <a:t>标题</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custDataLst>
              <p:tags r:id="rId2"/>
            </p:custDataLst>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fld id="{49BCEC87-B52A-437D-958B-27FA6481EA2E}" type="slidenum">
              <a:rPr lang="zh-CN" altLang="en-US"/>
            </a:fld>
            <a:endParaRPr lang="zh-CN" altLang="en-US"/>
          </a:p>
        </p:txBody>
      </p:sp>
      <p:sp>
        <p:nvSpPr>
          <p:cNvPr id="3" name="日期占位符 2"/>
          <p:cNvSpPr>
            <a:spLocks noGrp="1" noChangeArrowheads="1"/>
          </p:cNvSpPr>
          <p:nvPr>
            <p:ph type="dt" sz="half" idx="11"/>
            <p:custDataLst>
              <p:tags r:id="rId3"/>
            </p:custDataLst>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
        <p:nvSpPr>
          <p:cNvPr id="4" name="页脚占位符 3"/>
          <p:cNvSpPr>
            <a:spLocks noGrp="1" noChangeArrowheads="1"/>
          </p:cNvSpPr>
          <p:nvPr>
            <p:ph type="ftr" sz="quarter" idx="12"/>
            <p:custDataLst>
              <p:tags r:id="rId4"/>
            </p:custDataLst>
          </p:nvPr>
        </p:nvSpPr>
        <p:spPr bwMode="auto">
          <a:xfrm>
            <a:off x="4165600" y="6245225"/>
            <a:ext cx="3860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圆角 1"/>
          <p:cNvSpPr/>
          <p:nvPr userDrawn="1">
            <p:custDataLst>
              <p:tags r:id="rId2"/>
            </p:custDataLst>
          </p:nvPr>
        </p:nvSpPr>
        <p:spPr>
          <a:xfrm>
            <a:off x="312420" y="1005840"/>
            <a:ext cx="11567160" cy="5532119"/>
          </a:xfrm>
          <a:prstGeom prst="roundRect">
            <a:avLst>
              <a:gd name="adj" fmla="val 13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占位符 8"/>
          <p:cNvSpPr>
            <a:spLocks noGrp="1"/>
          </p:cNvSpPr>
          <p:nvPr>
            <p:ph type="body" sz="quarter" idx="34" hasCustomPrompt="1"/>
            <p:custDataLst>
              <p:tags r:id="rId3"/>
            </p:custDataLst>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ct val="0"/>
              </a:spcBef>
              <a:spcAft>
                <a:spcPct val="0"/>
              </a:spcAft>
              <a:buNone/>
              <a:defRPr sz="2800" b="1" spc="300">
                <a:solidFill>
                  <a:schemeClr val="accent1"/>
                </a:solidFill>
                <a:latin typeface="+mj-lt"/>
                <a:ea typeface="+mj-ea"/>
                <a:cs typeface="Arial" panose="020B0604020202020204" pitchFamily="34" charset="0"/>
              </a:defRPr>
            </a:lvl1pPr>
          </a:lstStyle>
          <a:p>
            <a:pPr lvl="0"/>
            <a:r>
              <a:rPr lang="zh-CN" altLang="en-US"/>
              <a:t>标题</a:t>
            </a:r>
            <a:endParaRPr lang="zh-CN" altLang="en-US"/>
          </a:p>
        </p:txBody>
      </p:sp>
      <p:pic>
        <p:nvPicPr>
          <p:cNvPr id="112" name="图形 1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212647" y="303896"/>
            <a:ext cx="783987" cy="648000"/>
          </a:xfrm>
          <a:prstGeom prst="rect">
            <a:avLst/>
          </a:prstGeom>
        </p:spPr>
      </p:pic>
      <p:sp>
        <p:nvSpPr>
          <p:cNvPr id="5" name="文本占位符 8"/>
          <p:cNvSpPr>
            <a:spLocks noGrp="1"/>
          </p:cNvSpPr>
          <p:nvPr>
            <p:ph type="body" sz="quarter" idx="35" hasCustomPrompt="1"/>
            <p:custDataLst>
              <p:tags r:id="rId7"/>
            </p:custDataLst>
          </p:nvPr>
        </p:nvSpPr>
        <p:spPr>
          <a:xfrm>
            <a:off x="1056000" y="1622087"/>
            <a:ext cx="10080000" cy="4299626"/>
          </a:xfrm>
          <a:prstGeom prst="rect">
            <a:avLst/>
          </a:prstGeom>
          <a:ln>
            <a:noFill/>
          </a:ln>
        </p:spPr>
        <p:txBody>
          <a:bodyPr wrap="square" lIns="0" tIns="0" rIns="0" bIns="0" anchor="t" anchorCtr="0"/>
          <a:lstStyle>
            <a:lvl1pPr marL="0" indent="0" algn="l" defTabSz="619125">
              <a:lnSpc>
                <a:spcPts val="4400"/>
              </a:lnSpc>
              <a:spcBef>
                <a:spcPct val="0"/>
              </a:spcBef>
              <a:spcAft>
                <a:spcPct val="0"/>
              </a:spcAft>
              <a:buFont typeface="Arial" panose="020B0604020202020204" pitchFamily="34" charset="0"/>
              <a:buNone/>
              <a:defRPr sz="3200" b="0" spc="100" baseline="0">
                <a:solidFill>
                  <a:schemeClr val="tx2"/>
                </a:solidFill>
                <a:latin typeface="+mj-lt"/>
                <a:ea typeface="+mj-ea"/>
                <a:cs typeface="Arial" panose="020B0604020202020204" pitchFamily="34" charset="0"/>
              </a:defRPr>
            </a:lvl1pPr>
          </a:lstStyle>
          <a:p>
            <a:pPr lvl="0"/>
            <a:r>
              <a:rPr lang="zh-CN" altLang="en-US"/>
              <a:t>标题</a:t>
            </a:r>
            <a:endParaRPr lang="zh-CN"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custDataLst>
              <p:tags r:id="rId2"/>
            </p:custDataLst>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fld id="{49BCEC87-B52A-437D-958B-27FA6481EA2E}" type="slidenum">
              <a:rPr lang="zh-CN" altLang="en-US"/>
            </a:fld>
            <a:endParaRPr lang="zh-CN" altLang="en-US"/>
          </a:p>
        </p:txBody>
      </p:sp>
      <p:sp>
        <p:nvSpPr>
          <p:cNvPr id="3" name="日期占位符 2"/>
          <p:cNvSpPr>
            <a:spLocks noGrp="1" noChangeArrowheads="1"/>
          </p:cNvSpPr>
          <p:nvPr>
            <p:ph type="dt" sz="half" idx="11"/>
            <p:custDataLst>
              <p:tags r:id="rId3"/>
            </p:custDataLst>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
        <p:nvSpPr>
          <p:cNvPr id="4" name="页脚占位符 3"/>
          <p:cNvSpPr>
            <a:spLocks noGrp="1" noChangeArrowheads="1"/>
          </p:cNvSpPr>
          <p:nvPr>
            <p:ph type="ftr" sz="quarter" idx="12"/>
            <p:custDataLst>
              <p:tags r:id="rId4"/>
            </p:custDataLst>
          </p:nvPr>
        </p:nvSpPr>
        <p:spPr bwMode="auto">
          <a:xfrm>
            <a:off x="4165600" y="6245225"/>
            <a:ext cx="3860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圆角 1"/>
          <p:cNvSpPr/>
          <p:nvPr userDrawn="1">
            <p:custDataLst>
              <p:tags r:id="rId2"/>
            </p:custDataLst>
          </p:nvPr>
        </p:nvSpPr>
        <p:spPr>
          <a:xfrm>
            <a:off x="312420" y="1005840"/>
            <a:ext cx="11567160" cy="5532119"/>
          </a:xfrm>
          <a:prstGeom prst="roundRect">
            <a:avLst>
              <a:gd name="adj" fmla="val 13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占位符 8"/>
          <p:cNvSpPr>
            <a:spLocks noGrp="1"/>
          </p:cNvSpPr>
          <p:nvPr>
            <p:ph type="body" sz="quarter" idx="34" hasCustomPrompt="1"/>
            <p:custDataLst>
              <p:tags r:id="rId3"/>
            </p:custDataLst>
          </p:nvPr>
        </p:nvSpPr>
        <p:spPr>
          <a:xfrm>
            <a:off x="1056000" y="429895"/>
            <a:ext cx="10080000" cy="396000"/>
          </a:xfrm>
          <a:prstGeom prst="rect">
            <a:avLst/>
          </a:prstGeom>
          <a:ln>
            <a:noFill/>
          </a:ln>
        </p:spPr>
        <p:txBody>
          <a:bodyPr wrap="square" lIns="0" tIns="0" rIns="0" bIns="0" anchor="ctr" anchorCtr="0"/>
          <a:lstStyle>
            <a:lvl1pPr marL="0" indent="0" algn="l" defTabSz="619125">
              <a:lnSpc>
                <a:spcPct val="100000"/>
              </a:lnSpc>
              <a:spcBef>
                <a:spcPct val="0"/>
              </a:spcBef>
              <a:spcAft>
                <a:spcPct val="0"/>
              </a:spcAft>
              <a:buNone/>
              <a:defRPr sz="2800" b="1" spc="300">
                <a:solidFill>
                  <a:schemeClr val="accent1"/>
                </a:solidFill>
                <a:latin typeface="+mj-lt"/>
                <a:ea typeface="+mj-ea"/>
                <a:cs typeface="Arial" panose="020B0604020202020204" pitchFamily="34" charset="0"/>
              </a:defRPr>
            </a:lvl1pPr>
          </a:lstStyle>
          <a:p>
            <a:pPr lvl="0"/>
            <a:r>
              <a:rPr lang="zh-CN" altLang="en-US"/>
              <a:t>标题</a:t>
            </a:r>
            <a:endParaRPr lang="zh-CN" altLang="en-US"/>
          </a:p>
        </p:txBody>
      </p:sp>
      <p:pic>
        <p:nvPicPr>
          <p:cNvPr id="112" name="图形 1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212647" y="303896"/>
            <a:ext cx="783987" cy="648000"/>
          </a:xfrm>
          <a:prstGeom prst="rect">
            <a:avLst/>
          </a:prstGeom>
        </p:spPr>
      </p:pic>
      <p:sp>
        <p:nvSpPr>
          <p:cNvPr id="5" name="文本占位符 8"/>
          <p:cNvSpPr>
            <a:spLocks noGrp="1"/>
          </p:cNvSpPr>
          <p:nvPr>
            <p:ph type="body" sz="quarter" idx="35" hasCustomPrompt="1"/>
            <p:custDataLst>
              <p:tags r:id="rId7"/>
            </p:custDataLst>
          </p:nvPr>
        </p:nvSpPr>
        <p:spPr>
          <a:xfrm>
            <a:off x="1056000" y="1622087"/>
            <a:ext cx="10080000" cy="4299626"/>
          </a:xfrm>
          <a:prstGeom prst="rect">
            <a:avLst/>
          </a:prstGeom>
          <a:ln>
            <a:noFill/>
          </a:ln>
        </p:spPr>
        <p:txBody>
          <a:bodyPr wrap="square" lIns="0" tIns="0" rIns="0" bIns="0" anchor="t" anchorCtr="0"/>
          <a:lstStyle>
            <a:lvl1pPr marL="0" indent="0" algn="l" defTabSz="619125">
              <a:lnSpc>
                <a:spcPts val="4400"/>
              </a:lnSpc>
              <a:spcBef>
                <a:spcPct val="0"/>
              </a:spcBef>
              <a:spcAft>
                <a:spcPct val="0"/>
              </a:spcAft>
              <a:buFont typeface="Arial" panose="020B0604020202020204" pitchFamily="34" charset="0"/>
              <a:buNone/>
              <a:defRPr sz="3200" b="0" spc="100" baseline="0">
                <a:solidFill>
                  <a:schemeClr val="tx2"/>
                </a:solidFill>
                <a:latin typeface="+mj-lt"/>
                <a:ea typeface="+mj-ea"/>
                <a:cs typeface="Arial" panose="020B0604020202020204" pitchFamily="34" charset="0"/>
              </a:defRPr>
            </a:lvl1pPr>
          </a:lstStyle>
          <a:p>
            <a:pPr lvl="0"/>
            <a:r>
              <a:rPr lang="zh-CN" altLang="en-US"/>
              <a:t>标题</a:t>
            </a:r>
            <a:endParaRPr lang="zh-CN" alt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custDataLst>
              <p:tags r:id="rId2"/>
            </p:custDataLst>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fld id="{49BCEC87-B52A-437D-958B-27FA6481EA2E}" type="slidenum">
              <a:rPr lang="zh-CN" altLang="en-US"/>
            </a:fld>
            <a:endParaRPr lang="zh-CN" altLang="en-US"/>
          </a:p>
        </p:txBody>
      </p:sp>
      <p:sp>
        <p:nvSpPr>
          <p:cNvPr id="3" name="日期占位符 2"/>
          <p:cNvSpPr>
            <a:spLocks noGrp="1" noChangeArrowheads="1"/>
          </p:cNvSpPr>
          <p:nvPr>
            <p:ph type="dt" sz="half" idx="11"/>
            <p:custDataLst>
              <p:tags r:id="rId3"/>
            </p:custDataLst>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
        <p:nvSpPr>
          <p:cNvPr id="4" name="页脚占位符 3"/>
          <p:cNvSpPr>
            <a:spLocks noGrp="1" noChangeArrowheads="1"/>
          </p:cNvSpPr>
          <p:nvPr>
            <p:ph type="ftr" sz="quarter" idx="12"/>
            <p:custDataLst>
              <p:tags r:id="rId4"/>
            </p:custDataLst>
          </p:nvPr>
        </p:nvSpPr>
        <p:spPr bwMode="auto">
          <a:xfrm>
            <a:off x="4165600" y="6245225"/>
            <a:ext cx="3860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anchor="t" anchorCtr="0" compatLnSpc="1"/>
          <a:lstStyle>
            <a:lvl1pPr>
              <a:defRPr/>
            </a:lvl1pPr>
          </a:lstStyle>
          <a:p>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4" Type="http://schemas.openxmlformats.org/officeDocument/2006/relationships/theme" Target="../theme/theme3.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4" Type="http://schemas.openxmlformats.org/officeDocument/2006/relationships/theme" Target="../theme/theme4.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4" Type="http://schemas.openxmlformats.org/officeDocument/2006/relationships/theme" Target="../theme/theme5.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6.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45.xml"/><Relationship Id="rId4" Type="http://schemas.openxmlformats.org/officeDocument/2006/relationships/image" Target="../media/image4.png"/><Relationship Id="rId3" Type="http://schemas.openxmlformats.org/officeDocument/2006/relationships/tags" Target="../tags/tag44.xml"/><Relationship Id="rId2" Type="http://schemas.openxmlformats.org/officeDocument/2006/relationships/image" Target="../media/image3.jpeg"/><Relationship Id="rId1" Type="http://schemas.openxmlformats.org/officeDocument/2006/relationships/tags" Target="../tags/tag4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0.xml"/><Relationship Id="rId5" Type="http://schemas.openxmlformats.org/officeDocument/2006/relationships/image" Target="../media/image4.png"/><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2" Type="http://schemas.openxmlformats.org/officeDocument/2006/relationships/slideLayout" Target="../slideLayouts/slideLayout7.xml"/><Relationship Id="rId11" Type="http://schemas.openxmlformats.org/officeDocument/2006/relationships/tags" Target="../tags/tag130.xml"/><Relationship Id="rId10" Type="http://schemas.openxmlformats.org/officeDocument/2006/relationships/image" Target="../media/image4.png"/><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133.xml"/><Relationship Id="rId3" Type="http://schemas.openxmlformats.org/officeDocument/2006/relationships/image" Target="../media/image4.png"/><Relationship Id="rId2" Type="http://schemas.openxmlformats.org/officeDocument/2006/relationships/tags" Target="../tags/tag132.xml"/><Relationship Id="rId1" Type="http://schemas.openxmlformats.org/officeDocument/2006/relationships/tags" Target="../tags/tag13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51.xml"/><Relationship Id="rId4" Type="http://schemas.openxmlformats.org/officeDocument/2006/relationships/tags" Target="../tags/tag139.xml"/><Relationship Id="rId3" Type="http://schemas.openxmlformats.org/officeDocument/2006/relationships/image" Target="../media/image6.png"/><Relationship Id="rId2" Type="http://schemas.openxmlformats.org/officeDocument/2006/relationships/tags" Target="../tags/tag138.xml"/><Relationship Id="rId1" Type="http://schemas.openxmlformats.org/officeDocument/2006/relationships/tags" Target="../tags/tag13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4.xml"/><Relationship Id="rId3" Type="http://schemas.openxmlformats.org/officeDocument/2006/relationships/tags" Target="../tags/tag144.xml"/><Relationship Id="rId2" Type="http://schemas.openxmlformats.org/officeDocument/2006/relationships/image" Target="../media/image7.png"/><Relationship Id="rId1" Type="http://schemas.openxmlformats.org/officeDocument/2006/relationships/tags" Target="../tags/tag14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7.xml"/><Relationship Id="rId2" Type="http://schemas.openxmlformats.org/officeDocument/2006/relationships/image" Target="../media/image8.png"/><Relationship Id="rId1" Type="http://schemas.openxmlformats.org/officeDocument/2006/relationships/tags" Target="../tags/tag148.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5.xml"/><Relationship Id="rId2" Type="http://schemas.openxmlformats.org/officeDocument/2006/relationships/tags" Target="../tags/tag153.xml"/><Relationship Id="rId1" Type="http://schemas.openxmlformats.org/officeDocument/2006/relationships/tags" Target="../tags/tag15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8.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image" Target="../media/image4.png"/><Relationship Id="rId3" Type="http://schemas.openxmlformats.org/officeDocument/2006/relationships/tags" Target="../tags/tag47.xml"/><Relationship Id="rId2" Type="http://schemas.openxmlformats.org/officeDocument/2006/relationships/image" Target="../media/image3.jpeg"/><Relationship Id="rId1" Type="http://schemas.openxmlformats.org/officeDocument/2006/relationships/tags" Target="../tags/tag4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170.xml"/><Relationship Id="rId1" Type="http://schemas.openxmlformats.org/officeDocument/2006/relationships/tags" Target="../tags/tag169.xml"/></Relationships>
</file>

<file path=ppt/slides/_rels/slide21.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5" Type="http://schemas.openxmlformats.org/officeDocument/2006/relationships/slideLayout" Target="../slideLayouts/slideLayout1.xml"/><Relationship Id="rId14" Type="http://schemas.openxmlformats.org/officeDocument/2006/relationships/tags" Target="../tags/tag186.xml"/><Relationship Id="rId13" Type="http://schemas.openxmlformats.org/officeDocument/2006/relationships/image" Target="../media/image9.png"/><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4.xml"/></Relationships>
</file>

<file path=ppt/slides/_rels/slide3.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4" Type="http://schemas.openxmlformats.org/officeDocument/2006/relationships/notesSlide" Target="../notesSlides/notesSlide2.xml"/><Relationship Id="rId23" Type="http://schemas.openxmlformats.org/officeDocument/2006/relationships/slideLayout" Target="../slideLayouts/slideLayout7.xml"/><Relationship Id="rId22" Type="http://schemas.openxmlformats.org/officeDocument/2006/relationships/image" Target="../media/image4.png"/><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tags" Target="../tags/tag50.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8.xml"/><Relationship Id="rId6" Type="http://schemas.openxmlformats.org/officeDocument/2006/relationships/image" Target="../media/image4.png"/><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4" Type="http://schemas.openxmlformats.org/officeDocument/2006/relationships/slideLayout" Target="../slideLayouts/slideLayout1.xml"/><Relationship Id="rId13" Type="http://schemas.openxmlformats.org/officeDocument/2006/relationships/image" Target="../media/image4.png"/><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79.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7.xml"/><Relationship Id="rId7" Type="http://schemas.openxmlformats.org/officeDocument/2006/relationships/image" Target="../media/image4.png"/><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1.xml"/><Relationship Id="rId4" Type="http://schemas.openxmlformats.org/officeDocument/2006/relationships/image" Target="../media/image4.png"/><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8.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4.png"/><Relationship Id="rId3" Type="http://schemas.openxmlformats.org/officeDocument/2006/relationships/tags" Target="../tags/tag104.xml"/><Relationship Id="rId2" Type="http://schemas.openxmlformats.org/officeDocument/2006/relationships/tags" Target="../tags/tag103.xml"/><Relationship Id="rId13" Type="http://schemas.openxmlformats.org/officeDocument/2006/relationships/slideLayout" Target="../slideLayouts/slideLayout7.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5.xml"/><Relationship Id="rId4" Type="http://schemas.openxmlformats.org/officeDocument/2006/relationships/image" Target="../media/image4.png"/><Relationship Id="rId3" Type="http://schemas.openxmlformats.org/officeDocument/2006/relationships/tags" Target="../tags/tag114.xml"/><Relationship Id="rId2" Type="http://schemas.openxmlformats.org/officeDocument/2006/relationships/image" Target="../media/image5.jpeg"/><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5705" y="1074420"/>
            <a:ext cx="9822180" cy="1972945"/>
          </a:xfrm>
        </p:spPr>
        <p:txBody>
          <a:bodyPr>
            <a:normAutofit fontScale="90000"/>
          </a:bodyPr>
          <a:lstStyle/>
          <a:p>
            <a:r>
              <a:rPr lang="en-US" altLang="zh-CN">
                <a:latin typeface="方正粗黑宋简体" panose="02000000000000000000" charset="-122"/>
                <a:ea typeface="方正粗黑宋简体" panose="02000000000000000000" charset="-122"/>
                <a:cs typeface="方正粗黑宋简体" panose="02000000000000000000" charset="-122"/>
              </a:rPr>
              <a:t>2023</a:t>
            </a:r>
            <a:r>
              <a:rPr lang="zh-CN" altLang="en-US">
                <a:latin typeface="方正粗黑宋简体" panose="02000000000000000000" charset="-122"/>
                <a:ea typeface="方正粗黑宋简体" panose="02000000000000000000" charset="-122"/>
                <a:cs typeface="方正粗黑宋简体" panose="02000000000000000000" charset="-122"/>
              </a:rPr>
              <a:t>年</a:t>
            </a:r>
            <a:r>
              <a:rPr lang="en-US" altLang="zh-CN">
                <a:latin typeface="方正粗黑宋简体" panose="02000000000000000000" charset="-122"/>
                <a:ea typeface="方正粗黑宋简体" panose="02000000000000000000" charset="-122"/>
                <a:cs typeface="方正粗黑宋简体" panose="02000000000000000000" charset="-122"/>
              </a:rPr>
              <a:t>4</a:t>
            </a:r>
            <a:r>
              <a:rPr lang="zh-CN" altLang="en-US">
                <a:latin typeface="方正粗黑宋简体" panose="02000000000000000000" charset="-122"/>
                <a:ea typeface="方正粗黑宋简体" panose="02000000000000000000" charset="-122"/>
                <a:cs typeface="方正粗黑宋简体" panose="02000000000000000000" charset="-122"/>
              </a:rPr>
              <a:t>月广州二模英语应用文</a:t>
            </a:r>
            <a:br>
              <a:rPr lang="zh-CN" altLang="en-US">
                <a:latin typeface="方正粗黑宋简体" panose="02000000000000000000" charset="-122"/>
                <a:ea typeface="方正粗黑宋简体" panose="02000000000000000000" charset="-122"/>
                <a:cs typeface="方正粗黑宋简体" panose="02000000000000000000" charset="-122"/>
              </a:rPr>
            </a:br>
            <a:endParaRPr lang="en-US" altLang="zh-CN">
              <a:latin typeface="方正粗黑宋简体" panose="02000000000000000000" charset="-122"/>
              <a:ea typeface="方正粗黑宋简体" panose="02000000000000000000" charset="-122"/>
              <a:cs typeface="方正粗黑宋简体" panose="02000000000000000000" charset="-122"/>
            </a:endParaRPr>
          </a:p>
        </p:txBody>
      </p:sp>
      <p:sp>
        <p:nvSpPr>
          <p:cNvPr id="5" name="文本框 4"/>
          <p:cNvSpPr txBox="1"/>
          <p:nvPr/>
        </p:nvSpPr>
        <p:spPr>
          <a:xfrm>
            <a:off x="5730240" y="4986020"/>
            <a:ext cx="4064000" cy="368300"/>
          </a:xfrm>
          <a:prstGeom prst="rect">
            <a:avLst/>
          </a:prstGeom>
          <a:noFill/>
        </p:spPr>
        <p:txBody>
          <a:bodyPr wrap="square" rtlCol="0">
            <a:spAutoFit/>
          </a:bodyPr>
          <a:p>
            <a:endParaRPr lang="zh-CN" altLang="en-US"/>
          </a:p>
        </p:txBody>
      </p:sp>
      <p:pic>
        <p:nvPicPr>
          <p:cNvPr id="3" name="图片 2" descr="bebaabae998058b8167152c521606d8a_017fcb554385660000019ae9065097.jpg@1280w_1l_2o_100sh"/>
          <p:cNvPicPr>
            <a:picLocks noChangeAspect="1"/>
          </p:cNvPicPr>
          <p:nvPr/>
        </p:nvPicPr>
        <p:blipFill>
          <a:blip r:embed="rId2"/>
          <a:stretch>
            <a:fillRect/>
          </a:stretch>
        </p:blipFill>
        <p:spPr>
          <a:xfrm>
            <a:off x="1882140" y="2508885"/>
            <a:ext cx="8128000" cy="4098925"/>
          </a:xfrm>
          <a:prstGeom prst="rect">
            <a:avLst/>
          </a:prstGeom>
        </p:spPr>
      </p:pic>
      <p:pic>
        <p:nvPicPr>
          <p:cNvPr id="4" name="图片 3"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0025" y="1447165"/>
            <a:ext cx="10885805" cy="5262245"/>
          </a:xfrm>
          <a:prstGeom prst="rect">
            <a:avLst/>
          </a:prstGeom>
          <a:noFill/>
        </p:spPr>
        <p:txBody>
          <a:bodyPr wrap="square" rtlCol="0">
            <a:spAutoFit/>
          </a:bodyPr>
          <a:p>
            <a:pPr algn="just"/>
            <a:r>
              <a:rPr lang="zh-CN" altLang="en-US" sz="2800"/>
              <a:t>1. </a:t>
            </a:r>
            <a:r>
              <a:rPr lang="zh-CN" altLang="en-US" sz="2800">
                <a:solidFill>
                  <a:srgbClr val="FF0000"/>
                </a:solidFill>
                <a:sym typeface="+mn-ea"/>
              </a:rPr>
              <a:t>It was</a:t>
            </a:r>
            <a:r>
              <a:rPr lang="zh-CN" altLang="en-US" sz="2800">
                <a:sym typeface="+mn-ea"/>
              </a:rPr>
              <a:t> the tongue twister contest </a:t>
            </a:r>
            <a:r>
              <a:rPr lang="zh-CN" altLang="en-US" sz="2800">
                <a:solidFill>
                  <a:srgbClr val="FF0000"/>
                </a:solidFill>
                <a:sym typeface="+mn-ea"/>
              </a:rPr>
              <a:t>that </a:t>
            </a:r>
            <a:r>
              <a:rPr lang="zh-CN" altLang="en-US" sz="2800">
                <a:sym typeface="+mn-ea"/>
              </a:rPr>
              <a:t>proved to be the crowd favorite, drawing in international students to exhibit their impressive Mandarin speaking abilities.</a:t>
            </a:r>
            <a:endParaRPr lang="zh-CN" altLang="en-US" sz="2800">
              <a:sym typeface="+mn-ea"/>
            </a:endParaRPr>
          </a:p>
          <a:p>
            <a:pPr algn="just"/>
            <a:endParaRPr lang="zh-CN" altLang="en-US" sz="2800"/>
          </a:p>
          <a:p>
            <a:pPr algn="just"/>
            <a:r>
              <a:rPr lang="zh-CN" altLang="en-US" sz="2800"/>
              <a:t>2.  </a:t>
            </a:r>
            <a:r>
              <a:rPr lang="zh-CN" altLang="en-US" sz="2800">
                <a:solidFill>
                  <a:srgbClr val="FF0000"/>
                </a:solidFill>
              </a:rPr>
              <a:t>What was most well-received was</a:t>
            </a:r>
            <a:r>
              <a:rPr lang="zh-CN" altLang="en-US" sz="2800"/>
              <a:t> the tongue twister challenge, which enticed foreign students to display their remarkable Chinese speaking proficiency.</a:t>
            </a:r>
            <a:endParaRPr lang="zh-CN" altLang="en-US" sz="2800"/>
          </a:p>
          <a:p>
            <a:pPr algn="just"/>
            <a:endParaRPr lang="zh-CN" altLang="en-US" sz="2800"/>
          </a:p>
          <a:p>
            <a:pPr algn="just"/>
            <a:r>
              <a:rPr lang="zh-CN" altLang="en-US" sz="2800">
                <a:sym typeface="+mn-ea"/>
              </a:rPr>
              <a:t>3.</a:t>
            </a:r>
            <a:r>
              <a:rPr lang="zh-CN" altLang="en-US" sz="2800"/>
              <a:t> </a:t>
            </a:r>
            <a:r>
              <a:rPr lang="zh-CN" altLang="en-US" sz="2800">
                <a:solidFill>
                  <a:srgbClr val="FF0000"/>
                </a:solidFill>
              </a:rPr>
              <a:t>Attracting</a:t>
            </a:r>
            <a:r>
              <a:rPr lang="zh-CN" altLang="en-US" sz="2800"/>
              <a:t> international students to demonstrate their exceptional Mandarin speaking talents, the tongue twister competition was </a:t>
            </a:r>
            <a:r>
              <a:rPr lang="zh-CN" altLang="en-US" sz="2800">
                <a:solidFill>
                  <a:srgbClr val="FF0000"/>
                </a:solidFill>
              </a:rPr>
              <a:t>a hit.</a:t>
            </a:r>
            <a:endParaRPr lang="zh-CN" altLang="en-US" sz="2800">
              <a:solidFill>
                <a:srgbClr val="FF0000"/>
              </a:solidFill>
            </a:endParaRPr>
          </a:p>
          <a:p>
            <a:pPr algn="just"/>
            <a:endParaRPr lang="zh-CN" altLang="en-US" sz="2800"/>
          </a:p>
          <a:p>
            <a:pPr algn="just"/>
            <a:endParaRPr lang="zh-CN" altLang="en-US" sz="2800"/>
          </a:p>
        </p:txBody>
      </p:sp>
      <p:sp>
        <p:nvSpPr>
          <p:cNvPr id="8" name="文本框 11"/>
          <p:cNvSpPr/>
          <p:nvPr>
            <p:custDataLst>
              <p:tags r:id="rId1"/>
            </p:custDataLst>
          </p:nvPr>
        </p:nvSpPr>
        <p:spPr>
          <a:xfrm>
            <a:off x="65405" y="497205"/>
            <a:ext cx="11155045" cy="1076325"/>
          </a:xfrm>
          <a:prstGeom prst="rect">
            <a:avLst/>
          </a:prstGeom>
          <a:solidFill>
            <a:schemeClr val="accent6">
              <a:lumMod val="20000"/>
              <a:lumOff val="80000"/>
            </a:schemeClr>
          </a:solidFill>
          <a:ln>
            <a:noFill/>
            <a:miter lim="800000"/>
          </a:ln>
        </p:spPr>
        <p:txBody>
          <a:bodyPr wrap="square" anchor="t" anchorCtr="0">
            <a:spAutoFit/>
          </a:bodyPr>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0" marR="0" lvl="0" indent="0"/>
            <a:r>
              <a:rPr sz="3200" b="1">
                <a:solidFill>
                  <a:schemeClr val="accent6">
                    <a:lumMod val="75000"/>
                  </a:schemeClr>
                </a:solidFill>
                <a:latin typeface="Times New Roman" panose="02020603050405020304" charset="0"/>
                <a:ea typeface="楷体" panose="02010609060101010101" charset="-122"/>
                <a:sym typeface="+mn-ea"/>
              </a:rPr>
              <a:t>最受欢迎的是绕口令比赛，吸引了前来参观的留学生们展示他们精彩的汉语口语。</a:t>
            </a:r>
            <a:endParaRPr sz="3200" b="1">
              <a:solidFill>
                <a:schemeClr val="accent6">
                  <a:lumMod val="75000"/>
                </a:schemeClr>
              </a:solidFill>
              <a:latin typeface="Times New Roman" panose="02020603050405020304" charset="0"/>
              <a:ea typeface="楷体" panose="02010609060101010101" charset="-122"/>
              <a:sym typeface="+mn-ea"/>
            </a:endParaRPr>
          </a:p>
        </p:txBody>
      </p:sp>
      <p:sp>
        <p:nvSpPr>
          <p:cNvPr id="4" name="圆角矩形 3"/>
          <p:cNvSpPr/>
          <p:nvPr/>
        </p:nvSpPr>
        <p:spPr>
          <a:xfrm>
            <a:off x="0" y="0"/>
            <a:ext cx="2356485" cy="4972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800" b="1">
                <a:solidFill>
                  <a:schemeClr val="tx1"/>
                </a:solidFill>
              </a:rPr>
              <a:t>多样化表达</a:t>
            </a:r>
            <a:endParaRPr lang="zh-CN" altLang="en-US" sz="2800" b="1">
              <a:solidFill>
                <a:schemeClr val="tx1"/>
              </a:solidFill>
            </a:endParaRPr>
          </a:p>
        </p:txBody>
      </p:sp>
      <p:sp>
        <p:nvSpPr>
          <p:cNvPr id="5" name="矩形 4"/>
          <p:cNvSpPr/>
          <p:nvPr/>
        </p:nvSpPr>
        <p:spPr>
          <a:xfrm>
            <a:off x="8195945" y="2289810"/>
            <a:ext cx="1964690" cy="53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强调句</a:t>
            </a:r>
            <a:endParaRPr lang="zh-CN" altLang="en-US"/>
          </a:p>
        </p:txBody>
      </p:sp>
      <p:sp>
        <p:nvSpPr>
          <p:cNvPr id="6" name="矩形 5"/>
          <p:cNvSpPr/>
          <p:nvPr>
            <p:custDataLst>
              <p:tags r:id="rId2"/>
            </p:custDataLst>
          </p:nvPr>
        </p:nvSpPr>
        <p:spPr>
          <a:xfrm>
            <a:off x="7973060" y="4225290"/>
            <a:ext cx="1964690"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主语从句</a:t>
            </a:r>
            <a:endParaRPr lang="zh-CN" altLang="en-US"/>
          </a:p>
        </p:txBody>
      </p:sp>
      <p:sp>
        <p:nvSpPr>
          <p:cNvPr id="2" name="矩形 1"/>
          <p:cNvSpPr/>
          <p:nvPr>
            <p:custDataLst>
              <p:tags r:id="rId3"/>
            </p:custDataLst>
          </p:nvPr>
        </p:nvSpPr>
        <p:spPr>
          <a:xfrm>
            <a:off x="7973060" y="5895340"/>
            <a:ext cx="1964690"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非谓语</a:t>
            </a:r>
            <a:endParaRPr lang="zh-CN" altLang="en-US"/>
          </a:p>
        </p:txBody>
      </p:sp>
      <p:pic>
        <p:nvPicPr>
          <p:cNvPr id="7" name="图片 6" descr="图标 图片1"/>
          <p:cNvPicPr>
            <a:picLocks noChangeAspect="1"/>
          </p:cNvPicPr>
          <p:nvPr>
            <p:custDataLst>
              <p:tags r:id="rId4"/>
            </p:custDataLst>
          </p:nvPr>
        </p:nvPicPr>
        <p:blipFill>
          <a:blip r:embed="rId5"/>
          <a:stretch>
            <a:fillRect/>
          </a:stretch>
        </p:blipFill>
        <p:spPr>
          <a:xfrm>
            <a:off x="10701655" y="209550"/>
            <a:ext cx="1161415" cy="993775"/>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custDataLst>
              <p:tags r:id="rId1"/>
            </p:custDataLst>
          </p:nvPr>
        </p:nvSpPr>
        <p:spPr>
          <a:xfrm>
            <a:off x="157480" y="711835"/>
            <a:ext cx="3054350" cy="583565"/>
          </a:xfrm>
          <a:prstGeom prst="rect">
            <a:avLst/>
          </a:prstGeom>
          <a:noFill/>
        </p:spPr>
        <p:txBody>
          <a:bodyPr wrap="square">
            <a:spAutoFit/>
          </a:bodyPr>
          <a:p>
            <a:pPr marL="0" marR="0" indent="0" defTabSz="914400" rtl="0" eaLnBrk="1" fontAlgn="auto" latinLnBrk="0" hangingPunct="1">
              <a:lnSpc>
                <a:spcPct val="100000"/>
              </a:lnSpc>
              <a:spcBef>
                <a:spcPts val="0"/>
              </a:spcBef>
              <a:spcAft>
                <a:spcPts val="0"/>
              </a:spcAft>
              <a:buClrTx/>
              <a:buSzTx/>
              <a:buFontTx/>
              <a:buNone/>
              <a:defRPr/>
            </a:pPr>
            <a:r>
              <a:rPr lang="en-US" altLang="zh-CN" sz="3200" b="1" i="1" dirty="0">
                <a:latin typeface="Times New Roman" panose="02020603050405020304" charset="0"/>
                <a:cs typeface="Times New Roman" panose="02020603050405020304" charset="0"/>
              </a:rPr>
              <a:t>Para. 2 </a:t>
            </a:r>
            <a:r>
              <a:rPr lang="zh-CN" altLang="en-US" sz="3200" b="1" i="1" dirty="0">
                <a:latin typeface="Times New Roman" panose="02020603050405020304" charset="0"/>
                <a:cs typeface="Times New Roman" panose="02020603050405020304" charset="0"/>
              </a:rPr>
              <a:t>结尾</a:t>
            </a:r>
            <a:endParaRPr lang="zh-CN" altLang="en-US" sz="3200" b="1" i="1" dirty="0">
              <a:solidFill>
                <a:srgbClr val="FF0000"/>
              </a:solidFill>
              <a:latin typeface="Times New Roman" panose="02020603050405020304" charset="0"/>
              <a:cs typeface="Times New Roman" panose="02020603050405020304" charset="0"/>
            </a:endParaRPr>
          </a:p>
        </p:txBody>
      </p:sp>
      <p:sp>
        <p:nvSpPr>
          <p:cNvPr id="20" name="文本框 19"/>
          <p:cNvSpPr txBox="1"/>
          <p:nvPr>
            <p:custDataLst>
              <p:tags r:id="rId2"/>
            </p:custDataLst>
          </p:nvPr>
        </p:nvSpPr>
        <p:spPr>
          <a:xfrm>
            <a:off x="3106420" y="711835"/>
            <a:ext cx="4375150" cy="583565"/>
          </a:xfrm>
          <a:prstGeom prst="rect">
            <a:avLst/>
          </a:prstGeom>
          <a:noFill/>
        </p:spPr>
        <p:txBody>
          <a:bodyPr wrap="square">
            <a:spAutoFit/>
          </a:bodyPr>
          <a:p>
            <a:r>
              <a:rPr lang="zh-CN" altLang="en-US" sz="3200" b="1">
                <a:solidFill>
                  <a:srgbClr val="FF0000"/>
                </a:solidFill>
                <a:latin typeface="Times New Roman" panose="02020603050405020304" charset="0"/>
                <a:ea typeface="楷体" panose="02010609060101010101" charset="-122"/>
                <a:cs typeface="Times New Roman" panose="02020603050405020304" charset="0"/>
                <a:sym typeface="+mn-ea"/>
              </a:rPr>
              <a:t>总结</a:t>
            </a:r>
            <a:r>
              <a:rPr lang="en-US" altLang="zh-CN" sz="3200" b="1">
                <a:solidFill>
                  <a:srgbClr val="FF0000"/>
                </a:solidFill>
                <a:latin typeface="Times New Roman" panose="02020603050405020304" charset="0"/>
                <a:ea typeface="楷体" panose="02010609060101010101" charset="-122"/>
                <a:cs typeface="Times New Roman" panose="02020603050405020304" charset="0"/>
                <a:sym typeface="+mn-ea"/>
              </a:rPr>
              <a:t>+</a:t>
            </a:r>
            <a:r>
              <a:rPr lang="zh-CN" altLang="en-US" sz="3200" b="1">
                <a:solidFill>
                  <a:srgbClr val="FF0000"/>
                </a:solidFill>
                <a:latin typeface="Times New Roman" panose="02020603050405020304" charset="0"/>
                <a:ea typeface="楷体" panose="02010609060101010101" charset="-122"/>
                <a:cs typeface="Times New Roman" panose="02020603050405020304" charset="0"/>
                <a:sym typeface="+mn-ea"/>
              </a:rPr>
              <a:t>评论：活动意义</a:t>
            </a:r>
            <a:endParaRPr lang="en-US" altLang="zh-CN" sz="3200" b="1">
              <a:solidFill>
                <a:srgbClr val="FF0000"/>
              </a:solidFill>
              <a:latin typeface="Times New Roman" panose="02020603050405020304" charset="0"/>
              <a:ea typeface="楷体" panose="02010609060101010101" charset="-122"/>
              <a:cs typeface="Times New Roman" panose="02020603050405020304" charset="0"/>
              <a:sym typeface="+mn-ea"/>
            </a:endParaRPr>
          </a:p>
        </p:txBody>
      </p:sp>
      <p:sp>
        <p:nvSpPr>
          <p:cNvPr id="2" name="文本框 1"/>
          <p:cNvSpPr txBox="1"/>
          <p:nvPr>
            <p:custDataLst>
              <p:tags r:id="rId3"/>
            </p:custDataLst>
          </p:nvPr>
        </p:nvSpPr>
        <p:spPr>
          <a:xfrm>
            <a:off x="157380" y="-241057"/>
            <a:ext cx="8901113" cy="645160"/>
          </a:xfrm>
          <a:prstGeom prst="rect">
            <a:avLst/>
          </a:prstGeom>
          <a:solidFill>
            <a:srgbClr val="B7C677"/>
          </a:solidFill>
          <a:ln w="12700" cap="flat" cmpd="sng" algn="ctr">
            <a:solidFill>
              <a:srgbClr val="23236F"/>
            </a:solidFill>
            <a:prstDash val="solid"/>
            <a:miter lim="800000"/>
            <a:headEnd type="none" w="med" len="med"/>
            <a:tailEnd type="none" w="med" len="med"/>
          </a:ln>
        </p:spPr>
        <p:txBody>
          <a:bodyPr>
            <a:spAutoFit/>
          </a:bodyPr>
          <a:p>
            <a:pPr marL="0" marR="0" lvl="0" indent="0"/>
            <a:r>
              <a:rPr lang="zh-CN" altLang="en-US" sz="3600" b="1">
                <a:solidFill>
                  <a:schemeClr val="bg1"/>
                </a:solidFill>
                <a:latin typeface="华文行楷" panose="02010800040101010101" charset="-122"/>
                <a:ea typeface="华文行楷" panose="02010800040101010101" charset="-122"/>
              </a:rPr>
              <a:t>第三步：逐个击破</a:t>
            </a:r>
            <a:endParaRPr lang="zh-CN" altLang="en-US" sz="3600" b="1">
              <a:solidFill>
                <a:schemeClr val="bg1"/>
              </a:solidFill>
              <a:latin typeface="华文行楷" panose="02010800040101010101" charset="-122"/>
              <a:ea typeface="华文行楷" panose="02010800040101010101" charset="-122"/>
            </a:endParaRPr>
          </a:p>
        </p:txBody>
      </p:sp>
      <p:sp>
        <p:nvSpPr>
          <p:cNvPr id="18" name="椭圆 17"/>
          <p:cNvSpPr/>
          <p:nvPr>
            <p:custDataLst>
              <p:tags r:id="rId4"/>
            </p:custDataLst>
          </p:nvPr>
        </p:nvSpPr>
        <p:spPr>
          <a:xfrm>
            <a:off x="977265" y="1846580"/>
            <a:ext cx="3540125" cy="15824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 name="文本框 3"/>
          <p:cNvSpPr txBox="1"/>
          <p:nvPr/>
        </p:nvSpPr>
        <p:spPr>
          <a:xfrm>
            <a:off x="1200785" y="2402840"/>
            <a:ext cx="4064000" cy="460375"/>
          </a:xfrm>
          <a:prstGeom prst="rect">
            <a:avLst/>
          </a:prstGeom>
          <a:noFill/>
        </p:spPr>
        <p:txBody>
          <a:bodyPr wrap="square" rtlCol="0">
            <a:spAutoFit/>
          </a:bodyPr>
          <a:p>
            <a:pPr algn="l">
              <a:buClrTx/>
              <a:buSzTx/>
              <a:buFontTx/>
            </a:pPr>
            <a:r>
              <a:rPr lang="en-US" altLang="zh-CN">
                <a:sym typeface="+mn-ea"/>
              </a:rPr>
              <a:t> </a:t>
            </a:r>
            <a:r>
              <a:rPr lang="en-US" altLang="zh-CN" sz="2400" b="1">
                <a:solidFill>
                  <a:schemeClr val="tx1"/>
                </a:solidFill>
                <a:sym typeface="+mn-ea"/>
              </a:rPr>
              <a:t>win the most applause</a:t>
            </a:r>
            <a:endParaRPr lang="en-US" altLang="zh-CN" sz="2400" b="1">
              <a:solidFill>
                <a:schemeClr val="tx1"/>
              </a:solidFill>
              <a:sym typeface="+mn-ea"/>
            </a:endParaRPr>
          </a:p>
        </p:txBody>
      </p:sp>
      <p:sp>
        <p:nvSpPr>
          <p:cNvPr id="6" name="椭圆 5"/>
          <p:cNvSpPr/>
          <p:nvPr>
            <p:custDataLst>
              <p:tags r:id="rId5"/>
            </p:custDataLst>
          </p:nvPr>
        </p:nvSpPr>
        <p:spPr>
          <a:xfrm>
            <a:off x="7344410" y="1580515"/>
            <a:ext cx="3540125" cy="15824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 name="椭圆 11"/>
          <p:cNvSpPr/>
          <p:nvPr>
            <p:custDataLst>
              <p:tags r:id="rId6"/>
            </p:custDataLst>
          </p:nvPr>
        </p:nvSpPr>
        <p:spPr>
          <a:xfrm>
            <a:off x="656590" y="4377690"/>
            <a:ext cx="3540125" cy="15824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椭圆 15"/>
          <p:cNvSpPr/>
          <p:nvPr>
            <p:custDataLst>
              <p:tags r:id="rId7"/>
            </p:custDataLst>
          </p:nvPr>
        </p:nvSpPr>
        <p:spPr>
          <a:xfrm>
            <a:off x="7564120" y="4180840"/>
            <a:ext cx="4313555" cy="15824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1" name="文本框 20"/>
          <p:cNvSpPr txBox="1"/>
          <p:nvPr/>
        </p:nvSpPr>
        <p:spPr>
          <a:xfrm>
            <a:off x="7907020" y="2108200"/>
            <a:ext cx="2795270" cy="460375"/>
          </a:xfrm>
          <a:prstGeom prst="rect">
            <a:avLst/>
          </a:prstGeom>
          <a:noFill/>
        </p:spPr>
        <p:txBody>
          <a:bodyPr wrap="square" rtlCol="0">
            <a:spAutoFit/>
          </a:bodyPr>
          <a:p>
            <a:r>
              <a:rPr lang="en-US" altLang="zh-CN" sz="2400" b="1">
                <a:solidFill>
                  <a:schemeClr val="tx1"/>
                </a:solidFill>
                <a:sym typeface="+mn-ea"/>
              </a:rPr>
              <a:t>thrive all the way </a:t>
            </a:r>
            <a:endParaRPr lang="en-US" altLang="zh-CN" sz="2400" b="1">
              <a:solidFill>
                <a:schemeClr val="tx1"/>
              </a:solidFill>
              <a:sym typeface="+mn-ea"/>
            </a:endParaRPr>
          </a:p>
        </p:txBody>
      </p:sp>
      <p:sp>
        <p:nvSpPr>
          <p:cNvPr id="22" name="文本框 21"/>
          <p:cNvSpPr txBox="1"/>
          <p:nvPr/>
        </p:nvSpPr>
        <p:spPr>
          <a:xfrm>
            <a:off x="7736840" y="4787900"/>
            <a:ext cx="4141470" cy="460375"/>
          </a:xfrm>
          <a:prstGeom prst="rect">
            <a:avLst/>
          </a:prstGeom>
          <a:noFill/>
        </p:spPr>
        <p:txBody>
          <a:bodyPr wrap="square" rtlCol="0">
            <a:spAutoFit/>
          </a:bodyPr>
          <a:p>
            <a:r>
              <a:rPr lang="en-US" altLang="zh-CN" sz="2400" b="1">
                <a:solidFill>
                  <a:schemeClr val="tx1"/>
                </a:solidFill>
                <a:sym typeface="+mn-ea"/>
              </a:rPr>
              <a:t>have a better understanding of</a:t>
            </a:r>
            <a:endParaRPr lang="en-US" altLang="zh-CN" sz="2400" b="1">
              <a:solidFill>
                <a:schemeClr val="tx1"/>
              </a:solidFill>
              <a:sym typeface="+mn-ea"/>
            </a:endParaRPr>
          </a:p>
        </p:txBody>
      </p:sp>
      <p:sp>
        <p:nvSpPr>
          <p:cNvPr id="27" name="文本框 26"/>
          <p:cNvSpPr txBox="1"/>
          <p:nvPr/>
        </p:nvSpPr>
        <p:spPr>
          <a:xfrm>
            <a:off x="977265" y="4924425"/>
            <a:ext cx="2589530" cy="460375"/>
          </a:xfrm>
          <a:prstGeom prst="rect">
            <a:avLst/>
          </a:prstGeom>
          <a:noFill/>
        </p:spPr>
        <p:txBody>
          <a:bodyPr wrap="square" rtlCol="0">
            <a:spAutoFit/>
          </a:bodyPr>
          <a:p>
            <a:pPr algn="l">
              <a:buClrTx/>
              <a:buSzTx/>
              <a:buFontTx/>
            </a:pPr>
            <a:r>
              <a:rPr lang="en-US" altLang="zh-CN" sz="2400" b="1">
                <a:solidFill>
                  <a:schemeClr val="tx1"/>
                </a:solidFill>
                <a:sym typeface="+mn-ea"/>
              </a:rPr>
              <a:t>think highly of</a:t>
            </a:r>
            <a:endParaRPr lang="en-US" altLang="zh-CN" sz="2400" b="1">
              <a:solidFill>
                <a:schemeClr val="tx1"/>
              </a:solidFill>
              <a:sym typeface="+mn-ea"/>
            </a:endParaRPr>
          </a:p>
        </p:txBody>
      </p:sp>
      <p:sp>
        <p:nvSpPr>
          <p:cNvPr id="28" name="椭圆 27"/>
          <p:cNvSpPr/>
          <p:nvPr>
            <p:custDataLst>
              <p:tags r:id="rId8"/>
            </p:custDataLst>
          </p:nvPr>
        </p:nvSpPr>
        <p:spPr>
          <a:xfrm>
            <a:off x="4196715" y="5125720"/>
            <a:ext cx="3540125" cy="15824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9" name="文本框 28"/>
          <p:cNvSpPr txBox="1"/>
          <p:nvPr/>
        </p:nvSpPr>
        <p:spPr>
          <a:xfrm>
            <a:off x="4517390" y="5638800"/>
            <a:ext cx="2963545" cy="460375"/>
          </a:xfrm>
          <a:prstGeom prst="rect">
            <a:avLst/>
          </a:prstGeom>
          <a:noFill/>
        </p:spPr>
        <p:txBody>
          <a:bodyPr wrap="square" rtlCol="0">
            <a:spAutoFit/>
          </a:bodyPr>
          <a:p>
            <a:pPr algn="l">
              <a:buClrTx/>
              <a:buSzTx/>
              <a:buFontTx/>
            </a:pPr>
            <a:r>
              <a:rPr lang="en-US" altLang="zh-CN">
                <a:solidFill>
                  <a:schemeClr val="tx1"/>
                </a:solidFill>
                <a:sym typeface="+mn-ea"/>
              </a:rPr>
              <a:t> </a:t>
            </a:r>
            <a:r>
              <a:rPr lang="en-US" altLang="zh-CN" sz="2400" b="1">
                <a:solidFill>
                  <a:schemeClr val="tx1"/>
                </a:solidFill>
                <a:sym typeface="+mn-ea"/>
              </a:rPr>
              <a:t>arouse passion for </a:t>
            </a:r>
            <a:endParaRPr lang="en-US" altLang="zh-CN" sz="2400" b="1">
              <a:solidFill>
                <a:schemeClr val="tx1"/>
              </a:solidFill>
              <a:sym typeface="+mn-ea"/>
            </a:endParaRPr>
          </a:p>
        </p:txBody>
      </p:sp>
      <p:sp>
        <p:nvSpPr>
          <p:cNvPr id="5" name="圆角矩形 4"/>
          <p:cNvSpPr/>
          <p:nvPr/>
        </p:nvSpPr>
        <p:spPr>
          <a:xfrm>
            <a:off x="4885055" y="3269615"/>
            <a:ext cx="2162175" cy="6356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2800" b="1">
                <a:solidFill>
                  <a:schemeClr val="tx1"/>
                </a:solidFill>
                <a:latin typeface="楷体" panose="02010609060101010101" charset="-122"/>
                <a:ea typeface="楷体" panose="02010609060101010101" charset="-122"/>
                <a:cs typeface="楷体" panose="02010609060101010101" charset="-122"/>
                <a:sym typeface="+mn-ea"/>
              </a:rPr>
              <a:t>活动意义</a:t>
            </a:r>
            <a:endParaRPr lang="zh-CN" altLang="en-US" sz="2800" b="1">
              <a:solidFill>
                <a:schemeClr val="tx1"/>
              </a:solidFill>
              <a:latin typeface="楷体" panose="02010609060101010101" charset="-122"/>
              <a:ea typeface="楷体" panose="02010609060101010101" charset="-122"/>
              <a:cs typeface="楷体" panose="02010609060101010101" charset="-122"/>
            </a:endParaRPr>
          </a:p>
        </p:txBody>
      </p:sp>
      <p:pic>
        <p:nvPicPr>
          <p:cNvPr id="3" name="图片 2" descr="图标 图片1"/>
          <p:cNvPicPr>
            <a:picLocks noChangeAspect="1"/>
          </p:cNvPicPr>
          <p:nvPr>
            <p:custDataLst>
              <p:tags r:id="rId9"/>
            </p:custDataLst>
          </p:nvPr>
        </p:nvPicPr>
        <p:blipFill>
          <a:blip r:embed="rId10"/>
          <a:stretch>
            <a:fillRect/>
          </a:stretch>
        </p:blipFill>
        <p:spPr>
          <a:xfrm>
            <a:off x="10701655" y="209550"/>
            <a:ext cx="1161415" cy="993775"/>
          </a:xfrm>
          <a:prstGeom prst="rect">
            <a:avLst/>
          </a:prstGeom>
        </p:spPr>
      </p:pic>
    </p:spTree>
    <p:custDataLst>
      <p:tags r:id="rId1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7365" y="602615"/>
            <a:ext cx="8458835" cy="5692775"/>
          </a:xfrm>
          <a:prstGeom prst="rect">
            <a:avLst/>
          </a:prstGeom>
          <a:noFill/>
        </p:spPr>
        <p:txBody>
          <a:bodyPr wrap="square" rtlCol="0">
            <a:spAutoFit/>
          </a:bodyPr>
          <a:p>
            <a:pPr>
              <a:lnSpc>
                <a:spcPct val="100000"/>
              </a:lnSpc>
            </a:pPr>
            <a:endParaRPr lang="zh-CN" altLang="en-US" sz="2800"/>
          </a:p>
          <a:p>
            <a:pPr>
              <a:lnSpc>
                <a:spcPct val="100000"/>
              </a:lnSpc>
            </a:pPr>
            <a:r>
              <a:rPr lang="en-US" altLang="zh-CN" sz="2800" b="1">
                <a:latin typeface="Times New Roman" panose="02020603050405020304" charset="0"/>
                <a:cs typeface="Times New Roman" panose="02020603050405020304" charset="0"/>
              </a:rPr>
              <a:t>Para 3: The end (harvest and feelings)</a:t>
            </a:r>
            <a:endParaRPr lang="en-US" altLang="zh-CN" sz="2800"/>
          </a:p>
          <a:p>
            <a:pPr>
              <a:lnSpc>
                <a:spcPct val="100000"/>
              </a:lnSpc>
            </a:pPr>
            <a:endParaRPr lang="en-US" altLang="zh-CN" sz="2800"/>
          </a:p>
          <a:p>
            <a:pPr>
              <a:lnSpc>
                <a:spcPct val="100000"/>
              </a:lnSpc>
            </a:pPr>
            <a:r>
              <a:rPr lang="en-US" altLang="zh-CN" sz="2800"/>
              <a:t>useful expressions</a:t>
            </a:r>
            <a:endParaRPr lang="en-US" altLang="zh-CN" sz="2800"/>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an opportunity for us to...</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a platform for us to...</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offer us...</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promote...</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not only ... but also...</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The activity benefited us a lot.</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The activity was of great benefit to us.</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All of us thought highly of the activity.</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The activity was highly spoken of. </a:t>
            </a:r>
            <a:endParaRPr lang="en-US" altLang="zh-CN" sz="2800" b="1">
              <a:solidFill>
                <a:srgbClr val="0070C0"/>
              </a:solidFill>
              <a:latin typeface="Times New Roman" panose="02020603050405020304" charset="0"/>
              <a:cs typeface="Times New Roman" panose="02020603050405020304" charset="0"/>
            </a:endParaRPr>
          </a:p>
        </p:txBody>
      </p:sp>
      <p:sp>
        <p:nvSpPr>
          <p:cNvPr id="5" name="云形 4"/>
          <p:cNvSpPr/>
          <p:nvPr>
            <p:custDataLst>
              <p:tags r:id="rId1"/>
            </p:custDataLst>
          </p:nvPr>
        </p:nvSpPr>
        <p:spPr>
          <a:xfrm>
            <a:off x="357505" y="179070"/>
            <a:ext cx="1478915" cy="6356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solidFill>
                  <a:schemeClr val="tx1"/>
                </a:solidFill>
              </a:rPr>
              <a:t>写作</a:t>
            </a:r>
            <a:endParaRPr lang="zh-CN" altLang="en-US" sz="2800" b="1">
              <a:solidFill>
                <a:schemeClr val="tx1"/>
              </a:solidFill>
            </a:endParaRPr>
          </a:p>
        </p:txBody>
      </p:sp>
      <p:pic>
        <p:nvPicPr>
          <p:cNvPr id="3" name="图片 2" descr="图标 图片1"/>
          <p:cNvPicPr>
            <a:picLocks noChangeAspect="1"/>
          </p:cNvPicPr>
          <p:nvPr>
            <p:custDataLst>
              <p:tags r:id="rId2"/>
            </p:custDataLst>
          </p:nvPr>
        </p:nvPicPr>
        <p:blipFill>
          <a:blip r:embed="rId3"/>
          <a:stretch>
            <a:fillRect/>
          </a:stretch>
        </p:blipFill>
        <p:spPr>
          <a:xfrm>
            <a:off x="10701655" y="209550"/>
            <a:ext cx="1161415" cy="99377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linds(horizontal)">
                                      <p:cBhvr>
                                        <p:cTn id="16" dur="500"/>
                                        <p:tgtEl>
                                          <p:spTgt spid="2">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blinds(horizontal)">
                                      <p:cBhvr>
                                        <p:cTn id="19" dur="500"/>
                                        <p:tgtEl>
                                          <p:spTgt spid="2">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blinds(horizontal)">
                                      <p:cBhvr>
                                        <p:cTn id="22" dur="500"/>
                                        <p:tgtEl>
                                          <p:spTgt spid="2">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Effect transition="in" filter="blinds(horizontal)">
                                      <p:cBhvr>
                                        <p:cTn id="25" dur="500"/>
                                        <p:tgtEl>
                                          <p:spTgt spid="2">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11" end="11"/>
                                            </p:txEl>
                                          </p:spTgt>
                                        </p:tgtEl>
                                        <p:attrNameLst>
                                          <p:attrName>style.visibility</p:attrName>
                                        </p:attrNameLst>
                                      </p:cBhvr>
                                      <p:to>
                                        <p:strVal val="visible"/>
                                      </p:to>
                                    </p:set>
                                    <p:animEffect transition="in" filter="blinds(horizontal)">
                                      <p:cBhvr>
                                        <p:cTn id="28" dur="500"/>
                                        <p:tgtEl>
                                          <p:spTgt spid="2">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blinds(horizontal)">
                                      <p:cBhvr>
                                        <p:cTn id="31"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1"/>
          <p:cNvSpPr txBox="1"/>
          <p:nvPr>
            <p:custDataLst>
              <p:tags r:id="rId1"/>
            </p:custDataLst>
          </p:nvPr>
        </p:nvSpPr>
        <p:spPr>
          <a:xfrm>
            <a:off x="139065" y="95567"/>
            <a:ext cx="8901113" cy="583565"/>
          </a:xfrm>
          <a:prstGeom prst="rect">
            <a:avLst/>
          </a:prstGeom>
          <a:solidFill>
            <a:srgbClr val="B7C677"/>
          </a:solidFill>
          <a:ln w="12700" cap="flat" cmpd="sng" algn="ctr">
            <a:solidFill>
              <a:srgbClr val="23236F"/>
            </a:solidFill>
            <a:prstDash val="solid"/>
            <a:miter lim="800000"/>
            <a:headEnd type="none" w="med" len="med"/>
            <a:tailEnd type="none" w="med" len="med"/>
          </a:ln>
        </p:spPr>
        <p:txBody>
          <a:bodyPr>
            <a:spAutoFit/>
          </a:bodyPr>
          <a:lstStyle/>
          <a:p>
            <a:pPr marL="0" marR="0" lvl="0" indent="0"/>
            <a:r>
              <a:rPr lang="zh-CN" altLang="en-US" sz="3200" b="1">
                <a:solidFill>
                  <a:schemeClr val="bg1"/>
                </a:solidFill>
                <a:latin typeface="华文行楷" panose="02010800040101010101" charset="-122"/>
                <a:ea typeface="华文行楷" panose="02010800040101010101" charset="-122"/>
              </a:rPr>
              <a:t>第四步：检查润色</a:t>
            </a:r>
            <a:endParaRPr lang="zh-CN" altLang="en-US" sz="3200" b="1">
              <a:solidFill>
                <a:schemeClr val="bg1"/>
              </a:solidFill>
              <a:latin typeface="华文行楷" panose="02010800040101010101" charset="-122"/>
              <a:ea typeface="华文行楷" panose="02010800040101010101" charset="-122"/>
            </a:endParaRPr>
          </a:p>
        </p:txBody>
      </p:sp>
      <p:sp>
        <p:nvSpPr>
          <p:cNvPr id="3" name="文本框 2"/>
          <p:cNvSpPr txBox="1"/>
          <p:nvPr>
            <p:custDataLst>
              <p:tags r:id="rId2"/>
            </p:custDataLst>
          </p:nvPr>
        </p:nvSpPr>
        <p:spPr>
          <a:xfrm>
            <a:off x="414655" y="1169035"/>
            <a:ext cx="10993755" cy="4030980"/>
          </a:xfrm>
          <a:prstGeom prst="rect">
            <a:avLst/>
          </a:prstGeom>
          <a:solidFill>
            <a:schemeClr val="accent6">
              <a:lumMod val="20000"/>
              <a:lumOff val="80000"/>
            </a:schemeClr>
          </a:solidFill>
        </p:spPr>
        <p:txBody>
          <a:bodyPr wrap="square" rtlCol="0" anchor="t">
            <a:spAutoFit/>
          </a:bodyPr>
          <a:lstStyle/>
          <a:p>
            <a:pPr fontAlgn="auto">
              <a:lnSpc>
                <a:spcPct val="200000"/>
              </a:lnSpc>
            </a:pPr>
            <a:r>
              <a:rPr lang="en-US" altLang="zh-CN" sz="3200">
                <a:sym typeface="+mn-ea"/>
              </a:rPr>
              <a:t>1. </a:t>
            </a:r>
            <a:r>
              <a:rPr lang="zh-CN" altLang="en-US" sz="3200">
                <a:sym typeface="+mn-ea"/>
              </a:rPr>
              <a:t>词数适当（</a:t>
            </a:r>
            <a:r>
              <a:rPr lang="en-US" altLang="zh-CN" sz="3200">
                <a:sym typeface="+mn-ea"/>
              </a:rPr>
              <a:t>80</a:t>
            </a:r>
            <a:r>
              <a:rPr lang="zh-CN" altLang="en-US" sz="3200">
                <a:sym typeface="+mn-ea"/>
              </a:rPr>
              <a:t>词左右）</a:t>
            </a:r>
            <a:endParaRPr lang="zh-CN" altLang="en-US" sz="3200">
              <a:sym typeface="+mn-ea"/>
            </a:endParaRPr>
          </a:p>
          <a:p>
            <a:pPr fontAlgn="auto">
              <a:lnSpc>
                <a:spcPct val="200000"/>
              </a:lnSpc>
            </a:pPr>
            <a:r>
              <a:rPr lang="en-US" altLang="zh-CN" sz="3200">
                <a:sym typeface="+mn-ea"/>
              </a:rPr>
              <a:t>2. </a:t>
            </a:r>
            <a:r>
              <a:rPr lang="zh-CN" altLang="en-US" sz="3200"/>
              <a:t>内容完整，要点全面，语言规范，语篇连贯</a:t>
            </a:r>
            <a:r>
              <a:rPr lang="en-US" altLang="zh-CN" sz="3200"/>
              <a:t>,</a:t>
            </a:r>
            <a:r>
              <a:rPr lang="zh-CN" altLang="en-US" sz="3200"/>
              <a:t>符合逻辑关系</a:t>
            </a:r>
            <a:endParaRPr lang="zh-CN" altLang="en-US" sz="3200"/>
          </a:p>
          <a:p>
            <a:pPr fontAlgn="auto">
              <a:lnSpc>
                <a:spcPct val="200000"/>
              </a:lnSpc>
            </a:pPr>
            <a:r>
              <a:rPr lang="en-US" altLang="zh-CN" sz="3200"/>
              <a:t>3. </a:t>
            </a:r>
            <a:r>
              <a:rPr lang="zh-CN" altLang="en-US" sz="3200"/>
              <a:t>使用一些高级词汇或句型（适当运用非谓语动词、从句和一些特殊句型等）</a:t>
            </a:r>
            <a:endParaRPr lang="zh-CN" altLang="en-US" sz="3200"/>
          </a:p>
        </p:txBody>
      </p:sp>
      <p:pic>
        <p:nvPicPr>
          <p:cNvPr id="2" name="图片 1"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34"/>
            <p:custDataLst>
              <p:tags r:id="rId1"/>
            </p:custDataLst>
          </p:nvPr>
        </p:nvSpPr>
        <p:spPr/>
        <p:txBody>
          <a:bodyPr>
            <a:normAutofit fontScale="90000" lnSpcReduction="20000"/>
          </a:bodyPr>
          <a:lstStyle/>
          <a:p>
            <a:r>
              <a:rPr lang="zh-CN" altLang="en-US"/>
              <a:t>学生习作</a:t>
            </a:r>
            <a:endParaRPr lang="zh-CN" altLang="en-US"/>
          </a:p>
        </p:txBody>
      </p:sp>
      <p:sp>
        <p:nvSpPr>
          <p:cNvPr id="2" name="文本框 1"/>
          <p:cNvSpPr txBox="1"/>
          <p:nvPr/>
        </p:nvSpPr>
        <p:spPr>
          <a:xfrm>
            <a:off x="2693035" y="826135"/>
            <a:ext cx="6805295" cy="460375"/>
          </a:xfrm>
          <a:prstGeom prst="rect">
            <a:avLst/>
          </a:prstGeom>
          <a:noFill/>
        </p:spPr>
        <p:txBody>
          <a:bodyPr wrap="square" rtlCol="0">
            <a:spAutoFit/>
          </a:bodyPr>
          <a:p>
            <a:r>
              <a:rPr lang="en-US" altLang="zh-CN" sz="2400" spc="100">
                <a:solidFill>
                  <a:srgbClr val="FF0000"/>
                </a:solidFill>
                <a:latin typeface="+mj-lt"/>
                <a:ea typeface="+mj-ea"/>
                <a:cs typeface="Arial" panose="020B0604020202020204" pitchFamily="34" charset="0"/>
              </a:rPr>
              <a:t>Chinese Language Day Celebrations on Campus</a:t>
            </a:r>
            <a:endParaRPr lang="en-US" altLang="zh-CN" sz="2400" spc="100">
              <a:solidFill>
                <a:srgbClr val="FF0000"/>
              </a:solidFill>
              <a:latin typeface="+mj-lt"/>
              <a:ea typeface="+mj-ea"/>
              <a:cs typeface="Arial" panose="020B0604020202020204" pitchFamily="34" charset="0"/>
            </a:endParaRPr>
          </a:p>
        </p:txBody>
      </p:sp>
      <p:pic>
        <p:nvPicPr>
          <p:cNvPr id="6" name="图片 5"/>
          <p:cNvPicPr>
            <a:picLocks noChangeAspect="1"/>
          </p:cNvPicPr>
          <p:nvPr>
            <p:custDataLst>
              <p:tags r:id="rId2"/>
            </p:custDataLst>
          </p:nvPr>
        </p:nvPicPr>
        <p:blipFill>
          <a:blip r:embed="rId3"/>
          <a:stretch>
            <a:fillRect/>
          </a:stretch>
        </p:blipFill>
        <p:spPr>
          <a:xfrm>
            <a:off x="123190" y="1286510"/>
            <a:ext cx="8964930" cy="5240020"/>
          </a:xfrm>
          <a:prstGeom prst="rect">
            <a:avLst/>
          </a:prstGeom>
        </p:spPr>
      </p:pic>
      <p:sp>
        <p:nvSpPr>
          <p:cNvPr id="7" name="文本框 6"/>
          <p:cNvSpPr txBox="1"/>
          <p:nvPr/>
        </p:nvSpPr>
        <p:spPr>
          <a:xfrm>
            <a:off x="9498330" y="2691765"/>
            <a:ext cx="2077085" cy="922020"/>
          </a:xfrm>
          <a:prstGeom prst="rect">
            <a:avLst/>
          </a:prstGeom>
          <a:noFill/>
        </p:spPr>
        <p:txBody>
          <a:bodyPr wrap="square" rtlCol="0">
            <a:spAutoFit/>
          </a:bodyPr>
          <a:p>
            <a:r>
              <a:rPr lang="zh-CN" altLang="en-US"/>
              <a:t>段内逻辑清晰</a:t>
            </a:r>
            <a:endParaRPr lang="zh-CN" altLang="en-US"/>
          </a:p>
          <a:p>
            <a:r>
              <a:rPr lang="zh-CN" altLang="en-US"/>
              <a:t>信息层次分明</a:t>
            </a:r>
            <a:endParaRPr lang="zh-CN" altLang="en-US"/>
          </a:p>
          <a:p>
            <a:r>
              <a:rPr lang="zh-CN" altLang="en-US"/>
              <a:t>书面整洁美观</a:t>
            </a:r>
            <a:endParaRPr lang="zh-CN" altLang="en-US"/>
          </a:p>
        </p:txBody>
      </p:sp>
      <p:sp>
        <p:nvSpPr>
          <p:cNvPr id="8" name="圆角矩形 7"/>
          <p:cNvSpPr/>
          <p:nvPr>
            <p:custDataLst>
              <p:tags r:id="rId4"/>
            </p:custDataLst>
          </p:nvPr>
        </p:nvSpPr>
        <p:spPr>
          <a:xfrm>
            <a:off x="9302115" y="330835"/>
            <a:ext cx="2357755" cy="843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第四档：</a:t>
            </a:r>
            <a:r>
              <a:rPr lang="en-US" altLang="zh-CN"/>
              <a:t>13</a:t>
            </a:r>
            <a:r>
              <a:rPr lang="zh-CN" altLang="en-US"/>
              <a:t>分</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34"/>
            <p:custDataLst>
              <p:tags r:id="rId1"/>
            </p:custDataLst>
          </p:nvPr>
        </p:nvSpPr>
        <p:spPr/>
        <p:txBody>
          <a:bodyPr>
            <a:normAutofit fontScale="90000" lnSpcReduction="20000"/>
          </a:bodyPr>
          <a:lstStyle/>
          <a:p>
            <a:r>
              <a:rPr lang="zh-CN" altLang="en-US"/>
              <a:t>学生习作</a:t>
            </a:r>
            <a:endParaRPr lang="zh-CN" altLang="en-US"/>
          </a:p>
        </p:txBody>
      </p:sp>
      <p:sp>
        <p:nvSpPr>
          <p:cNvPr id="2" name="文本框 1"/>
          <p:cNvSpPr txBox="1"/>
          <p:nvPr/>
        </p:nvSpPr>
        <p:spPr>
          <a:xfrm>
            <a:off x="2693035" y="826135"/>
            <a:ext cx="6805295" cy="460375"/>
          </a:xfrm>
          <a:prstGeom prst="rect">
            <a:avLst/>
          </a:prstGeom>
          <a:noFill/>
        </p:spPr>
        <p:txBody>
          <a:bodyPr wrap="square" rtlCol="0">
            <a:spAutoFit/>
          </a:bodyPr>
          <a:p>
            <a:r>
              <a:rPr lang="en-US" altLang="zh-CN" sz="2400" spc="100">
                <a:solidFill>
                  <a:srgbClr val="FF0000"/>
                </a:solidFill>
                <a:latin typeface="+mj-lt"/>
                <a:ea typeface="+mj-ea"/>
                <a:cs typeface="Arial" panose="020B0604020202020204" pitchFamily="34" charset="0"/>
              </a:rPr>
              <a:t>Chinese Language Day Celebrations on Campus</a:t>
            </a:r>
            <a:endParaRPr lang="en-US" altLang="zh-CN" sz="2400" spc="100">
              <a:solidFill>
                <a:srgbClr val="FF0000"/>
              </a:solidFill>
              <a:latin typeface="+mj-lt"/>
              <a:ea typeface="+mj-ea"/>
              <a:cs typeface="Arial" panose="020B0604020202020204" pitchFamily="34" charset="0"/>
            </a:endParaRPr>
          </a:p>
        </p:txBody>
      </p:sp>
      <p:sp>
        <p:nvSpPr>
          <p:cNvPr id="7" name="文本框 6"/>
          <p:cNvSpPr txBox="1"/>
          <p:nvPr/>
        </p:nvSpPr>
        <p:spPr>
          <a:xfrm>
            <a:off x="8943975" y="2068195"/>
            <a:ext cx="2931160" cy="1198880"/>
          </a:xfrm>
          <a:prstGeom prst="rect">
            <a:avLst/>
          </a:prstGeom>
          <a:noFill/>
        </p:spPr>
        <p:txBody>
          <a:bodyPr wrap="square" rtlCol="0">
            <a:spAutoFit/>
          </a:bodyPr>
          <a:p>
            <a:r>
              <a:rPr lang="zh-CN" altLang="en-US"/>
              <a:t>基本符合报道的语篇特征，覆盖了大部分内容要点，</a:t>
            </a:r>
            <a:endParaRPr lang="zh-CN" altLang="en-US"/>
          </a:p>
          <a:p>
            <a:r>
              <a:rPr lang="zh-CN" altLang="en-US"/>
              <a:t>使用了较有效的衔接手段</a:t>
            </a:r>
            <a:endParaRPr lang="zh-CN" altLang="en-US"/>
          </a:p>
          <a:p>
            <a:r>
              <a:rPr lang="zh-CN" altLang="en-US"/>
              <a:t>语言较为简单且错误较多</a:t>
            </a:r>
            <a:endParaRPr lang="zh-CN" altLang="en-US"/>
          </a:p>
        </p:txBody>
      </p:sp>
      <p:pic>
        <p:nvPicPr>
          <p:cNvPr id="4" name="图片 3"/>
          <p:cNvPicPr>
            <a:picLocks noChangeAspect="1"/>
          </p:cNvPicPr>
          <p:nvPr/>
        </p:nvPicPr>
        <p:blipFill>
          <a:blip r:embed="rId2"/>
          <a:stretch>
            <a:fillRect/>
          </a:stretch>
        </p:blipFill>
        <p:spPr>
          <a:xfrm>
            <a:off x="238125" y="1508760"/>
            <a:ext cx="8559165" cy="5100320"/>
          </a:xfrm>
          <a:prstGeom prst="rect">
            <a:avLst/>
          </a:prstGeom>
        </p:spPr>
      </p:pic>
      <p:sp>
        <p:nvSpPr>
          <p:cNvPr id="8" name="圆角矩形 7"/>
          <p:cNvSpPr/>
          <p:nvPr>
            <p:custDataLst>
              <p:tags r:id="rId3"/>
            </p:custDataLst>
          </p:nvPr>
        </p:nvSpPr>
        <p:spPr>
          <a:xfrm>
            <a:off x="9498330" y="826135"/>
            <a:ext cx="2357755" cy="843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第三档：</a:t>
            </a:r>
            <a:r>
              <a:rPr lang="en-US" altLang="zh-CN"/>
              <a:t>9</a:t>
            </a:r>
            <a:r>
              <a:rPr lang="zh-CN" altLang="en-US"/>
              <a:t>分</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34"/>
            <p:custDataLst>
              <p:tags r:id="rId1"/>
            </p:custDataLst>
          </p:nvPr>
        </p:nvSpPr>
        <p:spPr/>
        <p:txBody>
          <a:bodyPr>
            <a:normAutofit fontScale="90000" lnSpcReduction="20000"/>
          </a:bodyPr>
          <a:lstStyle/>
          <a:p>
            <a:r>
              <a:rPr lang="zh-CN" altLang="en-US"/>
              <a:t>学生习作</a:t>
            </a:r>
            <a:endParaRPr lang="zh-CN" altLang="en-US"/>
          </a:p>
        </p:txBody>
      </p:sp>
      <p:sp>
        <p:nvSpPr>
          <p:cNvPr id="2" name="文本框 1"/>
          <p:cNvSpPr txBox="1"/>
          <p:nvPr/>
        </p:nvSpPr>
        <p:spPr>
          <a:xfrm>
            <a:off x="2693035" y="826135"/>
            <a:ext cx="6805295" cy="460375"/>
          </a:xfrm>
          <a:prstGeom prst="rect">
            <a:avLst/>
          </a:prstGeom>
          <a:noFill/>
        </p:spPr>
        <p:txBody>
          <a:bodyPr wrap="square" rtlCol="0">
            <a:spAutoFit/>
          </a:bodyPr>
          <a:p>
            <a:r>
              <a:rPr lang="en-US" altLang="zh-CN" sz="2400" spc="100">
                <a:solidFill>
                  <a:srgbClr val="FF0000"/>
                </a:solidFill>
                <a:latin typeface="+mj-lt"/>
                <a:ea typeface="+mj-ea"/>
                <a:cs typeface="Arial" panose="020B0604020202020204" pitchFamily="34" charset="0"/>
              </a:rPr>
              <a:t>Chinese Language Day Celebrations on Campus</a:t>
            </a:r>
            <a:endParaRPr lang="en-US" altLang="zh-CN" sz="2400" spc="100">
              <a:solidFill>
                <a:srgbClr val="FF0000"/>
              </a:solidFill>
              <a:latin typeface="+mj-lt"/>
              <a:ea typeface="+mj-ea"/>
              <a:cs typeface="Arial" panose="020B0604020202020204" pitchFamily="34" charset="0"/>
            </a:endParaRPr>
          </a:p>
        </p:txBody>
      </p:sp>
      <p:sp>
        <p:nvSpPr>
          <p:cNvPr id="7" name="文本框 6"/>
          <p:cNvSpPr txBox="1"/>
          <p:nvPr/>
        </p:nvSpPr>
        <p:spPr>
          <a:xfrm>
            <a:off x="8562340" y="2668905"/>
            <a:ext cx="2931160" cy="645160"/>
          </a:xfrm>
          <a:prstGeom prst="rect">
            <a:avLst/>
          </a:prstGeom>
          <a:noFill/>
        </p:spPr>
        <p:txBody>
          <a:bodyPr wrap="square" rtlCol="0">
            <a:spAutoFit/>
          </a:bodyPr>
          <a:p>
            <a:r>
              <a:rPr lang="zh-CN" altLang="en-US"/>
              <a:t>不符合报道的语篇特征</a:t>
            </a:r>
            <a:endParaRPr lang="zh-CN" altLang="en-US"/>
          </a:p>
          <a:p>
            <a:r>
              <a:rPr lang="zh-CN" altLang="en-US"/>
              <a:t>语意表达不清</a:t>
            </a:r>
            <a:endParaRPr lang="zh-CN" altLang="en-US"/>
          </a:p>
        </p:txBody>
      </p:sp>
      <p:pic>
        <p:nvPicPr>
          <p:cNvPr id="4" name="图片 3"/>
          <p:cNvPicPr>
            <a:picLocks noChangeAspect="1"/>
          </p:cNvPicPr>
          <p:nvPr/>
        </p:nvPicPr>
        <p:blipFill>
          <a:blip r:embed="rId2"/>
          <a:stretch>
            <a:fillRect/>
          </a:stretch>
        </p:blipFill>
        <p:spPr>
          <a:xfrm>
            <a:off x="276860" y="1388110"/>
            <a:ext cx="8285480" cy="5248275"/>
          </a:xfrm>
          <a:prstGeom prst="rect">
            <a:avLst/>
          </a:prstGeom>
        </p:spPr>
      </p:pic>
      <p:sp>
        <p:nvSpPr>
          <p:cNvPr id="6" name="圆角矩形 5"/>
          <p:cNvSpPr/>
          <p:nvPr/>
        </p:nvSpPr>
        <p:spPr>
          <a:xfrm>
            <a:off x="9302115" y="330835"/>
            <a:ext cx="2357755" cy="843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第二档：</a:t>
            </a:r>
            <a:r>
              <a:rPr lang="en-US" altLang="zh-CN"/>
              <a:t>5</a:t>
            </a:r>
            <a:r>
              <a:rPr lang="zh-CN" altLang="en-US"/>
              <a:t>分</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34"/>
            <p:custDataLst>
              <p:tags r:id="rId1"/>
            </p:custDataLst>
          </p:nvPr>
        </p:nvSpPr>
        <p:spPr/>
        <p:txBody>
          <a:bodyPr>
            <a:normAutofit fontScale="90000"/>
          </a:bodyPr>
          <a:lstStyle/>
          <a:p>
            <a:r>
              <a:rPr lang="en-US" altLang="zh-CN"/>
              <a:t>possible version 1</a:t>
            </a:r>
            <a:endParaRPr lang="en-US" altLang="zh-CN"/>
          </a:p>
        </p:txBody>
      </p:sp>
      <p:sp>
        <p:nvSpPr>
          <p:cNvPr id="3" name="文本占位符 2"/>
          <p:cNvSpPr>
            <a:spLocks noGrp="1"/>
          </p:cNvSpPr>
          <p:nvPr>
            <p:ph type="body" sz="quarter" idx="35"/>
            <p:custDataLst>
              <p:tags r:id="rId2"/>
            </p:custDataLst>
          </p:nvPr>
        </p:nvSpPr>
        <p:spPr>
          <a:xfrm>
            <a:off x="577097" y="1317803"/>
            <a:ext cx="10756140" cy="5285456"/>
          </a:xfrm>
        </p:spPr>
        <p:txBody>
          <a:bodyPr/>
          <a:lstStyle/>
          <a:p>
            <a:pPr algn="just">
              <a:lnSpc>
                <a:spcPct val="120000"/>
              </a:lnSpc>
            </a:pPr>
            <a:r>
              <a:rPr lang="en-US" altLang="zh-CN" sz="2400"/>
              <a:t>    April 20, the birthday of Chinese characters’ creator Cang Jie, witnessed the great success ofour school's first ever Chinese Language Day Celebrations.</a:t>
            </a:r>
            <a:endParaRPr lang="en-US" altLang="zh-CN" sz="2400"/>
          </a:p>
          <a:p>
            <a:pPr algn="just">
              <a:lnSpc>
                <a:spcPct val="120000"/>
              </a:lnSpc>
            </a:pPr>
            <a:r>
              <a:rPr lang="en-US" altLang="zh-CN" sz="2400"/>
              <a:t>    On that day, more than 20 events were organized around the campus, offering the fullest experience of the beauty of our mother tongue. Among those most popular events were live Chinese Calligraphy show from our teachers, and the paper-cutting contest, with participants demonstrating delicately designed patterns of Chinese idioms. What won the most applause was the contest of tongue twisters, attracting visiting foreign students to showcase their wonderful oral Chinese.</a:t>
            </a:r>
            <a:endParaRPr lang="en-US" altLang="zh-CN" sz="2400"/>
          </a:p>
          <a:p>
            <a:pPr algn="just">
              <a:lnSpc>
                <a:spcPct val="120000"/>
              </a:lnSpc>
            </a:pPr>
            <a:r>
              <a:rPr lang="en-US" altLang="zh-CN" sz="2400"/>
              <a:t>    The celebrations have had a positive effect on every participant. “Chinese language is sobeautiful and interesting, Ill definitely carry on my study into it one visiting student from France” told the reporter.</a:t>
            </a:r>
            <a:endParaRPr lang="en-US" altLang="zh-CN" sz="2400"/>
          </a:p>
        </p:txBody>
      </p:sp>
      <p:sp>
        <p:nvSpPr>
          <p:cNvPr id="2" name="文本框 1"/>
          <p:cNvSpPr txBox="1"/>
          <p:nvPr/>
        </p:nvSpPr>
        <p:spPr>
          <a:xfrm>
            <a:off x="2693035" y="826135"/>
            <a:ext cx="6805295" cy="460375"/>
          </a:xfrm>
          <a:prstGeom prst="rect">
            <a:avLst/>
          </a:prstGeom>
          <a:noFill/>
        </p:spPr>
        <p:txBody>
          <a:bodyPr wrap="square" rtlCol="0">
            <a:spAutoFit/>
          </a:bodyPr>
          <a:p>
            <a:r>
              <a:rPr lang="en-US" altLang="zh-CN" sz="2400" spc="100">
                <a:solidFill>
                  <a:srgbClr val="FF0000"/>
                </a:solidFill>
                <a:latin typeface="+mj-lt"/>
                <a:ea typeface="+mj-ea"/>
                <a:cs typeface="Arial" panose="020B0604020202020204" pitchFamily="34" charset="0"/>
              </a:rPr>
              <a:t>Chinese Language Day Celebrations on Campus</a:t>
            </a:r>
            <a:endParaRPr lang="en-US" altLang="zh-CN" sz="2400" spc="100">
              <a:solidFill>
                <a:srgbClr val="FF0000"/>
              </a:solidFill>
              <a:latin typeface="+mj-lt"/>
              <a:ea typeface="+mj-ea"/>
              <a:cs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34"/>
            <p:custDataLst>
              <p:tags r:id="rId1"/>
            </p:custDataLst>
          </p:nvPr>
        </p:nvSpPr>
        <p:spPr/>
        <p:txBody>
          <a:bodyPr>
            <a:normAutofit fontScale="90000"/>
          </a:bodyPr>
          <a:lstStyle/>
          <a:p>
            <a:r>
              <a:rPr lang="en-US" altLang="zh-CN"/>
              <a:t>possible version 2</a:t>
            </a:r>
            <a:endParaRPr lang="en-US" altLang="zh-CN"/>
          </a:p>
        </p:txBody>
      </p:sp>
      <p:sp>
        <p:nvSpPr>
          <p:cNvPr id="3" name="文本占位符 2"/>
          <p:cNvSpPr>
            <a:spLocks noGrp="1"/>
          </p:cNvSpPr>
          <p:nvPr>
            <p:ph type="body" sz="quarter" idx="35"/>
            <p:custDataLst>
              <p:tags r:id="rId2"/>
            </p:custDataLst>
          </p:nvPr>
        </p:nvSpPr>
        <p:spPr>
          <a:xfrm>
            <a:off x="577097" y="1317803"/>
            <a:ext cx="10756140" cy="5285456"/>
          </a:xfrm>
        </p:spPr>
        <p:txBody>
          <a:bodyPr>
            <a:normAutofit lnSpcReduction="10000"/>
          </a:bodyPr>
          <a:lstStyle/>
          <a:p>
            <a:pPr algn="just">
              <a:lnSpc>
                <a:spcPct val="120000"/>
              </a:lnSpc>
            </a:pPr>
            <a:r>
              <a:rPr lang="en-US" altLang="zh-CN" sz="2400"/>
              <a:t>   To help students fully understand and appreciate the beauty of our mother tongue, our school held series of celebrations on April 20th, the Chinese Language Day. Participants include language experts and all the school teachers and students.</a:t>
            </a:r>
            <a:endParaRPr lang="en-US" altLang="zh-CN" sz="2400"/>
          </a:p>
          <a:p>
            <a:pPr algn="just">
              <a:lnSpc>
                <a:spcPct val="120000"/>
              </a:lnSpc>
            </a:pPr>
            <a:r>
              <a:rPr lang="en-US" altLang="zh-CN" sz="2400"/>
              <a:t>    The celebrations include various wonderful activities. Language experts were invited to write Chinese calligraphy on the scene, winning whole-hearted praises from the audience. There were also speeches given by our teachers on how the Chinese language had thrived all the way through into modern times. The most impressive part was the students’ poetry recitation competition, fully displaying the rhythm and image of Chinese literary works.</a:t>
            </a:r>
            <a:endParaRPr lang="en-US" altLang="zh-CN" sz="2400"/>
          </a:p>
          <a:p>
            <a:pPr algn="just">
              <a:lnSpc>
                <a:spcPct val="120000"/>
              </a:lnSpc>
            </a:pPr>
            <a:r>
              <a:rPr lang="en-US" altLang="zh-CN" sz="2400"/>
              <a:t>    Our Chinese Language Day Celebrations proved to be a huge success. Participants thought highly of it, saying that the celebrations have helped them see into our language in a more comprehensive and deeper angle.</a:t>
            </a:r>
            <a:endParaRPr lang="zh-CN" altLang="en-US" sz="2400"/>
          </a:p>
        </p:txBody>
      </p:sp>
      <p:sp>
        <p:nvSpPr>
          <p:cNvPr id="2" name="文本框 1"/>
          <p:cNvSpPr txBox="1"/>
          <p:nvPr>
            <p:custDataLst>
              <p:tags r:id="rId3"/>
            </p:custDataLst>
          </p:nvPr>
        </p:nvSpPr>
        <p:spPr>
          <a:xfrm>
            <a:off x="2693035" y="826135"/>
            <a:ext cx="6805295" cy="460375"/>
          </a:xfrm>
          <a:prstGeom prst="rect">
            <a:avLst/>
          </a:prstGeom>
          <a:noFill/>
        </p:spPr>
        <p:txBody>
          <a:bodyPr wrap="square" rtlCol="0">
            <a:spAutoFit/>
          </a:bodyPr>
          <a:p>
            <a:r>
              <a:rPr lang="en-US" altLang="zh-CN" sz="2400" spc="100">
                <a:solidFill>
                  <a:srgbClr val="FF0000"/>
                </a:solidFill>
                <a:latin typeface="+mj-lt"/>
                <a:ea typeface="+mj-ea"/>
                <a:cs typeface="Arial" panose="020B0604020202020204" pitchFamily="34" charset="0"/>
              </a:rPr>
              <a:t>Chinese Language Day Celebrations on Campus</a:t>
            </a:r>
            <a:endParaRPr lang="en-US" altLang="zh-CN" sz="2400" spc="100">
              <a:solidFill>
                <a:srgbClr val="FF0000"/>
              </a:solidFill>
              <a:latin typeface="+mj-lt"/>
              <a:ea typeface="+mj-ea"/>
              <a:cs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custDataLst>
              <p:tags r:id="rId1"/>
            </p:custDataLst>
          </p:nvPr>
        </p:nvSpPr>
        <p:spPr>
          <a:xfrm>
            <a:off x="1057244" y="429895"/>
            <a:ext cx="10077512" cy="396000"/>
          </a:xfrm>
          <a:prstGeom prst="rect">
            <a:avLst/>
          </a:prstGeom>
          <a:ln>
            <a:noFill/>
          </a:ln>
        </p:spPr>
        <p:txBody>
          <a:bodyPr wrap="square" lIns="0" tIns="0" rIns="0" bIns="0" anchor="ctr" anchorCtr="0"/>
          <a:lstStyle>
            <a:lvl1pPr marL="0" indent="0" algn="l" defTabSz="619125" rtl="0" eaLnBrk="1" latinLnBrk="0" hangingPunct="1">
              <a:lnSpc>
                <a:spcPct val="100000"/>
              </a:lnSpc>
              <a:spcBef>
                <a:spcPct val="0"/>
              </a:spcBef>
              <a:spcAft>
                <a:spcPct val="0"/>
              </a:spcAft>
              <a:buFont typeface="Arial" panose="020B0604020202020204" pitchFamily="34" charset="0"/>
              <a:buNone/>
              <a:defRPr sz="2100" b="1" kern="1200" spc="300">
                <a:solidFill>
                  <a:schemeClr val="accent1"/>
                </a:solidFill>
                <a:latin typeface="+mj-lt"/>
                <a:ea typeface="+mj-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sz="2800"/>
          </a:p>
        </p:txBody>
      </p:sp>
      <p:sp>
        <p:nvSpPr>
          <p:cNvPr id="6" name="文本占位符 3"/>
          <p:cNvSpPr>
            <a:spLocks noGrp="1"/>
          </p:cNvSpPr>
          <p:nvPr>
            <p:custDataLst>
              <p:tags r:id="rId2"/>
            </p:custDataLst>
          </p:nvPr>
        </p:nvSpPr>
        <p:spPr>
          <a:xfrm>
            <a:off x="1048780" y="392651"/>
            <a:ext cx="10077512" cy="396000"/>
          </a:xfrm>
          <a:prstGeom prst="rect">
            <a:avLst/>
          </a:prstGeom>
          <a:ln>
            <a:noFill/>
          </a:ln>
        </p:spPr>
        <p:txBody>
          <a:bodyPr wrap="square" lIns="0" tIns="0" rIns="0" bIns="0" anchor="ctr" anchorCtr="0"/>
          <a:lstStyle>
            <a:lvl1pPr marL="0" indent="0" algn="l" defTabSz="619125" rtl="0" eaLnBrk="1" latinLnBrk="0" hangingPunct="1">
              <a:lnSpc>
                <a:spcPct val="100000"/>
              </a:lnSpc>
              <a:spcBef>
                <a:spcPct val="0"/>
              </a:spcBef>
              <a:spcAft>
                <a:spcPct val="0"/>
              </a:spcAft>
              <a:buFont typeface="Arial" panose="020B0604020202020204" pitchFamily="34" charset="0"/>
              <a:buNone/>
              <a:defRPr sz="2100" b="1" kern="1200" spc="300">
                <a:solidFill>
                  <a:schemeClr val="accent1"/>
                </a:solidFill>
                <a:latin typeface="+mj-lt"/>
                <a:ea typeface="+mj-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800"/>
              <a:t>链接高考</a:t>
            </a:r>
            <a:endParaRPr lang="zh-CN" altLang="en-US" sz="2800"/>
          </a:p>
        </p:txBody>
      </p:sp>
      <p:sp>
        <p:nvSpPr>
          <p:cNvPr id="5" name="文本占位符 4"/>
          <p:cNvSpPr>
            <a:spLocks noGrp="1"/>
          </p:cNvSpPr>
          <p:nvPr>
            <p:custDataLst>
              <p:tags r:id="rId3"/>
            </p:custDataLst>
          </p:nvPr>
        </p:nvSpPr>
        <p:spPr>
          <a:xfrm>
            <a:off x="588291" y="1080739"/>
            <a:ext cx="10999717" cy="5147309"/>
          </a:xfrm>
          <a:prstGeom prst="rect">
            <a:avLst/>
          </a:prstGeom>
          <a:ln>
            <a:noFill/>
          </a:ln>
        </p:spPr>
        <p:txBody>
          <a:bodyPr wrap="square" lIns="0" tIns="0" rIns="0" bIns="0" anchor="t" anchorCtr="0"/>
          <a:lstStyle>
            <a:lvl1pPr marL="0" indent="0" algn="l" defTabSz="619125" rtl="0" eaLnBrk="1" latinLnBrk="0" hangingPunct="1">
              <a:lnSpc>
                <a:spcPts val="4400"/>
              </a:lnSpc>
              <a:spcBef>
                <a:spcPct val="0"/>
              </a:spcBef>
              <a:spcAft>
                <a:spcPct val="0"/>
              </a:spcAft>
              <a:buFont typeface="Arial" panose="020B0604020202020204" pitchFamily="34" charset="0"/>
              <a:buNone/>
              <a:defRPr sz="2400" b="0" kern="1200" spc="100" baseline="0">
                <a:solidFill>
                  <a:schemeClr val="tx2"/>
                </a:solidFill>
                <a:latin typeface="+mj-lt"/>
                <a:ea typeface="+mj-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pPr>
            <a:r>
              <a:rPr lang="zh-CN" altLang="en-US" sz="3200"/>
              <a:t>（</a:t>
            </a:r>
            <a:r>
              <a:rPr lang="en-US" altLang="zh-CN" sz="3200"/>
              <a:t>2020</a:t>
            </a:r>
            <a:r>
              <a:rPr lang="zh-CN" altLang="en-US" sz="3200"/>
              <a:t>新高考卷</a:t>
            </a:r>
            <a:r>
              <a:rPr lang="en-US" altLang="zh-CN" sz="3200"/>
              <a:t>I</a:t>
            </a:r>
            <a:r>
              <a:rPr lang="zh-CN" altLang="en-US" sz="3200"/>
              <a:t>）</a:t>
            </a:r>
            <a:endParaRPr lang="en-US" altLang="zh-CN" sz="3200"/>
          </a:p>
          <a:p>
            <a:pPr>
              <a:lnSpc>
                <a:spcPct val="120000"/>
              </a:lnSpc>
            </a:pPr>
            <a:r>
              <a:rPr lang="zh-CN" altLang="en-US" sz="3200"/>
              <a:t>假定你是李华，上周日你校举办了</a:t>
            </a:r>
            <a:r>
              <a:rPr lang="en-US" altLang="zh-CN" sz="3200"/>
              <a:t>5</a:t>
            </a:r>
            <a:r>
              <a:rPr lang="zh-CN" altLang="en-US" sz="3200"/>
              <a:t>公里越野赛跑活动。请你为校英文报写一篇报道，内容包括：</a:t>
            </a:r>
            <a:endParaRPr lang="zh-CN" altLang="en-US" sz="3200"/>
          </a:p>
          <a:p>
            <a:pPr>
              <a:lnSpc>
                <a:spcPct val="120000"/>
              </a:lnSpc>
            </a:pPr>
            <a:r>
              <a:rPr lang="en-US" altLang="zh-CN" sz="3200"/>
              <a:t>1. </a:t>
            </a:r>
            <a:r>
              <a:rPr lang="zh-CN" altLang="en-US" sz="3200"/>
              <a:t>参加人员：</a:t>
            </a:r>
            <a:endParaRPr lang="zh-CN" altLang="en-US" sz="3200"/>
          </a:p>
          <a:p>
            <a:pPr>
              <a:lnSpc>
                <a:spcPct val="120000"/>
              </a:lnSpc>
            </a:pPr>
            <a:r>
              <a:rPr lang="en-US" altLang="zh-CN" sz="3200"/>
              <a:t>2. </a:t>
            </a:r>
            <a:r>
              <a:rPr lang="zh-CN" altLang="en-US" sz="3200"/>
              <a:t>跑步路线：从校门口到南山脚下：</a:t>
            </a:r>
            <a:endParaRPr lang="zh-CN" altLang="en-US" sz="3200"/>
          </a:p>
          <a:p>
            <a:pPr>
              <a:lnSpc>
                <a:spcPct val="120000"/>
              </a:lnSpc>
            </a:pPr>
            <a:r>
              <a:rPr lang="en-US" altLang="zh-CN" sz="3200"/>
              <a:t>3. </a:t>
            </a:r>
            <a:r>
              <a:rPr lang="zh-CN" altLang="en-US" sz="3200"/>
              <a:t>活动反响。</a:t>
            </a:r>
            <a:endParaRPr lang="zh-CN" altLang="en-US" sz="3200"/>
          </a:p>
          <a:p>
            <a:pPr>
              <a:lnSpc>
                <a:spcPct val="120000"/>
              </a:lnSpc>
            </a:pPr>
            <a:r>
              <a:rPr lang="zh-CN" altLang="en-US" sz="3200"/>
              <a:t>注意：</a:t>
            </a:r>
            <a:endParaRPr lang="zh-CN" altLang="en-US" sz="3200"/>
          </a:p>
          <a:p>
            <a:pPr>
              <a:lnSpc>
                <a:spcPct val="120000"/>
              </a:lnSpc>
            </a:pPr>
            <a:r>
              <a:rPr lang="en-US" altLang="zh-CN" sz="3200"/>
              <a:t>1. </a:t>
            </a:r>
            <a:r>
              <a:rPr lang="zh-CN" altLang="en-US" sz="3200"/>
              <a:t>写作词数应为</a:t>
            </a:r>
            <a:r>
              <a:rPr lang="en-US" altLang="zh-CN" sz="3200"/>
              <a:t>80</a:t>
            </a:r>
            <a:r>
              <a:rPr lang="zh-CN" altLang="en-US" sz="3200"/>
              <a:t>左右；</a:t>
            </a:r>
            <a:endParaRPr lang="zh-CN" altLang="en-US" sz="3200"/>
          </a:p>
          <a:p>
            <a:pPr>
              <a:lnSpc>
                <a:spcPct val="120000"/>
              </a:lnSpc>
            </a:pPr>
            <a:r>
              <a:rPr lang="en-US" altLang="zh-CN" sz="3200"/>
              <a:t>2. </a:t>
            </a:r>
            <a:r>
              <a:rPr lang="zh-CN" altLang="en-US" sz="3200"/>
              <a:t>请按如下格式在写在答题卡的相应位置。</a:t>
            </a:r>
            <a:endParaRPr lang="zh-CN" altLang="en-US" sz="32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1920" y="146050"/>
            <a:ext cx="4020820" cy="1325880"/>
          </a:xfrm>
        </p:spPr>
        <p:txBody>
          <a:bodyPr/>
          <a:p>
            <a:r>
              <a:rPr lang="en-US" altLang="zh-CN" b="1" kern="100">
                <a:ln w="22225">
                  <a:solidFill>
                    <a:schemeClr val="accent2"/>
                  </a:solidFill>
                  <a:prstDash val="solid"/>
                </a:ln>
                <a:solidFill>
                  <a:srgbClr val="FF0000"/>
                </a:solidFill>
                <a:latin typeface="Calibri" panose="020F0502020204030204"/>
                <a:ea typeface="Times New Roman" panose="02020603050405020304" charset="0"/>
                <a:cs typeface="Times New Roman" panose="02020603050405020304" charset="0"/>
                <a:sym typeface="+mn-ea"/>
              </a:rPr>
              <a:t>Learning Aims</a:t>
            </a:r>
            <a:endParaRPr lang="en-US" altLang="zh-CN" b="1" kern="100">
              <a:ln w="22225">
                <a:solidFill>
                  <a:schemeClr val="accent2"/>
                </a:solidFill>
                <a:prstDash val="solid"/>
              </a:ln>
              <a:solidFill>
                <a:srgbClr val="FF0000"/>
              </a:solidFill>
              <a:latin typeface="Calibri" panose="020F0502020204030204"/>
              <a:ea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410210" y="1386840"/>
            <a:ext cx="10515600" cy="2825750"/>
          </a:xfrm>
        </p:spPr>
        <p:txBody>
          <a:bodyPr/>
          <a:p>
            <a:pPr marL="342900" lvl="0" indent="-342900" algn="just">
              <a:buClr>
                <a:srgbClr val="FF0000"/>
              </a:buClr>
              <a:buFont typeface="Wingdings" panose="05000000000000000000" pitchFamily="2" charset="2"/>
              <a:buChar char=""/>
            </a:pPr>
            <a:r>
              <a:rPr lang="en-US" altLang="zh-CN" b="1" kern="100">
                <a:effectLst/>
                <a:latin typeface="Times New Roman" panose="02020603050405020304" charset="0"/>
                <a:ea typeface="宋体" panose="02010600030101010101" pitchFamily="2" charset="-122"/>
                <a:cs typeface="Times New Roman" panose="02020603050405020304" charset="0"/>
                <a:sym typeface="+mn-ea"/>
              </a:rPr>
              <a:t>After learning this lesson, you will</a:t>
            </a:r>
            <a:endParaRPr lang="zh-CN" altLang="zh-CN" kern="100">
              <a:effectLst/>
              <a:latin typeface="Calibri" panose="020F0502020204030204"/>
              <a:ea typeface="宋体" panose="02010600030101010101" pitchFamily="2" charset="-122"/>
              <a:cs typeface="Times New Roman" panose="02020603050405020304" charset="0"/>
            </a:endParaRPr>
          </a:p>
          <a:p>
            <a:r>
              <a:rPr lang="zh-CN" altLang="en-US">
                <a:sym typeface="+mn-ea"/>
              </a:rPr>
              <a:t>1. </a:t>
            </a:r>
            <a:r>
              <a:rPr lang="en-US" altLang="zh-CN">
                <a:sym typeface="+mn-ea"/>
              </a:rPr>
              <a:t>understand the structure of news report clearly</a:t>
            </a:r>
            <a:endParaRPr lang="zh-CN" altLang="en-US"/>
          </a:p>
          <a:p>
            <a:r>
              <a:rPr lang="zh-CN" altLang="en-US">
                <a:sym typeface="+mn-ea"/>
              </a:rPr>
              <a:t>2. </a:t>
            </a:r>
            <a:r>
              <a:rPr lang="en-US" altLang="zh-CN">
                <a:sym typeface="+mn-ea"/>
              </a:rPr>
              <a:t>organize your writing logically</a:t>
            </a:r>
            <a:endParaRPr lang="en-US" altLang="zh-CN"/>
          </a:p>
          <a:p>
            <a:r>
              <a:rPr lang="zh-CN" altLang="en-US">
                <a:sym typeface="+mn-ea"/>
              </a:rPr>
              <a:t>3. </a:t>
            </a:r>
            <a:r>
              <a:rPr lang="en-US" altLang="zh-CN">
                <a:sym typeface="+mn-ea"/>
              </a:rPr>
              <a:t>use the words and phrases correctly</a:t>
            </a:r>
            <a:endParaRPr lang="en-US" altLang="zh-CN"/>
          </a:p>
          <a:p>
            <a:r>
              <a:rPr lang="en-US">
                <a:sym typeface="+mn-ea"/>
              </a:rPr>
              <a:t>4.write a news report correctly.</a:t>
            </a:r>
            <a:endParaRPr lang="zh-CN" altLang="en-US"/>
          </a:p>
        </p:txBody>
      </p:sp>
      <p:pic>
        <p:nvPicPr>
          <p:cNvPr id="4" name="图片 3" descr="bebaabae998058b8167152c521606d8a_017fcb554385660000019ae9065097.jpg@1280w_1l_2o_100sh"/>
          <p:cNvPicPr>
            <a:picLocks noChangeAspect="1"/>
          </p:cNvPicPr>
          <p:nvPr>
            <p:custDataLst>
              <p:tags r:id="rId1"/>
            </p:custDataLst>
          </p:nvPr>
        </p:nvPicPr>
        <p:blipFill>
          <a:blip r:embed="rId2"/>
          <a:stretch>
            <a:fillRect/>
          </a:stretch>
        </p:blipFill>
        <p:spPr>
          <a:xfrm>
            <a:off x="7633970" y="2759075"/>
            <a:ext cx="4558030" cy="4098925"/>
          </a:xfrm>
          <a:prstGeom prst="rect">
            <a:avLst/>
          </a:prstGeom>
        </p:spPr>
      </p:pic>
      <p:pic>
        <p:nvPicPr>
          <p:cNvPr id="5" name="图片 4"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34"/>
            <p:custDataLst>
              <p:tags r:id="rId1"/>
            </p:custDataLst>
          </p:nvPr>
        </p:nvSpPr>
        <p:spPr/>
        <p:txBody>
          <a:bodyPr>
            <a:normAutofit fontScale="90000"/>
          </a:bodyPr>
          <a:lstStyle/>
          <a:p>
            <a:r>
              <a:rPr lang="en-US" altLang="zh-CN"/>
              <a:t>possible version</a:t>
            </a:r>
            <a:endParaRPr lang="en-US" altLang="zh-CN"/>
          </a:p>
        </p:txBody>
      </p:sp>
      <p:sp>
        <p:nvSpPr>
          <p:cNvPr id="3" name="文本占位符 2"/>
          <p:cNvSpPr>
            <a:spLocks noGrp="1"/>
          </p:cNvSpPr>
          <p:nvPr>
            <p:ph type="body" sz="quarter" idx="35"/>
            <p:custDataLst>
              <p:tags r:id="rId2"/>
            </p:custDataLst>
          </p:nvPr>
        </p:nvSpPr>
        <p:spPr>
          <a:xfrm>
            <a:off x="577097" y="1317803"/>
            <a:ext cx="10756140" cy="5285456"/>
          </a:xfrm>
        </p:spPr>
        <p:txBody>
          <a:bodyPr/>
          <a:lstStyle/>
          <a:p>
            <a:pPr algn="just">
              <a:lnSpc>
                <a:spcPct val="120000"/>
              </a:lnSpc>
            </a:pPr>
            <a:r>
              <a:rPr lang="en-US" altLang="zh-CN" sz="2400"/>
              <a:t>    Last weekend, some students took part in an activity organized by the Student Union to do some voluntary work in a nearby neighborhood. </a:t>
            </a:r>
            <a:r>
              <a:rPr lang="en-US" altLang="zh-CN" sz="2400">
                <a:solidFill>
                  <a:srgbClr val="0070C0"/>
                </a:solidFill>
              </a:rPr>
              <a:t>Once they got there, they divided themselves into small groups to do different jobs.</a:t>
            </a:r>
            <a:r>
              <a:rPr lang="en-US" altLang="zh-CN" sz="2400"/>
              <a:t> Some cleaned the street corners; some watered the flowers and plants; others helped the elderly with their housework.</a:t>
            </a:r>
            <a:endParaRPr lang="en-US" altLang="zh-CN" sz="2400"/>
          </a:p>
          <a:p>
            <a:pPr algn="just">
              <a:lnSpc>
                <a:spcPct val="120000"/>
              </a:lnSpc>
            </a:pPr>
            <a:r>
              <a:rPr lang="en-US" altLang="zh-CN" sz="2400"/>
              <a:t>    The activity was much praised by the neighborhood and the students also enjoyed it. They got to know the society better and learned how to help people around.</a:t>
            </a:r>
            <a:endParaRPr lang="en-US" altLang="zh-CN" sz="24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肘形连接符 3"/>
          <p:cNvCxnSpPr>
            <a:cxnSpLocks noChangeShapeType="1"/>
          </p:cNvCxnSpPr>
          <p:nvPr>
            <p:custDataLst>
              <p:tags r:id="rId1"/>
            </p:custDataLst>
          </p:nvPr>
        </p:nvCxnSpPr>
        <p:spPr bwMode="auto">
          <a:xfrm flipV="1">
            <a:off x="3660280" y="995623"/>
            <a:ext cx="2687240" cy="1544639"/>
          </a:xfrm>
          <a:prstGeom prst="bentConnector3">
            <a:avLst>
              <a:gd name="adj1" fmla="val -42702"/>
            </a:avLst>
          </a:prstGeom>
          <a:noFill/>
          <a:ln w="19050">
            <a:solidFill>
              <a:schemeClr val="bg1"/>
            </a:solidFill>
            <a:miter lim="800000"/>
          </a:ln>
          <a:extLst>
            <a:ext uri="{909E8E84-426E-40DD-AFC4-6F175D3DCCD1}">
              <a14:hiddenFill xmlns:a14="http://schemas.microsoft.com/office/drawing/2010/main">
                <a:noFill/>
              </a14:hiddenFill>
            </a:ext>
          </a:extLst>
        </p:spPr>
      </p:cxnSp>
      <p:cxnSp>
        <p:nvCxnSpPr>
          <p:cNvPr id="7" name="肘形连接符 4"/>
          <p:cNvCxnSpPr>
            <a:cxnSpLocks noChangeShapeType="1"/>
          </p:cNvCxnSpPr>
          <p:nvPr>
            <p:custDataLst>
              <p:tags r:id="rId2"/>
            </p:custDataLst>
          </p:nvPr>
        </p:nvCxnSpPr>
        <p:spPr bwMode="auto">
          <a:xfrm flipV="1">
            <a:off x="5991259" y="3865411"/>
            <a:ext cx="3102769" cy="1897063"/>
          </a:xfrm>
          <a:prstGeom prst="bentConnector3">
            <a:avLst>
              <a:gd name="adj1" fmla="val 128088"/>
            </a:avLst>
          </a:prstGeom>
          <a:noFill/>
          <a:ln w="19050">
            <a:solidFill>
              <a:schemeClr val="bg1"/>
            </a:solidFill>
            <a:miter lim="800000"/>
          </a:ln>
          <a:extLst>
            <a:ext uri="{909E8E84-426E-40DD-AFC4-6F175D3DCCD1}">
              <a14:hiddenFill xmlns:a14="http://schemas.microsoft.com/office/drawing/2010/main">
                <a:noFill/>
              </a14:hiddenFill>
            </a:ext>
          </a:extLst>
        </p:spPr>
      </p:cxnSp>
      <p:sp>
        <p:nvSpPr>
          <p:cNvPr id="8" name="文本框 5"/>
          <p:cNvSpPr txBox="1">
            <a:spLocks noChangeArrowheads="1"/>
          </p:cNvSpPr>
          <p:nvPr>
            <p:custDataLst>
              <p:tags r:id="rId3"/>
            </p:custDataLst>
          </p:nvPr>
        </p:nvSpPr>
        <p:spPr bwMode="auto">
          <a:xfrm>
            <a:off x="2639616" y="1052736"/>
            <a:ext cx="725924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0" tIns="45710" rIns="91420" bIns="45710">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9pPr>
          </a:lstStyle>
          <a:p>
            <a:pPr algn="ctr"/>
            <a:r>
              <a:rPr lang="en-US" altLang="zh-CN" sz="8800" b="1">
                <a:solidFill>
                  <a:srgbClr val="C00000"/>
                </a:solidFill>
                <a:latin typeface="Times New Roman" panose="02020603050405020304" charset="0"/>
                <a:ea typeface="方正舒体" panose="02010601030101010101" pitchFamily="2" charset="-122"/>
                <a:cs typeface="Times New Roman" panose="02020603050405020304" charset="0"/>
              </a:rPr>
              <a:t>Thanks for your </a:t>
            </a:r>
            <a:r>
              <a:rPr lang="en-US" altLang="zh-CN" sz="8800" b="1" smtClean="0">
                <a:solidFill>
                  <a:srgbClr val="C00000"/>
                </a:solidFill>
                <a:latin typeface="Times New Roman" panose="02020603050405020304" charset="0"/>
                <a:ea typeface="方正舒体" panose="02010601030101010101" pitchFamily="2" charset="-122"/>
                <a:cs typeface="Times New Roman" panose="02020603050405020304" charset="0"/>
              </a:rPr>
              <a:t>Attention </a:t>
            </a:r>
            <a:r>
              <a:rPr lang="zh-CN" altLang="en-US" sz="7200" b="1" smtClean="0">
                <a:solidFill>
                  <a:srgbClr val="C00000"/>
                </a:solidFill>
                <a:latin typeface="Times New Roman" panose="02020603050405020304" charset="0"/>
                <a:ea typeface="方正舒体" panose="02010601030101010101" pitchFamily="2" charset="-122"/>
                <a:cs typeface="Times New Roman" panose="02020603050405020304" charset="0"/>
              </a:rPr>
              <a:t>！</a:t>
            </a:r>
            <a:endParaRPr lang="zh-CN" altLang="en-US" sz="7200" b="1" smtClean="0">
              <a:solidFill>
                <a:srgbClr val="C00000"/>
              </a:solidFill>
              <a:latin typeface="Times New Roman" panose="02020603050405020304" charset="0"/>
              <a:ea typeface="方正舒体" panose="02010601030101010101" pitchFamily="2" charset="-122"/>
              <a:cs typeface="Times New Roman" panose="02020603050405020304" charset="0"/>
            </a:endParaRPr>
          </a:p>
        </p:txBody>
      </p:sp>
      <p:sp>
        <p:nvSpPr>
          <p:cNvPr id="9" name="矩形 6"/>
          <p:cNvSpPr>
            <a:spLocks noChangeArrowheads="1"/>
          </p:cNvSpPr>
          <p:nvPr>
            <p:custDataLst>
              <p:tags r:id="rId4"/>
            </p:custDataLst>
          </p:nvPr>
        </p:nvSpPr>
        <p:spPr bwMode="auto">
          <a:xfrm>
            <a:off x="2760775" y="1269467"/>
            <a:ext cx="161925" cy="2159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sp>
        <p:nvSpPr>
          <p:cNvPr id="10" name="矩形 7"/>
          <p:cNvSpPr>
            <a:spLocks noChangeArrowheads="1"/>
          </p:cNvSpPr>
          <p:nvPr>
            <p:custDataLst>
              <p:tags r:id="rId5"/>
            </p:custDataLst>
          </p:nvPr>
        </p:nvSpPr>
        <p:spPr bwMode="auto">
          <a:xfrm>
            <a:off x="2875075" y="1421867"/>
            <a:ext cx="161925" cy="215900"/>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sp>
        <p:nvSpPr>
          <p:cNvPr id="11" name="矩形 9"/>
          <p:cNvSpPr>
            <a:spLocks noChangeArrowheads="1"/>
          </p:cNvSpPr>
          <p:nvPr>
            <p:custDataLst>
              <p:tags r:id="rId6"/>
            </p:custDataLst>
          </p:nvPr>
        </p:nvSpPr>
        <p:spPr bwMode="auto">
          <a:xfrm>
            <a:off x="3079853" y="1767943"/>
            <a:ext cx="161925" cy="2159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sp>
        <p:nvSpPr>
          <p:cNvPr id="13" name="矩形 15"/>
          <p:cNvSpPr>
            <a:spLocks noChangeArrowheads="1"/>
          </p:cNvSpPr>
          <p:nvPr>
            <p:custDataLst>
              <p:tags r:id="rId7"/>
            </p:custDataLst>
          </p:nvPr>
        </p:nvSpPr>
        <p:spPr bwMode="auto">
          <a:xfrm>
            <a:off x="3207259" y="1377415"/>
            <a:ext cx="161925" cy="2159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sp>
        <p:nvSpPr>
          <p:cNvPr id="14" name="矩形 16"/>
          <p:cNvSpPr>
            <a:spLocks noChangeArrowheads="1"/>
          </p:cNvSpPr>
          <p:nvPr>
            <p:custDataLst>
              <p:tags r:id="rId8"/>
            </p:custDataLst>
          </p:nvPr>
        </p:nvSpPr>
        <p:spPr bwMode="auto">
          <a:xfrm>
            <a:off x="8172463" y="4490091"/>
            <a:ext cx="161925" cy="2159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sp>
        <p:nvSpPr>
          <p:cNvPr id="15" name="矩形 17"/>
          <p:cNvSpPr>
            <a:spLocks noChangeArrowheads="1"/>
          </p:cNvSpPr>
          <p:nvPr>
            <p:custDataLst>
              <p:tags r:id="rId9"/>
            </p:custDataLst>
          </p:nvPr>
        </p:nvSpPr>
        <p:spPr bwMode="auto">
          <a:xfrm>
            <a:off x="8286763" y="4642491"/>
            <a:ext cx="161925" cy="215900"/>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sp>
        <p:nvSpPr>
          <p:cNvPr id="16" name="矩形 18"/>
          <p:cNvSpPr>
            <a:spLocks noChangeArrowheads="1"/>
          </p:cNvSpPr>
          <p:nvPr>
            <p:custDataLst>
              <p:tags r:id="rId10"/>
            </p:custDataLst>
          </p:nvPr>
        </p:nvSpPr>
        <p:spPr bwMode="auto">
          <a:xfrm>
            <a:off x="8491549" y="4986975"/>
            <a:ext cx="161925" cy="21748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sp>
        <p:nvSpPr>
          <p:cNvPr id="17" name="矩形 19"/>
          <p:cNvSpPr>
            <a:spLocks noChangeArrowheads="1"/>
          </p:cNvSpPr>
          <p:nvPr>
            <p:custDataLst>
              <p:tags r:id="rId11"/>
            </p:custDataLst>
          </p:nvPr>
        </p:nvSpPr>
        <p:spPr bwMode="auto">
          <a:xfrm>
            <a:off x="8618942" y="4598043"/>
            <a:ext cx="161925" cy="2159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nchor="ctr"/>
          <a:lstStyle/>
          <a:p>
            <a:pPr algn="ctr"/>
            <a:endParaRPr lang="zh-CN" altLang="en-US">
              <a:solidFill>
                <a:srgbClr val="FFFFFF"/>
              </a:solidFill>
            </a:endParaRPr>
          </a:p>
        </p:txBody>
      </p:sp>
      <p:pic>
        <p:nvPicPr>
          <p:cNvPr id="18" name="New picture"/>
          <p:cNvPicPr/>
          <p:nvPr>
            <p:custDataLst>
              <p:tags r:id="rId12"/>
            </p:custDataLst>
          </p:nvPr>
        </p:nvPicPr>
        <p:blipFill>
          <a:blip r:embed="rId13"/>
          <a:stretch>
            <a:fillRect/>
          </a:stretch>
        </p:blipFill>
        <p:spPr>
          <a:xfrm>
            <a:off x="12496800" y="11214100"/>
            <a:ext cx="317500" cy="241300"/>
          </a:xfrm>
          <a:prstGeom prst="cube">
            <a:avLst/>
          </a:prstGeom>
        </p:spPr>
      </p:pic>
    </p:spTree>
    <p:custDataLst>
      <p:tags r:id="rId14"/>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25731" y="28576"/>
            <a:ext cx="2975161" cy="68293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zh-CN" altLang="en-US" sz="1350">
              <a:solidFill>
                <a:prstClr val="white"/>
              </a:solidFill>
              <a:latin typeface="等线" panose="02010600030101010101" charset="-122"/>
              <a:ea typeface="等线" panose="02010600030101010101" charset="-122"/>
            </a:endParaRPr>
          </a:p>
        </p:txBody>
      </p:sp>
      <p:sp>
        <p:nvSpPr>
          <p:cNvPr id="7" name="矩形 6"/>
          <p:cNvSpPr/>
          <p:nvPr>
            <p:custDataLst>
              <p:tags r:id="rId2"/>
            </p:custDataLst>
          </p:nvPr>
        </p:nvSpPr>
        <p:spPr>
          <a:xfrm>
            <a:off x="516890" y="1049020"/>
            <a:ext cx="11174095" cy="5405120"/>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10600030101010101" charset="-122"/>
              <a:ea typeface="等线" panose="02010600030101010101" charset="-122"/>
            </a:endParaRPr>
          </a:p>
        </p:txBody>
      </p:sp>
      <p:grpSp>
        <p:nvGrpSpPr>
          <p:cNvPr id="17" name="组合 16"/>
          <p:cNvGrpSpPr/>
          <p:nvPr>
            <p:custDataLst>
              <p:tags r:id="rId3"/>
            </p:custDataLst>
          </p:nvPr>
        </p:nvGrpSpPr>
        <p:grpSpPr>
          <a:xfrm>
            <a:off x="9331102" y="1182986"/>
            <a:ext cx="676907" cy="1063028"/>
            <a:chOff x="660399" y="2063949"/>
            <a:chExt cx="2330196" cy="3659389"/>
          </a:xfrm>
        </p:grpSpPr>
        <p:grpSp>
          <p:nvGrpSpPr>
            <p:cNvPr id="18" name="Group 4"/>
            <p:cNvGrpSpPr/>
            <p:nvPr>
              <p:custDataLst>
                <p:tags r:id="rId4"/>
              </p:custDataLst>
            </p:nvPr>
          </p:nvGrpSpPr>
          <p:grpSpPr>
            <a:xfrm>
              <a:off x="1610118" y="5042331"/>
              <a:ext cx="432809" cy="681007"/>
              <a:chOff x="1437030" y="4973753"/>
              <a:chExt cx="427546" cy="672725"/>
            </a:xfrm>
          </p:grpSpPr>
          <p:sp>
            <p:nvSpPr>
              <p:cNvPr id="25" name="Freeform 533"/>
              <p:cNvSpPr/>
              <p:nvPr>
                <p:custDataLst>
                  <p:tags r:id="rId5"/>
                </p:custDataLst>
              </p:nvPr>
            </p:nvSpPr>
            <p:spPr bwMode="auto">
              <a:xfrm>
                <a:off x="1655869" y="5097356"/>
                <a:ext cx="50657" cy="56736"/>
              </a:xfrm>
              <a:custGeom>
                <a:avLst/>
                <a:gdLst>
                  <a:gd name="T0" fmla="*/ 0 w 50"/>
                  <a:gd name="T1" fmla="*/ 56 h 56"/>
                  <a:gd name="T2" fmla="*/ 0 w 50"/>
                  <a:gd name="T3" fmla="*/ 22 h 56"/>
                  <a:gd name="T4" fmla="*/ 50 w 50"/>
                  <a:gd name="T5" fmla="*/ 0 h 56"/>
                  <a:gd name="T6" fmla="*/ 50 w 50"/>
                  <a:gd name="T7" fmla="*/ 36 h 56"/>
                  <a:gd name="T8" fmla="*/ 50 w 50"/>
                  <a:gd name="T9" fmla="*/ 36 h 56"/>
                  <a:gd name="T10" fmla="*/ 50 w 50"/>
                  <a:gd name="T11" fmla="*/ 40 h 56"/>
                  <a:gd name="T12" fmla="*/ 46 w 50"/>
                  <a:gd name="T13" fmla="*/ 44 h 56"/>
                  <a:gd name="T14" fmla="*/ 42 w 50"/>
                  <a:gd name="T15" fmla="*/ 48 h 56"/>
                  <a:gd name="T16" fmla="*/ 36 w 50"/>
                  <a:gd name="T17" fmla="*/ 50 h 56"/>
                  <a:gd name="T18" fmla="*/ 36 w 50"/>
                  <a:gd name="T19" fmla="*/ 50 h 56"/>
                  <a:gd name="T20" fmla="*/ 26 w 50"/>
                  <a:gd name="T21" fmla="*/ 54 h 56"/>
                  <a:gd name="T22" fmla="*/ 26 w 50"/>
                  <a:gd name="T23" fmla="*/ 54 h 56"/>
                  <a:gd name="T24" fmla="*/ 16 w 50"/>
                  <a:gd name="T25" fmla="*/ 56 h 56"/>
                  <a:gd name="T26" fmla="*/ 6 w 50"/>
                  <a:gd name="T27" fmla="*/ 56 h 56"/>
                  <a:gd name="T28" fmla="*/ 6 w 50"/>
                  <a:gd name="T29" fmla="*/ 56 h 56"/>
                  <a:gd name="T30" fmla="*/ 0 w 50"/>
                  <a:gd name="T31" fmla="*/ 56 h 56"/>
                  <a:gd name="T32" fmla="*/ 0 w 50"/>
                  <a:gd name="T33"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6">
                    <a:moveTo>
                      <a:pt x="0" y="56"/>
                    </a:moveTo>
                    <a:lnTo>
                      <a:pt x="0" y="22"/>
                    </a:lnTo>
                    <a:lnTo>
                      <a:pt x="50" y="0"/>
                    </a:lnTo>
                    <a:lnTo>
                      <a:pt x="50" y="36"/>
                    </a:lnTo>
                    <a:lnTo>
                      <a:pt x="50" y="36"/>
                    </a:lnTo>
                    <a:lnTo>
                      <a:pt x="50" y="40"/>
                    </a:lnTo>
                    <a:lnTo>
                      <a:pt x="46" y="44"/>
                    </a:lnTo>
                    <a:lnTo>
                      <a:pt x="42" y="48"/>
                    </a:lnTo>
                    <a:lnTo>
                      <a:pt x="36" y="50"/>
                    </a:lnTo>
                    <a:lnTo>
                      <a:pt x="36" y="50"/>
                    </a:lnTo>
                    <a:lnTo>
                      <a:pt x="26" y="54"/>
                    </a:lnTo>
                    <a:lnTo>
                      <a:pt x="26" y="54"/>
                    </a:lnTo>
                    <a:lnTo>
                      <a:pt x="16" y="56"/>
                    </a:lnTo>
                    <a:lnTo>
                      <a:pt x="6" y="56"/>
                    </a:lnTo>
                    <a:lnTo>
                      <a:pt x="6" y="56"/>
                    </a:lnTo>
                    <a:lnTo>
                      <a:pt x="0" y="56"/>
                    </a:lnTo>
                    <a:lnTo>
                      <a:pt x="0" y="56"/>
                    </a:lnTo>
                    <a:close/>
                  </a:path>
                </a:pathLst>
              </a:custGeom>
              <a:solidFill>
                <a:srgbClr val="F1EEE5"/>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6" name="Freeform 534"/>
              <p:cNvSpPr>
                <a:spLocks noEditPoints="1"/>
              </p:cNvSpPr>
              <p:nvPr>
                <p:custDataLst>
                  <p:tags r:id="rId6"/>
                </p:custDataLst>
              </p:nvPr>
            </p:nvSpPr>
            <p:spPr bwMode="auto">
              <a:xfrm>
                <a:off x="1605212" y="5115592"/>
                <a:ext cx="50657" cy="38499"/>
              </a:xfrm>
              <a:custGeom>
                <a:avLst/>
                <a:gdLst>
                  <a:gd name="T0" fmla="*/ 50 w 50"/>
                  <a:gd name="T1" fmla="*/ 38 h 38"/>
                  <a:gd name="T2" fmla="*/ 50 w 50"/>
                  <a:gd name="T3" fmla="*/ 38 h 38"/>
                  <a:gd name="T4" fmla="*/ 38 w 50"/>
                  <a:gd name="T5" fmla="*/ 38 h 38"/>
                  <a:gd name="T6" fmla="*/ 38 w 50"/>
                  <a:gd name="T7" fmla="*/ 8 h 38"/>
                  <a:gd name="T8" fmla="*/ 50 w 50"/>
                  <a:gd name="T9" fmla="*/ 4 h 38"/>
                  <a:gd name="T10" fmla="*/ 50 w 50"/>
                  <a:gd name="T11" fmla="*/ 38 h 38"/>
                  <a:gd name="T12" fmla="*/ 0 w 50"/>
                  <a:gd name="T13" fmla="*/ 16 h 38"/>
                  <a:gd name="T14" fmla="*/ 0 w 50"/>
                  <a:gd name="T15" fmla="*/ 0 h 38"/>
                  <a:gd name="T16" fmla="*/ 18 w 50"/>
                  <a:gd name="T17" fmla="*/ 6 h 38"/>
                  <a:gd name="T18" fmla="*/ 18 w 50"/>
                  <a:gd name="T19" fmla="*/ 32 h 38"/>
                  <a:gd name="T20" fmla="*/ 18 w 50"/>
                  <a:gd name="T21" fmla="*/ 32 h 38"/>
                  <a:gd name="T22" fmla="*/ 16 w 50"/>
                  <a:gd name="T23" fmla="*/ 32 h 38"/>
                  <a:gd name="T24" fmla="*/ 16 w 50"/>
                  <a:gd name="T25" fmla="*/ 32 h 38"/>
                  <a:gd name="T26" fmla="*/ 8 w 50"/>
                  <a:gd name="T27" fmla="*/ 30 h 38"/>
                  <a:gd name="T28" fmla="*/ 4 w 50"/>
                  <a:gd name="T29" fmla="*/ 26 h 38"/>
                  <a:gd name="T30" fmla="*/ 0 w 50"/>
                  <a:gd name="T31" fmla="*/ 22 h 38"/>
                  <a:gd name="T32" fmla="*/ 0 w 50"/>
                  <a:gd name="T33" fmla="*/ 18 h 38"/>
                  <a:gd name="T34" fmla="*/ 0 w 50"/>
                  <a:gd name="T35" fmla="*/ 18 h 38"/>
                  <a:gd name="T36" fmla="*/ 0 w 50"/>
                  <a:gd name="T37" fmla="*/ 16 h 38"/>
                  <a:gd name="T38" fmla="*/ 0 w 50"/>
                  <a:gd name="T39"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38">
                    <a:moveTo>
                      <a:pt x="50" y="38"/>
                    </a:moveTo>
                    <a:lnTo>
                      <a:pt x="50" y="38"/>
                    </a:lnTo>
                    <a:lnTo>
                      <a:pt x="38" y="38"/>
                    </a:lnTo>
                    <a:lnTo>
                      <a:pt x="38" y="8"/>
                    </a:lnTo>
                    <a:lnTo>
                      <a:pt x="50" y="4"/>
                    </a:lnTo>
                    <a:lnTo>
                      <a:pt x="50" y="38"/>
                    </a:lnTo>
                    <a:close/>
                    <a:moveTo>
                      <a:pt x="0" y="16"/>
                    </a:moveTo>
                    <a:lnTo>
                      <a:pt x="0" y="0"/>
                    </a:lnTo>
                    <a:lnTo>
                      <a:pt x="18" y="6"/>
                    </a:lnTo>
                    <a:lnTo>
                      <a:pt x="18" y="32"/>
                    </a:lnTo>
                    <a:lnTo>
                      <a:pt x="18" y="32"/>
                    </a:lnTo>
                    <a:lnTo>
                      <a:pt x="16" y="32"/>
                    </a:lnTo>
                    <a:lnTo>
                      <a:pt x="16" y="32"/>
                    </a:lnTo>
                    <a:lnTo>
                      <a:pt x="8" y="30"/>
                    </a:lnTo>
                    <a:lnTo>
                      <a:pt x="4" y="26"/>
                    </a:lnTo>
                    <a:lnTo>
                      <a:pt x="0" y="22"/>
                    </a:lnTo>
                    <a:lnTo>
                      <a:pt x="0" y="18"/>
                    </a:lnTo>
                    <a:lnTo>
                      <a:pt x="0" y="18"/>
                    </a:lnTo>
                    <a:lnTo>
                      <a:pt x="0" y="16"/>
                    </a:lnTo>
                    <a:lnTo>
                      <a:pt x="0" y="16"/>
                    </a:lnTo>
                    <a:close/>
                  </a:path>
                </a:pathLst>
              </a:custGeom>
              <a:solidFill>
                <a:srgbClr val="B4B2AB"/>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7" name="Freeform 535"/>
              <p:cNvSpPr/>
              <p:nvPr>
                <p:custDataLst>
                  <p:tags r:id="rId7"/>
                </p:custDataLst>
              </p:nvPr>
            </p:nvSpPr>
            <p:spPr bwMode="auto">
              <a:xfrm>
                <a:off x="1437030" y="5297958"/>
                <a:ext cx="427546" cy="168181"/>
              </a:xfrm>
              <a:custGeom>
                <a:avLst/>
                <a:gdLst>
                  <a:gd name="T0" fmla="*/ 184 w 422"/>
                  <a:gd name="T1" fmla="*/ 166 h 166"/>
                  <a:gd name="T2" fmla="*/ 182 w 422"/>
                  <a:gd name="T3" fmla="*/ 164 h 166"/>
                  <a:gd name="T4" fmla="*/ 170 w 422"/>
                  <a:gd name="T5" fmla="*/ 160 h 166"/>
                  <a:gd name="T6" fmla="*/ 30 w 422"/>
                  <a:gd name="T7" fmla="*/ 82 h 166"/>
                  <a:gd name="T8" fmla="*/ 28 w 422"/>
                  <a:gd name="T9" fmla="*/ 86 h 166"/>
                  <a:gd name="T10" fmla="*/ 32 w 422"/>
                  <a:gd name="T11" fmla="*/ 92 h 166"/>
                  <a:gd name="T12" fmla="*/ 34 w 422"/>
                  <a:gd name="T13" fmla="*/ 94 h 166"/>
                  <a:gd name="T14" fmla="*/ 38 w 422"/>
                  <a:gd name="T15" fmla="*/ 96 h 166"/>
                  <a:gd name="T16" fmla="*/ 48 w 422"/>
                  <a:gd name="T17" fmla="*/ 94 h 166"/>
                  <a:gd name="T18" fmla="*/ 50 w 422"/>
                  <a:gd name="T19" fmla="*/ 92 h 166"/>
                  <a:gd name="T20" fmla="*/ 52 w 422"/>
                  <a:gd name="T21" fmla="*/ 74 h 166"/>
                  <a:gd name="T22" fmla="*/ 184 w 422"/>
                  <a:gd name="T23" fmla="*/ 44 h 166"/>
                  <a:gd name="T24" fmla="*/ 184 w 422"/>
                  <a:gd name="T25" fmla="*/ 136 h 166"/>
                  <a:gd name="T26" fmla="*/ 184 w 422"/>
                  <a:gd name="T27" fmla="*/ 144 h 166"/>
                  <a:gd name="T28" fmla="*/ 186 w 422"/>
                  <a:gd name="T29" fmla="*/ 152 h 166"/>
                  <a:gd name="T30" fmla="*/ 192 w 422"/>
                  <a:gd name="T31" fmla="*/ 154 h 166"/>
                  <a:gd name="T32" fmla="*/ 198 w 422"/>
                  <a:gd name="T33" fmla="*/ 154 h 166"/>
                  <a:gd name="T34" fmla="*/ 202 w 422"/>
                  <a:gd name="T35" fmla="*/ 152 h 166"/>
                  <a:gd name="T36" fmla="*/ 204 w 422"/>
                  <a:gd name="T37" fmla="*/ 144 h 166"/>
                  <a:gd name="T38" fmla="*/ 330 w 422"/>
                  <a:gd name="T39" fmla="*/ 86 h 166"/>
                  <a:gd name="T40" fmla="*/ 354 w 422"/>
                  <a:gd name="T41" fmla="*/ 76 h 166"/>
                  <a:gd name="T42" fmla="*/ 232 w 422"/>
                  <a:gd name="T43" fmla="*/ 26 h 166"/>
                  <a:gd name="T44" fmla="*/ 228 w 422"/>
                  <a:gd name="T45" fmla="*/ 28 h 166"/>
                  <a:gd name="T46" fmla="*/ 204 w 422"/>
                  <a:gd name="T47" fmla="*/ 14 h 166"/>
                  <a:gd name="T48" fmla="*/ 222 w 422"/>
                  <a:gd name="T49" fmla="*/ 8 h 166"/>
                  <a:gd name="T50" fmla="*/ 226 w 422"/>
                  <a:gd name="T51" fmla="*/ 16 h 166"/>
                  <a:gd name="T52" fmla="*/ 228 w 422"/>
                  <a:gd name="T53" fmla="*/ 18 h 166"/>
                  <a:gd name="T54" fmla="*/ 232 w 422"/>
                  <a:gd name="T55" fmla="*/ 18 h 166"/>
                  <a:gd name="T56" fmla="*/ 242 w 422"/>
                  <a:gd name="T57" fmla="*/ 16 h 166"/>
                  <a:gd name="T58" fmla="*/ 242 w 422"/>
                  <a:gd name="T59" fmla="*/ 0 h 166"/>
                  <a:gd name="T60" fmla="*/ 248 w 422"/>
                  <a:gd name="T61" fmla="*/ 2 h 166"/>
                  <a:gd name="T62" fmla="*/ 374 w 422"/>
                  <a:gd name="T63" fmla="*/ 70 h 166"/>
                  <a:gd name="T64" fmla="*/ 374 w 422"/>
                  <a:gd name="T65" fmla="*/ 74 h 166"/>
                  <a:gd name="T66" fmla="*/ 378 w 422"/>
                  <a:gd name="T67" fmla="*/ 76 h 166"/>
                  <a:gd name="T68" fmla="*/ 384 w 422"/>
                  <a:gd name="T69" fmla="*/ 78 h 166"/>
                  <a:gd name="T70" fmla="*/ 392 w 422"/>
                  <a:gd name="T71" fmla="*/ 76 h 166"/>
                  <a:gd name="T72" fmla="*/ 394 w 422"/>
                  <a:gd name="T73" fmla="*/ 72 h 166"/>
                  <a:gd name="T74" fmla="*/ 392 w 422"/>
                  <a:gd name="T75" fmla="*/ 6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2" h="166">
                    <a:moveTo>
                      <a:pt x="422" y="70"/>
                    </a:moveTo>
                    <a:lnTo>
                      <a:pt x="184" y="166"/>
                    </a:lnTo>
                    <a:lnTo>
                      <a:pt x="182" y="166"/>
                    </a:lnTo>
                    <a:lnTo>
                      <a:pt x="182" y="164"/>
                    </a:lnTo>
                    <a:lnTo>
                      <a:pt x="172" y="160"/>
                    </a:lnTo>
                    <a:lnTo>
                      <a:pt x="170" y="160"/>
                    </a:lnTo>
                    <a:lnTo>
                      <a:pt x="0" y="94"/>
                    </a:lnTo>
                    <a:lnTo>
                      <a:pt x="30" y="82"/>
                    </a:lnTo>
                    <a:lnTo>
                      <a:pt x="28" y="86"/>
                    </a:lnTo>
                    <a:lnTo>
                      <a:pt x="28" y="86"/>
                    </a:lnTo>
                    <a:lnTo>
                      <a:pt x="30" y="90"/>
                    </a:lnTo>
                    <a:lnTo>
                      <a:pt x="32" y="92"/>
                    </a:lnTo>
                    <a:lnTo>
                      <a:pt x="32" y="92"/>
                    </a:lnTo>
                    <a:lnTo>
                      <a:pt x="34" y="94"/>
                    </a:lnTo>
                    <a:lnTo>
                      <a:pt x="38" y="96"/>
                    </a:lnTo>
                    <a:lnTo>
                      <a:pt x="38" y="96"/>
                    </a:lnTo>
                    <a:lnTo>
                      <a:pt x="44" y="96"/>
                    </a:lnTo>
                    <a:lnTo>
                      <a:pt x="48" y="94"/>
                    </a:lnTo>
                    <a:lnTo>
                      <a:pt x="48" y="94"/>
                    </a:lnTo>
                    <a:lnTo>
                      <a:pt x="50" y="92"/>
                    </a:lnTo>
                    <a:lnTo>
                      <a:pt x="52" y="88"/>
                    </a:lnTo>
                    <a:lnTo>
                      <a:pt x="52" y="74"/>
                    </a:lnTo>
                    <a:lnTo>
                      <a:pt x="184" y="22"/>
                    </a:lnTo>
                    <a:lnTo>
                      <a:pt x="184" y="44"/>
                    </a:lnTo>
                    <a:lnTo>
                      <a:pt x="68" y="90"/>
                    </a:lnTo>
                    <a:lnTo>
                      <a:pt x="184" y="136"/>
                    </a:lnTo>
                    <a:lnTo>
                      <a:pt x="184" y="144"/>
                    </a:lnTo>
                    <a:lnTo>
                      <a:pt x="184" y="144"/>
                    </a:lnTo>
                    <a:lnTo>
                      <a:pt x="186" y="152"/>
                    </a:lnTo>
                    <a:lnTo>
                      <a:pt x="186" y="152"/>
                    </a:lnTo>
                    <a:lnTo>
                      <a:pt x="190" y="154"/>
                    </a:lnTo>
                    <a:lnTo>
                      <a:pt x="192" y="154"/>
                    </a:lnTo>
                    <a:lnTo>
                      <a:pt x="192" y="154"/>
                    </a:lnTo>
                    <a:lnTo>
                      <a:pt x="198" y="154"/>
                    </a:lnTo>
                    <a:lnTo>
                      <a:pt x="202" y="152"/>
                    </a:lnTo>
                    <a:lnTo>
                      <a:pt x="202" y="152"/>
                    </a:lnTo>
                    <a:lnTo>
                      <a:pt x="204" y="148"/>
                    </a:lnTo>
                    <a:lnTo>
                      <a:pt x="204" y="144"/>
                    </a:lnTo>
                    <a:lnTo>
                      <a:pt x="204" y="136"/>
                    </a:lnTo>
                    <a:lnTo>
                      <a:pt x="330" y="86"/>
                    </a:lnTo>
                    <a:lnTo>
                      <a:pt x="332" y="86"/>
                    </a:lnTo>
                    <a:lnTo>
                      <a:pt x="354" y="76"/>
                    </a:lnTo>
                    <a:lnTo>
                      <a:pt x="234" y="26"/>
                    </a:lnTo>
                    <a:lnTo>
                      <a:pt x="232" y="26"/>
                    </a:lnTo>
                    <a:lnTo>
                      <a:pt x="232" y="26"/>
                    </a:lnTo>
                    <a:lnTo>
                      <a:pt x="228" y="28"/>
                    </a:lnTo>
                    <a:lnTo>
                      <a:pt x="204" y="38"/>
                    </a:lnTo>
                    <a:lnTo>
                      <a:pt x="204" y="14"/>
                    </a:lnTo>
                    <a:lnTo>
                      <a:pt x="222" y="8"/>
                    </a:lnTo>
                    <a:lnTo>
                      <a:pt x="222" y="8"/>
                    </a:lnTo>
                    <a:lnTo>
                      <a:pt x="222" y="12"/>
                    </a:lnTo>
                    <a:lnTo>
                      <a:pt x="226" y="16"/>
                    </a:lnTo>
                    <a:lnTo>
                      <a:pt x="226" y="16"/>
                    </a:lnTo>
                    <a:lnTo>
                      <a:pt x="228" y="18"/>
                    </a:lnTo>
                    <a:lnTo>
                      <a:pt x="232" y="18"/>
                    </a:lnTo>
                    <a:lnTo>
                      <a:pt x="232" y="18"/>
                    </a:lnTo>
                    <a:lnTo>
                      <a:pt x="242" y="16"/>
                    </a:lnTo>
                    <a:lnTo>
                      <a:pt x="242" y="16"/>
                    </a:lnTo>
                    <a:lnTo>
                      <a:pt x="242" y="8"/>
                    </a:lnTo>
                    <a:lnTo>
                      <a:pt x="242" y="0"/>
                    </a:lnTo>
                    <a:lnTo>
                      <a:pt x="246" y="2"/>
                    </a:lnTo>
                    <a:lnTo>
                      <a:pt x="248" y="2"/>
                    </a:lnTo>
                    <a:lnTo>
                      <a:pt x="372" y="50"/>
                    </a:lnTo>
                    <a:lnTo>
                      <a:pt x="374" y="70"/>
                    </a:lnTo>
                    <a:lnTo>
                      <a:pt x="374" y="70"/>
                    </a:lnTo>
                    <a:lnTo>
                      <a:pt x="374" y="74"/>
                    </a:lnTo>
                    <a:lnTo>
                      <a:pt x="378" y="76"/>
                    </a:lnTo>
                    <a:lnTo>
                      <a:pt x="378" y="76"/>
                    </a:lnTo>
                    <a:lnTo>
                      <a:pt x="380" y="78"/>
                    </a:lnTo>
                    <a:lnTo>
                      <a:pt x="384" y="78"/>
                    </a:lnTo>
                    <a:lnTo>
                      <a:pt x="384" y="78"/>
                    </a:lnTo>
                    <a:lnTo>
                      <a:pt x="392" y="76"/>
                    </a:lnTo>
                    <a:lnTo>
                      <a:pt x="392" y="76"/>
                    </a:lnTo>
                    <a:lnTo>
                      <a:pt x="394" y="72"/>
                    </a:lnTo>
                    <a:lnTo>
                      <a:pt x="394" y="68"/>
                    </a:lnTo>
                    <a:lnTo>
                      <a:pt x="392" y="60"/>
                    </a:lnTo>
                    <a:lnTo>
                      <a:pt x="422" y="70"/>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8" name="Freeform 536"/>
              <p:cNvSpPr>
                <a:spLocks noEditPoints="1"/>
              </p:cNvSpPr>
              <p:nvPr>
                <p:custDataLst>
                  <p:tags r:id="rId8"/>
                </p:custDataLst>
              </p:nvPr>
            </p:nvSpPr>
            <p:spPr bwMode="auto">
              <a:xfrm>
                <a:off x="1437030" y="5324299"/>
                <a:ext cx="358652" cy="322179"/>
              </a:xfrm>
              <a:custGeom>
                <a:avLst/>
                <a:gdLst>
                  <a:gd name="T0" fmla="*/ 184 w 354"/>
                  <a:gd name="T1" fmla="*/ 140 h 318"/>
                  <a:gd name="T2" fmla="*/ 184 w 354"/>
                  <a:gd name="T3" fmla="*/ 318 h 318"/>
                  <a:gd name="T4" fmla="*/ 182 w 354"/>
                  <a:gd name="T5" fmla="*/ 316 h 318"/>
                  <a:gd name="T6" fmla="*/ 182 w 354"/>
                  <a:gd name="T7" fmla="*/ 316 h 318"/>
                  <a:gd name="T8" fmla="*/ 0 w 354"/>
                  <a:gd name="T9" fmla="*/ 246 h 318"/>
                  <a:gd name="T10" fmla="*/ 0 w 354"/>
                  <a:gd name="T11" fmla="*/ 68 h 318"/>
                  <a:gd name="T12" fmla="*/ 170 w 354"/>
                  <a:gd name="T13" fmla="*/ 134 h 318"/>
                  <a:gd name="T14" fmla="*/ 172 w 354"/>
                  <a:gd name="T15" fmla="*/ 134 h 318"/>
                  <a:gd name="T16" fmla="*/ 182 w 354"/>
                  <a:gd name="T17" fmla="*/ 138 h 318"/>
                  <a:gd name="T18" fmla="*/ 182 w 354"/>
                  <a:gd name="T19" fmla="*/ 140 h 318"/>
                  <a:gd name="T20" fmla="*/ 184 w 354"/>
                  <a:gd name="T21" fmla="*/ 140 h 318"/>
                  <a:gd name="T22" fmla="*/ 184 w 354"/>
                  <a:gd name="T23" fmla="*/ 110 h 318"/>
                  <a:gd name="T24" fmla="*/ 68 w 354"/>
                  <a:gd name="T25" fmla="*/ 64 h 318"/>
                  <a:gd name="T26" fmla="*/ 184 w 354"/>
                  <a:gd name="T27" fmla="*/ 18 h 318"/>
                  <a:gd name="T28" fmla="*/ 184 w 354"/>
                  <a:gd name="T29" fmla="*/ 110 h 318"/>
                  <a:gd name="T30" fmla="*/ 204 w 354"/>
                  <a:gd name="T31" fmla="*/ 12 h 318"/>
                  <a:gd name="T32" fmla="*/ 228 w 354"/>
                  <a:gd name="T33" fmla="*/ 2 h 318"/>
                  <a:gd name="T34" fmla="*/ 232 w 354"/>
                  <a:gd name="T35" fmla="*/ 0 h 318"/>
                  <a:gd name="T36" fmla="*/ 232 w 354"/>
                  <a:gd name="T37" fmla="*/ 0 h 318"/>
                  <a:gd name="T38" fmla="*/ 234 w 354"/>
                  <a:gd name="T39" fmla="*/ 0 h 318"/>
                  <a:gd name="T40" fmla="*/ 354 w 354"/>
                  <a:gd name="T41" fmla="*/ 50 h 318"/>
                  <a:gd name="T42" fmla="*/ 332 w 354"/>
                  <a:gd name="T43" fmla="*/ 60 h 318"/>
                  <a:gd name="T44" fmla="*/ 330 w 354"/>
                  <a:gd name="T45" fmla="*/ 60 h 318"/>
                  <a:gd name="T46" fmla="*/ 204 w 354"/>
                  <a:gd name="T47" fmla="*/ 110 h 318"/>
                  <a:gd name="T48" fmla="*/ 204 w 354"/>
                  <a:gd name="T49"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4" h="318">
                    <a:moveTo>
                      <a:pt x="184" y="140"/>
                    </a:moveTo>
                    <a:lnTo>
                      <a:pt x="184" y="318"/>
                    </a:lnTo>
                    <a:lnTo>
                      <a:pt x="182" y="316"/>
                    </a:lnTo>
                    <a:lnTo>
                      <a:pt x="182" y="316"/>
                    </a:lnTo>
                    <a:lnTo>
                      <a:pt x="0" y="246"/>
                    </a:lnTo>
                    <a:lnTo>
                      <a:pt x="0" y="68"/>
                    </a:lnTo>
                    <a:lnTo>
                      <a:pt x="170" y="134"/>
                    </a:lnTo>
                    <a:lnTo>
                      <a:pt x="172" y="134"/>
                    </a:lnTo>
                    <a:lnTo>
                      <a:pt x="182" y="138"/>
                    </a:lnTo>
                    <a:lnTo>
                      <a:pt x="182" y="140"/>
                    </a:lnTo>
                    <a:lnTo>
                      <a:pt x="184" y="140"/>
                    </a:lnTo>
                    <a:close/>
                    <a:moveTo>
                      <a:pt x="184" y="110"/>
                    </a:moveTo>
                    <a:lnTo>
                      <a:pt x="68" y="64"/>
                    </a:lnTo>
                    <a:lnTo>
                      <a:pt x="184" y="18"/>
                    </a:lnTo>
                    <a:lnTo>
                      <a:pt x="184" y="110"/>
                    </a:lnTo>
                    <a:close/>
                    <a:moveTo>
                      <a:pt x="204" y="12"/>
                    </a:moveTo>
                    <a:lnTo>
                      <a:pt x="228" y="2"/>
                    </a:lnTo>
                    <a:lnTo>
                      <a:pt x="232" y="0"/>
                    </a:lnTo>
                    <a:lnTo>
                      <a:pt x="232" y="0"/>
                    </a:lnTo>
                    <a:lnTo>
                      <a:pt x="234" y="0"/>
                    </a:lnTo>
                    <a:lnTo>
                      <a:pt x="354" y="50"/>
                    </a:lnTo>
                    <a:lnTo>
                      <a:pt x="332" y="60"/>
                    </a:lnTo>
                    <a:lnTo>
                      <a:pt x="330" y="60"/>
                    </a:lnTo>
                    <a:lnTo>
                      <a:pt x="204" y="110"/>
                    </a:lnTo>
                    <a:lnTo>
                      <a:pt x="204" y="12"/>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9" name="Freeform 537"/>
              <p:cNvSpPr/>
              <p:nvPr>
                <p:custDataLst>
                  <p:tags r:id="rId9"/>
                </p:custDataLst>
              </p:nvPr>
            </p:nvSpPr>
            <p:spPr bwMode="auto">
              <a:xfrm>
                <a:off x="1623448" y="5368877"/>
                <a:ext cx="241128" cy="277601"/>
              </a:xfrm>
              <a:custGeom>
                <a:avLst/>
                <a:gdLst>
                  <a:gd name="T0" fmla="*/ 0 w 238"/>
                  <a:gd name="T1" fmla="*/ 96 h 274"/>
                  <a:gd name="T2" fmla="*/ 238 w 238"/>
                  <a:gd name="T3" fmla="*/ 0 h 274"/>
                  <a:gd name="T4" fmla="*/ 238 w 238"/>
                  <a:gd name="T5" fmla="*/ 180 h 274"/>
                  <a:gd name="T6" fmla="*/ 0 w 238"/>
                  <a:gd name="T7" fmla="*/ 274 h 274"/>
                  <a:gd name="T8" fmla="*/ 0 w 238"/>
                  <a:gd name="T9" fmla="*/ 96 h 274"/>
                </a:gdLst>
                <a:ahLst/>
                <a:cxnLst>
                  <a:cxn ang="0">
                    <a:pos x="T0" y="T1"/>
                  </a:cxn>
                  <a:cxn ang="0">
                    <a:pos x="T2" y="T3"/>
                  </a:cxn>
                  <a:cxn ang="0">
                    <a:pos x="T4" y="T5"/>
                  </a:cxn>
                  <a:cxn ang="0">
                    <a:pos x="T6" y="T7"/>
                  </a:cxn>
                  <a:cxn ang="0">
                    <a:pos x="T8" y="T9"/>
                  </a:cxn>
                </a:cxnLst>
                <a:rect l="0" t="0" r="r" b="b"/>
                <a:pathLst>
                  <a:path w="238" h="274">
                    <a:moveTo>
                      <a:pt x="0" y="96"/>
                    </a:moveTo>
                    <a:lnTo>
                      <a:pt x="238" y="0"/>
                    </a:lnTo>
                    <a:lnTo>
                      <a:pt x="238" y="180"/>
                    </a:lnTo>
                    <a:lnTo>
                      <a:pt x="0" y="274"/>
                    </a:lnTo>
                    <a:lnTo>
                      <a:pt x="0" y="96"/>
                    </a:lnTo>
                    <a:close/>
                  </a:path>
                </a:pathLst>
              </a:custGeom>
              <a:solidFill>
                <a:srgbClr val="916E4B"/>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30" name="Freeform 538"/>
              <p:cNvSpPr>
                <a:spLocks noEditPoints="1"/>
              </p:cNvSpPr>
              <p:nvPr>
                <p:custDataLst>
                  <p:tags r:id="rId10"/>
                </p:custDataLst>
              </p:nvPr>
            </p:nvSpPr>
            <p:spPr bwMode="auto">
              <a:xfrm>
                <a:off x="1465398" y="4973753"/>
                <a:ext cx="370810" cy="482255"/>
              </a:xfrm>
              <a:custGeom>
                <a:avLst/>
                <a:gdLst>
                  <a:gd name="T0" fmla="*/ 170 w 366"/>
                  <a:gd name="T1" fmla="*/ 130 h 476"/>
                  <a:gd name="T2" fmla="*/ 300 w 366"/>
                  <a:gd name="T3" fmla="*/ 76 h 476"/>
                  <a:gd name="T4" fmla="*/ 330 w 366"/>
                  <a:gd name="T5" fmla="*/ 64 h 476"/>
                  <a:gd name="T6" fmla="*/ 332 w 366"/>
                  <a:gd name="T7" fmla="*/ 66 h 476"/>
                  <a:gd name="T8" fmla="*/ 336 w 366"/>
                  <a:gd name="T9" fmla="*/ 68 h 476"/>
                  <a:gd name="T10" fmla="*/ 338 w 366"/>
                  <a:gd name="T11" fmla="*/ 70 h 476"/>
                  <a:gd name="T12" fmla="*/ 348 w 366"/>
                  <a:gd name="T13" fmla="*/ 174 h 476"/>
                  <a:gd name="T14" fmla="*/ 366 w 366"/>
                  <a:gd name="T15" fmla="*/ 388 h 476"/>
                  <a:gd name="T16" fmla="*/ 364 w 366"/>
                  <a:gd name="T17" fmla="*/ 396 h 476"/>
                  <a:gd name="T18" fmla="*/ 352 w 366"/>
                  <a:gd name="T19" fmla="*/ 400 h 476"/>
                  <a:gd name="T20" fmla="*/ 346 w 366"/>
                  <a:gd name="T21" fmla="*/ 394 h 476"/>
                  <a:gd name="T22" fmla="*/ 238 w 366"/>
                  <a:gd name="T23" fmla="*/ 146 h 476"/>
                  <a:gd name="T24" fmla="*/ 176 w 366"/>
                  <a:gd name="T25" fmla="*/ 466 h 476"/>
                  <a:gd name="T26" fmla="*/ 174 w 366"/>
                  <a:gd name="T27" fmla="*/ 472 h 476"/>
                  <a:gd name="T28" fmla="*/ 164 w 366"/>
                  <a:gd name="T29" fmla="*/ 476 h 476"/>
                  <a:gd name="T30" fmla="*/ 158 w 366"/>
                  <a:gd name="T31" fmla="*/ 472 h 476"/>
                  <a:gd name="T32" fmla="*/ 156 w 366"/>
                  <a:gd name="T33" fmla="*/ 262 h 476"/>
                  <a:gd name="T34" fmla="*/ 24 w 366"/>
                  <a:gd name="T35" fmla="*/ 408 h 476"/>
                  <a:gd name="T36" fmla="*/ 20 w 366"/>
                  <a:gd name="T37" fmla="*/ 414 h 476"/>
                  <a:gd name="T38" fmla="*/ 10 w 366"/>
                  <a:gd name="T39" fmla="*/ 418 h 476"/>
                  <a:gd name="T40" fmla="*/ 4 w 366"/>
                  <a:gd name="T41" fmla="*/ 414 h 476"/>
                  <a:gd name="T42" fmla="*/ 20 w 366"/>
                  <a:gd name="T43" fmla="*/ 200 h 476"/>
                  <a:gd name="T44" fmla="*/ 28 w 366"/>
                  <a:gd name="T45" fmla="*/ 90 h 476"/>
                  <a:gd name="T46" fmla="*/ 30 w 366"/>
                  <a:gd name="T47" fmla="*/ 86 h 476"/>
                  <a:gd name="T48" fmla="*/ 32 w 366"/>
                  <a:gd name="T49" fmla="*/ 82 h 476"/>
                  <a:gd name="T50" fmla="*/ 38 w 366"/>
                  <a:gd name="T51" fmla="*/ 80 h 476"/>
                  <a:gd name="T52" fmla="*/ 138 w 366"/>
                  <a:gd name="T53" fmla="*/ 64 h 476"/>
                  <a:gd name="T54" fmla="*/ 134 w 366"/>
                  <a:gd name="T55" fmla="*/ 116 h 476"/>
                  <a:gd name="T56" fmla="*/ 214 w 366"/>
                  <a:gd name="T57" fmla="*/ 176 h 476"/>
                  <a:gd name="T58" fmla="*/ 214 w 366"/>
                  <a:gd name="T59" fmla="*/ 336 h 476"/>
                  <a:gd name="T60" fmla="*/ 204 w 366"/>
                  <a:gd name="T61" fmla="*/ 338 h 476"/>
                  <a:gd name="T62" fmla="*/ 198 w 366"/>
                  <a:gd name="T63" fmla="*/ 336 h 476"/>
                  <a:gd name="T64" fmla="*/ 194 w 366"/>
                  <a:gd name="T65" fmla="*/ 180 h 476"/>
                  <a:gd name="T66" fmla="*/ 50 w 366"/>
                  <a:gd name="T67" fmla="*/ 106 h 476"/>
                  <a:gd name="T68" fmla="*/ 184 w 366"/>
                  <a:gd name="T69" fmla="*/ 38 h 476"/>
                  <a:gd name="T70" fmla="*/ 150 w 366"/>
                  <a:gd name="T71" fmla="*/ 34 h 476"/>
                  <a:gd name="T72" fmla="*/ 140 w 366"/>
                  <a:gd name="T73" fmla="*/ 28 h 476"/>
                  <a:gd name="T74" fmla="*/ 134 w 366"/>
                  <a:gd name="T75" fmla="*/ 16 h 476"/>
                  <a:gd name="T76" fmla="*/ 150 w 366"/>
                  <a:gd name="T77" fmla="*/ 6 h 476"/>
                  <a:gd name="T78" fmla="*/ 184 w 366"/>
                  <a:gd name="T79" fmla="*/ 0 h 476"/>
                  <a:gd name="T80" fmla="*/ 220 w 366"/>
                  <a:gd name="T81" fmla="*/ 6 h 476"/>
                  <a:gd name="T82" fmla="*/ 234 w 366"/>
                  <a:gd name="T83" fmla="*/ 18 h 476"/>
                  <a:gd name="T84" fmla="*/ 230 w 366"/>
                  <a:gd name="T85" fmla="*/ 28 h 476"/>
                  <a:gd name="T86" fmla="*/ 220 w 366"/>
                  <a:gd name="T87" fmla="*/ 34 h 476"/>
                  <a:gd name="T88" fmla="*/ 184 w 366"/>
                  <a:gd name="T89" fmla="*/ 38 h 476"/>
                  <a:gd name="T90" fmla="*/ 320 w 366"/>
                  <a:gd name="T91" fmla="*/ 92 h 476"/>
                  <a:gd name="T92" fmla="*/ 212 w 366"/>
                  <a:gd name="T93" fmla="*/ 22 h 476"/>
                  <a:gd name="T94" fmla="*/ 214 w 366"/>
                  <a:gd name="T95" fmla="*/ 18 h 476"/>
                  <a:gd name="T96" fmla="*/ 212 w 366"/>
                  <a:gd name="T97" fmla="*/ 14 h 476"/>
                  <a:gd name="T98" fmla="*/ 196 w 366"/>
                  <a:gd name="T99" fmla="*/ 8 h 476"/>
                  <a:gd name="T100" fmla="*/ 172 w 366"/>
                  <a:gd name="T101" fmla="*/ 8 h 476"/>
                  <a:gd name="T102" fmla="*/ 158 w 366"/>
                  <a:gd name="T103" fmla="*/ 12 h 476"/>
                  <a:gd name="T104" fmla="*/ 154 w 366"/>
                  <a:gd name="T105" fmla="*/ 20 h 476"/>
                  <a:gd name="T106" fmla="*/ 164 w 366"/>
                  <a:gd name="T107" fmla="*/ 28 h 476"/>
                  <a:gd name="T108" fmla="*/ 184 w 366"/>
                  <a:gd name="T109" fmla="*/ 30 h 476"/>
                  <a:gd name="T110" fmla="*/ 204 w 366"/>
                  <a:gd name="T111" fmla="*/ 28 h 476"/>
                  <a:gd name="T112" fmla="*/ 212 w 366"/>
                  <a:gd name="T113" fmla="*/ 22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76">
                    <a:moveTo>
                      <a:pt x="134" y="116"/>
                    </a:moveTo>
                    <a:lnTo>
                      <a:pt x="168" y="128"/>
                    </a:lnTo>
                    <a:lnTo>
                      <a:pt x="170" y="130"/>
                    </a:lnTo>
                    <a:lnTo>
                      <a:pt x="216" y="110"/>
                    </a:lnTo>
                    <a:lnTo>
                      <a:pt x="214" y="110"/>
                    </a:lnTo>
                    <a:lnTo>
                      <a:pt x="300" y="76"/>
                    </a:lnTo>
                    <a:lnTo>
                      <a:pt x="238" y="52"/>
                    </a:lnTo>
                    <a:lnTo>
                      <a:pt x="238" y="28"/>
                    </a:lnTo>
                    <a:lnTo>
                      <a:pt x="330" y="64"/>
                    </a:lnTo>
                    <a:lnTo>
                      <a:pt x="330" y="64"/>
                    </a:lnTo>
                    <a:lnTo>
                      <a:pt x="332" y="66"/>
                    </a:lnTo>
                    <a:lnTo>
                      <a:pt x="332" y="66"/>
                    </a:lnTo>
                    <a:lnTo>
                      <a:pt x="334" y="66"/>
                    </a:lnTo>
                    <a:lnTo>
                      <a:pt x="336" y="68"/>
                    </a:lnTo>
                    <a:lnTo>
                      <a:pt x="336" y="68"/>
                    </a:lnTo>
                    <a:lnTo>
                      <a:pt x="336" y="70"/>
                    </a:lnTo>
                    <a:lnTo>
                      <a:pt x="338" y="70"/>
                    </a:lnTo>
                    <a:lnTo>
                      <a:pt x="338" y="70"/>
                    </a:lnTo>
                    <a:lnTo>
                      <a:pt x="338" y="74"/>
                    </a:lnTo>
                    <a:lnTo>
                      <a:pt x="338" y="76"/>
                    </a:lnTo>
                    <a:lnTo>
                      <a:pt x="348" y="174"/>
                    </a:lnTo>
                    <a:lnTo>
                      <a:pt x="348" y="176"/>
                    </a:lnTo>
                    <a:lnTo>
                      <a:pt x="366" y="388"/>
                    </a:lnTo>
                    <a:lnTo>
                      <a:pt x="366" y="388"/>
                    </a:lnTo>
                    <a:lnTo>
                      <a:pt x="366" y="392"/>
                    </a:lnTo>
                    <a:lnTo>
                      <a:pt x="364" y="396"/>
                    </a:lnTo>
                    <a:lnTo>
                      <a:pt x="364" y="396"/>
                    </a:lnTo>
                    <a:lnTo>
                      <a:pt x="356" y="400"/>
                    </a:lnTo>
                    <a:lnTo>
                      <a:pt x="356" y="400"/>
                    </a:lnTo>
                    <a:lnTo>
                      <a:pt x="352" y="400"/>
                    </a:lnTo>
                    <a:lnTo>
                      <a:pt x="350" y="398"/>
                    </a:lnTo>
                    <a:lnTo>
                      <a:pt x="350" y="398"/>
                    </a:lnTo>
                    <a:lnTo>
                      <a:pt x="346" y="394"/>
                    </a:lnTo>
                    <a:lnTo>
                      <a:pt x="346" y="390"/>
                    </a:lnTo>
                    <a:lnTo>
                      <a:pt x="326" y="184"/>
                    </a:lnTo>
                    <a:lnTo>
                      <a:pt x="238" y="146"/>
                    </a:lnTo>
                    <a:lnTo>
                      <a:pt x="238" y="124"/>
                    </a:lnTo>
                    <a:lnTo>
                      <a:pt x="176" y="150"/>
                    </a:lnTo>
                    <a:lnTo>
                      <a:pt x="176" y="466"/>
                    </a:lnTo>
                    <a:lnTo>
                      <a:pt x="176" y="466"/>
                    </a:lnTo>
                    <a:lnTo>
                      <a:pt x="176" y="468"/>
                    </a:lnTo>
                    <a:lnTo>
                      <a:pt x="174" y="472"/>
                    </a:lnTo>
                    <a:lnTo>
                      <a:pt x="174" y="472"/>
                    </a:lnTo>
                    <a:lnTo>
                      <a:pt x="170" y="474"/>
                    </a:lnTo>
                    <a:lnTo>
                      <a:pt x="164" y="476"/>
                    </a:lnTo>
                    <a:lnTo>
                      <a:pt x="164" y="476"/>
                    </a:lnTo>
                    <a:lnTo>
                      <a:pt x="162" y="474"/>
                    </a:lnTo>
                    <a:lnTo>
                      <a:pt x="158" y="472"/>
                    </a:lnTo>
                    <a:lnTo>
                      <a:pt x="158" y="472"/>
                    </a:lnTo>
                    <a:lnTo>
                      <a:pt x="156" y="466"/>
                    </a:lnTo>
                    <a:lnTo>
                      <a:pt x="156" y="262"/>
                    </a:lnTo>
                    <a:lnTo>
                      <a:pt x="40" y="216"/>
                    </a:lnTo>
                    <a:lnTo>
                      <a:pt x="24" y="408"/>
                    </a:lnTo>
                    <a:lnTo>
                      <a:pt x="24" y="408"/>
                    </a:lnTo>
                    <a:lnTo>
                      <a:pt x="22" y="412"/>
                    </a:lnTo>
                    <a:lnTo>
                      <a:pt x="20" y="414"/>
                    </a:lnTo>
                    <a:lnTo>
                      <a:pt x="20" y="414"/>
                    </a:lnTo>
                    <a:lnTo>
                      <a:pt x="16" y="416"/>
                    </a:lnTo>
                    <a:lnTo>
                      <a:pt x="10" y="418"/>
                    </a:lnTo>
                    <a:lnTo>
                      <a:pt x="10" y="418"/>
                    </a:lnTo>
                    <a:lnTo>
                      <a:pt x="6" y="416"/>
                    </a:lnTo>
                    <a:lnTo>
                      <a:pt x="4" y="414"/>
                    </a:lnTo>
                    <a:lnTo>
                      <a:pt x="4" y="414"/>
                    </a:lnTo>
                    <a:lnTo>
                      <a:pt x="2" y="410"/>
                    </a:lnTo>
                    <a:lnTo>
                      <a:pt x="0" y="406"/>
                    </a:lnTo>
                    <a:lnTo>
                      <a:pt x="20" y="200"/>
                    </a:lnTo>
                    <a:lnTo>
                      <a:pt x="20" y="200"/>
                    </a:lnTo>
                    <a:lnTo>
                      <a:pt x="28" y="90"/>
                    </a:lnTo>
                    <a:lnTo>
                      <a:pt x="28" y="90"/>
                    </a:lnTo>
                    <a:lnTo>
                      <a:pt x="28" y="90"/>
                    </a:lnTo>
                    <a:lnTo>
                      <a:pt x="30" y="86"/>
                    </a:lnTo>
                    <a:lnTo>
                      <a:pt x="30" y="86"/>
                    </a:lnTo>
                    <a:lnTo>
                      <a:pt x="30" y="84"/>
                    </a:lnTo>
                    <a:lnTo>
                      <a:pt x="32" y="82"/>
                    </a:lnTo>
                    <a:lnTo>
                      <a:pt x="32" y="82"/>
                    </a:lnTo>
                    <a:lnTo>
                      <a:pt x="32" y="82"/>
                    </a:lnTo>
                    <a:lnTo>
                      <a:pt x="36" y="80"/>
                    </a:lnTo>
                    <a:lnTo>
                      <a:pt x="38" y="80"/>
                    </a:lnTo>
                    <a:lnTo>
                      <a:pt x="134" y="40"/>
                    </a:lnTo>
                    <a:lnTo>
                      <a:pt x="138" y="40"/>
                    </a:lnTo>
                    <a:lnTo>
                      <a:pt x="138" y="64"/>
                    </a:lnTo>
                    <a:lnTo>
                      <a:pt x="134" y="64"/>
                    </a:lnTo>
                    <a:lnTo>
                      <a:pt x="70" y="90"/>
                    </a:lnTo>
                    <a:lnTo>
                      <a:pt x="134" y="116"/>
                    </a:lnTo>
                    <a:close/>
                    <a:moveTo>
                      <a:pt x="194" y="180"/>
                    </a:moveTo>
                    <a:lnTo>
                      <a:pt x="194" y="180"/>
                    </a:lnTo>
                    <a:lnTo>
                      <a:pt x="214" y="176"/>
                    </a:lnTo>
                    <a:lnTo>
                      <a:pt x="214" y="328"/>
                    </a:lnTo>
                    <a:lnTo>
                      <a:pt x="214" y="328"/>
                    </a:lnTo>
                    <a:lnTo>
                      <a:pt x="214" y="336"/>
                    </a:lnTo>
                    <a:lnTo>
                      <a:pt x="214" y="336"/>
                    </a:lnTo>
                    <a:lnTo>
                      <a:pt x="204" y="338"/>
                    </a:lnTo>
                    <a:lnTo>
                      <a:pt x="204" y="338"/>
                    </a:lnTo>
                    <a:lnTo>
                      <a:pt x="200" y="338"/>
                    </a:lnTo>
                    <a:lnTo>
                      <a:pt x="198" y="336"/>
                    </a:lnTo>
                    <a:lnTo>
                      <a:pt x="198" y="336"/>
                    </a:lnTo>
                    <a:lnTo>
                      <a:pt x="194" y="332"/>
                    </a:lnTo>
                    <a:lnTo>
                      <a:pt x="194" y="328"/>
                    </a:lnTo>
                    <a:lnTo>
                      <a:pt x="194" y="180"/>
                    </a:lnTo>
                    <a:close/>
                    <a:moveTo>
                      <a:pt x="156" y="240"/>
                    </a:moveTo>
                    <a:lnTo>
                      <a:pt x="156" y="146"/>
                    </a:lnTo>
                    <a:lnTo>
                      <a:pt x="50" y="106"/>
                    </a:lnTo>
                    <a:lnTo>
                      <a:pt x="42" y="192"/>
                    </a:lnTo>
                    <a:lnTo>
                      <a:pt x="156" y="240"/>
                    </a:lnTo>
                    <a:close/>
                    <a:moveTo>
                      <a:pt x="184" y="38"/>
                    </a:moveTo>
                    <a:lnTo>
                      <a:pt x="184" y="38"/>
                    </a:lnTo>
                    <a:lnTo>
                      <a:pt x="166" y="38"/>
                    </a:lnTo>
                    <a:lnTo>
                      <a:pt x="150" y="34"/>
                    </a:lnTo>
                    <a:lnTo>
                      <a:pt x="150" y="34"/>
                    </a:lnTo>
                    <a:lnTo>
                      <a:pt x="150" y="34"/>
                    </a:lnTo>
                    <a:lnTo>
                      <a:pt x="140" y="28"/>
                    </a:lnTo>
                    <a:lnTo>
                      <a:pt x="134" y="22"/>
                    </a:lnTo>
                    <a:lnTo>
                      <a:pt x="134" y="16"/>
                    </a:lnTo>
                    <a:lnTo>
                      <a:pt x="134" y="16"/>
                    </a:lnTo>
                    <a:lnTo>
                      <a:pt x="140" y="10"/>
                    </a:lnTo>
                    <a:lnTo>
                      <a:pt x="150" y="6"/>
                    </a:lnTo>
                    <a:lnTo>
                      <a:pt x="150" y="6"/>
                    </a:lnTo>
                    <a:lnTo>
                      <a:pt x="166" y="0"/>
                    </a:lnTo>
                    <a:lnTo>
                      <a:pt x="184" y="0"/>
                    </a:lnTo>
                    <a:lnTo>
                      <a:pt x="184" y="0"/>
                    </a:lnTo>
                    <a:lnTo>
                      <a:pt x="204" y="0"/>
                    </a:lnTo>
                    <a:lnTo>
                      <a:pt x="220" y="6"/>
                    </a:lnTo>
                    <a:lnTo>
                      <a:pt x="220" y="6"/>
                    </a:lnTo>
                    <a:lnTo>
                      <a:pt x="230" y="12"/>
                    </a:lnTo>
                    <a:lnTo>
                      <a:pt x="234" y="14"/>
                    </a:lnTo>
                    <a:lnTo>
                      <a:pt x="234" y="18"/>
                    </a:lnTo>
                    <a:lnTo>
                      <a:pt x="234" y="20"/>
                    </a:lnTo>
                    <a:lnTo>
                      <a:pt x="234" y="20"/>
                    </a:lnTo>
                    <a:lnTo>
                      <a:pt x="230" y="28"/>
                    </a:lnTo>
                    <a:lnTo>
                      <a:pt x="230" y="28"/>
                    </a:lnTo>
                    <a:lnTo>
                      <a:pt x="220" y="34"/>
                    </a:lnTo>
                    <a:lnTo>
                      <a:pt x="220" y="34"/>
                    </a:lnTo>
                    <a:lnTo>
                      <a:pt x="204" y="38"/>
                    </a:lnTo>
                    <a:lnTo>
                      <a:pt x="184" y="38"/>
                    </a:lnTo>
                    <a:lnTo>
                      <a:pt x="184" y="38"/>
                    </a:lnTo>
                    <a:close/>
                    <a:moveTo>
                      <a:pt x="238" y="124"/>
                    </a:moveTo>
                    <a:lnTo>
                      <a:pt x="324" y="160"/>
                    </a:lnTo>
                    <a:lnTo>
                      <a:pt x="320" y="92"/>
                    </a:lnTo>
                    <a:lnTo>
                      <a:pt x="238" y="124"/>
                    </a:lnTo>
                    <a:close/>
                    <a:moveTo>
                      <a:pt x="212" y="22"/>
                    </a:moveTo>
                    <a:lnTo>
                      <a:pt x="212" y="22"/>
                    </a:lnTo>
                    <a:lnTo>
                      <a:pt x="214" y="22"/>
                    </a:lnTo>
                    <a:lnTo>
                      <a:pt x="214" y="20"/>
                    </a:lnTo>
                    <a:lnTo>
                      <a:pt x="214" y="18"/>
                    </a:lnTo>
                    <a:lnTo>
                      <a:pt x="214" y="18"/>
                    </a:lnTo>
                    <a:lnTo>
                      <a:pt x="214" y="16"/>
                    </a:lnTo>
                    <a:lnTo>
                      <a:pt x="212" y="14"/>
                    </a:lnTo>
                    <a:lnTo>
                      <a:pt x="204" y="10"/>
                    </a:lnTo>
                    <a:lnTo>
                      <a:pt x="204" y="10"/>
                    </a:lnTo>
                    <a:lnTo>
                      <a:pt x="196" y="8"/>
                    </a:lnTo>
                    <a:lnTo>
                      <a:pt x="184" y="6"/>
                    </a:lnTo>
                    <a:lnTo>
                      <a:pt x="184" y="6"/>
                    </a:lnTo>
                    <a:lnTo>
                      <a:pt x="172" y="8"/>
                    </a:lnTo>
                    <a:lnTo>
                      <a:pt x="162" y="10"/>
                    </a:lnTo>
                    <a:lnTo>
                      <a:pt x="162" y="10"/>
                    </a:lnTo>
                    <a:lnTo>
                      <a:pt x="158" y="12"/>
                    </a:lnTo>
                    <a:lnTo>
                      <a:pt x="154" y="16"/>
                    </a:lnTo>
                    <a:lnTo>
                      <a:pt x="154" y="20"/>
                    </a:lnTo>
                    <a:lnTo>
                      <a:pt x="154" y="20"/>
                    </a:lnTo>
                    <a:lnTo>
                      <a:pt x="162" y="28"/>
                    </a:lnTo>
                    <a:lnTo>
                      <a:pt x="162" y="28"/>
                    </a:lnTo>
                    <a:lnTo>
                      <a:pt x="164" y="28"/>
                    </a:lnTo>
                    <a:lnTo>
                      <a:pt x="164" y="28"/>
                    </a:lnTo>
                    <a:lnTo>
                      <a:pt x="174" y="30"/>
                    </a:lnTo>
                    <a:lnTo>
                      <a:pt x="184" y="30"/>
                    </a:lnTo>
                    <a:lnTo>
                      <a:pt x="184" y="30"/>
                    </a:lnTo>
                    <a:lnTo>
                      <a:pt x="196" y="30"/>
                    </a:lnTo>
                    <a:lnTo>
                      <a:pt x="204" y="28"/>
                    </a:lnTo>
                    <a:lnTo>
                      <a:pt x="204" y="28"/>
                    </a:lnTo>
                    <a:lnTo>
                      <a:pt x="212" y="22"/>
                    </a:lnTo>
                    <a:lnTo>
                      <a:pt x="212" y="22"/>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31" name="Freeform 540"/>
              <p:cNvSpPr/>
              <p:nvPr>
                <p:custDataLst>
                  <p:tags r:id="rId11"/>
                </p:custDataLst>
              </p:nvPr>
            </p:nvSpPr>
            <p:spPr bwMode="auto">
              <a:xfrm>
                <a:off x="1651816" y="5002121"/>
                <a:ext cx="50657" cy="95235"/>
              </a:xfrm>
              <a:custGeom>
                <a:avLst/>
                <a:gdLst>
                  <a:gd name="T0" fmla="*/ 30 w 50"/>
                  <a:gd name="T1" fmla="*/ 82 h 94"/>
                  <a:gd name="T2" fmla="*/ 0 w 50"/>
                  <a:gd name="T3" fmla="*/ 94 h 94"/>
                  <a:gd name="T4" fmla="*/ 0 w 50"/>
                  <a:gd name="T5" fmla="*/ 10 h 94"/>
                  <a:gd name="T6" fmla="*/ 0 w 50"/>
                  <a:gd name="T7" fmla="*/ 10 h 94"/>
                  <a:gd name="T8" fmla="*/ 20 w 50"/>
                  <a:gd name="T9" fmla="*/ 10 h 94"/>
                  <a:gd name="T10" fmla="*/ 36 w 50"/>
                  <a:gd name="T11" fmla="*/ 6 h 94"/>
                  <a:gd name="T12" fmla="*/ 36 w 50"/>
                  <a:gd name="T13" fmla="*/ 6 h 94"/>
                  <a:gd name="T14" fmla="*/ 46 w 50"/>
                  <a:gd name="T15" fmla="*/ 0 h 94"/>
                  <a:gd name="T16" fmla="*/ 50 w 50"/>
                  <a:gd name="T17" fmla="*/ 0 h 94"/>
                  <a:gd name="T18" fmla="*/ 50 w 50"/>
                  <a:gd name="T19" fmla="*/ 72 h 94"/>
                  <a:gd name="T20" fmla="*/ 26 w 50"/>
                  <a:gd name="T21" fmla="*/ 82 h 94"/>
                  <a:gd name="T22" fmla="*/ 30 w 50"/>
                  <a:gd name="T23"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94">
                    <a:moveTo>
                      <a:pt x="30" y="82"/>
                    </a:moveTo>
                    <a:lnTo>
                      <a:pt x="0" y="94"/>
                    </a:lnTo>
                    <a:lnTo>
                      <a:pt x="0" y="10"/>
                    </a:lnTo>
                    <a:lnTo>
                      <a:pt x="0" y="10"/>
                    </a:lnTo>
                    <a:lnTo>
                      <a:pt x="20" y="10"/>
                    </a:lnTo>
                    <a:lnTo>
                      <a:pt x="36" y="6"/>
                    </a:lnTo>
                    <a:lnTo>
                      <a:pt x="36" y="6"/>
                    </a:lnTo>
                    <a:lnTo>
                      <a:pt x="46" y="0"/>
                    </a:lnTo>
                    <a:lnTo>
                      <a:pt x="50" y="0"/>
                    </a:lnTo>
                    <a:lnTo>
                      <a:pt x="50" y="72"/>
                    </a:lnTo>
                    <a:lnTo>
                      <a:pt x="26" y="82"/>
                    </a:lnTo>
                    <a:lnTo>
                      <a:pt x="30" y="82"/>
                    </a:lnTo>
                    <a:close/>
                  </a:path>
                </a:pathLst>
              </a:custGeom>
              <a:solidFill>
                <a:srgbClr val="F1EEE5"/>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32" name="Freeform 541"/>
              <p:cNvSpPr/>
              <p:nvPr>
                <p:custDataLst>
                  <p:tags r:id="rId12"/>
                </p:custDataLst>
              </p:nvPr>
            </p:nvSpPr>
            <p:spPr bwMode="auto">
              <a:xfrm>
                <a:off x="1601159" y="4996042"/>
                <a:ext cx="50657" cy="107393"/>
              </a:xfrm>
              <a:custGeom>
                <a:avLst/>
                <a:gdLst>
                  <a:gd name="T0" fmla="*/ 50 w 50"/>
                  <a:gd name="T1" fmla="*/ 100 h 106"/>
                  <a:gd name="T2" fmla="*/ 34 w 50"/>
                  <a:gd name="T3" fmla="*/ 106 h 106"/>
                  <a:gd name="T4" fmla="*/ 0 w 50"/>
                  <a:gd name="T5" fmla="*/ 94 h 106"/>
                  <a:gd name="T6" fmla="*/ 0 w 50"/>
                  <a:gd name="T7" fmla="*/ 42 h 106"/>
                  <a:gd name="T8" fmla="*/ 4 w 50"/>
                  <a:gd name="T9" fmla="*/ 42 h 106"/>
                  <a:gd name="T10" fmla="*/ 4 w 50"/>
                  <a:gd name="T11" fmla="*/ 18 h 106"/>
                  <a:gd name="T12" fmla="*/ 0 w 50"/>
                  <a:gd name="T13" fmla="*/ 18 h 106"/>
                  <a:gd name="T14" fmla="*/ 0 w 50"/>
                  <a:gd name="T15" fmla="*/ 0 h 106"/>
                  <a:gd name="T16" fmla="*/ 0 w 50"/>
                  <a:gd name="T17" fmla="*/ 0 h 106"/>
                  <a:gd name="T18" fmla="*/ 6 w 50"/>
                  <a:gd name="T19" fmla="*/ 6 h 106"/>
                  <a:gd name="T20" fmla="*/ 16 w 50"/>
                  <a:gd name="T21" fmla="*/ 12 h 106"/>
                  <a:gd name="T22" fmla="*/ 16 w 50"/>
                  <a:gd name="T23" fmla="*/ 12 h 106"/>
                  <a:gd name="T24" fmla="*/ 16 w 50"/>
                  <a:gd name="T25" fmla="*/ 12 h 106"/>
                  <a:gd name="T26" fmla="*/ 32 w 50"/>
                  <a:gd name="T27" fmla="*/ 16 h 106"/>
                  <a:gd name="T28" fmla="*/ 50 w 50"/>
                  <a:gd name="T29" fmla="*/ 16 h 106"/>
                  <a:gd name="T30" fmla="*/ 50 w 50"/>
                  <a:gd name="T31"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05">
                    <a:moveTo>
                      <a:pt x="50" y="100"/>
                    </a:moveTo>
                    <a:lnTo>
                      <a:pt x="34" y="106"/>
                    </a:lnTo>
                    <a:lnTo>
                      <a:pt x="0" y="94"/>
                    </a:lnTo>
                    <a:lnTo>
                      <a:pt x="0" y="42"/>
                    </a:lnTo>
                    <a:lnTo>
                      <a:pt x="4" y="42"/>
                    </a:lnTo>
                    <a:lnTo>
                      <a:pt x="4" y="18"/>
                    </a:lnTo>
                    <a:lnTo>
                      <a:pt x="0" y="18"/>
                    </a:lnTo>
                    <a:lnTo>
                      <a:pt x="0" y="0"/>
                    </a:lnTo>
                    <a:lnTo>
                      <a:pt x="0" y="0"/>
                    </a:lnTo>
                    <a:lnTo>
                      <a:pt x="6" y="6"/>
                    </a:lnTo>
                    <a:lnTo>
                      <a:pt x="16" y="12"/>
                    </a:lnTo>
                    <a:lnTo>
                      <a:pt x="16" y="12"/>
                    </a:lnTo>
                    <a:lnTo>
                      <a:pt x="16" y="12"/>
                    </a:lnTo>
                    <a:lnTo>
                      <a:pt x="32" y="16"/>
                    </a:lnTo>
                    <a:lnTo>
                      <a:pt x="50" y="16"/>
                    </a:lnTo>
                    <a:lnTo>
                      <a:pt x="50" y="10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144780" tIns="72392" rIns="144780" bIns="72392" numCol="1" anchor="t" anchorCtr="0" compatLnSpc="1"/>
              <a:lstStyle/>
              <a:p>
                <a:pPr defTabSz="1371600"/>
                <a:endParaRPr lang="en-US" sz="150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grpSp>
        <p:grpSp>
          <p:nvGrpSpPr>
            <p:cNvPr id="19" name="Group 62"/>
            <p:cNvGrpSpPr/>
            <p:nvPr>
              <p:custDataLst>
                <p:tags r:id="rId13"/>
              </p:custDataLst>
            </p:nvPr>
          </p:nvGrpSpPr>
          <p:grpSpPr>
            <a:xfrm>
              <a:off x="660399" y="2063949"/>
              <a:ext cx="2330196" cy="3009148"/>
              <a:chOff x="498861" y="2031592"/>
              <a:chExt cx="2301858" cy="2972554"/>
            </a:xfrm>
            <a:solidFill>
              <a:schemeClr val="bg2">
                <a:lumMod val="10000"/>
              </a:schemeClr>
            </a:solidFill>
            <a:effectLst>
              <a:outerShdw blurRad="50800" dist="38100" dir="18900000" algn="bl" rotWithShape="0">
                <a:prstClr val="black">
                  <a:alpha val="40000"/>
                </a:prstClr>
              </a:outerShdw>
            </a:effectLst>
          </p:grpSpPr>
          <p:sp>
            <p:nvSpPr>
              <p:cNvPr id="20" name="Freeform 529"/>
              <p:cNvSpPr>
                <a:spLocks noEditPoints="1"/>
              </p:cNvSpPr>
              <p:nvPr>
                <p:custDataLst>
                  <p:tags r:id="rId14"/>
                </p:custDataLst>
              </p:nvPr>
            </p:nvSpPr>
            <p:spPr bwMode="auto">
              <a:xfrm>
                <a:off x="1668027" y="2035645"/>
                <a:ext cx="1132692" cy="2863136"/>
              </a:xfrm>
              <a:custGeom>
                <a:avLst/>
                <a:gdLst>
                  <a:gd name="T0" fmla="*/ 64 w 1118"/>
                  <a:gd name="T1" fmla="*/ 2820 h 2826"/>
                  <a:gd name="T2" fmla="*/ 152 w 1118"/>
                  <a:gd name="T3" fmla="*/ 2798 h 2826"/>
                  <a:gd name="T4" fmla="*/ 190 w 1118"/>
                  <a:gd name="T5" fmla="*/ 2780 h 2826"/>
                  <a:gd name="T6" fmla="*/ 238 w 1118"/>
                  <a:gd name="T7" fmla="*/ 2750 h 2826"/>
                  <a:gd name="T8" fmla="*/ 258 w 1118"/>
                  <a:gd name="T9" fmla="*/ 2728 h 2826"/>
                  <a:gd name="T10" fmla="*/ 274 w 1118"/>
                  <a:gd name="T11" fmla="*/ 2690 h 2826"/>
                  <a:gd name="T12" fmla="*/ 770 w 1118"/>
                  <a:gd name="T13" fmla="*/ 1686 h 2826"/>
                  <a:gd name="T14" fmla="*/ 820 w 1118"/>
                  <a:gd name="T15" fmla="*/ 1556 h 2826"/>
                  <a:gd name="T16" fmla="*/ 868 w 1118"/>
                  <a:gd name="T17" fmla="*/ 1350 h 2826"/>
                  <a:gd name="T18" fmla="*/ 884 w 1118"/>
                  <a:gd name="T19" fmla="*/ 1128 h 2826"/>
                  <a:gd name="T20" fmla="*/ 880 w 1118"/>
                  <a:gd name="T21" fmla="*/ 1012 h 2826"/>
                  <a:gd name="T22" fmla="*/ 858 w 1118"/>
                  <a:gd name="T23" fmla="*/ 846 h 2826"/>
                  <a:gd name="T24" fmla="*/ 818 w 1118"/>
                  <a:gd name="T25" fmla="*/ 692 h 2826"/>
                  <a:gd name="T26" fmla="*/ 760 w 1118"/>
                  <a:gd name="T27" fmla="*/ 546 h 2826"/>
                  <a:gd name="T28" fmla="*/ 682 w 1118"/>
                  <a:gd name="T29" fmla="*/ 410 h 2826"/>
                  <a:gd name="T30" fmla="*/ 618 w 1118"/>
                  <a:gd name="T31" fmla="*/ 326 h 2826"/>
                  <a:gd name="T32" fmla="*/ 526 w 1118"/>
                  <a:gd name="T33" fmla="*/ 222 h 2826"/>
                  <a:gd name="T34" fmla="*/ 428 w 1118"/>
                  <a:gd name="T35" fmla="*/ 140 h 2826"/>
                  <a:gd name="T36" fmla="*/ 322 w 1118"/>
                  <a:gd name="T37" fmla="*/ 74 h 2826"/>
                  <a:gd name="T38" fmla="*/ 210 w 1118"/>
                  <a:gd name="T39" fmla="*/ 30 h 2826"/>
                  <a:gd name="T40" fmla="*/ 90 w 1118"/>
                  <a:gd name="T41" fmla="*/ 4 h 2826"/>
                  <a:gd name="T42" fmla="*/ 102 w 1118"/>
                  <a:gd name="T43" fmla="*/ 4 h 2826"/>
                  <a:gd name="T44" fmla="*/ 256 w 1118"/>
                  <a:gd name="T45" fmla="*/ 28 h 2826"/>
                  <a:gd name="T46" fmla="*/ 400 w 1118"/>
                  <a:gd name="T47" fmla="*/ 72 h 2826"/>
                  <a:gd name="T48" fmla="*/ 536 w 1118"/>
                  <a:gd name="T49" fmla="*/ 138 h 2826"/>
                  <a:gd name="T50" fmla="*/ 664 w 1118"/>
                  <a:gd name="T51" fmla="*/ 222 h 2826"/>
                  <a:gd name="T52" fmla="*/ 784 w 1118"/>
                  <a:gd name="T53" fmla="*/ 328 h 2826"/>
                  <a:gd name="T54" fmla="*/ 862 w 1118"/>
                  <a:gd name="T55" fmla="*/ 414 h 2826"/>
                  <a:gd name="T56" fmla="*/ 960 w 1118"/>
                  <a:gd name="T57" fmla="*/ 550 h 2826"/>
                  <a:gd name="T58" fmla="*/ 1034 w 1118"/>
                  <a:gd name="T59" fmla="*/ 696 h 2826"/>
                  <a:gd name="T60" fmla="*/ 1084 w 1118"/>
                  <a:gd name="T61" fmla="*/ 852 h 2826"/>
                  <a:gd name="T62" fmla="*/ 1112 w 1118"/>
                  <a:gd name="T63" fmla="*/ 1016 h 2826"/>
                  <a:gd name="T64" fmla="*/ 1118 w 1118"/>
                  <a:gd name="T65" fmla="*/ 1132 h 2826"/>
                  <a:gd name="T66" fmla="*/ 1098 w 1118"/>
                  <a:gd name="T67" fmla="*/ 1356 h 2826"/>
                  <a:gd name="T68" fmla="*/ 1050 w 1118"/>
                  <a:gd name="T69" fmla="*/ 1528 h 2826"/>
                  <a:gd name="T70" fmla="*/ 1008 w 1118"/>
                  <a:gd name="T71" fmla="*/ 1626 h 2826"/>
                  <a:gd name="T72" fmla="*/ 974 w 1118"/>
                  <a:gd name="T73" fmla="*/ 1690 h 2826"/>
                  <a:gd name="T74" fmla="*/ 350 w 1118"/>
                  <a:gd name="T75" fmla="*/ 2690 h 2826"/>
                  <a:gd name="T76" fmla="*/ 338 w 1118"/>
                  <a:gd name="T77" fmla="*/ 2716 h 2826"/>
                  <a:gd name="T78" fmla="*/ 318 w 1118"/>
                  <a:gd name="T79" fmla="*/ 2740 h 2826"/>
                  <a:gd name="T80" fmla="*/ 266 w 1118"/>
                  <a:gd name="T81" fmla="*/ 2772 h 2826"/>
                  <a:gd name="T82" fmla="*/ 218 w 1118"/>
                  <a:gd name="T83" fmla="*/ 2792 h 2826"/>
                  <a:gd name="T84" fmla="*/ 138 w 1118"/>
                  <a:gd name="T85" fmla="*/ 2812 h 2826"/>
                  <a:gd name="T86" fmla="*/ 48 w 1118"/>
                  <a:gd name="T87" fmla="*/ 2824 h 2826"/>
                  <a:gd name="T88" fmla="*/ 0 w 1118"/>
                  <a:gd name="T89" fmla="*/ 2826 h 2826"/>
                  <a:gd name="T90" fmla="*/ 24 w 1118"/>
                  <a:gd name="T91" fmla="*/ 2 h 2826"/>
                  <a:gd name="T92" fmla="*/ 90 w 1118"/>
                  <a:gd name="T93" fmla="*/ 26 h 2826"/>
                  <a:gd name="T94" fmla="*/ 152 w 1118"/>
                  <a:gd name="T95" fmla="*/ 68 h 2826"/>
                  <a:gd name="T96" fmla="*/ 210 w 1118"/>
                  <a:gd name="T97" fmla="*/ 134 h 2826"/>
                  <a:gd name="T98" fmla="*/ 266 w 1118"/>
                  <a:gd name="T99" fmla="*/ 220 h 2826"/>
                  <a:gd name="T100" fmla="*/ 316 w 1118"/>
                  <a:gd name="T101" fmla="*/ 326 h 2826"/>
                  <a:gd name="T102" fmla="*/ 350 w 1118"/>
                  <a:gd name="T103" fmla="*/ 412 h 2826"/>
                  <a:gd name="T104" fmla="*/ 390 w 1118"/>
                  <a:gd name="T105" fmla="*/ 548 h 2826"/>
                  <a:gd name="T106" fmla="*/ 422 w 1118"/>
                  <a:gd name="T107" fmla="*/ 694 h 2826"/>
                  <a:gd name="T108" fmla="*/ 448 w 1118"/>
                  <a:gd name="T109" fmla="*/ 904 h 2826"/>
                  <a:gd name="T110" fmla="*/ 456 w 1118"/>
                  <a:gd name="T111" fmla="*/ 1130 h 2826"/>
                  <a:gd name="T112" fmla="*/ 448 w 1118"/>
                  <a:gd name="T113" fmla="*/ 1354 h 2826"/>
                  <a:gd name="T114" fmla="*/ 422 w 1118"/>
                  <a:gd name="T115" fmla="*/ 1560 h 2826"/>
                  <a:gd name="T116" fmla="*/ 396 w 1118"/>
                  <a:gd name="T117" fmla="*/ 1688 h 2826"/>
                  <a:gd name="T118" fmla="*/ 136 w 1118"/>
                  <a:gd name="T119" fmla="*/ 2690 h 2826"/>
                  <a:gd name="T120" fmla="*/ 122 w 1118"/>
                  <a:gd name="T121" fmla="*/ 2740 h 2826"/>
                  <a:gd name="T122" fmla="*/ 90 w 1118"/>
                  <a:gd name="T123" fmla="*/ 2782 h 2826"/>
                  <a:gd name="T124" fmla="*/ 26 w 1118"/>
                  <a:gd name="T125" fmla="*/ 2820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8" h="2826">
                    <a:moveTo>
                      <a:pt x="14" y="2826"/>
                    </a:moveTo>
                    <a:lnTo>
                      <a:pt x="14" y="2826"/>
                    </a:lnTo>
                    <a:lnTo>
                      <a:pt x="64" y="2820"/>
                    </a:lnTo>
                    <a:lnTo>
                      <a:pt x="110" y="2812"/>
                    </a:lnTo>
                    <a:lnTo>
                      <a:pt x="132" y="2806"/>
                    </a:lnTo>
                    <a:lnTo>
                      <a:pt x="152" y="2798"/>
                    </a:lnTo>
                    <a:lnTo>
                      <a:pt x="172" y="2790"/>
                    </a:lnTo>
                    <a:lnTo>
                      <a:pt x="190" y="2780"/>
                    </a:lnTo>
                    <a:lnTo>
                      <a:pt x="190" y="2780"/>
                    </a:lnTo>
                    <a:lnTo>
                      <a:pt x="208" y="2770"/>
                    </a:lnTo>
                    <a:lnTo>
                      <a:pt x="224" y="2760"/>
                    </a:lnTo>
                    <a:lnTo>
                      <a:pt x="238" y="2750"/>
                    </a:lnTo>
                    <a:lnTo>
                      <a:pt x="250" y="2740"/>
                    </a:lnTo>
                    <a:lnTo>
                      <a:pt x="250" y="2740"/>
                    </a:lnTo>
                    <a:lnTo>
                      <a:pt x="258" y="2728"/>
                    </a:lnTo>
                    <a:lnTo>
                      <a:pt x="266" y="2716"/>
                    </a:lnTo>
                    <a:lnTo>
                      <a:pt x="272" y="2704"/>
                    </a:lnTo>
                    <a:lnTo>
                      <a:pt x="274" y="2690"/>
                    </a:lnTo>
                    <a:lnTo>
                      <a:pt x="738" y="1752"/>
                    </a:lnTo>
                    <a:lnTo>
                      <a:pt x="738" y="1752"/>
                    </a:lnTo>
                    <a:lnTo>
                      <a:pt x="770" y="1686"/>
                    </a:lnTo>
                    <a:lnTo>
                      <a:pt x="770" y="1686"/>
                    </a:lnTo>
                    <a:lnTo>
                      <a:pt x="796" y="1622"/>
                    </a:lnTo>
                    <a:lnTo>
                      <a:pt x="820" y="1556"/>
                    </a:lnTo>
                    <a:lnTo>
                      <a:pt x="840" y="1490"/>
                    </a:lnTo>
                    <a:lnTo>
                      <a:pt x="856" y="1420"/>
                    </a:lnTo>
                    <a:lnTo>
                      <a:pt x="868" y="1350"/>
                    </a:lnTo>
                    <a:lnTo>
                      <a:pt x="878" y="1278"/>
                    </a:lnTo>
                    <a:lnTo>
                      <a:pt x="884" y="1204"/>
                    </a:lnTo>
                    <a:lnTo>
                      <a:pt x="884" y="1128"/>
                    </a:lnTo>
                    <a:lnTo>
                      <a:pt x="884" y="1128"/>
                    </a:lnTo>
                    <a:lnTo>
                      <a:pt x="884" y="1068"/>
                    </a:lnTo>
                    <a:lnTo>
                      <a:pt x="880" y="1012"/>
                    </a:lnTo>
                    <a:lnTo>
                      <a:pt x="876" y="956"/>
                    </a:lnTo>
                    <a:lnTo>
                      <a:pt x="868" y="900"/>
                    </a:lnTo>
                    <a:lnTo>
                      <a:pt x="858" y="846"/>
                    </a:lnTo>
                    <a:lnTo>
                      <a:pt x="848" y="794"/>
                    </a:lnTo>
                    <a:lnTo>
                      <a:pt x="834" y="742"/>
                    </a:lnTo>
                    <a:lnTo>
                      <a:pt x="818" y="692"/>
                    </a:lnTo>
                    <a:lnTo>
                      <a:pt x="800" y="642"/>
                    </a:lnTo>
                    <a:lnTo>
                      <a:pt x="782" y="594"/>
                    </a:lnTo>
                    <a:lnTo>
                      <a:pt x="760" y="546"/>
                    </a:lnTo>
                    <a:lnTo>
                      <a:pt x="736" y="500"/>
                    </a:lnTo>
                    <a:lnTo>
                      <a:pt x="710" y="454"/>
                    </a:lnTo>
                    <a:lnTo>
                      <a:pt x="682" y="410"/>
                    </a:lnTo>
                    <a:lnTo>
                      <a:pt x="652" y="368"/>
                    </a:lnTo>
                    <a:lnTo>
                      <a:pt x="618" y="326"/>
                    </a:lnTo>
                    <a:lnTo>
                      <a:pt x="618" y="326"/>
                    </a:lnTo>
                    <a:lnTo>
                      <a:pt x="588" y="290"/>
                    </a:lnTo>
                    <a:lnTo>
                      <a:pt x="558" y="254"/>
                    </a:lnTo>
                    <a:lnTo>
                      <a:pt x="526" y="222"/>
                    </a:lnTo>
                    <a:lnTo>
                      <a:pt x="494" y="192"/>
                    </a:lnTo>
                    <a:lnTo>
                      <a:pt x="460" y="164"/>
                    </a:lnTo>
                    <a:lnTo>
                      <a:pt x="428" y="140"/>
                    </a:lnTo>
                    <a:lnTo>
                      <a:pt x="392" y="116"/>
                    </a:lnTo>
                    <a:lnTo>
                      <a:pt x="358" y="94"/>
                    </a:lnTo>
                    <a:lnTo>
                      <a:pt x="322" y="74"/>
                    </a:lnTo>
                    <a:lnTo>
                      <a:pt x="284" y="58"/>
                    </a:lnTo>
                    <a:lnTo>
                      <a:pt x="248" y="42"/>
                    </a:lnTo>
                    <a:lnTo>
                      <a:pt x="210" y="30"/>
                    </a:lnTo>
                    <a:lnTo>
                      <a:pt x="170" y="18"/>
                    </a:lnTo>
                    <a:lnTo>
                      <a:pt x="130" y="10"/>
                    </a:lnTo>
                    <a:lnTo>
                      <a:pt x="90" y="4"/>
                    </a:lnTo>
                    <a:lnTo>
                      <a:pt x="50" y="0"/>
                    </a:lnTo>
                    <a:lnTo>
                      <a:pt x="50" y="0"/>
                    </a:lnTo>
                    <a:lnTo>
                      <a:pt x="102" y="4"/>
                    </a:lnTo>
                    <a:lnTo>
                      <a:pt x="154" y="10"/>
                    </a:lnTo>
                    <a:lnTo>
                      <a:pt x="206" y="18"/>
                    </a:lnTo>
                    <a:lnTo>
                      <a:pt x="256" y="28"/>
                    </a:lnTo>
                    <a:lnTo>
                      <a:pt x="304" y="40"/>
                    </a:lnTo>
                    <a:lnTo>
                      <a:pt x="352" y="56"/>
                    </a:lnTo>
                    <a:lnTo>
                      <a:pt x="400" y="72"/>
                    </a:lnTo>
                    <a:lnTo>
                      <a:pt x="446" y="92"/>
                    </a:lnTo>
                    <a:lnTo>
                      <a:pt x="492" y="114"/>
                    </a:lnTo>
                    <a:lnTo>
                      <a:pt x="536" y="138"/>
                    </a:lnTo>
                    <a:lnTo>
                      <a:pt x="580" y="164"/>
                    </a:lnTo>
                    <a:lnTo>
                      <a:pt x="622" y="192"/>
                    </a:lnTo>
                    <a:lnTo>
                      <a:pt x="664" y="222"/>
                    </a:lnTo>
                    <a:lnTo>
                      <a:pt x="706" y="256"/>
                    </a:lnTo>
                    <a:lnTo>
                      <a:pt x="744" y="290"/>
                    </a:lnTo>
                    <a:lnTo>
                      <a:pt x="784" y="328"/>
                    </a:lnTo>
                    <a:lnTo>
                      <a:pt x="784" y="328"/>
                    </a:lnTo>
                    <a:lnTo>
                      <a:pt x="824" y="370"/>
                    </a:lnTo>
                    <a:lnTo>
                      <a:pt x="862" y="414"/>
                    </a:lnTo>
                    <a:lnTo>
                      <a:pt x="898" y="458"/>
                    </a:lnTo>
                    <a:lnTo>
                      <a:pt x="930" y="504"/>
                    </a:lnTo>
                    <a:lnTo>
                      <a:pt x="960" y="550"/>
                    </a:lnTo>
                    <a:lnTo>
                      <a:pt x="986" y="598"/>
                    </a:lnTo>
                    <a:lnTo>
                      <a:pt x="1012" y="646"/>
                    </a:lnTo>
                    <a:lnTo>
                      <a:pt x="1034" y="696"/>
                    </a:lnTo>
                    <a:lnTo>
                      <a:pt x="1054" y="746"/>
                    </a:lnTo>
                    <a:lnTo>
                      <a:pt x="1070" y="798"/>
                    </a:lnTo>
                    <a:lnTo>
                      <a:pt x="1084" y="852"/>
                    </a:lnTo>
                    <a:lnTo>
                      <a:pt x="1096" y="906"/>
                    </a:lnTo>
                    <a:lnTo>
                      <a:pt x="1106" y="960"/>
                    </a:lnTo>
                    <a:lnTo>
                      <a:pt x="1112" y="1016"/>
                    </a:lnTo>
                    <a:lnTo>
                      <a:pt x="1116" y="1074"/>
                    </a:lnTo>
                    <a:lnTo>
                      <a:pt x="1118" y="1132"/>
                    </a:lnTo>
                    <a:lnTo>
                      <a:pt x="1118" y="1132"/>
                    </a:lnTo>
                    <a:lnTo>
                      <a:pt x="1114" y="1208"/>
                    </a:lnTo>
                    <a:lnTo>
                      <a:pt x="1108" y="1282"/>
                    </a:lnTo>
                    <a:lnTo>
                      <a:pt x="1098" y="1356"/>
                    </a:lnTo>
                    <a:lnTo>
                      <a:pt x="1082" y="1426"/>
                    </a:lnTo>
                    <a:lnTo>
                      <a:pt x="1062" y="1494"/>
                    </a:lnTo>
                    <a:lnTo>
                      <a:pt x="1050" y="1528"/>
                    </a:lnTo>
                    <a:lnTo>
                      <a:pt x="1038" y="1562"/>
                    </a:lnTo>
                    <a:lnTo>
                      <a:pt x="1024" y="1594"/>
                    </a:lnTo>
                    <a:lnTo>
                      <a:pt x="1008" y="1626"/>
                    </a:lnTo>
                    <a:lnTo>
                      <a:pt x="992" y="1658"/>
                    </a:lnTo>
                    <a:lnTo>
                      <a:pt x="974" y="1690"/>
                    </a:lnTo>
                    <a:lnTo>
                      <a:pt x="974" y="1690"/>
                    </a:lnTo>
                    <a:lnTo>
                      <a:pt x="954" y="1724"/>
                    </a:lnTo>
                    <a:lnTo>
                      <a:pt x="932" y="1756"/>
                    </a:lnTo>
                    <a:lnTo>
                      <a:pt x="350" y="2690"/>
                    </a:lnTo>
                    <a:lnTo>
                      <a:pt x="350" y="2690"/>
                    </a:lnTo>
                    <a:lnTo>
                      <a:pt x="346" y="2704"/>
                    </a:lnTo>
                    <a:lnTo>
                      <a:pt x="338" y="2716"/>
                    </a:lnTo>
                    <a:lnTo>
                      <a:pt x="330" y="2728"/>
                    </a:lnTo>
                    <a:lnTo>
                      <a:pt x="318" y="2740"/>
                    </a:lnTo>
                    <a:lnTo>
                      <a:pt x="318" y="2740"/>
                    </a:lnTo>
                    <a:lnTo>
                      <a:pt x="304" y="2752"/>
                    </a:lnTo>
                    <a:lnTo>
                      <a:pt x="286" y="2762"/>
                    </a:lnTo>
                    <a:lnTo>
                      <a:pt x="266" y="2772"/>
                    </a:lnTo>
                    <a:lnTo>
                      <a:pt x="244" y="2782"/>
                    </a:lnTo>
                    <a:lnTo>
                      <a:pt x="244" y="2782"/>
                    </a:lnTo>
                    <a:lnTo>
                      <a:pt x="218" y="2792"/>
                    </a:lnTo>
                    <a:lnTo>
                      <a:pt x="194" y="2800"/>
                    </a:lnTo>
                    <a:lnTo>
                      <a:pt x="166" y="2806"/>
                    </a:lnTo>
                    <a:lnTo>
                      <a:pt x="138" y="2812"/>
                    </a:lnTo>
                    <a:lnTo>
                      <a:pt x="110" y="2818"/>
                    </a:lnTo>
                    <a:lnTo>
                      <a:pt x="78" y="2822"/>
                    </a:lnTo>
                    <a:lnTo>
                      <a:pt x="48" y="2824"/>
                    </a:lnTo>
                    <a:lnTo>
                      <a:pt x="14" y="2826"/>
                    </a:lnTo>
                    <a:lnTo>
                      <a:pt x="14" y="2826"/>
                    </a:lnTo>
                    <a:close/>
                    <a:moveTo>
                      <a:pt x="0" y="2826"/>
                    </a:moveTo>
                    <a:lnTo>
                      <a:pt x="0" y="0"/>
                    </a:lnTo>
                    <a:lnTo>
                      <a:pt x="0" y="0"/>
                    </a:lnTo>
                    <a:lnTo>
                      <a:pt x="24" y="2"/>
                    </a:lnTo>
                    <a:lnTo>
                      <a:pt x="46" y="8"/>
                    </a:lnTo>
                    <a:lnTo>
                      <a:pt x="68" y="16"/>
                    </a:lnTo>
                    <a:lnTo>
                      <a:pt x="90" y="26"/>
                    </a:lnTo>
                    <a:lnTo>
                      <a:pt x="112" y="38"/>
                    </a:lnTo>
                    <a:lnTo>
                      <a:pt x="132" y="52"/>
                    </a:lnTo>
                    <a:lnTo>
                      <a:pt x="152" y="68"/>
                    </a:lnTo>
                    <a:lnTo>
                      <a:pt x="172" y="88"/>
                    </a:lnTo>
                    <a:lnTo>
                      <a:pt x="192" y="110"/>
                    </a:lnTo>
                    <a:lnTo>
                      <a:pt x="210" y="134"/>
                    </a:lnTo>
                    <a:lnTo>
                      <a:pt x="230" y="160"/>
                    </a:lnTo>
                    <a:lnTo>
                      <a:pt x="248" y="188"/>
                    </a:lnTo>
                    <a:lnTo>
                      <a:pt x="266" y="220"/>
                    </a:lnTo>
                    <a:lnTo>
                      <a:pt x="284" y="252"/>
                    </a:lnTo>
                    <a:lnTo>
                      <a:pt x="300" y="288"/>
                    </a:lnTo>
                    <a:lnTo>
                      <a:pt x="316" y="326"/>
                    </a:lnTo>
                    <a:lnTo>
                      <a:pt x="316" y="326"/>
                    </a:lnTo>
                    <a:lnTo>
                      <a:pt x="334" y="368"/>
                    </a:lnTo>
                    <a:lnTo>
                      <a:pt x="350" y="412"/>
                    </a:lnTo>
                    <a:lnTo>
                      <a:pt x="364" y="456"/>
                    </a:lnTo>
                    <a:lnTo>
                      <a:pt x="378" y="502"/>
                    </a:lnTo>
                    <a:lnTo>
                      <a:pt x="390" y="548"/>
                    </a:lnTo>
                    <a:lnTo>
                      <a:pt x="402" y="596"/>
                    </a:lnTo>
                    <a:lnTo>
                      <a:pt x="412" y="644"/>
                    </a:lnTo>
                    <a:lnTo>
                      <a:pt x="422" y="694"/>
                    </a:lnTo>
                    <a:lnTo>
                      <a:pt x="430" y="744"/>
                    </a:lnTo>
                    <a:lnTo>
                      <a:pt x="436" y="796"/>
                    </a:lnTo>
                    <a:lnTo>
                      <a:pt x="448" y="904"/>
                    </a:lnTo>
                    <a:lnTo>
                      <a:pt x="454" y="1016"/>
                    </a:lnTo>
                    <a:lnTo>
                      <a:pt x="456" y="1130"/>
                    </a:lnTo>
                    <a:lnTo>
                      <a:pt x="456" y="1130"/>
                    </a:lnTo>
                    <a:lnTo>
                      <a:pt x="456" y="1206"/>
                    </a:lnTo>
                    <a:lnTo>
                      <a:pt x="452" y="1280"/>
                    </a:lnTo>
                    <a:lnTo>
                      <a:pt x="448" y="1354"/>
                    </a:lnTo>
                    <a:lnTo>
                      <a:pt x="442" y="1424"/>
                    </a:lnTo>
                    <a:lnTo>
                      <a:pt x="434" y="1492"/>
                    </a:lnTo>
                    <a:lnTo>
                      <a:pt x="422" y="1560"/>
                    </a:lnTo>
                    <a:lnTo>
                      <a:pt x="410" y="1624"/>
                    </a:lnTo>
                    <a:lnTo>
                      <a:pt x="396" y="1688"/>
                    </a:lnTo>
                    <a:lnTo>
                      <a:pt x="396" y="1688"/>
                    </a:lnTo>
                    <a:lnTo>
                      <a:pt x="380" y="1756"/>
                    </a:lnTo>
                    <a:lnTo>
                      <a:pt x="136" y="2690"/>
                    </a:lnTo>
                    <a:lnTo>
                      <a:pt x="136" y="2690"/>
                    </a:lnTo>
                    <a:lnTo>
                      <a:pt x="130" y="2716"/>
                    </a:lnTo>
                    <a:lnTo>
                      <a:pt x="122" y="2740"/>
                    </a:lnTo>
                    <a:lnTo>
                      <a:pt x="122" y="2740"/>
                    </a:lnTo>
                    <a:lnTo>
                      <a:pt x="108" y="2762"/>
                    </a:lnTo>
                    <a:lnTo>
                      <a:pt x="90" y="2782"/>
                    </a:lnTo>
                    <a:lnTo>
                      <a:pt x="90" y="2782"/>
                    </a:lnTo>
                    <a:lnTo>
                      <a:pt x="70" y="2798"/>
                    </a:lnTo>
                    <a:lnTo>
                      <a:pt x="48" y="2812"/>
                    </a:lnTo>
                    <a:lnTo>
                      <a:pt x="26" y="2820"/>
                    </a:lnTo>
                    <a:lnTo>
                      <a:pt x="0" y="2826"/>
                    </a:lnTo>
                    <a:lnTo>
                      <a:pt x="0" y="2826"/>
                    </a:lnTo>
                    <a:close/>
                  </a:path>
                </a:pathLst>
              </a:cu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600"/>
                <a:endParaRPr lang="en-US" sz="135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1" name="Freeform 530"/>
              <p:cNvSpPr/>
              <p:nvPr>
                <p:custDataLst>
                  <p:tags r:id="rId15"/>
                </p:custDataLst>
              </p:nvPr>
            </p:nvSpPr>
            <p:spPr bwMode="auto">
              <a:xfrm>
                <a:off x="1668027" y="2031592"/>
                <a:ext cx="895617" cy="2867188"/>
              </a:xfrm>
              <a:custGeom>
                <a:avLst/>
                <a:gdLst>
                  <a:gd name="T0" fmla="*/ 0 w 884"/>
                  <a:gd name="T1" fmla="*/ 2830 h 2830"/>
                  <a:gd name="T2" fmla="*/ 48 w 884"/>
                  <a:gd name="T3" fmla="*/ 2816 h 2830"/>
                  <a:gd name="T4" fmla="*/ 90 w 884"/>
                  <a:gd name="T5" fmla="*/ 2786 h 2830"/>
                  <a:gd name="T6" fmla="*/ 108 w 884"/>
                  <a:gd name="T7" fmla="*/ 2766 h 2830"/>
                  <a:gd name="T8" fmla="*/ 122 w 884"/>
                  <a:gd name="T9" fmla="*/ 2744 h 2830"/>
                  <a:gd name="T10" fmla="*/ 136 w 884"/>
                  <a:gd name="T11" fmla="*/ 2694 h 2830"/>
                  <a:gd name="T12" fmla="*/ 380 w 884"/>
                  <a:gd name="T13" fmla="*/ 1760 h 2830"/>
                  <a:gd name="T14" fmla="*/ 396 w 884"/>
                  <a:gd name="T15" fmla="*/ 1692 h 2830"/>
                  <a:gd name="T16" fmla="*/ 422 w 884"/>
                  <a:gd name="T17" fmla="*/ 1564 h 2830"/>
                  <a:gd name="T18" fmla="*/ 442 w 884"/>
                  <a:gd name="T19" fmla="*/ 1428 h 2830"/>
                  <a:gd name="T20" fmla="*/ 452 w 884"/>
                  <a:gd name="T21" fmla="*/ 1284 h 2830"/>
                  <a:gd name="T22" fmla="*/ 456 w 884"/>
                  <a:gd name="T23" fmla="*/ 1134 h 2830"/>
                  <a:gd name="T24" fmla="*/ 454 w 884"/>
                  <a:gd name="T25" fmla="*/ 1020 h 2830"/>
                  <a:gd name="T26" fmla="*/ 436 w 884"/>
                  <a:gd name="T27" fmla="*/ 800 h 2830"/>
                  <a:gd name="T28" fmla="*/ 422 w 884"/>
                  <a:gd name="T29" fmla="*/ 698 h 2830"/>
                  <a:gd name="T30" fmla="*/ 402 w 884"/>
                  <a:gd name="T31" fmla="*/ 600 h 2830"/>
                  <a:gd name="T32" fmla="*/ 378 w 884"/>
                  <a:gd name="T33" fmla="*/ 506 h 2830"/>
                  <a:gd name="T34" fmla="*/ 350 w 884"/>
                  <a:gd name="T35" fmla="*/ 416 h 2830"/>
                  <a:gd name="T36" fmla="*/ 316 w 884"/>
                  <a:gd name="T37" fmla="*/ 330 h 2830"/>
                  <a:gd name="T38" fmla="*/ 300 w 884"/>
                  <a:gd name="T39" fmla="*/ 292 h 2830"/>
                  <a:gd name="T40" fmla="*/ 266 w 884"/>
                  <a:gd name="T41" fmla="*/ 224 h 2830"/>
                  <a:gd name="T42" fmla="*/ 230 w 884"/>
                  <a:gd name="T43" fmla="*/ 164 h 2830"/>
                  <a:gd name="T44" fmla="*/ 192 w 884"/>
                  <a:gd name="T45" fmla="*/ 114 h 2830"/>
                  <a:gd name="T46" fmla="*/ 152 w 884"/>
                  <a:gd name="T47" fmla="*/ 72 h 2830"/>
                  <a:gd name="T48" fmla="*/ 112 w 884"/>
                  <a:gd name="T49" fmla="*/ 42 h 2830"/>
                  <a:gd name="T50" fmla="*/ 68 w 884"/>
                  <a:gd name="T51" fmla="*/ 20 h 2830"/>
                  <a:gd name="T52" fmla="*/ 24 w 884"/>
                  <a:gd name="T53" fmla="*/ 6 h 2830"/>
                  <a:gd name="T54" fmla="*/ 0 w 884"/>
                  <a:gd name="T55" fmla="*/ 0 h 2830"/>
                  <a:gd name="T56" fmla="*/ 6 w 884"/>
                  <a:gd name="T57" fmla="*/ 0 h 2830"/>
                  <a:gd name="T58" fmla="*/ 28 w 884"/>
                  <a:gd name="T59" fmla="*/ 2 h 2830"/>
                  <a:gd name="T60" fmla="*/ 50 w 884"/>
                  <a:gd name="T61" fmla="*/ 4 h 2830"/>
                  <a:gd name="T62" fmla="*/ 130 w 884"/>
                  <a:gd name="T63" fmla="*/ 14 h 2830"/>
                  <a:gd name="T64" fmla="*/ 210 w 884"/>
                  <a:gd name="T65" fmla="*/ 34 h 2830"/>
                  <a:gd name="T66" fmla="*/ 284 w 884"/>
                  <a:gd name="T67" fmla="*/ 62 h 2830"/>
                  <a:gd name="T68" fmla="*/ 358 w 884"/>
                  <a:gd name="T69" fmla="*/ 98 h 2830"/>
                  <a:gd name="T70" fmla="*/ 428 w 884"/>
                  <a:gd name="T71" fmla="*/ 144 h 2830"/>
                  <a:gd name="T72" fmla="*/ 494 w 884"/>
                  <a:gd name="T73" fmla="*/ 196 h 2830"/>
                  <a:gd name="T74" fmla="*/ 558 w 884"/>
                  <a:gd name="T75" fmla="*/ 258 h 2830"/>
                  <a:gd name="T76" fmla="*/ 618 w 884"/>
                  <a:gd name="T77" fmla="*/ 330 h 2830"/>
                  <a:gd name="T78" fmla="*/ 652 w 884"/>
                  <a:gd name="T79" fmla="*/ 372 h 2830"/>
                  <a:gd name="T80" fmla="*/ 710 w 884"/>
                  <a:gd name="T81" fmla="*/ 458 h 2830"/>
                  <a:gd name="T82" fmla="*/ 760 w 884"/>
                  <a:gd name="T83" fmla="*/ 550 h 2830"/>
                  <a:gd name="T84" fmla="*/ 800 w 884"/>
                  <a:gd name="T85" fmla="*/ 646 h 2830"/>
                  <a:gd name="T86" fmla="*/ 834 w 884"/>
                  <a:gd name="T87" fmla="*/ 746 h 2830"/>
                  <a:gd name="T88" fmla="*/ 858 w 884"/>
                  <a:gd name="T89" fmla="*/ 850 h 2830"/>
                  <a:gd name="T90" fmla="*/ 876 w 884"/>
                  <a:gd name="T91" fmla="*/ 960 h 2830"/>
                  <a:gd name="T92" fmla="*/ 884 w 884"/>
                  <a:gd name="T93" fmla="*/ 1072 h 2830"/>
                  <a:gd name="T94" fmla="*/ 884 w 884"/>
                  <a:gd name="T95" fmla="*/ 1132 h 2830"/>
                  <a:gd name="T96" fmla="*/ 878 w 884"/>
                  <a:gd name="T97" fmla="*/ 1282 h 2830"/>
                  <a:gd name="T98" fmla="*/ 856 w 884"/>
                  <a:gd name="T99" fmla="*/ 1424 h 2830"/>
                  <a:gd name="T100" fmla="*/ 820 w 884"/>
                  <a:gd name="T101" fmla="*/ 1560 h 2830"/>
                  <a:gd name="T102" fmla="*/ 770 w 884"/>
                  <a:gd name="T103" fmla="*/ 1690 h 2830"/>
                  <a:gd name="T104" fmla="*/ 738 w 884"/>
                  <a:gd name="T105" fmla="*/ 1756 h 2830"/>
                  <a:gd name="T106" fmla="*/ 274 w 884"/>
                  <a:gd name="T107" fmla="*/ 2694 h 2830"/>
                  <a:gd name="T108" fmla="*/ 266 w 884"/>
                  <a:gd name="T109" fmla="*/ 2720 h 2830"/>
                  <a:gd name="T110" fmla="*/ 250 w 884"/>
                  <a:gd name="T111" fmla="*/ 2744 h 2830"/>
                  <a:gd name="T112" fmla="*/ 238 w 884"/>
                  <a:gd name="T113" fmla="*/ 2754 h 2830"/>
                  <a:gd name="T114" fmla="*/ 208 w 884"/>
                  <a:gd name="T115" fmla="*/ 2774 h 2830"/>
                  <a:gd name="T116" fmla="*/ 190 w 884"/>
                  <a:gd name="T117" fmla="*/ 2784 h 2830"/>
                  <a:gd name="T118" fmla="*/ 152 w 884"/>
                  <a:gd name="T119" fmla="*/ 2802 h 2830"/>
                  <a:gd name="T120" fmla="*/ 110 w 884"/>
                  <a:gd name="T121" fmla="*/ 2816 h 2830"/>
                  <a:gd name="T122" fmla="*/ 14 w 884"/>
                  <a:gd name="T123" fmla="*/ 2830 h 2830"/>
                  <a:gd name="T124" fmla="*/ 0 w 884"/>
                  <a:gd name="T125" fmla="*/ 2830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4" h="2830">
                    <a:moveTo>
                      <a:pt x="0" y="2830"/>
                    </a:moveTo>
                    <a:lnTo>
                      <a:pt x="0" y="2830"/>
                    </a:lnTo>
                    <a:lnTo>
                      <a:pt x="26" y="2824"/>
                    </a:lnTo>
                    <a:lnTo>
                      <a:pt x="48" y="2816"/>
                    </a:lnTo>
                    <a:lnTo>
                      <a:pt x="70" y="2802"/>
                    </a:lnTo>
                    <a:lnTo>
                      <a:pt x="90" y="2786"/>
                    </a:lnTo>
                    <a:lnTo>
                      <a:pt x="90" y="2786"/>
                    </a:lnTo>
                    <a:lnTo>
                      <a:pt x="108" y="2766"/>
                    </a:lnTo>
                    <a:lnTo>
                      <a:pt x="122" y="2744"/>
                    </a:lnTo>
                    <a:lnTo>
                      <a:pt x="122" y="2744"/>
                    </a:lnTo>
                    <a:lnTo>
                      <a:pt x="130" y="2720"/>
                    </a:lnTo>
                    <a:lnTo>
                      <a:pt x="136" y="2694"/>
                    </a:lnTo>
                    <a:lnTo>
                      <a:pt x="380" y="1760"/>
                    </a:lnTo>
                    <a:lnTo>
                      <a:pt x="380" y="1760"/>
                    </a:lnTo>
                    <a:lnTo>
                      <a:pt x="396" y="1692"/>
                    </a:lnTo>
                    <a:lnTo>
                      <a:pt x="396" y="1692"/>
                    </a:lnTo>
                    <a:lnTo>
                      <a:pt x="410" y="1628"/>
                    </a:lnTo>
                    <a:lnTo>
                      <a:pt x="422" y="1564"/>
                    </a:lnTo>
                    <a:lnTo>
                      <a:pt x="434" y="1496"/>
                    </a:lnTo>
                    <a:lnTo>
                      <a:pt x="442" y="1428"/>
                    </a:lnTo>
                    <a:lnTo>
                      <a:pt x="448" y="1358"/>
                    </a:lnTo>
                    <a:lnTo>
                      <a:pt x="452" y="1284"/>
                    </a:lnTo>
                    <a:lnTo>
                      <a:pt x="456" y="1210"/>
                    </a:lnTo>
                    <a:lnTo>
                      <a:pt x="456" y="1134"/>
                    </a:lnTo>
                    <a:lnTo>
                      <a:pt x="456" y="1134"/>
                    </a:lnTo>
                    <a:lnTo>
                      <a:pt x="454" y="1020"/>
                    </a:lnTo>
                    <a:lnTo>
                      <a:pt x="448" y="908"/>
                    </a:lnTo>
                    <a:lnTo>
                      <a:pt x="436" y="800"/>
                    </a:lnTo>
                    <a:lnTo>
                      <a:pt x="430" y="748"/>
                    </a:lnTo>
                    <a:lnTo>
                      <a:pt x="422" y="698"/>
                    </a:lnTo>
                    <a:lnTo>
                      <a:pt x="412" y="648"/>
                    </a:lnTo>
                    <a:lnTo>
                      <a:pt x="402" y="600"/>
                    </a:lnTo>
                    <a:lnTo>
                      <a:pt x="390" y="552"/>
                    </a:lnTo>
                    <a:lnTo>
                      <a:pt x="378" y="506"/>
                    </a:lnTo>
                    <a:lnTo>
                      <a:pt x="364" y="460"/>
                    </a:lnTo>
                    <a:lnTo>
                      <a:pt x="350" y="416"/>
                    </a:lnTo>
                    <a:lnTo>
                      <a:pt x="334" y="372"/>
                    </a:lnTo>
                    <a:lnTo>
                      <a:pt x="316" y="330"/>
                    </a:lnTo>
                    <a:lnTo>
                      <a:pt x="316" y="330"/>
                    </a:lnTo>
                    <a:lnTo>
                      <a:pt x="300" y="292"/>
                    </a:lnTo>
                    <a:lnTo>
                      <a:pt x="284" y="256"/>
                    </a:lnTo>
                    <a:lnTo>
                      <a:pt x="266" y="224"/>
                    </a:lnTo>
                    <a:lnTo>
                      <a:pt x="248" y="192"/>
                    </a:lnTo>
                    <a:lnTo>
                      <a:pt x="230" y="164"/>
                    </a:lnTo>
                    <a:lnTo>
                      <a:pt x="210" y="138"/>
                    </a:lnTo>
                    <a:lnTo>
                      <a:pt x="192" y="114"/>
                    </a:lnTo>
                    <a:lnTo>
                      <a:pt x="172" y="92"/>
                    </a:lnTo>
                    <a:lnTo>
                      <a:pt x="152" y="72"/>
                    </a:lnTo>
                    <a:lnTo>
                      <a:pt x="132" y="56"/>
                    </a:lnTo>
                    <a:lnTo>
                      <a:pt x="112" y="42"/>
                    </a:lnTo>
                    <a:lnTo>
                      <a:pt x="90" y="30"/>
                    </a:lnTo>
                    <a:lnTo>
                      <a:pt x="68" y="20"/>
                    </a:lnTo>
                    <a:lnTo>
                      <a:pt x="46" y="12"/>
                    </a:lnTo>
                    <a:lnTo>
                      <a:pt x="24" y="6"/>
                    </a:lnTo>
                    <a:lnTo>
                      <a:pt x="0" y="4"/>
                    </a:lnTo>
                    <a:lnTo>
                      <a:pt x="0" y="0"/>
                    </a:lnTo>
                    <a:lnTo>
                      <a:pt x="0" y="0"/>
                    </a:lnTo>
                    <a:lnTo>
                      <a:pt x="6" y="0"/>
                    </a:lnTo>
                    <a:lnTo>
                      <a:pt x="6" y="0"/>
                    </a:lnTo>
                    <a:lnTo>
                      <a:pt x="28" y="2"/>
                    </a:lnTo>
                    <a:lnTo>
                      <a:pt x="50" y="4"/>
                    </a:lnTo>
                    <a:lnTo>
                      <a:pt x="50" y="4"/>
                    </a:lnTo>
                    <a:lnTo>
                      <a:pt x="90" y="8"/>
                    </a:lnTo>
                    <a:lnTo>
                      <a:pt x="130" y="14"/>
                    </a:lnTo>
                    <a:lnTo>
                      <a:pt x="170" y="22"/>
                    </a:lnTo>
                    <a:lnTo>
                      <a:pt x="210" y="34"/>
                    </a:lnTo>
                    <a:lnTo>
                      <a:pt x="248" y="46"/>
                    </a:lnTo>
                    <a:lnTo>
                      <a:pt x="284" y="62"/>
                    </a:lnTo>
                    <a:lnTo>
                      <a:pt x="322" y="78"/>
                    </a:lnTo>
                    <a:lnTo>
                      <a:pt x="358" y="98"/>
                    </a:lnTo>
                    <a:lnTo>
                      <a:pt x="392" y="120"/>
                    </a:lnTo>
                    <a:lnTo>
                      <a:pt x="428" y="144"/>
                    </a:lnTo>
                    <a:lnTo>
                      <a:pt x="460" y="168"/>
                    </a:lnTo>
                    <a:lnTo>
                      <a:pt x="494" y="196"/>
                    </a:lnTo>
                    <a:lnTo>
                      <a:pt x="526" y="226"/>
                    </a:lnTo>
                    <a:lnTo>
                      <a:pt x="558" y="258"/>
                    </a:lnTo>
                    <a:lnTo>
                      <a:pt x="588" y="294"/>
                    </a:lnTo>
                    <a:lnTo>
                      <a:pt x="618" y="330"/>
                    </a:lnTo>
                    <a:lnTo>
                      <a:pt x="618" y="330"/>
                    </a:lnTo>
                    <a:lnTo>
                      <a:pt x="652" y="372"/>
                    </a:lnTo>
                    <a:lnTo>
                      <a:pt x="682" y="414"/>
                    </a:lnTo>
                    <a:lnTo>
                      <a:pt x="710" y="458"/>
                    </a:lnTo>
                    <a:lnTo>
                      <a:pt x="736" y="504"/>
                    </a:lnTo>
                    <a:lnTo>
                      <a:pt x="760" y="550"/>
                    </a:lnTo>
                    <a:lnTo>
                      <a:pt x="782" y="598"/>
                    </a:lnTo>
                    <a:lnTo>
                      <a:pt x="800" y="646"/>
                    </a:lnTo>
                    <a:lnTo>
                      <a:pt x="818" y="696"/>
                    </a:lnTo>
                    <a:lnTo>
                      <a:pt x="834" y="746"/>
                    </a:lnTo>
                    <a:lnTo>
                      <a:pt x="848" y="798"/>
                    </a:lnTo>
                    <a:lnTo>
                      <a:pt x="858" y="850"/>
                    </a:lnTo>
                    <a:lnTo>
                      <a:pt x="868" y="904"/>
                    </a:lnTo>
                    <a:lnTo>
                      <a:pt x="876" y="960"/>
                    </a:lnTo>
                    <a:lnTo>
                      <a:pt x="880" y="1016"/>
                    </a:lnTo>
                    <a:lnTo>
                      <a:pt x="884" y="1072"/>
                    </a:lnTo>
                    <a:lnTo>
                      <a:pt x="884" y="1132"/>
                    </a:lnTo>
                    <a:lnTo>
                      <a:pt x="884" y="1132"/>
                    </a:lnTo>
                    <a:lnTo>
                      <a:pt x="884" y="1208"/>
                    </a:lnTo>
                    <a:lnTo>
                      <a:pt x="878" y="1282"/>
                    </a:lnTo>
                    <a:lnTo>
                      <a:pt x="868" y="1354"/>
                    </a:lnTo>
                    <a:lnTo>
                      <a:pt x="856" y="1424"/>
                    </a:lnTo>
                    <a:lnTo>
                      <a:pt x="840" y="1494"/>
                    </a:lnTo>
                    <a:lnTo>
                      <a:pt x="820" y="1560"/>
                    </a:lnTo>
                    <a:lnTo>
                      <a:pt x="796" y="1626"/>
                    </a:lnTo>
                    <a:lnTo>
                      <a:pt x="770" y="1690"/>
                    </a:lnTo>
                    <a:lnTo>
                      <a:pt x="770" y="1690"/>
                    </a:lnTo>
                    <a:lnTo>
                      <a:pt x="738" y="1756"/>
                    </a:lnTo>
                    <a:lnTo>
                      <a:pt x="274" y="2694"/>
                    </a:lnTo>
                    <a:lnTo>
                      <a:pt x="274" y="2694"/>
                    </a:lnTo>
                    <a:lnTo>
                      <a:pt x="272" y="2708"/>
                    </a:lnTo>
                    <a:lnTo>
                      <a:pt x="266" y="2720"/>
                    </a:lnTo>
                    <a:lnTo>
                      <a:pt x="258" y="2732"/>
                    </a:lnTo>
                    <a:lnTo>
                      <a:pt x="250" y="2744"/>
                    </a:lnTo>
                    <a:lnTo>
                      <a:pt x="250" y="2744"/>
                    </a:lnTo>
                    <a:lnTo>
                      <a:pt x="238" y="2754"/>
                    </a:lnTo>
                    <a:lnTo>
                      <a:pt x="224" y="2764"/>
                    </a:lnTo>
                    <a:lnTo>
                      <a:pt x="208" y="2774"/>
                    </a:lnTo>
                    <a:lnTo>
                      <a:pt x="190" y="2784"/>
                    </a:lnTo>
                    <a:lnTo>
                      <a:pt x="190" y="2784"/>
                    </a:lnTo>
                    <a:lnTo>
                      <a:pt x="172" y="2794"/>
                    </a:lnTo>
                    <a:lnTo>
                      <a:pt x="152" y="2802"/>
                    </a:lnTo>
                    <a:lnTo>
                      <a:pt x="132" y="2810"/>
                    </a:lnTo>
                    <a:lnTo>
                      <a:pt x="110" y="2816"/>
                    </a:lnTo>
                    <a:lnTo>
                      <a:pt x="64" y="2824"/>
                    </a:lnTo>
                    <a:lnTo>
                      <a:pt x="14" y="2830"/>
                    </a:lnTo>
                    <a:lnTo>
                      <a:pt x="14" y="2830"/>
                    </a:lnTo>
                    <a:lnTo>
                      <a:pt x="0" y="2830"/>
                    </a:lnTo>
                    <a:lnTo>
                      <a:pt x="0" y="2830"/>
                    </a:lnTo>
                    <a:close/>
                  </a:path>
                </a:pathLst>
              </a:cu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600"/>
                <a:endParaRPr lang="en-US" sz="135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2" name="Freeform 531"/>
              <p:cNvSpPr/>
              <p:nvPr>
                <p:custDataLst>
                  <p:tags r:id="rId16"/>
                </p:custDataLst>
              </p:nvPr>
            </p:nvSpPr>
            <p:spPr bwMode="auto">
              <a:xfrm>
                <a:off x="733910" y="2031592"/>
                <a:ext cx="934117" cy="2867188"/>
              </a:xfrm>
              <a:custGeom>
                <a:avLst/>
                <a:gdLst>
                  <a:gd name="T0" fmla="*/ 810 w 922"/>
                  <a:gd name="T1" fmla="*/ 2822 h 2830"/>
                  <a:gd name="T2" fmla="*/ 702 w 922"/>
                  <a:gd name="T3" fmla="*/ 2788 h 2830"/>
                  <a:gd name="T4" fmla="*/ 658 w 922"/>
                  <a:gd name="T5" fmla="*/ 2760 h 2830"/>
                  <a:gd name="T6" fmla="*/ 150 w 922"/>
                  <a:gd name="T7" fmla="*/ 1768 h 2830"/>
                  <a:gd name="T8" fmla="*/ 116 w 922"/>
                  <a:gd name="T9" fmla="*/ 1704 h 2830"/>
                  <a:gd name="T10" fmla="*/ 114 w 922"/>
                  <a:gd name="T11" fmla="*/ 1698 h 2830"/>
                  <a:gd name="T12" fmla="*/ 68 w 922"/>
                  <a:gd name="T13" fmla="*/ 1582 h 2830"/>
                  <a:gd name="T14" fmla="*/ 36 w 922"/>
                  <a:gd name="T15" fmla="*/ 1462 h 2830"/>
                  <a:gd name="T16" fmla="*/ 20 w 922"/>
                  <a:gd name="T17" fmla="*/ 1378 h 2830"/>
                  <a:gd name="T18" fmla="*/ 2 w 922"/>
                  <a:gd name="T19" fmla="*/ 1202 h 2830"/>
                  <a:gd name="T20" fmla="*/ 0 w 922"/>
                  <a:gd name="T21" fmla="*/ 1082 h 2830"/>
                  <a:gd name="T22" fmla="*/ 16 w 922"/>
                  <a:gd name="T23" fmla="*/ 914 h 2830"/>
                  <a:gd name="T24" fmla="*/ 50 w 922"/>
                  <a:gd name="T25" fmla="*/ 756 h 2830"/>
                  <a:gd name="T26" fmla="*/ 102 w 922"/>
                  <a:gd name="T27" fmla="*/ 606 h 2830"/>
                  <a:gd name="T28" fmla="*/ 174 w 922"/>
                  <a:gd name="T29" fmla="*/ 466 h 2830"/>
                  <a:gd name="T30" fmla="*/ 264 w 922"/>
                  <a:gd name="T31" fmla="*/ 336 h 2830"/>
                  <a:gd name="T32" fmla="*/ 328 w 922"/>
                  <a:gd name="T33" fmla="*/ 264 h 2830"/>
                  <a:gd name="T34" fmla="*/ 428 w 922"/>
                  <a:gd name="T35" fmla="*/ 170 h 2830"/>
                  <a:gd name="T36" fmla="*/ 536 w 922"/>
                  <a:gd name="T37" fmla="*/ 96 h 2830"/>
                  <a:gd name="T38" fmla="*/ 650 w 922"/>
                  <a:gd name="T39" fmla="*/ 44 h 2830"/>
                  <a:gd name="T40" fmla="*/ 772 w 922"/>
                  <a:gd name="T41" fmla="*/ 12 h 2830"/>
                  <a:gd name="T42" fmla="*/ 856 w 922"/>
                  <a:gd name="T43" fmla="*/ 2 h 2830"/>
                  <a:gd name="T44" fmla="*/ 922 w 922"/>
                  <a:gd name="T45" fmla="*/ 0 h 2830"/>
                  <a:gd name="T46" fmla="*/ 902 w 922"/>
                  <a:gd name="T47" fmla="*/ 2 h 2830"/>
                  <a:gd name="T48" fmla="*/ 854 w 922"/>
                  <a:gd name="T49" fmla="*/ 8 h 2830"/>
                  <a:gd name="T50" fmla="*/ 784 w 922"/>
                  <a:gd name="T51" fmla="*/ 36 h 2830"/>
                  <a:gd name="T52" fmla="*/ 720 w 922"/>
                  <a:gd name="T53" fmla="*/ 86 h 2830"/>
                  <a:gd name="T54" fmla="*/ 658 w 922"/>
                  <a:gd name="T55" fmla="*/ 160 h 2830"/>
                  <a:gd name="T56" fmla="*/ 600 w 922"/>
                  <a:gd name="T57" fmla="*/ 256 h 2830"/>
                  <a:gd name="T58" fmla="*/ 564 w 922"/>
                  <a:gd name="T59" fmla="*/ 334 h 2830"/>
                  <a:gd name="T60" fmla="*/ 518 w 922"/>
                  <a:gd name="T61" fmla="*/ 464 h 2830"/>
                  <a:gd name="T62" fmla="*/ 480 w 922"/>
                  <a:gd name="T63" fmla="*/ 604 h 2830"/>
                  <a:gd name="T64" fmla="*/ 452 w 922"/>
                  <a:gd name="T65" fmla="*/ 754 h 2830"/>
                  <a:gd name="T66" fmla="*/ 428 w 922"/>
                  <a:gd name="T67" fmla="*/ 1024 h 2830"/>
                  <a:gd name="T68" fmla="*/ 426 w 922"/>
                  <a:gd name="T69" fmla="*/ 1216 h 2830"/>
                  <a:gd name="T70" fmla="*/ 442 w 922"/>
                  <a:gd name="T71" fmla="*/ 1434 h 2830"/>
                  <a:gd name="T72" fmla="*/ 472 w 922"/>
                  <a:gd name="T73" fmla="*/ 1634 h 2830"/>
                  <a:gd name="T74" fmla="*/ 486 w 922"/>
                  <a:gd name="T75" fmla="*/ 1702 h 2830"/>
                  <a:gd name="T76" fmla="*/ 758 w 922"/>
                  <a:gd name="T77" fmla="*/ 2728 h 2830"/>
                  <a:gd name="T78" fmla="*/ 774 w 922"/>
                  <a:gd name="T79" fmla="*/ 2760 h 2830"/>
                  <a:gd name="T80" fmla="*/ 798 w 922"/>
                  <a:gd name="T81" fmla="*/ 2788 h 2830"/>
                  <a:gd name="T82" fmla="*/ 858 w 922"/>
                  <a:gd name="T83" fmla="*/ 2824 h 2830"/>
                  <a:gd name="T84" fmla="*/ 876 w 922"/>
                  <a:gd name="T85" fmla="*/ 2830 h 2830"/>
                  <a:gd name="T86" fmla="*/ 850 w 922"/>
                  <a:gd name="T87" fmla="*/ 2828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2" h="2830">
                    <a:moveTo>
                      <a:pt x="850" y="2828"/>
                    </a:moveTo>
                    <a:lnTo>
                      <a:pt x="850" y="2828"/>
                    </a:lnTo>
                    <a:lnTo>
                      <a:pt x="810" y="2822"/>
                    </a:lnTo>
                    <a:lnTo>
                      <a:pt x="770" y="2814"/>
                    </a:lnTo>
                    <a:lnTo>
                      <a:pt x="734" y="2802"/>
                    </a:lnTo>
                    <a:lnTo>
                      <a:pt x="702" y="2788"/>
                    </a:lnTo>
                    <a:lnTo>
                      <a:pt x="702" y="2788"/>
                    </a:lnTo>
                    <a:lnTo>
                      <a:pt x="678" y="2774"/>
                    </a:lnTo>
                    <a:lnTo>
                      <a:pt x="658" y="2760"/>
                    </a:lnTo>
                    <a:lnTo>
                      <a:pt x="642" y="2744"/>
                    </a:lnTo>
                    <a:lnTo>
                      <a:pt x="630" y="2728"/>
                    </a:lnTo>
                    <a:lnTo>
                      <a:pt x="150" y="1768"/>
                    </a:lnTo>
                    <a:lnTo>
                      <a:pt x="150" y="1768"/>
                    </a:lnTo>
                    <a:lnTo>
                      <a:pt x="132" y="1736"/>
                    </a:lnTo>
                    <a:lnTo>
                      <a:pt x="116" y="1704"/>
                    </a:lnTo>
                    <a:lnTo>
                      <a:pt x="116" y="1704"/>
                    </a:lnTo>
                    <a:lnTo>
                      <a:pt x="114" y="1698"/>
                    </a:lnTo>
                    <a:lnTo>
                      <a:pt x="114" y="1698"/>
                    </a:lnTo>
                    <a:lnTo>
                      <a:pt x="98" y="1660"/>
                    </a:lnTo>
                    <a:lnTo>
                      <a:pt x="82" y="1622"/>
                    </a:lnTo>
                    <a:lnTo>
                      <a:pt x="68" y="1582"/>
                    </a:lnTo>
                    <a:lnTo>
                      <a:pt x="56" y="1542"/>
                    </a:lnTo>
                    <a:lnTo>
                      <a:pt x="46" y="1502"/>
                    </a:lnTo>
                    <a:lnTo>
                      <a:pt x="36" y="1462"/>
                    </a:lnTo>
                    <a:lnTo>
                      <a:pt x="28" y="1420"/>
                    </a:lnTo>
                    <a:lnTo>
                      <a:pt x="20" y="1378"/>
                    </a:lnTo>
                    <a:lnTo>
                      <a:pt x="20" y="1378"/>
                    </a:lnTo>
                    <a:lnTo>
                      <a:pt x="12" y="1320"/>
                    </a:lnTo>
                    <a:lnTo>
                      <a:pt x="4" y="1262"/>
                    </a:lnTo>
                    <a:lnTo>
                      <a:pt x="2" y="1202"/>
                    </a:lnTo>
                    <a:lnTo>
                      <a:pt x="0" y="1140"/>
                    </a:lnTo>
                    <a:lnTo>
                      <a:pt x="0" y="1140"/>
                    </a:lnTo>
                    <a:lnTo>
                      <a:pt x="0" y="1082"/>
                    </a:lnTo>
                    <a:lnTo>
                      <a:pt x="4" y="1024"/>
                    </a:lnTo>
                    <a:lnTo>
                      <a:pt x="10" y="968"/>
                    </a:lnTo>
                    <a:lnTo>
                      <a:pt x="16" y="914"/>
                    </a:lnTo>
                    <a:lnTo>
                      <a:pt x="26" y="860"/>
                    </a:lnTo>
                    <a:lnTo>
                      <a:pt x="36" y="806"/>
                    </a:lnTo>
                    <a:lnTo>
                      <a:pt x="50" y="756"/>
                    </a:lnTo>
                    <a:lnTo>
                      <a:pt x="66" y="704"/>
                    </a:lnTo>
                    <a:lnTo>
                      <a:pt x="84" y="654"/>
                    </a:lnTo>
                    <a:lnTo>
                      <a:pt x="102" y="606"/>
                    </a:lnTo>
                    <a:lnTo>
                      <a:pt x="124" y="558"/>
                    </a:lnTo>
                    <a:lnTo>
                      <a:pt x="148" y="512"/>
                    </a:lnTo>
                    <a:lnTo>
                      <a:pt x="174" y="466"/>
                    </a:lnTo>
                    <a:lnTo>
                      <a:pt x="202" y="422"/>
                    </a:lnTo>
                    <a:lnTo>
                      <a:pt x="232" y="380"/>
                    </a:lnTo>
                    <a:lnTo>
                      <a:pt x="264" y="336"/>
                    </a:lnTo>
                    <a:lnTo>
                      <a:pt x="264" y="336"/>
                    </a:lnTo>
                    <a:lnTo>
                      <a:pt x="294" y="298"/>
                    </a:lnTo>
                    <a:lnTo>
                      <a:pt x="328" y="264"/>
                    </a:lnTo>
                    <a:lnTo>
                      <a:pt x="360" y="230"/>
                    </a:lnTo>
                    <a:lnTo>
                      <a:pt x="394" y="198"/>
                    </a:lnTo>
                    <a:lnTo>
                      <a:pt x="428" y="170"/>
                    </a:lnTo>
                    <a:lnTo>
                      <a:pt x="464" y="142"/>
                    </a:lnTo>
                    <a:lnTo>
                      <a:pt x="500" y="118"/>
                    </a:lnTo>
                    <a:lnTo>
                      <a:pt x="536" y="96"/>
                    </a:lnTo>
                    <a:lnTo>
                      <a:pt x="574" y="76"/>
                    </a:lnTo>
                    <a:lnTo>
                      <a:pt x="612" y="60"/>
                    </a:lnTo>
                    <a:lnTo>
                      <a:pt x="650" y="44"/>
                    </a:lnTo>
                    <a:lnTo>
                      <a:pt x="690" y="32"/>
                    </a:lnTo>
                    <a:lnTo>
                      <a:pt x="730" y="20"/>
                    </a:lnTo>
                    <a:lnTo>
                      <a:pt x="772" y="12"/>
                    </a:lnTo>
                    <a:lnTo>
                      <a:pt x="814" y="6"/>
                    </a:lnTo>
                    <a:lnTo>
                      <a:pt x="856" y="2"/>
                    </a:lnTo>
                    <a:lnTo>
                      <a:pt x="856" y="2"/>
                    </a:lnTo>
                    <a:lnTo>
                      <a:pt x="904" y="0"/>
                    </a:lnTo>
                    <a:lnTo>
                      <a:pt x="904" y="0"/>
                    </a:lnTo>
                    <a:lnTo>
                      <a:pt x="922" y="0"/>
                    </a:lnTo>
                    <a:lnTo>
                      <a:pt x="922" y="4"/>
                    </a:lnTo>
                    <a:lnTo>
                      <a:pt x="922" y="4"/>
                    </a:lnTo>
                    <a:lnTo>
                      <a:pt x="902" y="2"/>
                    </a:lnTo>
                    <a:lnTo>
                      <a:pt x="902" y="2"/>
                    </a:lnTo>
                    <a:lnTo>
                      <a:pt x="878" y="4"/>
                    </a:lnTo>
                    <a:lnTo>
                      <a:pt x="854" y="8"/>
                    </a:lnTo>
                    <a:lnTo>
                      <a:pt x="830" y="14"/>
                    </a:lnTo>
                    <a:lnTo>
                      <a:pt x="808" y="24"/>
                    </a:lnTo>
                    <a:lnTo>
                      <a:pt x="784" y="36"/>
                    </a:lnTo>
                    <a:lnTo>
                      <a:pt x="762" y="50"/>
                    </a:lnTo>
                    <a:lnTo>
                      <a:pt x="740" y="66"/>
                    </a:lnTo>
                    <a:lnTo>
                      <a:pt x="720" y="86"/>
                    </a:lnTo>
                    <a:lnTo>
                      <a:pt x="698" y="108"/>
                    </a:lnTo>
                    <a:lnTo>
                      <a:pt x="678" y="132"/>
                    </a:lnTo>
                    <a:lnTo>
                      <a:pt x="658" y="160"/>
                    </a:lnTo>
                    <a:lnTo>
                      <a:pt x="638" y="190"/>
                    </a:lnTo>
                    <a:lnTo>
                      <a:pt x="620" y="222"/>
                    </a:lnTo>
                    <a:lnTo>
                      <a:pt x="600" y="256"/>
                    </a:lnTo>
                    <a:lnTo>
                      <a:pt x="582" y="294"/>
                    </a:lnTo>
                    <a:lnTo>
                      <a:pt x="564" y="334"/>
                    </a:lnTo>
                    <a:lnTo>
                      <a:pt x="564" y="334"/>
                    </a:lnTo>
                    <a:lnTo>
                      <a:pt x="548" y="376"/>
                    </a:lnTo>
                    <a:lnTo>
                      <a:pt x="532" y="420"/>
                    </a:lnTo>
                    <a:lnTo>
                      <a:pt x="518" y="464"/>
                    </a:lnTo>
                    <a:lnTo>
                      <a:pt x="504" y="510"/>
                    </a:lnTo>
                    <a:lnTo>
                      <a:pt x="492" y="556"/>
                    </a:lnTo>
                    <a:lnTo>
                      <a:pt x="480" y="604"/>
                    </a:lnTo>
                    <a:lnTo>
                      <a:pt x="470" y="654"/>
                    </a:lnTo>
                    <a:lnTo>
                      <a:pt x="460" y="702"/>
                    </a:lnTo>
                    <a:lnTo>
                      <a:pt x="452" y="754"/>
                    </a:lnTo>
                    <a:lnTo>
                      <a:pt x="446" y="806"/>
                    </a:lnTo>
                    <a:lnTo>
                      <a:pt x="434" y="912"/>
                    </a:lnTo>
                    <a:lnTo>
                      <a:pt x="428" y="1024"/>
                    </a:lnTo>
                    <a:lnTo>
                      <a:pt x="426" y="1138"/>
                    </a:lnTo>
                    <a:lnTo>
                      <a:pt x="426" y="1138"/>
                    </a:lnTo>
                    <a:lnTo>
                      <a:pt x="426" y="1216"/>
                    </a:lnTo>
                    <a:lnTo>
                      <a:pt x="430" y="1290"/>
                    </a:lnTo>
                    <a:lnTo>
                      <a:pt x="434" y="1362"/>
                    </a:lnTo>
                    <a:lnTo>
                      <a:pt x="442" y="1434"/>
                    </a:lnTo>
                    <a:lnTo>
                      <a:pt x="450" y="1502"/>
                    </a:lnTo>
                    <a:lnTo>
                      <a:pt x="460" y="1568"/>
                    </a:lnTo>
                    <a:lnTo>
                      <a:pt x="472" y="1634"/>
                    </a:lnTo>
                    <a:lnTo>
                      <a:pt x="486" y="1696"/>
                    </a:lnTo>
                    <a:lnTo>
                      <a:pt x="486" y="1696"/>
                    </a:lnTo>
                    <a:lnTo>
                      <a:pt x="486" y="1702"/>
                    </a:lnTo>
                    <a:lnTo>
                      <a:pt x="486" y="1702"/>
                    </a:lnTo>
                    <a:lnTo>
                      <a:pt x="506" y="1768"/>
                    </a:lnTo>
                    <a:lnTo>
                      <a:pt x="758" y="2728"/>
                    </a:lnTo>
                    <a:lnTo>
                      <a:pt x="758" y="2728"/>
                    </a:lnTo>
                    <a:lnTo>
                      <a:pt x="764" y="2744"/>
                    </a:lnTo>
                    <a:lnTo>
                      <a:pt x="774" y="2760"/>
                    </a:lnTo>
                    <a:lnTo>
                      <a:pt x="784" y="2774"/>
                    </a:lnTo>
                    <a:lnTo>
                      <a:pt x="798" y="2788"/>
                    </a:lnTo>
                    <a:lnTo>
                      <a:pt x="798" y="2788"/>
                    </a:lnTo>
                    <a:lnTo>
                      <a:pt x="816" y="2804"/>
                    </a:lnTo>
                    <a:lnTo>
                      <a:pt x="836" y="2816"/>
                    </a:lnTo>
                    <a:lnTo>
                      <a:pt x="858" y="2824"/>
                    </a:lnTo>
                    <a:lnTo>
                      <a:pt x="882" y="2830"/>
                    </a:lnTo>
                    <a:lnTo>
                      <a:pt x="882" y="2830"/>
                    </a:lnTo>
                    <a:lnTo>
                      <a:pt x="876" y="2830"/>
                    </a:lnTo>
                    <a:lnTo>
                      <a:pt x="876" y="2830"/>
                    </a:lnTo>
                    <a:lnTo>
                      <a:pt x="862" y="2828"/>
                    </a:lnTo>
                    <a:lnTo>
                      <a:pt x="850" y="2828"/>
                    </a:lnTo>
                    <a:lnTo>
                      <a:pt x="850" y="2828"/>
                    </a:lnTo>
                    <a:close/>
                  </a:path>
                </a:pathLst>
              </a:cu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600"/>
                <a:endParaRPr lang="en-US" sz="135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3" name="Freeform 532"/>
              <p:cNvSpPr>
                <a:spLocks noEditPoints="1"/>
              </p:cNvSpPr>
              <p:nvPr>
                <p:custDataLst>
                  <p:tags r:id="rId17"/>
                </p:custDataLst>
              </p:nvPr>
            </p:nvSpPr>
            <p:spPr bwMode="auto">
              <a:xfrm>
                <a:off x="498861" y="2033618"/>
                <a:ext cx="1169166" cy="2865162"/>
              </a:xfrm>
              <a:custGeom>
                <a:avLst/>
                <a:gdLst>
                  <a:gd name="T0" fmla="*/ 1140 w 1154"/>
                  <a:gd name="T1" fmla="*/ 2828 h 2828"/>
                  <a:gd name="T2" fmla="*/ 1090 w 1154"/>
                  <a:gd name="T3" fmla="*/ 2822 h 2828"/>
                  <a:gd name="T4" fmla="*/ 1030 w 1154"/>
                  <a:gd name="T5" fmla="*/ 2786 h 2828"/>
                  <a:gd name="T6" fmla="*/ 990 w 1154"/>
                  <a:gd name="T7" fmla="*/ 2726 h 2828"/>
                  <a:gd name="T8" fmla="*/ 718 w 1154"/>
                  <a:gd name="T9" fmla="*/ 1700 h 2828"/>
                  <a:gd name="T10" fmla="*/ 692 w 1154"/>
                  <a:gd name="T11" fmla="*/ 1566 h 2828"/>
                  <a:gd name="T12" fmla="*/ 662 w 1154"/>
                  <a:gd name="T13" fmla="*/ 1288 h 2828"/>
                  <a:gd name="T14" fmla="*/ 660 w 1154"/>
                  <a:gd name="T15" fmla="*/ 1022 h 2828"/>
                  <a:gd name="T16" fmla="*/ 692 w 1154"/>
                  <a:gd name="T17" fmla="*/ 700 h 2828"/>
                  <a:gd name="T18" fmla="*/ 736 w 1154"/>
                  <a:gd name="T19" fmla="*/ 508 h 2828"/>
                  <a:gd name="T20" fmla="*/ 796 w 1154"/>
                  <a:gd name="T21" fmla="*/ 332 h 2828"/>
                  <a:gd name="T22" fmla="*/ 852 w 1154"/>
                  <a:gd name="T23" fmla="*/ 220 h 2828"/>
                  <a:gd name="T24" fmla="*/ 930 w 1154"/>
                  <a:gd name="T25" fmla="*/ 106 h 2828"/>
                  <a:gd name="T26" fmla="*/ 1016 w 1154"/>
                  <a:gd name="T27" fmla="*/ 34 h 2828"/>
                  <a:gd name="T28" fmla="*/ 1110 w 1154"/>
                  <a:gd name="T29" fmla="*/ 2 h 2828"/>
                  <a:gd name="T30" fmla="*/ 1154 w 1154"/>
                  <a:gd name="T31" fmla="*/ 2 h 2828"/>
                  <a:gd name="T32" fmla="*/ 1004 w 1154"/>
                  <a:gd name="T33" fmla="*/ 10 h 2828"/>
                  <a:gd name="T34" fmla="*/ 844 w 1154"/>
                  <a:gd name="T35" fmla="*/ 58 h 2828"/>
                  <a:gd name="T36" fmla="*/ 696 w 1154"/>
                  <a:gd name="T37" fmla="*/ 140 h 2828"/>
                  <a:gd name="T38" fmla="*/ 560 w 1154"/>
                  <a:gd name="T39" fmla="*/ 262 h 2828"/>
                  <a:gd name="T40" fmla="*/ 464 w 1154"/>
                  <a:gd name="T41" fmla="*/ 378 h 2828"/>
                  <a:gd name="T42" fmla="*/ 356 w 1154"/>
                  <a:gd name="T43" fmla="*/ 556 h 2828"/>
                  <a:gd name="T44" fmla="*/ 282 w 1154"/>
                  <a:gd name="T45" fmla="*/ 754 h 2828"/>
                  <a:gd name="T46" fmla="*/ 242 w 1154"/>
                  <a:gd name="T47" fmla="*/ 966 h 2828"/>
                  <a:gd name="T48" fmla="*/ 232 w 1154"/>
                  <a:gd name="T49" fmla="*/ 1138 h 2828"/>
                  <a:gd name="T50" fmla="*/ 252 w 1154"/>
                  <a:gd name="T51" fmla="*/ 1376 h 2828"/>
                  <a:gd name="T52" fmla="*/ 278 w 1154"/>
                  <a:gd name="T53" fmla="*/ 1500 h 2828"/>
                  <a:gd name="T54" fmla="*/ 330 w 1154"/>
                  <a:gd name="T55" fmla="*/ 1658 h 2828"/>
                  <a:gd name="T56" fmla="*/ 348 w 1154"/>
                  <a:gd name="T57" fmla="*/ 1702 h 2828"/>
                  <a:gd name="T58" fmla="*/ 862 w 1154"/>
                  <a:gd name="T59" fmla="*/ 2726 h 2828"/>
                  <a:gd name="T60" fmla="*/ 934 w 1154"/>
                  <a:gd name="T61" fmla="*/ 2786 h 2828"/>
                  <a:gd name="T62" fmla="*/ 1042 w 1154"/>
                  <a:gd name="T63" fmla="*/ 2820 h 2828"/>
                  <a:gd name="T64" fmla="*/ 974 w 1154"/>
                  <a:gd name="T65" fmla="*/ 2812 h 2828"/>
                  <a:gd name="T66" fmla="*/ 852 w 1154"/>
                  <a:gd name="T67" fmla="*/ 2770 h 2828"/>
                  <a:gd name="T68" fmla="*/ 188 w 1154"/>
                  <a:gd name="T69" fmla="*/ 1762 h 2828"/>
                  <a:gd name="T70" fmla="*/ 144 w 1154"/>
                  <a:gd name="T71" fmla="*/ 1692 h 2828"/>
                  <a:gd name="T72" fmla="*/ 96 w 1154"/>
                  <a:gd name="T73" fmla="*/ 1596 h 2828"/>
                  <a:gd name="T74" fmla="*/ 46 w 1154"/>
                  <a:gd name="T75" fmla="*/ 1462 h 2828"/>
                  <a:gd name="T76" fmla="*/ 8 w 1154"/>
                  <a:gd name="T77" fmla="*/ 1284 h 2828"/>
                  <a:gd name="T78" fmla="*/ 0 w 1154"/>
                  <a:gd name="T79" fmla="*/ 1078 h 2828"/>
                  <a:gd name="T80" fmla="*/ 20 w 1154"/>
                  <a:gd name="T81" fmla="*/ 916 h 2828"/>
                  <a:gd name="T82" fmla="*/ 62 w 1154"/>
                  <a:gd name="T83" fmla="*/ 754 h 2828"/>
                  <a:gd name="T84" fmla="*/ 128 w 1154"/>
                  <a:gd name="T85" fmla="*/ 604 h 2828"/>
                  <a:gd name="T86" fmla="*/ 218 w 1154"/>
                  <a:gd name="T87" fmla="*/ 462 h 2828"/>
                  <a:gd name="T88" fmla="*/ 332 w 1154"/>
                  <a:gd name="T89" fmla="*/ 330 h 2828"/>
                  <a:gd name="T90" fmla="*/ 456 w 1154"/>
                  <a:gd name="T91" fmla="*/ 222 h 2828"/>
                  <a:gd name="T92" fmla="*/ 632 w 1154"/>
                  <a:gd name="T93" fmla="*/ 112 h 2828"/>
                  <a:gd name="T94" fmla="*/ 826 w 1154"/>
                  <a:gd name="T95" fmla="*/ 38 h 2828"/>
                  <a:gd name="T96" fmla="*/ 1034 w 1154"/>
                  <a:gd name="T97" fmla="*/ 4 h 2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4" h="2828">
                    <a:moveTo>
                      <a:pt x="1154" y="2"/>
                    </a:moveTo>
                    <a:lnTo>
                      <a:pt x="1154" y="2828"/>
                    </a:lnTo>
                    <a:lnTo>
                      <a:pt x="1154" y="2828"/>
                    </a:lnTo>
                    <a:lnTo>
                      <a:pt x="1140" y="2828"/>
                    </a:lnTo>
                    <a:lnTo>
                      <a:pt x="1140" y="2828"/>
                    </a:lnTo>
                    <a:lnTo>
                      <a:pt x="1114" y="2828"/>
                    </a:lnTo>
                    <a:lnTo>
                      <a:pt x="1114" y="2828"/>
                    </a:lnTo>
                    <a:lnTo>
                      <a:pt x="1090" y="2822"/>
                    </a:lnTo>
                    <a:lnTo>
                      <a:pt x="1068" y="2814"/>
                    </a:lnTo>
                    <a:lnTo>
                      <a:pt x="1048" y="2802"/>
                    </a:lnTo>
                    <a:lnTo>
                      <a:pt x="1030" y="2786"/>
                    </a:lnTo>
                    <a:lnTo>
                      <a:pt x="1030" y="2786"/>
                    </a:lnTo>
                    <a:lnTo>
                      <a:pt x="1016" y="2772"/>
                    </a:lnTo>
                    <a:lnTo>
                      <a:pt x="1006" y="2758"/>
                    </a:lnTo>
                    <a:lnTo>
                      <a:pt x="996" y="2742"/>
                    </a:lnTo>
                    <a:lnTo>
                      <a:pt x="990" y="2726"/>
                    </a:lnTo>
                    <a:lnTo>
                      <a:pt x="738" y="1766"/>
                    </a:lnTo>
                    <a:lnTo>
                      <a:pt x="738" y="1766"/>
                    </a:lnTo>
                    <a:lnTo>
                      <a:pt x="718" y="1700"/>
                    </a:lnTo>
                    <a:lnTo>
                      <a:pt x="718" y="1700"/>
                    </a:lnTo>
                    <a:lnTo>
                      <a:pt x="718" y="1694"/>
                    </a:lnTo>
                    <a:lnTo>
                      <a:pt x="718" y="1694"/>
                    </a:lnTo>
                    <a:lnTo>
                      <a:pt x="704" y="1632"/>
                    </a:lnTo>
                    <a:lnTo>
                      <a:pt x="692" y="1566"/>
                    </a:lnTo>
                    <a:lnTo>
                      <a:pt x="682" y="1500"/>
                    </a:lnTo>
                    <a:lnTo>
                      <a:pt x="674" y="1432"/>
                    </a:lnTo>
                    <a:lnTo>
                      <a:pt x="666" y="1360"/>
                    </a:lnTo>
                    <a:lnTo>
                      <a:pt x="662" y="1288"/>
                    </a:lnTo>
                    <a:lnTo>
                      <a:pt x="658" y="1214"/>
                    </a:lnTo>
                    <a:lnTo>
                      <a:pt x="658" y="1136"/>
                    </a:lnTo>
                    <a:lnTo>
                      <a:pt x="658" y="1136"/>
                    </a:lnTo>
                    <a:lnTo>
                      <a:pt x="660" y="1022"/>
                    </a:lnTo>
                    <a:lnTo>
                      <a:pt x="666" y="910"/>
                    </a:lnTo>
                    <a:lnTo>
                      <a:pt x="678" y="804"/>
                    </a:lnTo>
                    <a:lnTo>
                      <a:pt x="684" y="752"/>
                    </a:lnTo>
                    <a:lnTo>
                      <a:pt x="692" y="700"/>
                    </a:lnTo>
                    <a:lnTo>
                      <a:pt x="702" y="652"/>
                    </a:lnTo>
                    <a:lnTo>
                      <a:pt x="712" y="602"/>
                    </a:lnTo>
                    <a:lnTo>
                      <a:pt x="724" y="554"/>
                    </a:lnTo>
                    <a:lnTo>
                      <a:pt x="736" y="508"/>
                    </a:lnTo>
                    <a:lnTo>
                      <a:pt x="750" y="462"/>
                    </a:lnTo>
                    <a:lnTo>
                      <a:pt x="764" y="418"/>
                    </a:lnTo>
                    <a:lnTo>
                      <a:pt x="780" y="374"/>
                    </a:lnTo>
                    <a:lnTo>
                      <a:pt x="796" y="332"/>
                    </a:lnTo>
                    <a:lnTo>
                      <a:pt x="796" y="332"/>
                    </a:lnTo>
                    <a:lnTo>
                      <a:pt x="814" y="292"/>
                    </a:lnTo>
                    <a:lnTo>
                      <a:pt x="832" y="254"/>
                    </a:lnTo>
                    <a:lnTo>
                      <a:pt x="852" y="220"/>
                    </a:lnTo>
                    <a:lnTo>
                      <a:pt x="870" y="188"/>
                    </a:lnTo>
                    <a:lnTo>
                      <a:pt x="890" y="158"/>
                    </a:lnTo>
                    <a:lnTo>
                      <a:pt x="910" y="130"/>
                    </a:lnTo>
                    <a:lnTo>
                      <a:pt x="930" y="106"/>
                    </a:lnTo>
                    <a:lnTo>
                      <a:pt x="952" y="84"/>
                    </a:lnTo>
                    <a:lnTo>
                      <a:pt x="972" y="64"/>
                    </a:lnTo>
                    <a:lnTo>
                      <a:pt x="994" y="48"/>
                    </a:lnTo>
                    <a:lnTo>
                      <a:pt x="1016" y="34"/>
                    </a:lnTo>
                    <a:lnTo>
                      <a:pt x="1040" y="22"/>
                    </a:lnTo>
                    <a:lnTo>
                      <a:pt x="1062" y="12"/>
                    </a:lnTo>
                    <a:lnTo>
                      <a:pt x="1086" y="6"/>
                    </a:lnTo>
                    <a:lnTo>
                      <a:pt x="1110" y="2"/>
                    </a:lnTo>
                    <a:lnTo>
                      <a:pt x="1134" y="0"/>
                    </a:lnTo>
                    <a:lnTo>
                      <a:pt x="1134" y="0"/>
                    </a:lnTo>
                    <a:lnTo>
                      <a:pt x="1154" y="2"/>
                    </a:lnTo>
                    <a:lnTo>
                      <a:pt x="1154" y="2"/>
                    </a:lnTo>
                    <a:close/>
                    <a:moveTo>
                      <a:pt x="1088" y="0"/>
                    </a:moveTo>
                    <a:lnTo>
                      <a:pt x="1088" y="0"/>
                    </a:lnTo>
                    <a:lnTo>
                      <a:pt x="1046" y="4"/>
                    </a:lnTo>
                    <a:lnTo>
                      <a:pt x="1004" y="10"/>
                    </a:lnTo>
                    <a:lnTo>
                      <a:pt x="962" y="18"/>
                    </a:lnTo>
                    <a:lnTo>
                      <a:pt x="922" y="30"/>
                    </a:lnTo>
                    <a:lnTo>
                      <a:pt x="882" y="42"/>
                    </a:lnTo>
                    <a:lnTo>
                      <a:pt x="844" y="58"/>
                    </a:lnTo>
                    <a:lnTo>
                      <a:pt x="806" y="74"/>
                    </a:lnTo>
                    <a:lnTo>
                      <a:pt x="768" y="94"/>
                    </a:lnTo>
                    <a:lnTo>
                      <a:pt x="732" y="116"/>
                    </a:lnTo>
                    <a:lnTo>
                      <a:pt x="696" y="140"/>
                    </a:lnTo>
                    <a:lnTo>
                      <a:pt x="660" y="168"/>
                    </a:lnTo>
                    <a:lnTo>
                      <a:pt x="626" y="196"/>
                    </a:lnTo>
                    <a:lnTo>
                      <a:pt x="592" y="228"/>
                    </a:lnTo>
                    <a:lnTo>
                      <a:pt x="560" y="262"/>
                    </a:lnTo>
                    <a:lnTo>
                      <a:pt x="526" y="296"/>
                    </a:lnTo>
                    <a:lnTo>
                      <a:pt x="496" y="334"/>
                    </a:lnTo>
                    <a:lnTo>
                      <a:pt x="496" y="334"/>
                    </a:lnTo>
                    <a:lnTo>
                      <a:pt x="464" y="378"/>
                    </a:lnTo>
                    <a:lnTo>
                      <a:pt x="434" y="420"/>
                    </a:lnTo>
                    <a:lnTo>
                      <a:pt x="406" y="464"/>
                    </a:lnTo>
                    <a:lnTo>
                      <a:pt x="380" y="510"/>
                    </a:lnTo>
                    <a:lnTo>
                      <a:pt x="356" y="556"/>
                    </a:lnTo>
                    <a:lnTo>
                      <a:pt x="334" y="604"/>
                    </a:lnTo>
                    <a:lnTo>
                      <a:pt x="316" y="652"/>
                    </a:lnTo>
                    <a:lnTo>
                      <a:pt x="298" y="702"/>
                    </a:lnTo>
                    <a:lnTo>
                      <a:pt x="282" y="754"/>
                    </a:lnTo>
                    <a:lnTo>
                      <a:pt x="268" y="804"/>
                    </a:lnTo>
                    <a:lnTo>
                      <a:pt x="258" y="858"/>
                    </a:lnTo>
                    <a:lnTo>
                      <a:pt x="248" y="912"/>
                    </a:lnTo>
                    <a:lnTo>
                      <a:pt x="242" y="966"/>
                    </a:lnTo>
                    <a:lnTo>
                      <a:pt x="236" y="1022"/>
                    </a:lnTo>
                    <a:lnTo>
                      <a:pt x="232" y="1080"/>
                    </a:lnTo>
                    <a:lnTo>
                      <a:pt x="232" y="1138"/>
                    </a:lnTo>
                    <a:lnTo>
                      <a:pt x="232" y="1138"/>
                    </a:lnTo>
                    <a:lnTo>
                      <a:pt x="234" y="1200"/>
                    </a:lnTo>
                    <a:lnTo>
                      <a:pt x="236" y="1260"/>
                    </a:lnTo>
                    <a:lnTo>
                      <a:pt x="244" y="1318"/>
                    </a:lnTo>
                    <a:lnTo>
                      <a:pt x="252" y="1376"/>
                    </a:lnTo>
                    <a:lnTo>
                      <a:pt x="252" y="1376"/>
                    </a:lnTo>
                    <a:lnTo>
                      <a:pt x="260" y="1418"/>
                    </a:lnTo>
                    <a:lnTo>
                      <a:pt x="268" y="1460"/>
                    </a:lnTo>
                    <a:lnTo>
                      <a:pt x="278" y="1500"/>
                    </a:lnTo>
                    <a:lnTo>
                      <a:pt x="288" y="1540"/>
                    </a:lnTo>
                    <a:lnTo>
                      <a:pt x="300" y="1580"/>
                    </a:lnTo>
                    <a:lnTo>
                      <a:pt x="314" y="1620"/>
                    </a:lnTo>
                    <a:lnTo>
                      <a:pt x="330" y="1658"/>
                    </a:lnTo>
                    <a:lnTo>
                      <a:pt x="346" y="1696"/>
                    </a:lnTo>
                    <a:lnTo>
                      <a:pt x="346" y="1696"/>
                    </a:lnTo>
                    <a:lnTo>
                      <a:pt x="348" y="1702"/>
                    </a:lnTo>
                    <a:lnTo>
                      <a:pt x="348" y="1702"/>
                    </a:lnTo>
                    <a:lnTo>
                      <a:pt x="364" y="1734"/>
                    </a:lnTo>
                    <a:lnTo>
                      <a:pt x="382" y="1766"/>
                    </a:lnTo>
                    <a:lnTo>
                      <a:pt x="862" y="2726"/>
                    </a:lnTo>
                    <a:lnTo>
                      <a:pt x="862" y="2726"/>
                    </a:lnTo>
                    <a:lnTo>
                      <a:pt x="874" y="2742"/>
                    </a:lnTo>
                    <a:lnTo>
                      <a:pt x="890" y="2758"/>
                    </a:lnTo>
                    <a:lnTo>
                      <a:pt x="910" y="2772"/>
                    </a:lnTo>
                    <a:lnTo>
                      <a:pt x="934" y="2786"/>
                    </a:lnTo>
                    <a:lnTo>
                      <a:pt x="934" y="2786"/>
                    </a:lnTo>
                    <a:lnTo>
                      <a:pt x="966" y="2800"/>
                    </a:lnTo>
                    <a:lnTo>
                      <a:pt x="1002" y="2812"/>
                    </a:lnTo>
                    <a:lnTo>
                      <a:pt x="1042" y="2820"/>
                    </a:lnTo>
                    <a:lnTo>
                      <a:pt x="1082" y="2826"/>
                    </a:lnTo>
                    <a:lnTo>
                      <a:pt x="1082" y="2826"/>
                    </a:lnTo>
                    <a:lnTo>
                      <a:pt x="1026" y="2820"/>
                    </a:lnTo>
                    <a:lnTo>
                      <a:pt x="974" y="2812"/>
                    </a:lnTo>
                    <a:lnTo>
                      <a:pt x="926" y="2800"/>
                    </a:lnTo>
                    <a:lnTo>
                      <a:pt x="882" y="2784"/>
                    </a:lnTo>
                    <a:lnTo>
                      <a:pt x="882" y="2784"/>
                    </a:lnTo>
                    <a:lnTo>
                      <a:pt x="852" y="2770"/>
                    </a:lnTo>
                    <a:lnTo>
                      <a:pt x="828" y="2756"/>
                    </a:lnTo>
                    <a:lnTo>
                      <a:pt x="806" y="2742"/>
                    </a:lnTo>
                    <a:lnTo>
                      <a:pt x="792" y="2726"/>
                    </a:lnTo>
                    <a:lnTo>
                      <a:pt x="188" y="1762"/>
                    </a:lnTo>
                    <a:lnTo>
                      <a:pt x="188" y="1762"/>
                    </a:lnTo>
                    <a:lnTo>
                      <a:pt x="146" y="1698"/>
                    </a:lnTo>
                    <a:lnTo>
                      <a:pt x="146" y="1698"/>
                    </a:lnTo>
                    <a:lnTo>
                      <a:pt x="144" y="1692"/>
                    </a:lnTo>
                    <a:lnTo>
                      <a:pt x="144" y="1692"/>
                    </a:lnTo>
                    <a:lnTo>
                      <a:pt x="126" y="1660"/>
                    </a:lnTo>
                    <a:lnTo>
                      <a:pt x="110" y="1630"/>
                    </a:lnTo>
                    <a:lnTo>
                      <a:pt x="96" y="1596"/>
                    </a:lnTo>
                    <a:lnTo>
                      <a:pt x="82" y="1564"/>
                    </a:lnTo>
                    <a:lnTo>
                      <a:pt x="68" y="1530"/>
                    </a:lnTo>
                    <a:lnTo>
                      <a:pt x="56" y="1496"/>
                    </a:lnTo>
                    <a:lnTo>
                      <a:pt x="46" y="1462"/>
                    </a:lnTo>
                    <a:lnTo>
                      <a:pt x="36" y="1428"/>
                    </a:lnTo>
                    <a:lnTo>
                      <a:pt x="28" y="1392"/>
                    </a:lnTo>
                    <a:lnTo>
                      <a:pt x="20" y="1358"/>
                    </a:lnTo>
                    <a:lnTo>
                      <a:pt x="8" y="1284"/>
                    </a:lnTo>
                    <a:lnTo>
                      <a:pt x="2" y="1210"/>
                    </a:lnTo>
                    <a:lnTo>
                      <a:pt x="0" y="1134"/>
                    </a:lnTo>
                    <a:lnTo>
                      <a:pt x="0" y="1134"/>
                    </a:lnTo>
                    <a:lnTo>
                      <a:pt x="0" y="1078"/>
                    </a:lnTo>
                    <a:lnTo>
                      <a:pt x="4" y="1022"/>
                    </a:lnTo>
                    <a:lnTo>
                      <a:pt x="10" y="968"/>
                    </a:lnTo>
                    <a:lnTo>
                      <a:pt x="20" y="916"/>
                    </a:lnTo>
                    <a:lnTo>
                      <a:pt x="20" y="916"/>
                    </a:lnTo>
                    <a:lnTo>
                      <a:pt x="28" y="874"/>
                    </a:lnTo>
                    <a:lnTo>
                      <a:pt x="38" y="834"/>
                    </a:lnTo>
                    <a:lnTo>
                      <a:pt x="50" y="794"/>
                    </a:lnTo>
                    <a:lnTo>
                      <a:pt x="62" y="754"/>
                    </a:lnTo>
                    <a:lnTo>
                      <a:pt x="76" y="716"/>
                    </a:lnTo>
                    <a:lnTo>
                      <a:pt x="92" y="678"/>
                    </a:lnTo>
                    <a:lnTo>
                      <a:pt x="110" y="640"/>
                    </a:lnTo>
                    <a:lnTo>
                      <a:pt x="128" y="604"/>
                    </a:lnTo>
                    <a:lnTo>
                      <a:pt x="148" y="566"/>
                    </a:lnTo>
                    <a:lnTo>
                      <a:pt x="170" y="532"/>
                    </a:lnTo>
                    <a:lnTo>
                      <a:pt x="194" y="496"/>
                    </a:lnTo>
                    <a:lnTo>
                      <a:pt x="218" y="462"/>
                    </a:lnTo>
                    <a:lnTo>
                      <a:pt x="244" y="428"/>
                    </a:lnTo>
                    <a:lnTo>
                      <a:pt x="272" y="394"/>
                    </a:lnTo>
                    <a:lnTo>
                      <a:pt x="302" y="362"/>
                    </a:lnTo>
                    <a:lnTo>
                      <a:pt x="332" y="330"/>
                    </a:lnTo>
                    <a:lnTo>
                      <a:pt x="332" y="330"/>
                    </a:lnTo>
                    <a:lnTo>
                      <a:pt x="372" y="292"/>
                    </a:lnTo>
                    <a:lnTo>
                      <a:pt x="412" y="256"/>
                    </a:lnTo>
                    <a:lnTo>
                      <a:pt x="456" y="222"/>
                    </a:lnTo>
                    <a:lnTo>
                      <a:pt x="498" y="192"/>
                    </a:lnTo>
                    <a:lnTo>
                      <a:pt x="542" y="162"/>
                    </a:lnTo>
                    <a:lnTo>
                      <a:pt x="586" y="136"/>
                    </a:lnTo>
                    <a:lnTo>
                      <a:pt x="632" y="112"/>
                    </a:lnTo>
                    <a:lnTo>
                      <a:pt x="680" y="90"/>
                    </a:lnTo>
                    <a:lnTo>
                      <a:pt x="728" y="70"/>
                    </a:lnTo>
                    <a:lnTo>
                      <a:pt x="776" y="54"/>
                    </a:lnTo>
                    <a:lnTo>
                      <a:pt x="826" y="38"/>
                    </a:lnTo>
                    <a:lnTo>
                      <a:pt x="876" y="26"/>
                    </a:lnTo>
                    <a:lnTo>
                      <a:pt x="928" y="16"/>
                    </a:lnTo>
                    <a:lnTo>
                      <a:pt x="980" y="8"/>
                    </a:lnTo>
                    <a:lnTo>
                      <a:pt x="1034" y="4"/>
                    </a:lnTo>
                    <a:lnTo>
                      <a:pt x="1088" y="0"/>
                    </a:lnTo>
                    <a:lnTo>
                      <a:pt x="1088" y="0"/>
                    </a:lnTo>
                    <a:close/>
                  </a:path>
                </a:pathLst>
              </a:cu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600"/>
                <a:endParaRPr lang="en-US" sz="135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sp>
            <p:nvSpPr>
              <p:cNvPr id="24" name="Freeform 539"/>
              <p:cNvSpPr/>
              <p:nvPr>
                <p:custDataLst>
                  <p:tags r:id="rId18"/>
                </p:custDataLst>
              </p:nvPr>
            </p:nvSpPr>
            <p:spPr bwMode="auto">
              <a:xfrm>
                <a:off x="1621422" y="4979831"/>
                <a:ext cx="60789" cy="24315"/>
              </a:xfrm>
              <a:custGeom>
                <a:avLst/>
                <a:gdLst>
                  <a:gd name="T0" fmla="*/ 58 w 60"/>
                  <a:gd name="T1" fmla="*/ 16 h 24"/>
                  <a:gd name="T2" fmla="*/ 58 w 60"/>
                  <a:gd name="T3" fmla="*/ 16 h 24"/>
                  <a:gd name="T4" fmla="*/ 50 w 60"/>
                  <a:gd name="T5" fmla="*/ 22 h 24"/>
                  <a:gd name="T6" fmla="*/ 50 w 60"/>
                  <a:gd name="T7" fmla="*/ 22 h 24"/>
                  <a:gd name="T8" fmla="*/ 42 w 60"/>
                  <a:gd name="T9" fmla="*/ 24 h 24"/>
                  <a:gd name="T10" fmla="*/ 30 w 60"/>
                  <a:gd name="T11" fmla="*/ 24 h 24"/>
                  <a:gd name="T12" fmla="*/ 30 w 60"/>
                  <a:gd name="T13" fmla="*/ 24 h 24"/>
                  <a:gd name="T14" fmla="*/ 20 w 60"/>
                  <a:gd name="T15" fmla="*/ 24 h 24"/>
                  <a:gd name="T16" fmla="*/ 10 w 60"/>
                  <a:gd name="T17" fmla="*/ 22 h 24"/>
                  <a:gd name="T18" fmla="*/ 10 w 60"/>
                  <a:gd name="T19" fmla="*/ 22 h 24"/>
                  <a:gd name="T20" fmla="*/ 8 w 60"/>
                  <a:gd name="T21" fmla="*/ 22 h 24"/>
                  <a:gd name="T22" fmla="*/ 8 w 60"/>
                  <a:gd name="T23" fmla="*/ 22 h 24"/>
                  <a:gd name="T24" fmla="*/ 0 w 60"/>
                  <a:gd name="T25" fmla="*/ 14 h 24"/>
                  <a:gd name="T26" fmla="*/ 0 w 60"/>
                  <a:gd name="T27" fmla="*/ 10 h 24"/>
                  <a:gd name="T28" fmla="*/ 0 w 60"/>
                  <a:gd name="T29" fmla="*/ 10 h 24"/>
                  <a:gd name="T30" fmla="*/ 4 w 60"/>
                  <a:gd name="T31" fmla="*/ 6 h 24"/>
                  <a:gd name="T32" fmla="*/ 8 w 60"/>
                  <a:gd name="T33" fmla="*/ 4 h 24"/>
                  <a:gd name="T34" fmla="*/ 8 w 60"/>
                  <a:gd name="T35" fmla="*/ 4 h 24"/>
                  <a:gd name="T36" fmla="*/ 18 w 60"/>
                  <a:gd name="T37" fmla="*/ 2 h 24"/>
                  <a:gd name="T38" fmla="*/ 30 w 60"/>
                  <a:gd name="T39" fmla="*/ 0 h 24"/>
                  <a:gd name="T40" fmla="*/ 30 w 60"/>
                  <a:gd name="T41" fmla="*/ 0 h 24"/>
                  <a:gd name="T42" fmla="*/ 42 w 60"/>
                  <a:gd name="T43" fmla="*/ 2 h 24"/>
                  <a:gd name="T44" fmla="*/ 50 w 60"/>
                  <a:gd name="T45" fmla="*/ 4 h 24"/>
                  <a:gd name="T46" fmla="*/ 50 w 60"/>
                  <a:gd name="T47" fmla="*/ 4 h 24"/>
                  <a:gd name="T48" fmla="*/ 58 w 60"/>
                  <a:gd name="T49" fmla="*/ 8 h 24"/>
                  <a:gd name="T50" fmla="*/ 60 w 60"/>
                  <a:gd name="T51" fmla="*/ 10 h 24"/>
                  <a:gd name="T52" fmla="*/ 60 w 60"/>
                  <a:gd name="T53" fmla="*/ 12 h 24"/>
                  <a:gd name="T54" fmla="*/ 60 w 60"/>
                  <a:gd name="T55" fmla="*/ 14 h 24"/>
                  <a:gd name="T56" fmla="*/ 60 w 60"/>
                  <a:gd name="T57" fmla="*/ 14 h 24"/>
                  <a:gd name="T58" fmla="*/ 60 w 60"/>
                  <a:gd name="T59" fmla="*/ 16 h 24"/>
                  <a:gd name="T60" fmla="*/ 58 w 60"/>
                  <a:gd name="T61" fmla="*/ 16 h 24"/>
                  <a:gd name="T62" fmla="*/ 58 w 60"/>
                  <a:gd name="T6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24">
                    <a:moveTo>
                      <a:pt x="58" y="16"/>
                    </a:moveTo>
                    <a:lnTo>
                      <a:pt x="58" y="16"/>
                    </a:lnTo>
                    <a:lnTo>
                      <a:pt x="50" y="22"/>
                    </a:lnTo>
                    <a:lnTo>
                      <a:pt x="50" y="22"/>
                    </a:lnTo>
                    <a:lnTo>
                      <a:pt x="42" y="24"/>
                    </a:lnTo>
                    <a:lnTo>
                      <a:pt x="30" y="24"/>
                    </a:lnTo>
                    <a:lnTo>
                      <a:pt x="30" y="24"/>
                    </a:lnTo>
                    <a:lnTo>
                      <a:pt x="20" y="24"/>
                    </a:lnTo>
                    <a:lnTo>
                      <a:pt x="10" y="22"/>
                    </a:lnTo>
                    <a:lnTo>
                      <a:pt x="10" y="22"/>
                    </a:lnTo>
                    <a:lnTo>
                      <a:pt x="8" y="22"/>
                    </a:lnTo>
                    <a:lnTo>
                      <a:pt x="8" y="22"/>
                    </a:lnTo>
                    <a:lnTo>
                      <a:pt x="0" y="14"/>
                    </a:lnTo>
                    <a:lnTo>
                      <a:pt x="0" y="10"/>
                    </a:lnTo>
                    <a:lnTo>
                      <a:pt x="0" y="10"/>
                    </a:lnTo>
                    <a:lnTo>
                      <a:pt x="4" y="6"/>
                    </a:lnTo>
                    <a:lnTo>
                      <a:pt x="8" y="4"/>
                    </a:lnTo>
                    <a:lnTo>
                      <a:pt x="8" y="4"/>
                    </a:lnTo>
                    <a:lnTo>
                      <a:pt x="18" y="2"/>
                    </a:lnTo>
                    <a:lnTo>
                      <a:pt x="30" y="0"/>
                    </a:lnTo>
                    <a:lnTo>
                      <a:pt x="30" y="0"/>
                    </a:lnTo>
                    <a:lnTo>
                      <a:pt x="42" y="2"/>
                    </a:lnTo>
                    <a:lnTo>
                      <a:pt x="50" y="4"/>
                    </a:lnTo>
                    <a:lnTo>
                      <a:pt x="50" y="4"/>
                    </a:lnTo>
                    <a:lnTo>
                      <a:pt x="58" y="8"/>
                    </a:lnTo>
                    <a:lnTo>
                      <a:pt x="60" y="10"/>
                    </a:lnTo>
                    <a:lnTo>
                      <a:pt x="60" y="12"/>
                    </a:lnTo>
                    <a:lnTo>
                      <a:pt x="60" y="14"/>
                    </a:lnTo>
                    <a:lnTo>
                      <a:pt x="60" y="14"/>
                    </a:lnTo>
                    <a:lnTo>
                      <a:pt x="60" y="16"/>
                    </a:lnTo>
                    <a:lnTo>
                      <a:pt x="58" y="16"/>
                    </a:lnTo>
                    <a:lnTo>
                      <a:pt x="58" y="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600"/>
                <a:endParaRPr lang="en-US" sz="1350">
                  <a:solidFill>
                    <a:prstClr val="black">
                      <a:lumMod val="75000"/>
                      <a:lumOff val="25000"/>
                    </a:prstClr>
                  </a:solidFill>
                  <a:latin typeface="字魂58号-创中黑" panose="00000500000000000000" pitchFamily="2" charset="-122"/>
                  <a:ea typeface="字魂58号-创中黑" panose="00000500000000000000" pitchFamily="2" charset="-122"/>
                </a:endParaRPr>
              </a:p>
            </p:txBody>
          </p:sp>
        </p:grpSp>
      </p:grpSp>
      <p:sp>
        <p:nvSpPr>
          <p:cNvPr id="2" name="文本框 1"/>
          <p:cNvSpPr txBox="1"/>
          <p:nvPr>
            <p:custDataLst>
              <p:tags r:id="rId19"/>
            </p:custDataLst>
          </p:nvPr>
        </p:nvSpPr>
        <p:spPr>
          <a:xfrm>
            <a:off x="516255" y="1184275"/>
            <a:ext cx="11321415" cy="3476625"/>
          </a:xfrm>
          <a:prstGeom prst="rect">
            <a:avLst/>
          </a:prstGeom>
          <a:noFill/>
        </p:spPr>
        <p:txBody>
          <a:bodyPr wrap="square" rtlCol="0">
            <a:spAutoFit/>
          </a:bodyPr>
          <a:lstStyle/>
          <a:p>
            <a:r>
              <a:rPr sz="2800" b="0" i="0">
                <a:effectLst/>
                <a:latin typeface="微软雅黑" panose="020B0503020204020204" charset="-122"/>
                <a:ea typeface="微软雅黑" panose="020B0503020204020204" charset="-122"/>
              </a:rPr>
              <a:t>为庆祝四月二十日中国语言日，你校举办了主题活动。请你为校英文报写一篇报道，内容包括:</a:t>
            </a:r>
            <a:endParaRPr sz="2800" b="0" i="0">
              <a:effectLst/>
              <a:latin typeface="微软雅黑" panose="020B0503020204020204" charset="-122"/>
              <a:ea typeface="微软雅黑" panose="020B0503020204020204" charset="-122"/>
            </a:endParaRPr>
          </a:p>
          <a:p>
            <a:r>
              <a:rPr sz="2800" b="0" i="0">
                <a:effectLst/>
                <a:latin typeface="微软雅黑" panose="020B0503020204020204" charset="-122"/>
                <a:ea typeface="微软雅黑" panose="020B0503020204020204" charset="-122"/>
              </a:rPr>
              <a:t>1.活动内容:</a:t>
            </a:r>
            <a:endParaRPr sz="2800" b="0" i="0">
              <a:effectLst/>
              <a:latin typeface="微软雅黑" panose="020B0503020204020204" charset="-122"/>
              <a:ea typeface="微软雅黑" panose="020B0503020204020204" charset="-122"/>
            </a:endParaRPr>
          </a:p>
          <a:p>
            <a:r>
              <a:rPr sz="2800" b="0" i="0">
                <a:effectLst/>
                <a:latin typeface="微软雅黑" panose="020B0503020204020204" charset="-122"/>
                <a:ea typeface="微软雅黑" panose="020B0503020204020204" charset="-122"/>
              </a:rPr>
              <a:t>2.活动反响。</a:t>
            </a:r>
            <a:endParaRPr sz="2800" b="0" i="0">
              <a:effectLst/>
              <a:latin typeface="微软雅黑" panose="020B0503020204020204" charset="-122"/>
              <a:ea typeface="微软雅黑" panose="020B0503020204020204" charset="-122"/>
            </a:endParaRPr>
          </a:p>
          <a:p>
            <a:r>
              <a:rPr sz="2800" b="0" i="0">
                <a:effectLst/>
                <a:latin typeface="微软雅黑" panose="020B0503020204020204" charset="-122"/>
                <a:ea typeface="微软雅黑" panose="020B0503020204020204" charset="-122"/>
              </a:rPr>
              <a:t>注意:</a:t>
            </a:r>
            <a:endParaRPr sz="2800" b="0" i="0">
              <a:effectLst/>
              <a:latin typeface="微软雅黑" panose="020B0503020204020204" charset="-122"/>
              <a:ea typeface="微软雅黑" panose="020B0503020204020204" charset="-122"/>
            </a:endParaRPr>
          </a:p>
          <a:p>
            <a:r>
              <a:rPr sz="2800" b="0" i="0">
                <a:effectLst/>
                <a:latin typeface="微软雅黑" panose="020B0503020204020204" charset="-122"/>
                <a:ea typeface="微软雅黑" panose="020B0503020204020204" charset="-122"/>
              </a:rPr>
              <a:t>1.写作词数应为 80 左右:</a:t>
            </a:r>
            <a:endParaRPr sz="2800" b="0" i="0">
              <a:effectLst/>
              <a:latin typeface="微软雅黑" panose="020B0503020204020204" charset="-122"/>
              <a:ea typeface="微软雅黑" panose="020B0503020204020204" charset="-122"/>
            </a:endParaRPr>
          </a:p>
          <a:p>
            <a:r>
              <a:rPr sz="2800" b="0" i="0">
                <a:effectLst/>
                <a:latin typeface="微软雅黑" panose="020B0503020204020204" charset="-122"/>
                <a:ea typeface="微软雅黑" panose="020B0503020204020204" charset="-122"/>
              </a:rPr>
              <a:t>2.请按如下格式在答题卡的相应位置作答。</a:t>
            </a:r>
            <a:endParaRPr sz="2800" b="0" i="0">
              <a:effectLst/>
              <a:latin typeface="微软雅黑" panose="020B0503020204020204" charset="-122"/>
              <a:ea typeface="微软雅黑" panose="020B0503020204020204" charset="-122"/>
            </a:endParaRPr>
          </a:p>
          <a:p>
            <a:r>
              <a:rPr lang="en-US" altLang="zh-CN" sz="2400" b="1" err="1"/>
              <a:t>                    Chinese Language Day Celebrations on Campus</a:t>
            </a:r>
            <a:endParaRPr lang="zh-CN" altLang="en-US" sz="2800"/>
          </a:p>
        </p:txBody>
      </p:sp>
      <p:sp>
        <p:nvSpPr>
          <p:cNvPr id="3" name="TextBox 2"/>
          <p:cNvSpPr txBox="1"/>
          <p:nvPr>
            <p:custDataLst>
              <p:tags r:id="rId20"/>
            </p:custDataLst>
          </p:nvPr>
        </p:nvSpPr>
        <p:spPr>
          <a:xfrm>
            <a:off x="322258" y="43443"/>
            <a:ext cx="2952328" cy="645160"/>
          </a:xfrm>
          <a:prstGeom prst="rect">
            <a:avLst/>
          </a:prstGeom>
          <a:noFill/>
        </p:spPr>
        <p:txBody>
          <a:bodyPr wrap="square" rtlCol="0">
            <a:spAutoFit/>
          </a:bodyPr>
          <a:lstStyle/>
          <a:p>
            <a:r>
              <a:rPr lang="en-US" altLang="zh-CN" sz="3600" b="1">
                <a:solidFill>
                  <a:schemeClr val="tx1"/>
                </a:solidFill>
                <a:latin typeface="Times New Roman" panose="02020603050405020304" charset="0"/>
                <a:ea typeface="+mj-ea"/>
                <a:cs typeface="Times New Roman" panose="02020603050405020304" charset="0"/>
              </a:rPr>
              <a:t>Practice</a:t>
            </a:r>
            <a:r>
              <a:rPr lang="en-US" altLang="zh-CN" sz="3600" b="1">
                <a:solidFill>
                  <a:srgbClr val="FF0000"/>
                </a:solidFill>
                <a:latin typeface="Times New Roman" panose="02020603050405020304" charset="0"/>
                <a:ea typeface="+mj-ea"/>
                <a:cs typeface="Times New Roman" panose="02020603050405020304" charset="0"/>
              </a:rPr>
              <a:t> </a:t>
            </a:r>
            <a:endParaRPr lang="zh-CN" altLang="en-US" sz="3600" b="1">
              <a:solidFill>
                <a:srgbClr val="FF0000"/>
              </a:solidFill>
              <a:latin typeface="Times New Roman" panose="02020603050405020304" charset="0"/>
              <a:ea typeface="+mj-ea"/>
              <a:cs typeface="Times New Roman" panose="02020603050405020304" charset="0"/>
            </a:endParaRPr>
          </a:p>
        </p:txBody>
      </p:sp>
      <p:pic>
        <p:nvPicPr>
          <p:cNvPr id="4" name="图片 3" descr="图标 图片1"/>
          <p:cNvPicPr>
            <a:picLocks noChangeAspect="1"/>
          </p:cNvPicPr>
          <p:nvPr>
            <p:custDataLst>
              <p:tags r:id="rId21"/>
            </p:custDataLst>
          </p:nvPr>
        </p:nvPicPr>
        <p:blipFill>
          <a:blip r:embed="rId2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102870" y="0"/>
            <a:ext cx="11100435" cy="4742815"/>
          </a:xfrm>
          <a:prstGeom prst="rect">
            <a:avLst/>
          </a:prstGeom>
          <a:noFill/>
        </p:spPr>
        <p:txBody>
          <a:bodyPr wrap="square" rtlCol="0">
            <a:spAutoFit/>
          </a:bodyPr>
          <a:p>
            <a:pPr>
              <a:lnSpc>
                <a:spcPct val="120000"/>
              </a:lnSpc>
            </a:pPr>
            <a:endParaRPr lang="zh-CN" altLang="en-US" sz="2800"/>
          </a:p>
          <a:p>
            <a:pPr>
              <a:lnSpc>
                <a:spcPct val="120000"/>
              </a:lnSpc>
            </a:pPr>
            <a:r>
              <a:rPr sz="2800"/>
              <a:t>为庆祝四月二十日中国语言日，</a:t>
            </a:r>
            <a:r>
              <a:rPr sz="2800"/>
              <a:t>你校举办了主题活动。请你为校英文报写一篇报道，内容包括:</a:t>
            </a:r>
            <a:endParaRPr sz="2800"/>
          </a:p>
          <a:p>
            <a:pPr>
              <a:lnSpc>
                <a:spcPct val="120000"/>
              </a:lnSpc>
            </a:pPr>
            <a:r>
              <a:rPr sz="2800"/>
              <a:t>1.活动内容:</a:t>
            </a:r>
            <a:endParaRPr sz="2800"/>
          </a:p>
          <a:p>
            <a:pPr>
              <a:lnSpc>
                <a:spcPct val="120000"/>
              </a:lnSpc>
            </a:pPr>
            <a:r>
              <a:rPr sz="2800"/>
              <a:t>2.活动反响。</a:t>
            </a:r>
            <a:endParaRPr sz="2800"/>
          </a:p>
          <a:p>
            <a:pPr>
              <a:lnSpc>
                <a:spcPct val="120000"/>
              </a:lnSpc>
            </a:pPr>
            <a:r>
              <a:rPr sz="2800"/>
              <a:t>注意:</a:t>
            </a:r>
            <a:endParaRPr sz="2800"/>
          </a:p>
          <a:p>
            <a:pPr>
              <a:lnSpc>
                <a:spcPct val="120000"/>
              </a:lnSpc>
            </a:pPr>
            <a:r>
              <a:rPr sz="2800"/>
              <a:t>1.写作词数应为 80 左右:</a:t>
            </a:r>
            <a:endParaRPr sz="2800"/>
          </a:p>
          <a:p>
            <a:pPr>
              <a:lnSpc>
                <a:spcPct val="120000"/>
              </a:lnSpc>
            </a:pPr>
            <a:r>
              <a:rPr sz="2800"/>
              <a:t>2.请按如下格式在答题卡的相应位置作答。</a:t>
            </a:r>
            <a:endParaRPr sz="2800"/>
          </a:p>
          <a:p>
            <a:pPr algn="l">
              <a:lnSpc>
                <a:spcPct val="120000"/>
              </a:lnSpc>
            </a:pPr>
            <a:r>
              <a:rPr lang="en-US" altLang="zh-CN" sz="2800"/>
              <a:t>                       </a:t>
            </a:r>
            <a:endParaRPr lang="en-US" altLang="zh-CN" sz="2800"/>
          </a:p>
        </p:txBody>
      </p:sp>
      <p:sp>
        <p:nvSpPr>
          <p:cNvPr id="6" name="文本框 5"/>
          <p:cNvSpPr txBox="1"/>
          <p:nvPr>
            <p:custDataLst>
              <p:tags r:id="rId2"/>
            </p:custDataLst>
          </p:nvPr>
        </p:nvSpPr>
        <p:spPr>
          <a:xfrm>
            <a:off x="1825625" y="4371975"/>
            <a:ext cx="6066790" cy="2315210"/>
          </a:xfrm>
          <a:prstGeom prst="rect">
            <a:avLst/>
          </a:prstGeom>
          <a:noFill/>
          <a:ln w="28575" cmpd="dbl">
            <a:solidFill>
              <a:schemeClr val="bg1"/>
            </a:solidFill>
            <a:prstDash val="solid"/>
          </a:ln>
        </p:spPr>
        <p:txBody>
          <a:bodyPr wrap="square" rtlCol="0">
            <a:noAutofit/>
          </a:bodyPr>
          <a:p>
            <a:pPr algn="l">
              <a:buClrTx/>
              <a:buSzTx/>
              <a:buFontTx/>
            </a:pPr>
            <a:r>
              <a:rPr lang="zh-CN" sz="2800" b="1">
                <a:solidFill>
                  <a:srgbClr val="00B050"/>
                </a:solidFill>
                <a:latin typeface="楷体" panose="02010609060101010101" charset="-122"/>
                <a:ea typeface="楷体" panose="02010609060101010101" charset="-122"/>
                <a:sym typeface="+mn-ea"/>
              </a:rPr>
              <a:t>校园主题活动</a:t>
            </a:r>
            <a:endParaRPr lang="zh-CN" sz="2800" b="1">
              <a:solidFill>
                <a:srgbClr val="00B050"/>
              </a:solidFill>
              <a:latin typeface="楷体" panose="02010609060101010101" charset="-122"/>
              <a:ea typeface="楷体" panose="02010609060101010101" charset="-122"/>
              <a:sym typeface="+mn-ea"/>
            </a:endParaRPr>
          </a:p>
          <a:p>
            <a:pPr algn="l"/>
            <a:r>
              <a:rPr lang="zh-CN" sz="2800" b="1">
                <a:solidFill>
                  <a:srgbClr val="00B050"/>
                </a:solidFill>
                <a:latin typeface="楷体" panose="02010609060101010101" charset="-122"/>
                <a:ea typeface="楷体" panose="02010609060101010101" charset="-122"/>
              </a:rPr>
              <a:t>四月二十日</a:t>
            </a:r>
            <a:endParaRPr lang="zh-CN" sz="2800" b="1">
              <a:solidFill>
                <a:srgbClr val="00B050"/>
              </a:solidFill>
              <a:latin typeface="楷体" panose="02010609060101010101" charset="-122"/>
              <a:ea typeface="楷体" panose="02010609060101010101" charset="-122"/>
            </a:endParaRPr>
          </a:p>
          <a:p>
            <a:pPr algn="l"/>
            <a:r>
              <a:rPr lang="zh-CN" sz="2800" b="1">
                <a:solidFill>
                  <a:srgbClr val="00B050"/>
                </a:solidFill>
                <a:latin typeface="楷体" panose="02010609060101010101" charset="-122"/>
                <a:ea typeface="楷体" panose="02010609060101010101" charset="-122"/>
              </a:rPr>
              <a:t>校园</a:t>
            </a:r>
            <a:endParaRPr lang="zh-CN" sz="2800" b="1">
              <a:solidFill>
                <a:srgbClr val="00B050"/>
              </a:solidFill>
              <a:latin typeface="楷体" panose="02010609060101010101" charset="-122"/>
              <a:ea typeface="楷体" panose="02010609060101010101" charset="-122"/>
            </a:endParaRPr>
          </a:p>
          <a:p>
            <a:pPr algn="l"/>
            <a:r>
              <a:rPr lang="zh-CN" sz="2800" b="1">
                <a:solidFill>
                  <a:srgbClr val="00B050"/>
                </a:solidFill>
                <a:latin typeface="楷体" panose="02010609060101010101" charset="-122"/>
                <a:ea typeface="楷体" panose="02010609060101010101" charset="-122"/>
              </a:rPr>
              <a:t>校报记者</a:t>
            </a:r>
            <a:endParaRPr lang="zh-CN" sz="2800" b="1">
              <a:solidFill>
                <a:srgbClr val="00B050"/>
              </a:solidFill>
              <a:latin typeface="楷体" panose="02010609060101010101" charset="-122"/>
              <a:ea typeface="楷体" panose="02010609060101010101" charset="-122"/>
            </a:endParaRPr>
          </a:p>
          <a:p>
            <a:pPr algn="l"/>
            <a:r>
              <a:rPr lang="zh-CN" sz="2800" b="1">
                <a:solidFill>
                  <a:srgbClr val="00B050"/>
                </a:solidFill>
                <a:latin typeface="楷体" panose="02010609060101010101" charset="-122"/>
                <a:ea typeface="楷体" panose="02010609060101010101" charset="-122"/>
                <a:sym typeface="+mn-ea"/>
              </a:rPr>
              <a:t>为庆祝四月二十日中国语言日</a:t>
            </a:r>
            <a:endParaRPr lang="zh-CN" sz="2800" b="1">
              <a:solidFill>
                <a:srgbClr val="00B050"/>
              </a:solidFill>
              <a:latin typeface="楷体" panose="02010609060101010101" charset="-122"/>
              <a:ea typeface="楷体" panose="02010609060101010101" charset="-122"/>
              <a:sym typeface="+mn-ea"/>
            </a:endParaRPr>
          </a:p>
          <a:p>
            <a:pPr algn="l"/>
            <a:r>
              <a:rPr lang="zh-CN" sz="2800" b="1">
                <a:solidFill>
                  <a:srgbClr val="00B050"/>
                </a:solidFill>
                <a:latin typeface="楷体" panose="02010609060101010101" charset="-122"/>
                <a:ea typeface="楷体" panose="02010609060101010101" charset="-122"/>
              </a:rPr>
              <a:t>？？？</a:t>
            </a:r>
            <a:endParaRPr lang="zh-CN" sz="2800" b="1">
              <a:solidFill>
                <a:srgbClr val="00B050"/>
              </a:solidFill>
              <a:latin typeface="楷体" panose="02010609060101010101" charset="-122"/>
              <a:ea typeface="楷体" panose="02010609060101010101" charset="-122"/>
            </a:endParaRPr>
          </a:p>
        </p:txBody>
      </p:sp>
      <p:sp>
        <p:nvSpPr>
          <p:cNvPr id="25606" name="文本框 8"/>
          <p:cNvSpPr/>
          <p:nvPr>
            <p:custDataLst>
              <p:tags r:id="rId3"/>
            </p:custDataLst>
          </p:nvPr>
        </p:nvSpPr>
        <p:spPr>
          <a:xfrm>
            <a:off x="458986" y="4078357"/>
            <a:ext cx="2558728" cy="2676525"/>
          </a:xfrm>
          <a:prstGeom prst="rect">
            <a:avLst/>
          </a:prstGeom>
          <a:noFill/>
          <a:ln>
            <a:noFill/>
            <a:miter lim="800000"/>
          </a:ln>
        </p:spPr>
        <p:txBody>
          <a:bodyPr wrap="square" anchor="t" anchorCtr="0">
            <a:spAutoFit/>
          </a:bodyPr>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0" marR="0" lvl="0" indent="0"/>
            <a:r>
              <a:rPr lang="en-US" altLang="zh-CN" sz="2400" b="1">
                <a:highlight>
                  <a:srgbClr val="FFFF00"/>
                </a:highlight>
                <a:latin typeface="Times New Roman" panose="02020603050405020304" charset="0"/>
                <a:ea typeface="楷体" panose="02010609060101010101" charset="-122"/>
              </a:rPr>
              <a:t>5W+1H</a:t>
            </a:r>
            <a:endParaRPr lang="en-US" altLang="zh-CN" sz="2400" b="1">
              <a:latin typeface="Times New Roman" panose="02020603050405020304" charset="0"/>
              <a:ea typeface="楷体" panose="02010609060101010101" charset="-122"/>
            </a:endParaRPr>
          </a:p>
          <a:p>
            <a:pPr marL="0" marR="0" lvl="0" indent="0"/>
            <a:r>
              <a:rPr lang="en-US" altLang="zh-CN" sz="2400" b="1">
                <a:latin typeface="Times New Roman" panose="02020603050405020304" charset="0"/>
                <a:ea typeface="楷体" panose="02010609060101010101" charset="-122"/>
              </a:rPr>
              <a:t>What:</a:t>
            </a:r>
            <a:endParaRPr lang="en-US" altLang="zh-CN" sz="2400" b="1">
              <a:latin typeface="Times New Roman" panose="02020603050405020304" charset="0"/>
              <a:ea typeface="楷体" panose="02010609060101010101" charset="-122"/>
            </a:endParaRPr>
          </a:p>
          <a:p>
            <a:pPr marL="0" marR="0" lvl="0" indent="0"/>
            <a:r>
              <a:rPr lang="en-US" altLang="zh-CN" sz="2400" b="1">
                <a:latin typeface="Times New Roman" panose="02020603050405020304" charset="0"/>
                <a:ea typeface="楷体" panose="02010609060101010101" charset="-122"/>
              </a:rPr>
              <a:t>When:</a:t>
            </a:r>
            <a:endParaRPr lang="en-US" altLang="zh-CN" sz="2400" b="1">
              <a:latin typeface="Times New Roman" panose="02020603050405020304" charset="0"/>
              <a:ea typeface="楷体" panose="02010609060101010101" charset="-122"/>
            </a:endParaRPr>
          </a:p>
          <a:p>
            <a:pPr lvl="0"/>
            <a:r>
              <a:rPr lang="en-US" altLang="zh-CN" sz="2400" b="1">
                <a:latin typeface="Times New Roman" panose="02020603050405020304" charset="0"/>
                <a:ea typeface="楷体" panose="02010609060101010101" charset="-122"/>
              </a:rPr>
              <a:t>Where:</a:t>
            </a:r>
            <a:endParaRPr lang="en-US" altLang="zh-CN" sz="2400" b="1">
              <a:latin typeface="Times New Roman" panose="02020603050405020304" charset="0"/>
              <a:ea typeface="楷体" panose="02010609060101010101" charset="-122"/>
            </a:endParaRPr>
          </a:p>
          <a:p>
            <a:pPr marL="0" marR="0" lvl="0" indent="0"/>
            <a:r>
              <a:rPr lang="en-US" altLang="zh-CN" sz="2400" b="1">
                <a:latin typeface="Times New Roman" panose="02020603050405020304" charset="0"/>
                <a:ea typeface="楷体" panose="02010609060101010101" charset="-122"/>
              </a:rPr>
              <a:t>Who</a:t>
            </a:r>
            <a:r>
              <a:rPr lang="zh-CN" altLang="en-US" sz="2400" b="1">
                <a:latin typeface="Times New Roman" panose="02020603050405020304" charset="0"/>
                <a:ea typeface="楷体" panose="02010609060101010101" charset="-122"/>
              </a:rPr>
              <a:t>：</a:t>
            </a:r>
            <a:endParaRPr lang="en-US" altLang="zh-CN" sz="2400" b="1">
              <a:latin typeface="Times New Roman" panose="02020603050405020304" charset="0"/>
              <a:ea typeface="楷体" panose="02010609060101010101" charset="-122"/>
            </a:endParaRPr>
          </a:p>
          <a:p>
            <a:pPr marL="0" marR="0" lvl="0" indent="0"/>
            <a:r>
              <a:rPr lang="en-US" altLang="zh-CN" sz="2400" b="1">
                <a:latin typeface="Times New Roman" panose="02020603050405020304" charset="0"/>
                <a:ea typeface="楷体" panose="02010609060101010101" charset="-122"/>
              </a:rPr>
              <a:t>Why</a:t>
            </a:r>
            <a:r>
              <a:rPr lang="zh-CN" altLang="en-US" sz="2400" b="1">
                <a:latin typeface="Times New Roman" panose="02020603050405020304" charset="0"/>
                <a:ea typeface="楷体" panose="02010609060101010101" charset="-122"/>
              </a:rPr>
              <a:t>：</a:t>
            </a:r>
            <a:endParaRPr lang="zh-CN" altLang="en-US" sz="2400" b="1">
              <a:latin typeface="Times New Roman" panose="02020603050405020304" charset="0"/>
              <a:ea typeface="楷体" panose="02010609060101010101" charset="-122"/>
            </a:endParaRPr>
          </a:p>
          <a:p>
            <a:pPr marL="0" marR="0" lvl="0" indent="0"/>
            <a:r>
              <a:rPr lang="en-US" altLang="zh-CN" sz="2400" b="1">
                <a:latin typeface="Times New Roman" panose="02020603050405020304" charset="0"/>
                <a:ea typeface="楷体" panose="02010609060101010101" charset="-122"/>
              </a:rPr>
              <a:t>How</a:t>
            </a:r>
            <a:r>
              <a:rPr lang="zh-CN" altLang="en-US" sz="2400" b="1">
                <a:latin typeface="Times New Roman" panose="02020603050405020304" charset="0"/>
                <a:ea typeface="楷体" panose="02010609060101010101" charset="-122"/>
              </a:rPr>
              <a:t>：</a:t>
            </a:r>
            <a:endParaRPr lang="zh-CN" altLang="en-US" sz="2400" b="1">
              <a:latin typeface="Times New Roman" panose="02020603050405020304" charset="0"/>
              <a:ea typeface="楷体" panose="02010609060101010101" charset="-122"/>
            </a:endParaRPr>
          </a:p>
        </p:txBody>
      </p:sp>
      <p:sp>
        <p:nvSpPr>
          <p:cNvPr id="11" name="文本框 1"/>
          <p:cNvSpPr txBox="1"/>
          <p:nvPr>
            <p:custDataLst>
              <p:tags r:id="rId4"/>
            </p:custDataLst>
          </p:nvPr>
        </p:nvSpPr>
        <p:spPr>
          <a:xfrm>
            <a:off x="0" y="-8"/>
            <a:ext cx="8901113" cy="645160"/>
          </a:xfrm>
          <a:prstGeom prst="rect">
            <a:avLst/>
          </a:prstGeom>
          <a:solidFill>
            <a:srgbClr val="B7C677"/>
          </a:solidFill>
          <a:ln w="12700" cap="flat" cmpd="sng" algn="ctr">
            <a:solidFill>
              <a:srgbClr val="FFFFFF"/>
            </a:solidFill>
            <a:prstDash val="solid"/>
            <a:miter lim="800000"/>
            <a:headEnd type="none" w="med" len="med"/>
            <a:tailEnd type="none" w="med" len="med"/>
          </a:ln>
        </p:spPr>
        <p:txBody>
          <a:bodyPr>
            <a:spAutoFit/>
          </a:bodyPr>
          <a:p>
            <a:pPr marL="0" marR="0" lvl="0" indent="0"/>
            <a:r>
              <a:rPr lang="zh-CN" altLang="en-US" sz="3600" b="1">
                <a:solidFill>
                  <a:schemeClr val="bg1"/>
                </a:solidFill>
                <a:latin typeface="华文行楷" panose="02010800040101010101" charset="-122"/>
                <a:ea typeface="华文行楷" panose="02010800040101010101" charset="-122"/>
              </a:rPr>
              <a:t>第一步</a:t>
            </a:r>
            <a:r>
              <a:rPr lang="zh-CN" altLang="en-US" sz="3600" b="1">
                <a:solidFill>
                  <a:schemeClr val="bg1"/>
                </a:solidFill>
                <a:latin typeface="华文行楷" panose="02010800040101010101" charset="-122"/>
                <a:ea typeface="华文行楷" panose="02010800040101010101" charset="-122"/>
                <a:sym typeface="+mn-ea"/>
              </a:rPr>
              <a:t>审题</a:t>
            </a:r>
            <a:r>
              <a:rPr lang="zh-CN" altLang="en-US" sz="3600" b="1">
                <a:solidFill>
                  <a:schemeClr val="bg1"/>
                </a:solidFill>
                <a:latin typeface="华文行楷" panose="02010800040101010101" charset="-122"/>
                <a:ea typeface="华文行楷" panose="02010800040101010101" charset="-122"/>
              </a:rPr>
              <a:t>：</a:t>
            </a:r>
            <a:r>
              <a:rPr lang="en-US" sz="3600" b="1">
                <a:solidFill>
                  <a:schemeClr val="bg1"/>
                </a:solidFill>
                <a:latin typeface="华文行楷" panose="02010800040101010101" charset="-122"/>
                <a:ea typeface="华文行楷" panose="02010800040101010101" charset="-122"/>
              </a:rPr>
              <a:t>5W1H</a:t>
            </a:r>
            <a:endParaRPr lang="en-US" sz="3600" b="1">
              <a:solidFill>
                <a:schemeClr val="bg1"/>
              </a:solidFill>
              <a:latin typeface="华文行楷" panose="02010800040101010101" charset="-122"/>
              <a:ea typeface="华文行楷" panose="02010800040101010101" charset="-122"/>
            </a:endParaRPr>
          </a:p>
        </p:txBody>
      </p:sp>
      <p:pic>
        <p:nvPicPr>
          <p:cNvPr id="3" name="图片 2" descr="图标 图片1"/>
          <p:cNvPicPr>
            <a:picLocks noChangeAspect="1"/>
          </p:cNvPicPr>
          <p:nvPr>
            <p:custDataLst>
              <p:tags r:id="rId5"/>
            </p:custDataLst>
          </p:nvPr>
        </p:nvPicPr>
        <p:blipFill>
          <a:blip r:embed="rId6"/>
          <a:stretch>
            <a:fillRect/>
          </a:stretch>
        </p:blipFill>
        <p:spPr>
          <a:xfrm>
            <a:off x="10701655" y="209550"/>
            <a:ext cx="1161415" cy="99377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additive="base">
                                        <p:cTn id="11" dur="1" fill="hold">
                                          <p:stCondLst>
                                            <p:cond delay="0"/>
                                          </p:stCondLst>
                                        </p:cTn>
                                        <p:tgtEl>
                                          <p:spTgt spid="25606"/>
                                        </p:tgtEl>
                                        <p:attrNameLst>
                                          <p:attrName>style.visibility</p:attrName>
                                        </p:attrNameLst>
                                      </p:cBhvr>
                                      <p:to>
                                        <p:strVal val="visible"/>
                                      </p:to>
                                    </p:set>
                                    <p:anim calcmode="lin" valueType="num">
                                      <p:cBhvr additive="base">
                                        <p:cTn id="12" dur="500" fill="hold"/>
                                        <p:tgtEl>
                                          <p:spTgt spid="25606"/>
                                        </p:tgtEl>
                                        <p:attrNameLst>
                                          <p:attrName>ppt_x</p:attrName>
                                        </p:attrNameLst>
                                      </p:cBhvr>
                                      <p:tavLst>
                                        <p:tav tm="0">
                                          <p:val>
                                            <p:strVal val="#ppt_x"/>
                                          </p:val>
                                        </p:tav>
                                        <p:tav tm="100000">
                                          <p:val>
                                            <p:strVal val="#ppt_x"/>
                                          </p:val>
                                        </p:tav>
                                      </p:tavLst>
                                    </p:anim>
                                    <p:anim calcmode="lin" valueType="num">
                                      <p:cBhvr additive="base">
                                        <p:cTn id="13"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56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文本框 11"/>
          <p:cNvSpPr/>
          <p:nvPr>
            <p:custDataLst>
              <p:tags r:id="rId1"/>
            </p:custDataLst>
          </p:nvPr>
        </p:nvSpPr>
        <p:spPr>
          <a:xfrm>
            <a:off x="5729605" y="2593975"/>
            <a:ext cx="7842250" cy="583565"/>
          </a:xfrm>
          <a:prstGeom prst="rect">
            <a:avLst/>
          </a:prstGeom>
          <a:noFill/>
          <a:ln>
            <a:noFill/>
            <a:miter lim="800000"/>
          </a:ln>
        </p:spPr>
        <p:txBody>
          <a:bodyPr wrap="square" anchor="t" anchorCtr="0">
            <a:spAutoFit/>
          </a:bodyPr>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0" marR="0" lvl="0" indent="0"/>
            <a:r>
              <a:rPr lang="en-US" altLang="zh-CN" sz="3200" b="1">
                <a:solidFill>
                  <a:schemeClr val="accent6"/>
                </a:solidFill>
                <a:latin typeface="Times New Roman" panose="02020603050405020304" charset="0"/>
                <a:ea typeface="楷体" panose="02010609060101010101" charset="-122"/>
              </a:rPr>
              <a:t>Key information(include 5w)</a:t>
            </a:r>
            <a:endParaRPr lang="en-US" altLang="zh-CN" sz="3200" b="1">
              <a:solidFill>
                <a:schemeClr val="accent6"/>
              </a:solidFill>
              <a:latin typeface="Times New Roman" panose="02020603050405020304" charset="0"/>
              <a:ea typeface="楷体" panose="02010609060101010101" charset="-122"/>
            </a:endParaRPr>
          </a:p>
        </p:txBody>
      </p:sp>
      <p:sp>
        <p:nvSpPr>
          <p:cNvPr id="26629" name="文本框 11"/>
          <p:cNvSpPr/>
          <p:nvPr>
            <p:custDataLst>
              <p:tags r:id="rId2"/>
            </p:custDataLst>
          </p:nvPr>
        </p:nvSpPr>
        <p:spPr>
          <a:xfrm>
            <a:off x="5220970" y="3679508"/>
            <a:ext cx="7842250" cy="583565"/>
          </a:xfrm>
          <a:prstGeom prst="rect">
            <a:avLst/>
          </a:prstGeom>
          <a:noFill/>
          <a:ln>
            <a:noFill/>
            <a:miter lim="800000"/>
          </a:ln>
        </p:spPr>
        <p:txBody>
          <a:bodyPr wrap="square" anchor="t" anchorCtr="0">
            <a:spAutoFit/>
          </a:bodyPr>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0" marR="0" lvl="0" indent="0"/>
            <a:r>
              <a:rPr lang="en-US" altLang="zh-CN" sz="3200" b="1">
                <a:solidFill>
                  <a:schemeClr val="accent6"/>
                </a:solidFill>
                <a:latin typeface="Times New Roman" panose="02020603050405020304" charset="0"/>
                <a:ea typeface="楷体" panose="02010609060101010101" charset="-122"/>
              </a:rPr>
              <a:t>How:</a:t>
            </a:r>
            <a:endParaRPr lang="en-US" altLang="zh-CN" sz="3200" b="1">
              <a:solidFill>
                <a:schemeClr val="accent6"/>
              </a:solidFill>
              <a:latin typeface="Times New Roman" panose="02020603050405020304" charset="0"/>
              <a:ea typeface="楷体" panose="02010609060101010101" charset="-122"/>
            </a:endParaRPr>
          </a:p>
        </p:txBody>
      </p:sp>
      <p:sp>
        <p:nvSpPr>
          <p:cNvPr id="26630" name="文本框 11"/>
          <p:cNvSpPr/>
          <p:nvPr>
            <p:custDataLst>
              <p:tags r:id="rId3"/>
            </p:custDataLst>
          </p:nvPr>
        </p:nvSpPr>
        <p:spPr>
          <a:xfrm>
            <a:off x="4284980" y="5327650"/>
            <a:ext cx="5104130" cy="583565"/>
          </a:xfrm>
          <a:prstGeom prst="rect">
            <a:avLst/>
          </a:prstGeom>
          <a:noFill/>
          <a:ln>
            <a:noFill/>
            <a:miter lim="800000"/>
          </a:ln>
        </p:spPr>
        <p:txBody>
          <a:bodyPr wrap="square" anchor="t" anchorCtr="0">
            <a:spAutoFit/>
          </a:bodyPr>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0" marR="0" lvl="0" indent="0"/>
            <a:r>
              <a:rPr lang="en-US" altLang="zh-CN" sz="3200" b="1">
                <a:solidFill>
                  <a:schemeClr val="accent6"/>
                </a:solidFill>
                <a:latin typeface="Times New Roman" panose="02020603050405020304" charset="0"/>
                <a:ea typeface="楷体" panose="02010609060101010101" charset="-122"/>
              </a:rPr>
              <a:t>Influence  or assessment</a:t>
            </a:r>
            <a:endParaRPr lang="en-US" altLang="zh-CN" sz="3200" b="1">
              <a:solidFill>
                <a:schemeClr val="accent6"/>
              </a:solidFill>
              <a:latin typeface="Times New Roman" panose="02020603050405020304" charset="0"/>
              <a:ea typeface="楷体" panose="02010609060101010101" charset="-122"/>
            </a:endParaRPr>
          </a:p>
        </p:txBody>
      </p:sp>
      <p:sp>
        <p:nvSpPr>
          <p:cNvPr id="2" name="灯片编号占位符 1"/>
          <p:cNvSpPr>
            <a:spLocks noGrp="1"/>
          </p:cNvSpPr>
          <p:nvPr>
            <p:ph type="sldNum" sz="quarter" idx="12"/>
            <p:custDataLst>
              <p:tags r:id="rId4"/>
            </p:custDataLst>
          </p:nvPr>
        </p:nvSpPr>
        <p:spPr/>
        <p:txBody>
          <a:bodyPr/>
          <a:lstStyle/>
          <a:p>
            <a:pPr lvl="0" algn="r" eaLnBrk="1" hangingPunct="1"/>
            <a:fld id="{FE88412D-E892-43CE-BFED-03D79824C240}" type="slidenum">
              <a:rPr lang="zh-CN" altLang="en-US" sz="900" smtClean="0">
                <a:solidFill>
                  <a:srgbClr val="898989"/>
                </a:solidFill>
                <a:latin typeface="微软雅黑" panose="020B0503020204020204" charset="-122"/>
              </a:rPr>
            </a:fld>
            <a:endParaRPr lang="zh-CN" altLang="en-US" sz="900">
              <a:solidFill>
                <a:srgbClr val="898989"/>
              </a:solidFill>
              <a:latin typeface="微软雅黑" panose="020B0503020204020204" charset="-122"/>
            </a:endParaRPr>
          </a:p>
        </p:txBody>
      </p:sp>
      <p:sp>
        <p:nvSpPr>
          <p:cNvPr id="11" name="文本框 1"/>
          <p:cNvSpPr txBox="1"/>
          <p:nvPr>
            <p:custDataLst>
              <p:tags r:id="rId5"/>
            </p:custDataLst>
          </p:nvPr>
        </p:nvSpPr>
        <p:spPr>
          <a:xfrm>
            <a:off x="125730" y="106672"/>
            <a:ext cx="8901113" cy="645160"/>
          </a:xfrm>
          <a:prstGeom prst="rect">
            <a:avLst/>
          </a:prstGeom>
          <a:solidFill>
            <a:srgbClr val="B7C677"/>
          </a:solidFill>
          <a:ln w="12700" cap="flat" cmpd="sng" algn="ctr">
            <a:solidFill>
              <a:srgbClr val="B7C677"/>
            </a:solidFill>
            <a:prstDash val="solid"/>
            <a:miter lim="800000"/>
            <a:headEnd type="none" w="med" len="med"/>
            <a:tailEnd type="none" w="med" len="med"/>
          </a:ln>
        </p:spPr>
        <p:txBody>
          <a:bodyPr>
            <a:spAutoFit/>
          </a:bodyPr>
          <a:lstStyle/>
          <a:p>
            <a:pPr marL="0" marR="0" lvl="0" indent="0"/>
            <a:r>
              <a:rPr lang="zh-CN" altLang="en-US" sz="3600" b="1">
                <a:solidFill>
                  <a:schemeClr val="bg1"/>
                </a:solidFill>
                <a:latin typeface="华文行楷" panose="02010800040101010101" charset="-122"/>
                <a:ea typeface="华文行楷" panose="02010800040101010101" charset="-122"/>
              </a:rPr>
              <a:t>第二步：搭建结构</a:t>
            </a:r>
            <a:r>
              <a:rPr lang="en-US" altLang="zh-CN" sz="3600" b="1">
                <a:solidFill>
                  <a:schemeClr val="bg1"/>
                </a:solidFill>
                <a:latin typeface="华文行楷" panose="02010800040101010101" charset="-122"/>
                <a:ea typeface="华文行楷" panose="02010800040101010101" charset="-122"/>
              </a:rPr>
              <a:t>——</a:t>
            </a:r>
            <a:r>
              <a:rPr lang="zh-CN" altLang="en-US" sz="3600" b="1">
                <a:solidFill>
                  <a:schemeClr val="bg1"/>
                </a:solidFill>
                <a:latin typeface="华文行楷" panose="02010800040101010101" charset="-122"/>
                <a:ea typeface="华文行楷" panose="02010800040101010101" charset="-122"/>
              </a:rPr>
              <a:t>三段式</a:t>
            </a:r>
            <a:endParaRPr lang="zh-CN" altLang="en-US" sz="3600" b="1">
              <a:solidFill>
                <a:schemeClr val="bg1"/>
              </a:solidFill>
              <a:latin typeface="华文行楷" panose="02010800040101010101" charset="-122"/>
              <a:ea typeface="华文行楷" panose="02010800040101010101" charset="-122"/>
            </a:endParaRPr>
          </a:p>
        </p:txBody>
      </p:sp>
      <p:sp>
        <p:nvSpPr>
          <p:cNvPr id="3" name="文本框 11"/>
          <p:cNvSpPr/>
          <p:nvPr>
            <p:custDataLst>
              <p:tags r:id="rId6"/>
            </p:custDataLst>
          </p:nvPr>
        </p:nvSpPr>
        <p:spPr>
          <a:xfrm>
            <a:off x="6516370" y="3679825"/>
            <a:ext cx="7842250" cy="583565"/>
          </a:xfrm>
          <a:prstGeom prst="rect">
            <a:avLst/>
          </a:prstGeom>
          <a:noFill/>
          <a:ln>
            <a:noFill/>
            <a:miter lim="800000"/>
          </a:ln>
        </p:spPr>
        <p:txBody>
          <a:bodyPr wrap="square" anchor="t" anchorCtr="0">
            <a:spAutoFit/>
          </a:bodyPr>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0" marR="0" lvl="0" indent="0"/>
            <a:r>
              <a:rPr lang="en-US" altLang="zh-CN" sz="3200" b="1">
                <a:solidFill>
                  <a:schemeClr val="accent6"/>
                </a:solidFill>
                <a:latin typeface="Times New Roman" panose="02020603050405020304" charset="0"/>
                <a:ea typeface="楷体" panose="02010609060101010101" charset="-122"/>
              </a:rPr>
              <a:t>details</a:t>
            </a:r>
            <a:endParaRPr lang="en-US" altLang="zh-CN" sz="3200" b="1">
              <a:solidFill>
                <a:schemeClr val="accent6"/>
              </a:solidFill>
              <a:latin typeface="Times New Roman" panose="02020603050405020304" charset="0"/>
              <a:ea typeface="楷体" panose="02010609060101010101" charset="-122"/>
            </a:endParaRPr>
          </a:p>
        </p:txBody>
      </p:sp>
      <p:sp>
        <p:nvSpPr>
          <p:cNvPr id="4" name="文本框 3"/>
          <p:cNvSpPr txBox="1"/>
          <p:nvPr>
            <p:custDataLst>
              <p:tags r:id="rId7"/>
            </p:custDataLst>
          </p:nvPr>
        </p:nvSpPr>
        <p:spPr>
          <a:xfrm>
            <a:off x="6264275" y="1118235"/>
            <a:ext cx="5969635" cy="1076325"/>
          </a:xfrm>
          <a:prstGeom prst="rect">
            <a:avLst/>
          </a:prstGeom>
          <a:noFill/>
        </p:spPr>
        <p:txBody>
          <a:bodyPr wrap="square" rtlCol="0">
            <a:spAutoFit/>
          </a:bodyPr>
          <a:lstStyle/>
          <a:p>
            <a:r>
              <a:rPr lang="en-US" altLang="zh-CN" sz="3200" b="1">
                <a:solidFill>
                  <a:schemeClr val="accent6"/>
                </a:solidFill>
                <a:latin typeface="Times New Roman" panose="02020603050405020304" charset="0"/>
                <a:ea typeface="楷体" panose="02010609060101010101" charset="-122"/>
              </a:rPr>
              <a:t>Short&amp;brief eye-catching main idea</a:t>
            </a:r>
            <a:r>
              <a:rPr lang="zh-CN" altLang="en-US" sz="3200" b="1">
                <a:solidFill>
                  <a:schemeClr val="accent6"/>
                </a:solidFill>
                <a:latin typeface="Times New Roman" panose="02020603050405020304" charset="0"/>
                <a:ea typeface="楷体" panose="02010609060101010101" charset="-122"/>
              </a:rPr>
              <a:t>（通常已给出）</a:t>
            </a:r>
            <a:endParaRPr lang="zh-CN" altLang="en-US" sz="3200" b="1">
              <a:solidFill>
                <a:schemeClr val="accent6"/>
              </a:solidFill>
              <a:latin typeface="Times New Roman" panose="02020603050405020304" charset="0"/>
              <a:ea typeface="楷体" panose="02010609060101010101" charset="-122"/>
            </a:endParaRPr>
          </a:p>
        </p:txBody>
      </p:sp>
      <p:sp>
        <p:nvSpPr>
          <p:cNvPr id="10" name="等腰三角形 9"/>
          <p:cNvSpPr/>
          <p:nvPr>
            <p:custDataLst>
              <p:tags r:id="rId8"/>
            </p:custDataLst>
          </p:nvPr>
        </p:nvSpPr>
        <p:spPr>
          <a:xfrm flipV="1">
            <a:off x="-198" y="1631572"/>
            <a:ext cx="6264696" cy="5412944"/>
          </a:xfrm>
          <a:prstGeom prst="triangle">
            <a:avLst>
              <a:gd name="adj" fmla="val 504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custDataLst>
              <p:tags r:id="rId9"/>
            </p:custDataLst>
          </p:nvPr>
        </p:nvSpPr>
        <p:spPr>
          <a:xfrm>
            <a:off x="550706" y="1631092"/>
            <a:ext cx="5713472" cy="460375"/>
          </a:xfrm>
          <a:prstGeom prst="rect">
            <a:avLst/>
          </a:prstGeom>
          <a:noFill/>
        </p:spPr>
        <p:txBody>
          <a:bodyPr wrap="square" rtlCol="0">
            <a:spAutoFit/>
          </a:bodyPr>
          <a:p>
            <a:pPr algn="ctr">
              <a:buClrTx/>
              <a:buSzTx/>
              <a:buFontTx/>
            </a:pPr>
            <a:r>
              <a:rPr lang="en-US" altLang="zh-CN" sz="2400" b="1" dirty="0">
                <a:solidFill>
                  <a:srgbClr val="FFFF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The headline, photo and/or caption</a:t>
            </a:r>
            <a:endParaRPr lang="en-US" altLang="zh-CN" sz="2400" b="1" dirty="0">
              <a:solidFill>
                <a:srgbClr val="FFFF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2" name="文本框 11"/>
          <p:cNvSpPr txBox="1"/>
          <p:nvPr>
            <p:custDataLst>
              <p:tags r:id="rId10"/>
            </p:custDataLst>
          </p:nvPr>
        </p:nvSpPr>
        <p:spPr>
          <a:xfrm>
            <a:off x="751205" y="2428240"/>
            <a:ext cx="4762500" cy="706755"/>
          </a:xfrm>
          <a:prstGeom prst="rect">
            <a:avLst/>
          </a:prstGeom>
          <a:noFill/>
        </p:spPr>
        <p:txBody>
          <a:bodyPr wrap="square" rtlCol="0">
            <a:spAutoFit/>
          </a:bodyPr>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Description of what happened, when, where, and who was involved</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3" name="文本框 12"/>
          <p:cNvSpPr txBox="1"/>
          <p:nvPr>
            <p:custDataLst>
              <p:tags r:id="rId11"/>
            </p:custDataLst>
          </p:nvPr>
        </p:nvSpPr>
        <p:spPr>
          <a:xfrm>
            <a:off x="1245235" y="3556635"/>
            <a:ext cx="3773170" cy="706755"/>
          </a:xfrm>
          <a:prstGeom prst="rect">
            <a:avLst/>
          </a:prstGeom>
          <a:noFill/>
        </p:spPr>
        <p:txBody>
          <a:bodyPr wrap="square" rtlCol="0">
            <a:spAutoFit/>
          </a:bodyPr>
          <a:p>
            <a:pPr algn="ctr"/>
            <a:r>
              <a:rPr lang="en-US" altLang="zh-CN" sz="2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More facts and details and the reactions of those involved</a:t>
            </a:r>
            <a:endParaRPr lang="zh-CN" altLang="en-US" sz="2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6" name="文本框 5"/>
          <p:cNvSpPr txBox="1"/>
          <p:nvPr/>
        </p:nvSpPr>
        <p:spPr>
          <a:xfrm>
            <a:off x="1894840" y="4711700"/>
            <a:ext cx="2565400" cy="1014730"/>
          </a:xfrm>
          <a:prstGeom prst="rect">
            <a:avLst/>
          </a:prstGeom>
          <a:noFill/>
        </p:spPr>
        <p:txBody>
          <a:bodyPr wrap="square" rtlCol="0">
            <a:spAutoFit/>
          </a:bodyPr>
          <a:p>
            <a:pPr algn="ctr"/>
            <a:r>
              <a:rPr lang="en-US" altLang="zh-CN" sz="2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Background or supporting information</a:t>
            </a:r>
            <a:endParaRPr lang="en-US" altLang="zh-CN" sz="2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7" name="图片 6" descr="图标 图片1"/>
          <p:cNvPicPr>
            <a:picLocks noChangeAspect="1"/>
          </p:cNvPicPr>
          <p:nvPr>
            <p:custDataLst>
              <p:tags r:id="rId12"/>
            </p:custDataLst>
          </p:nvPr>
        </p:nvPicPr>
        <p:blipFill>
          <a:blip r:embed="rId13"/>
          <a:stretch>
            <a:fillRect/>
          </a:stretch>
        </p:blipFill>
        <p:spPr>
          <a:xfrm>
            <a:off x="10701655" y="209550"/>
            <a:ext cx="1161415" cy="9937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additive="base">
                                        <p:cTn id="10" dur="1" fill="hold">
                                          <p:stCondLst>
                                            <p:cond delay="0"/>
                                          </p:stCondLst>
                                        </p:cTn>
                                        <p:tgtEl>
                                          <p:spTgt spid="26628"/>
                                        </p:tgtEl>
                                        <p:attrNameLst>
                                          <p:attrName>style.visibility</p:attrName>
                                        </p:attrNameLst>
                                      </p:cBhvr>
                                      <p:to>
                                        <p:strVal val="visible"/>
                                      </p:to>
                                    </p:set>
                                    <p:anim calcmode="lin" valueType="num">
                                      <p:cBhvr additive="base">
                                        <p:cTn id="11" dur="500" fill="hold"/>
                                        <p:tgtEl>
                                          <p:spTgt spid="26628"/>
                                        </p:tgtEl>
                                        <p:attrNameLst>
                                          <p:attrName>ppt_x</p:attrName>
                                        </p:attrNameLst>
                                      </p:cBhvr>
                                      <p:tavLst>
                                        <p:tav tm="0">
                                          <p:val>
                                            <p:strVal val="#ppt_x"/>
                                          </p:val>
                                        </p:tav>
                                        <p:tav tm="100000">
                                          <p:val>
                                            <p:strVal val="#ppt_x"/>
                                          </p:val>
                                        </p:tav>
                                      </p:tavLst>
                                    </p:anim>
                                    <p:anim calcmode="lin" valueType="num">
                                      <p:cBhvr additive="base">
                                        <p:cTn id="12"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additive="base">
                                        <p:cTn id="16" dur="1" fill="hold">
                                          <p:stCondLst>
                                            <p:cond delay="0"/>
                                          </p:stCondLst>
                                        </p:cTn>
                                        <p:tgtEl>
                                          <p:spTgt spid="26629"/>
                                        </p:tgtEl>
                                        <p:attrNameLst>
                                          <p:attrName>style.visibility</p:attrName>
                                        </p:attrNameLst>
                                      </p:cBhvr>
                                      <p:to>
                                        <p:strVal val="visible"/>
                                      </p:to>
                                    </p:set>
                                    <p:anim calcmode="lin" valueType="num">
                                      <p:cBhvr additive="base">
                                        <p:cTn id="17" dur="500" fill="hold"/>
                                        <p:tgtEl>
                                          <p:spTgt spid="26629"/>
                                        </p:tgtEl>
                                        <p:attrNameLst>
                                          <p:attrName>ppt_x</p:attrName>
                                        </p:attrNameLst>
                                      </p:cBhvr>
                                      <p:tavLst>
                                        <p:tav tm="0">
                                          <p:val>
                                            <p:strVal val="#ppt_x"/>
                                          </p:val>
                                        </p:tav>
                                        <p:tav tm="100000">
                                          <p:val>
                                            <p:strVal val="#ppt_x"/>
                                          </p:val>
                                        </p:tav>
                                      </p:tavLst>
                                    </p:anim>
                                    <p:anim calcmode="lin" valueType="num">
                                      <p:cBhvr additive="base">
                                        <p:cTn id="18" dur="500" fill="hold"/>
                                        <p:tgtEl>
                                          <p:spTgt spid="266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additive="base">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additive="base">
                                        <p:cTn id="26" dur="1" fill="hold">
                                          <p:stCondLst>
                                            <p:cond delay="0"/>
                                          </p:stCondLst>
                                        </p:cTn>
                                        <p:tgtEl>
                                          <p:spTgt spid="26630"/>
                                        </p:tgtEl>
                                        <p:attrNameLst>
                                          <p:attrName>style.visibility</p:attrName>
                                        </p:attrNameLst>
                                      </p:cBhvr>
                                      <p:to>
                                        <p:strVal val="visible"/>
                                      </p:to>
                                    </p:set>
                                    <p:anim calcmode="lin" valueType="num">
                                      <p:cBhvr additive="base">
                                        <p:cTn id="27" dur="500" fill="hold"/>
                                        <p:tgtEl>
                                          <p:spTgt spid="26630"/>
                                        </p:tgtEl>
                                        <p:attrNameLst>
                                          <p:attrName>ppt_x</p:attrName>
                                        </p:attrNameLst>
                                      </p:cBhvr>
                                      <p:tavLst>
                                        <p:tav tm="0">
                                          <p:val>
                                            <p:strVal val="#ppt_x"/>
                                          </p:val>
                                        </p:tav>
                                        <p:tav tm="100000">
                                          <p:val>
                                            <p:strVal val="#ppt_x"/>
                                          </p:val>
                                        </p:tav>
                                      </p:tavLst>
                                    </p:anim>
                                    <p:anim calcmode="lin" valueType="num">
                                      <p:cBhvr additive="base">
                                        <p:cTn id="2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0" grpId="0"/>
      <p:bldP spid="3" grpId="0"/>
      <p:bldP spid="4" grpId="0"/>
      <p:bldP spid="5"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custDataLst>
              <p:tags r:id="rId1"/>
            </p:custDataLst>
          </p:nvPr>
        </p:nvSpPr>
        <p:spPr>
          <a:xfrm>
            <a:off x="157480" y="1295400"/>
            <a:ext cx="3054350" cy="583565"/>
          </a:xfrm>
          <a:prstGeom prst="rect">
            <a:avLst/>
          </a:prstGeom>
          <a:noFill/>
        </p:spPr>
        <p:txBody>
          <a:bodyPr wrap="square">
            <a:spAutoFit/>
          </a:bodyPr>
          <a:p>
            <a:pPr marL="0" marR="0" indent="0" defTabSz="914400" rtl="0" eaLnBrk="1" fontAlgn="auto" latinLnBrk="0" hangingPunct="1">
              <a:lnSpc>
                <a:spcPct val="100000"/>
              </a:lnSpc>
              <a:spcBef>
                <a:spcPts val="0"/>
              </a:spcBef>
              <a:spcAft>
                <a:spcPts val="0"/>
              </a:spcAft>
              <a:buClrTx/>
              <a:buSzTx/>
              <a:buFontTx/>
              <a:buNone/>
              <a:defRPr/>
            </a:pPr>
            <a:r>
              <a:rPr lang="en-US" altLang="zh-CN" sz="3200" b="1" i="1" dirty="0">
                <a:latin typeface="Times New Roman" panose="02020603050405020304" charset="0"/>
                <a:cs typeface="Times New Roman" panose="02020603050405020304" charset="0"/>
              </a:rPr>
              <a:t>Para. 1</a:t>
            </a:r>
            <a:r>
              <a:rPr lang="zh-CN" altLang="en-US" sz="3200" b="1" i="1" dirty="0">
                <a:latin typeface="Times New Roman" panose="02020603050405020304" charset="0"/>
                <a:cs typeface="Times New Roman" panose="02020603050405020304" charset="0"/>
              </a:rPr>
              <a:t>导语</a:t>
            </a:r>
            <a:r>
              <a:rPr lang="en-US" altLang="zh-CN" sz="3200" b="1" i="1" dirty="0">
                <a:latin typeface="Times New Roman" panose="02020603050405020304" charset="0"/>
                <a:cs typeface="Times New Roman" panose="02020603050405020304" charset="0"/>
              </a:rPr>
              <a:t>:</a:t>
            </a:r>
            <a:endParaRPr lang="en-US" altLang="zh-CN" sz="3200" b="1" i="1" dirty="0">
              <a:solidFill>
                <a:srgbClr val="FF0000"/>
              </a:solidFill>
              <a:latin typeface="Times New Roman" panose="02020603050405020304" charset="0"/>
              <a:cs typeface="Times New Roman" panose="02020603050405020304" charset="0"/>
            </a:endParaRPr>
          </a:p>
        </p:txBody>
      </p:sp>
      <p:sp>
        <p:nvSpPr>
          <p:cNvPr id="20" name="文本框 19"/>
          <p:cNvSpPr txBox="1"/>
          <p:nvPr>
            <p:custDataLst>
              <p:tags r:id="rId2"/>
            </p:custDataLst>
          </p:nvPr>
        </p:nvSpPr>
        <p:spPr>
          <a:xfrm>
            <a:off x="2729865" y="1295400"/>
            <a:ext cx="1194435" cy="583565"/>
          </a:xfrm>
          <a:prstGeom prst="rect">
            <a:avLst/>
          </a:prstGeom>
          <a:noFill/>
        </p:spPr>
        <p:txBody>
          <a:bodyPr wrap="square">
            <a:spAutoFit/>
          </a:bodyPr>
          <a:p>
            <a:r>
              <a:rPr lang="zh-CN" altLang="en-US" sz="3200" b="1">
                <a:solidFill>
                  <a:srgbClr val="FF0000"/>
                </a:solidFill>
                <a:latin typeface="Times New Roman" panose="02020603050405020304" charset="0"/>
                <a:ea typeface="楷体" panose="02010609060101010101" charset="-122"/>
                <a:cs typeface="Times New Roman" panose="02020603050405020304" charset="0"/>
                <a:sym typeface="+mn-ea"/>
              </a:rPr>
              <a:t>目的</a:t>
            </a:r>
            <a:endParaRPr lang="zh-CN" altLang="en-US" sz="3200" b="1" i="1" dirty="0">
              <a:solidFill>
                <a:srgbClr val="FF0000"/>
              </a:solidFill>
              <a:latin typeface="Times New Roman" panose="02020603050405020304" charset="0"/>
              <a:ea typeface="楷体" panose="02010609060101010101" charset="-122"/>
              <a:cs typeface="Times New Roman" panose="02020603050405020304" charset="0"/>
              <a:sym typeface="+mn-ea"/>
            </a:endParaRPr>
          </a:p>
        </p:txBody>
      </p:sp>
      <p:sp>
        <p:nvSpPr>
          <p:cNvPr id="23" name="文本框 22"/>
          <p:cNvSpPr txBox="1"/>
          <p:nvPr>
            <p:custDataLst>
              <p:tags r:id="rId3"/>
            </p:custDataLst>
          </p:nvPr>
        </p:nvSpPr>
        <p:spPr>
          <a:xfrm>
            <a:off x="3281680" y="761365"/>
            <a:ext cx="6675120" cy="534035"/>
          </a:xfrm>
          <a:prstGeom prst="rect">
            <a:avLst/>
          </a:prstGeom>
          <a:noFill/>
        </p:spPr>
        <p:txBody>
          <a:bodyPr wrap="square">
            <a:spAutoFit/>
          </a:bodyPr>
          <a:p>
            <a:pPr algn="l">
              <a:lnSpc>
                <a:spcPct val="120000"/>
              </a:lnSpc>
            </a:pPr>
            <a:r>
              <a:rPr lang="zh-CN" altLang="en-US" sz="2400" b="1" i="1">
                <a:solidFill>
                  <a:srgbClr val="FF0000"/>
                </a:solidFill>
                <a:latin typeface="Times New Roman" panose="02020603050405020304" charset="0"/>
                <a:ea typeface="楷体" panose="02010609060101010101" charset="-122"/>
                <a:cs typeface="Times New Roman" panose="02020603050405020304" charset="0"/>
                <a:sym typeface="+mn-ea"/>
              </a:rPr>
              <a:t>Chinese Language Day Celebrations on Campus</a:t>
            </a:r>
            <a:endParaRPr lang="zh-CN" altLang="en-US" sz="2400" b="1" i="1">
              <a:solidFill>
                <a:srgbClr val="FF0000"/>
              </a:solidFill>
              <a:latin typeface="Times New Roman" panose="02020603050405020304" charset="0"/>
              <a:ea typeface="楷体" panose="02010609060101010101" charset="-122"/>
              <a:cs typeface="Times New Roman" panose="02020603050405020304" charset="0"/>
              <a:sym typeface="+mn-ea"/>
            </a:endParaRPr>
          </a:p>
        </p:txBody>
      </p:sp>
      <p:sp>
        <p:nvSpPr>
          <p:cNvPr id="5" name="文本框 4"/>
          <p:cNvSpPr txBox="1"/>
          <p:nvPr/>
        </p:nvSpPr>
        <p:spPr>
          <a:xfrm>
            <a:off x="157480" y="2119630"/>
            <a:ext cx="1617345" cy="521970"/>
          </a:xfrm>
          <a:prstGeom prst="rect">
            <a:avLst/>
          </a:prstGeom>
          <a:noFill/>
          <a:ln>
            <a:solidFill>
              <a:srgbClr val="0945A5"/>
            </a:solidFill>
          </a:ln>
        </p:spPr>
        <p:txBody>
          <a:bodyPr wrap="square" rtlCol="0">
            <a:spAutoFit/>
          </a:bodyPr>
          <a:p>
            <a:r>
              <a:rPr lang="zh-CN" altLang="en-US" sz="2800" b="1">
                <a:latin typeface="楷体" panose="02010609060101010101" charset="-122"/>
                <a:ea typeface="楷体" panose="02010609060101010101" charset="-122"/>
                <a:cs typeface="楷体" panose="02010609060101010101" charset="-122"/>
              </a:rPr>
              <a:t>为了</a:t>
            </a:r>
            <a:r>
              <a:rPr lang="en-US" altLang="zh-CN" sz="2800" b="1">
                <a:latin typeface="楷体" panose="02010609060101010101" charset="-122"/>
                <a:ea typeface="楷体" panose="02010609060101010101" charset="-122"/>
                <a:cs typeface="楷体" panose="02010609060101010101" charset="-122"/>
              </a:rPr>
              <a:t>....</a:t>
            </a:r>
            <a:endParaRPr lang="en-US" altLang="zh-CN" sz="2800" b="1">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2015490" y="2023110"/>
            <a:ext cx="3277235" cy="521970"/>
          </a:xfrm>
          <a:prstGeom prst="rect">
            <a:avLst/>
          </a:prstGeom>
          <a:noFill/>
        </p:spPr>
        <p:txBody>
          <a:bodyPr wrap="square" rtlCol="0">
            <a:spAutoFit/>
          </a:bodyPr>
          <a:p>
            <a:r>
              <a:rPr lang="en-US" altLang="zh-CN" sz="2800" b="1">
                <a:solidFill>
                  <a:srgbClr val="0945A5"/>
                </a:solidFill>
                <a:latin typeface="Times New Roman" panose="02020603050405020304" charset="0"/>
                <a:cs typeface="Times New Roman" panose="02020603050405020304" charset="0"/>
              </a:rPr>
              <a:t>with the purpose of</a:t>
            </a:r>
            <a:endParaRPr lang="en-US" altLang="zh-CN" sz="2800" b="1">
              <a:solidFill>
                <a:srgbClr val="0945A5"/>
              </a:solidFill>
              <a:latin typeface="Times New Roman" panose="02020603050405020304" charset="0"/>
              <a:cs typeface="Times New Roman" panose="02020603050405020304" charset="0"/>
            </a:endParaRPr>
          </a:p>
        </p:txBody>
      </p:sp>
      <p:sp>
        <p:nvSpPr>
          <p:cNvPr id="8" name="文本框 7"/>
          <p:cNvSpPr txBox="1"/>
          <p:nvPr/>
        </p:nvSpPr>
        <p:spPr>
          <a:xfrm>
            <a:off x="5083175" y="2006600"/>
            <a:ext cx="3277235" cy="521970"/>
          </a:xfrm>
          <a:prstGeom prst="rect">
            <a:avLst/>
          </a:prstGeom>
          <a:noFill/>
        </p:spPr>
        <p:txBody>
          <a:bodyPr wrap="square" rtlCol="0">
            <a:spAutoFit/>
          </a:bodyPr>
          <a:p>
            <a:r>
              <a:rPr lang="en-US" altLang="zh-CN" sz="2800" b="1">
                <a:solidFill>
                  <a:srgbClr val="0945A5"/>
                </a:solidFill>
                <a:latin typeface="Times New Roman" panose="02020603050405020304" charset="0"/>
                <a:cs typeface="Times New Roman" panose="02020603050405020304" charset="0"/>
              </a:rPr>
              <a:t>/ aimed at doing sth.</a:t>
            </a:r>
            <a:endParaRPr lang="en-US" altLang="zh-CN" sz="2800" b="1">
              <a:solidFill>
                <a:srgbClr val="0945A5"/>
              </a:solidFill>
              <a:latin typeface="Times New Roman" panose="02020603050405020304" charset="0"/>
              <a:cs typeface="Times New Roman" panose="02020603050405020304" charset="0"/>
            </a:endParaRPr>
          </a:p>
        </p:txBody>
      </p:sp>
      <p:sp>
        <p:nvSpPr>
          <p:cNvPr id="9" name="文本框 8"/>
          <p:cNvSpPr txBox="1"/>
          <p:nvPr/>
        </p:nvSpPr>
        <p:spPr>
          <a:xfrm>
            <a:off x="8255000" y="1998980"/>
            <a:ext cx="3277235" cy="521970"/>
          </a:xfrm>
          <a:prstGeom prst="rect">
            <a:avLst/>
          </a:prstGeom>
          <a:noFill/>
        </p:spPr>
        <p:txBody>
          <a:bodyPr wrap="square" rtlCol="0">
            <a:spAutoFit/>
          </a:bodyPr>
          <a:p>
            <a:r>
              <a:rPr lang="en-US" altLang="zh-CN" sz="2800" b="1">
                <a:solidFill>
                  <a:srgbClr val="0945A5"/>
                </a:solidFill>
                <a:latin typeface="Times New Roman" panose="02020603050405020304" charset="0"/>
                <a:cs typeface="Times New Roman" panose="02020603050405020304" charset="0"/>
              </a:rPr>
              <a:t>/ aiming to do sth.</a:t>
            </a:r>
            <a:endParaRPr lang="en-US" altLang="zh-CN" sz="2800" b="1">
              <a:solidFill>
                <a:srgbClr val="0945A5"/>
              </a:solidFill>
              <a:latin typeface="Times New Roman" panose="02020603050405020304" charset="0"/>
              <a:cs typeface="Times New Roman" panose="02020603050405020304" charset="0"/>
            </a:endParaRPr>
          </a:p>
        </p:txBody>
      </p:sp>
      <p:sp>
        <p:nvSpPr>
          <p:cNvPr id="10" name="文本框 9"/>
          <p:cNvSpPr txBox="1"/>
          <p:nvPr/>
        </p:nvSpPr>
        <p:spPr>
          <a:xfrm>
            <a:off x="3739515" y="1295400"/>
            <a:ext cx="4535170" cy="583565"/>
          </a:xfrm>
          <a:prstGeom prst="rect">
            <a:avLst/>
          </a:prstGeom>
          <a:noFill/>
        </p:spPr>
        <p:txBody>
          <a:bodyPr wrap="square">
            <a:spAutoFit/>
          </a:bodyPr>
          <a:p>
            <a:r>
              <a:rPr lang="en-US" altLang="zh-CN" sz="3200" b="1">
                <a:solidFill>
                  <a:srgbClr val="FF0000"/>
                </a:solidFill>
                <a:latin typeface="Times New Roman" panose="02020603050405020304" charset="0"/>
                <a:ea typeface="楷体" panose="02010609060101010101" charset="-122"/>
                <a:cs typeface="Times New Roman" panose="02020603050405020304" charset="0"/>
                <a:sym typeface="+mn-ea"/>
              </a:rPr>
              <a:t> + </a:t>
            </a:r>
            <a:r>
              <a:rPr lang="zh-CN" altLang="en-US" sz="3200" b="1">
                <a:solidFill>
                  <a:srgbClr val="FF0000"/>
                </a:solidFill>
                <a:latin typeface="Times New Roman" panose="02020603050405020304" charset="0"/>
                <a:ea typeface="楷体" panose="02010609060101010101" charset="-122"/>
                <a:cs typeface="Times New Roman" panose="02020603050405020304" charset="0"/>
                <a:sym typeface="+mn-ea"/>
              </a:rPr>
              <a:t>事件</a:t>
            </a:r>
            <a:endParaRPr lang="zh-CN" altLang="en-US" sz="3200" b="1">
              <a:solidFill>
                <a:srgbClr val="FF0000"/>
              </a:solidFill>
              <a:latin typeface="Times New Roman" panose="02020603050405020304" charset="0"/>
              <a:ea typeface="楷体" panose="02010609060101010101" charset="-122"/>
              <a:cs typeface="Times New Roman" panose="02020603050405020304" charset="0"/>
              <a:sym typeface="+mn-ea"/>
            </a:endParaRPr>
          </a:p>
        </p:txBody>
      </p:sp>
      <p:sp>
        <p:nvSpPr>
          <p:cNvPr id="11" name="文本框 10"/>
          <p:cNvSpPr txBox="1"/>
          <p:nvPr/>
        </p:nvSpPr>
        <p:spPr>
          <a:xfrm>
            <a:off x="259080" y="4356735"/>
            <a:ext cx="928370" cy="521970"/>
          </a:xfrm>
          <a:prstGeom prst="rect">
            <a:avLst/>
          </a:prstGeom>
          <a:noFill/>
          <a:ln>
            <a:solidFill>
              <a:srgbClr val="0945A5"/>
            </a:solidFill>
          </a:ln>
        </p:spPr>
        <p:txBody>
          <a:bodyPr wrap="square" rtlCol="0">
            <a:spAutoFit/>
          </a:bodyPr>
          <a:p>
            <a:pPr algn="just"/>
            <a:r>
              <a:rPr lang="zh-CN" altLang="en-US" sz="2800" b="1">
                <a:latin typeface="楷体" panose="02010609060101010101" charset="-122"/>
                <a:ea typeface="楷体" panose="02010609060101010101" charset="-122"/>
                <a:cs typeface="楷体" panose="02010609060101010101" charset="-122"/>
              </a:rPr>
              <a:t>事件</a:t>
            </a:r>
            <a:endParaRPr lang="zh-CN" altLang="en-US" sz="2800" b="1">
              <a:latin typeface="楷体" panose="02010609060101010101" charset="-122"/>
              <a:ea typeface="楷体" panose="02010609060101010101" charset="-122"/>
              <a:cs typeface="楷体" panose="02010609060101010101" charset="-122"/>
            </a:endParaRPr>
          </a:p>
        </p:txBody>
      </p:sp>
      <p:graphicFrame>
        <p:nvGraphicFramePr>
          <p:cNvPr id="13" name="表格 7"/>
          <p:cNvGraphicFramePr>
            <a:graphicFrameLocks noGrp="1"/>
          </p:cNvGraphicFramePr>
          <p:nvPr>
            <p:custDataLst>
              <p:tags r:id="rId4"/>
            </p:custDataLst>
          </p:nvPr>
        </p:nvGraphicFramePr>
        <p:xfrm>
          <a:off x="1769217" y="2770536"/>
          <a:ext cx="9905365" cy="3824605"/>
        </p:xfrm>
        <a:graphic>
          <a:graphicData uri="http://schemas.openxmlformats.org/drawingml/2006/table">
            <a:tbl>
              <a:tblPr firstRow="1" bandRow="1">
                <a:tableStyleId>{5C22544A-7EE6-4342-B048-85BDC9FD1C3A}</a:tableStyleId>
              </a:tblPr>
              <a:tblGrid>
                <a:gridCol w="1632585"/>
                <a:gridCol w="8272780"/>
              </a:tblGrid>
              <a:tr h="360680">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rPr>
                        <a:t>who</a:t>
                      </a: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7939">
                <a:tc>
                  <a:txBody>
                    <a:bodyPr/>
                    <a:p>
                      <a:pPr algn="l"/>
                      <a:r>
                        <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rPr>
                        <a:t>when</a:t>
                      </a: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buNone/>
                      </a:pP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3853">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rPr>
                        <a:t>where</a:t>
                      </a: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0798">
                <a:tc>
                  <a:txBody>
                    <a:bodyPr/>
                    <a:p>
                      <a:pPr algn="l"/>
                      <a:r>
                        <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rPr>
                        <a:t>what</a:t>
                      </a: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buNone/>
                      </a:pPr>
                      <a:endParaRPr kumimoji="0" lang="en-US" altLang="zh-CN" sz="3200" b="1" i="1" u="none" strike="noStrike" kern="1200" cap="none" spc="0" normalizeH="0" baseline="0" dirty="0">
                        <a:ln>
                          <a:noFill/>
                        </a:ln>
                        <a:solidFill>
                          <a:srgbClr val="0000FF"/>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4079">
                <a:tc>
                  <a:txBody>
                    <a:bodyPr/>
                    <a:p>
                      <a:pPr algn="l"/>
                      <a:r>
                        <a:rPr kumimoji="0" lang="en-US" altLang="zh-CN" sz="3200" b="1" i="1" u="none" strike="noStrike" kern="1200" cap="none" spc="0" normalizeH="0" baseline="0" dirty="0">
                          <a:ln>
                            <a:noFill/>
                          </a:ln>
                          <a:solidFill>
                            <a:srgbClr val="0945A5"/>
                          </a:solidFill>
                          <a:effectLst/>
                          <a:uLnTx/>
                          <a:uFillTx/>
                          <a:latin typeface="Times New Roman" panose="02020603050405020304" charset="0"/>
                          <a:ea typeface="微软雅黑" panose="020B0503020204020204" charset="-122"/>
                          <a:cs typeface="Times New Roman" panose="02020603050405020304" charset="0"/>
                        </a:rPr>
                        <a:t>why</a:t>
                      </a:r>
                      <a:endParaRPr kumimoji="0" lang="en-US" altLang="zh-CN" sz="3200" b="1" i="1" u="none" strike="noStrike" kern="1200" cap="none" spc="0" normalizeH="0" baseline="0" dirty="0">
                        <a:ln>
                          <a:noFill/>
                        </a:ln>
                        <a:solidFill>
                          <a:srgbClr val="0945A5"/>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buNone/>
                      </a:pPr>
                      <a:endParaRPr kumimoji="0" lang="en-US" altLang="zh-CN" sz="3200" b="1" i="1" u="none" strike="noStrike" kern="1200" cap="none" spc="0" normalizeH="0" baseline="0" dirty="0">
                        <a:ln>
                          <a:noFill/>
                        </a:ln>
                        <a:solidFill>
                          <a:srgbClr val="0945A5"/>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4079">
                <a:tc>
                  <a:txBody>
                    <a:bodyPr/>
                    <a:p>
                      <a:pPr algn="l">
                        <a:buNone/>
                      </a:pPr>
                      <a:r>
                        <a:rPr kumimoji="0" lang="en-US" altLang="zh-CN" sz="3200" b="1" i="1" u="none" strike="noStrike" kern="1200" cap="none" spc="0" normalizeH="0" baseline="0" dirty="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rPr>
                        <a:t>how</a:t>
                      </a:r>
                      <a:endParaRPr kumimoji="0" lang="en-US" altLang="zh-CN" sz="3200" b="1" i="1" u="none" strike="noStrike" kern="1200" cap="none" spc="0" normalizeH="0" baseline="0" dirty="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l">
                        <a:buNone/>
                      </a:pPr>
                      <a:r>
                        <a:rPr kumimoji="0" lang="en-US" altLang="zh-CN" sz="3200" b="1" i="1" u="none" strike="noStrike" kern="1200" cap="none" spc="0" normalizeH="0" baseline="0" dirty="0">
                          <a:ln>
                            <a:noFill/>
                          </a:ln>
                          <a:solidFill>
                            <a:srgbClr val="0945A5"/>
                          </a:solidFill>
                          <a:effectLst/>
                          <a:uLnTx/>
                          <a:uFillTx/>
                          <a:latin typeface="Times New Roman" panose="02020603050405020304" charset="0"/>
                          <a:ea typeface="微软雅黑" panose="020B0503020204020204" charset="-122"/>
                          <a:cs typeface="Times New Roman" panose="02020603050405020304" charset="0"/>
                        </a:rPr>
                        <a:t>                </a:t>
                      </a:r>
                      <a:r>
                        <a:rPr kumimoji="0" lang="en-US" altLang="zh-CN" sz="3200" b="1" i="1" u="none" strike="noStrike" kern="1200" cap="none" spc="0" normalizeH="0" baseline="0" dirty="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rPr>
                        <a:t>/</a:t>
                      </a:r>
                      <a:endParaRPr kumimoji="0" lang="en-US" altLang="zh-CN" sz="3200" b="1" i="1" u="none" strike="noStrike" kern="1200" cap="none" spc="0" normalizeH="0" baseline="0" dirty="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左大括号 14"/>
          <p:cNvSpPr/>
          <p:nvPr/>
        </p:nvSpPr>
        <p:spPr>
          <a:xfrm>
            <a:off x="1209040" y="3150235"/>
            <a:ext cx="355600" cy="2986405"/>
          </a:xfrm>
          <a:prstGeom prst="leftBrace">
            <a:avLst/>
          </a:prstGeom>
          <a:ln>
            <a:solidFill>
              <a:srgbClr val="0945A5"/>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4185688" y="2938352"/>
            <a:ext cx="1369060" cy="521970"/>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rPr>
              <a:t>reporter</a:t>
            </a:r>
            <a:endPar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endParaRPr>
          </a:p>
        </p:txBody>
      </p:sp>
      <p:sp>
        <p:nvSpPr>
          <p:cNvPr id="19" name="文本框 18"/>
          <p:cNvSpPr txBox="1"/>
          <p:nvPr/>
        </p:nvSpPr>
        <p:spPr>
          <a:xfrm>
            <a:off x="4032250" y="3460115"/>
            <a:ext cx="4781550"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rPr>
              <a:t>on April 20</a:t>
            </a:r>
            <a:endPar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endParaRPr>
          </a:p>
        </p:txBody>
      </p:sp>
      <p:sp>
        <p:nvSpPr>
          <p:cNvPr id="24" name="文本框 23"/>
          <p:cNvSpPr txBox="1"/>
          <p:nvPr/>
        </p:nvSpPr>
        <p:spPr>
          <a:xfrm>
            <a:off x="4032018" y="3982292"/>
            <a:ext cx="3008630" cy="521970"/>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rPr>
              <a:t>around the campus</a:t>
            </a:r>
            <a:endPar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endParaRPr>
          </a:p>
        </p:txBody>
      </p:sp>
      <p:sp>
        <p:nvSpPr>
          <p:cNvPr id="25" name="文本框 24"/>
          <p:cNvSpPr txBox="1"/>
          <p:nvPr/>
        </p:nvSpPr>
        <p:spPr>
          <a:xfrm>
            <a:off x="3739283" y="4646502"/>
            <a:ext cx="5568315" cy="521970"/>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rPr>
              <a:t>Chinese Language Day Celebrations</a:t>
            </a:r>
            <a:endPar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endParaRPr>
          </a:p>
        </p:txBody>
      </p:sp>
      <p:sp>
        <p:nvSpPr>
          <p:cNvPr id="26" name="文本框 25"/>
          <p:cNvSpPr txBox="1"/>
          <p:nvPr/>
        </p:nvSpPr>
        <p:spPr>
          <a:xfrm>
            <a:off x="3489728" y="5351352"/>
            <a:ext cx="6621145" cy="521970"/>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rPr>
              <a:t>To understand and appreciate the beauty of </a:t>
            </a:r>
            <a:endParaRPr kumimoji="0" lang="en-US" altLang="zh-CN" sz="2800" b="1" i="1"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custDataLst>
              <p:tags r:id="rId5"/>
            </p:custDataLst>
          </p:nvPr>
        </p:nvSpPr>
        <p:spPr>
          <a:xfrm>
            <a:off x="157480" y="0"/>
            <a:ext cx="8901430" cy="646430"/>
          </a:xfrm>
          <a:prstGeom prst="rect">
            <a:avLst/>
          </a:prstGeom>
          <a:solidFill>
            <a:srgbClr val="B7C677"/>
          </a:solidFill>
          <a:ln w="12700" cap="flat" cmpd="sng" algn="ctr">
            <a:solidFill>
              <a:srgbClr val="23236F"/>
            </a:solidFill>
            <a:prstDash val="solid"/>
            <a:miter lim="800000"/>
            <a:headEnd type="none" w="med" len="med"/>
            <a:tailEnd type="none" w="med" len="med"/>
          </a:ln>
        </p:spPr>
        <p:txBody>
          <a:bodyPr>
            <a:noAutofit/>
          </a:bodyPr>
          <a:p>
            <a:pPr marL="0" marR="0" lvl="0" indent="0"/>
            <a:r>
              <a:rPr lang="zh-CN" altLang="en-US" sz="3600" b="1">
                <a:solidFill>
                  <a:schemeClr val="bg1"/>
                </a:solidFill>
                <a:latin typeface="华文行楷" panose="02010800040101010101" charset="-122"/>
                <a:ea typeface="华文行楷" panose="02010800040101010101" charset="-122"/>
              </a:rPr>
              <a:t>第三步：逐个击破</a:t>
            </a:r>
            <a:endParaRPr lang="zh-CN" altLang="en-US" sz="3600" b="1">
              <a:solidFill>
                <a:schemeClr val="bg1"/>
              </a:solidFill>
              <a:latin typeface="华文行楷" panose="02010800040101010101" charset="-122"/>
              <a:ea typeface="华文行楷" panose="02010800040101010101" charset="-122"/>
            </a:endParaRPr>
          </a:p>
        </p:txBody>
      </p:sp>
      <p:pic>
        <p:nvPicPr>
          <p:cNvPr id="3" name="图片 2"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8" grpId="0"/>
      <p:bldP spid="9" grpId="0"/>
      <p:bldP spid="11" grpId="0" bldLvl="0" animBg="1"/>
      <p:bldP spid="15" grpId="0" bldLvl="0" animBg="1"/>
      <p:bldP spid="17" grpId="0"/>
      <p:bldP spid="19" grpId="0"/>
      <p:bldP spid="24" grpId="0"/>
      <p:bldP spid="25" grpId="0"/>
      <p:bldP spid="2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0835" y="2026920"/>
            <a:ext cx="10885805" cy="4831080"/>
          </a:xfrm>
          <a:prstGeom prst="rect">
            <a:avLst/>
          </a:prstGeom>
          <a:noFill/>
        </p:spPr>
        <p:txBody>
          <a:bodyPr wrap="square" rtlCol="0">
            <a:spAutoFit/>
          </a:bodyPr>
          <a:p>
            <a:pPr algn="just"/>
            <a:r>
              <a:rPr lang="zh-CN" altLang="en-US" sz="2800"/>
              <a:t>1. On April 20th, our school </a:t>
            </a:r>
            <a:r>
              <a:rPr lang="zh-CN" altLang="en-US" sz="2800">
                <a:solidFill>
                  <a:srgbClr val="FF0000"/>
                </a:solidFill>
              </a:rPr>
              <a:t>organized </a:t>
            </a:r>
            <a:r>
              <a:rPr lang="zh-CN" altLang="en-US" sz="2800">
                <a:solidFill>
                  <a:srgbClr val="0070C0"/>
                </a:solidFill>
              </a:rPr>
              <a:t>a series of </a:t>
            </a:r>
            <a:r>
              <a:rPr lang="zh-CN" altLang="en-US" sz="2800"/>
              <a:t>events to celebrate Chinese Language Day, with the participation of language experts, teachers, and students.</a:t>
            </a:r>
            <a:endParaRPr lang="zh-CN" altLang="en-US" sz="2800"/>
          </a:p>
          <a:p>
            <a:pPr algn="just"/>
            <a:endParaRPr lang="zh-CN" altLang="en-US" sz="2800"/>
          </a:p>
          <a:p>
            <a:pPr algn="just"/>
            <a:r>
              <a:rPr lang="zh-CN" altLang="en-US" sz="2800"/>
              <a:t>2. To celebrate Chinese Language Day,a variety of events </a:t>
            </a:r>
            <a:r>
              <a:rPr lang="zh-CN" altLang="en-US" sz="2800">
                <a:solidFill>
                  <a:srgbClr val="FF0000"/>
                </a:solidFill>
              </a:rPr>
              <a:t>was launched </a:t>
            </a:r>
            <a:r>
              <a:rPr lang="zh-CN" altLang="en-US" sz="2800"/>
              <a:t>with the involvement of language experts, as well as teachers and studentsOn April 20th</a:t>
            </a:r>
            <a:r>
              <a:rPr lang="en-US" altLang="zh-CN" sz="2800"/>
              <a:t> in our school.</a:t>
            </a:r>
            <a:endParaRPr lang="en-US" altLang="zh-CN" sz="2800"/>
          </a:p>
          <a:p>
            <a:pPr algn="just"/>
            <a:endParaRPr lang="zh-CN" altLang="en-US" sz="2800"/>
          </a:p>
          <a:p>
            <a:pPr algn="just"/>
            <a:r>
              <a:rPr lang="zh-CN" altLang="en-US" sz="2800"/>
              <a:t>3. April 20, the birthday of Chinese characters’ creator Cang Jie, </a:t>
            </a:r>
            <a:r>
              <a:rPr lang="zh-CN" altLang="en-US" sz="2800">
                <a:solidFill>
                  <a:srgbClr val="FF0000"/>
                </a:solidFill>
              </a:rPr>
              <a:t>witnessed</a:t>
            </a:r>
            <a:r>
              <a:rPr lang="zh-CN" altLang="en-US" sz="2800"/>
              <a:t> the great success ofour school's first ever Chinese Language Day Celebrations.</a:t>
            </a:r>
            <a:endParaRPr lang="zh-CN" altLang="en-US" sz="2800"/>
          </a:p>
        </p:txBody>
      </p:sp>
      <p:sp>
        <p:nvSpPr>
          <p:cNvPr id="8" name="文本框 11"/>
          <p:cNvSpPr/>
          <p:nvPr>
            <p:custDataLst>
              <p:tags r:id="rId1"/>
            </p:custDataLst>
          </p:nvPr>
        </p:nvSpPr>
        <p:spPr>
          <a:xfrm>
            <a:off x="334645" y="586740"/>
            <a:ext cx="11155045" cy="1568450"/>
          </a:xfrm>
          <a:prstGeom prst="rect">
            <a:avLst/>
          </a:prstGeom>
          <a:solidFill>
            <a:schemeClr val="accent6">
              <a:lumMod val="20000"/>
              <a:lumOff val="80000"/>
            </a:schemeClr>
          </a:solidFill>
          <a:ln>
            <a:noFill/>
            <a:miter lim="800000"/>
          </a:ln>
        </p:spPr>
        <p:txBody>
          <a:bodyPr wrap="square" anchor="t" anchorCtr="0">
            <a:spAutoFit/>
          </a:bodyPr>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0" marR="0" lvl="0" indent="0"/>
            <a:r>
              <a:rPr sz="3200" b="1">
                <a:solidFill>
                  <a:schemeClr val="accent6">
                    <a:lumMod val="75000"/>
                  </a:schemeClr>
                </a:solidFill>
                <a:latin typeface="Times New Roman" panose="02020603050405020304" charset="0"/>
                <a:ea typeface="楷体" panose="02010609060101010101" charset="-122"/>
                <a:sym typeface="+mn-ea"/>
              </a:rPr>
              <a:t>为了让学生更好地理解和欣赏汉语的美，我校在4月20日“汉语日”举办了一系列庆祝活动。参与者包括语言专家和学校全体师生。</a:t>
            </a:r>
            <a:endParaRPr sz="3200" b="1">
              <a:solidFill>
                <a:schemeClr val="accent6">
                  <a:lumMod val="75000"/>
                </a:schemeClr>
              </a:solidFill>
              <a:latin typeface="Times New Roman" panose="02020603050405020304" charset="0"/>
              <a:ea typeface="楷体" panose="02010609060101010101" charset="-122"/>
              <a:sym typeface="+mn-ea"/>
            </a:endParaRPr>
          </a:p>
        </p:txBody>
      </p:sp>
      <p:sp>
        <p:nvSpPr>
          <p:cNvPr id="4" name="圆角矩形 3"/>
          <p:cNvSpPr/>
          <p:nvPr/>
        </p:nvSpPr>
        <p:spPr>
          <a:xfrm>
            <a:off x="334645" y="89535"/>
            <a:ext cx="2356485" cy="4972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800" b="1">
                <a:solidFill>
                  <a:schemeClr val="tx1"/>
                </a:solidFill>
              </a:rPr>
              <a:t>多样化表达</a:t>
            </a:r>
            <a:endParaRPr lang="zh-CN" altLang="en-US" sz="2800" b="1">
              <a:solidFill>
                <a:schemeClr val="tx1"/>
              </a:solidFill>
            </a:endParaRPr>
          </a:p>
        </p:txBody>
      </p:sp>
      <p:sp>
        <p:nvSpPr>
          <p:cNvPr id="5" name="矩形 4"/>
          <p:cNvSpPr/>
          <p:nvPr/>
        </p:nvSpPr>
        <p:spPr>
          <a:xfrm>
            <a:off x="6505575" y="4729480"/>
            <a:ext cx="1964690"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被动表达</a:t>
            </a:r>
            <a:endParaRPr lang="zh-CN" altLang="en-US"/>
          </a:p>
        </p:txBody>
      </p:sp>
      <p:sp>
        <p:nvSpPr>
          <p:cNvPr id="6" name="矩形 5"/>
          <p:cNvSpPr/>
          <p:nvPr>
            <p:custDataLst>
              <p:tags r:id="rId2"/>
            </p:custDataLst>
          </p:nvPr>
        </p:nvSpPr>
        <p:spPr>
          <a:xfrm>
            <a:off x="8597265" y="6408420"/>
            <a:ext cx="1964690"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拟人表达</a:t>
            </a:r>
            <a:endParaRPr lang="zh-CN" altLang="en-US"/>
          </a:p>
        </p:txBody>
      </p:sp>
      <p:pic>
        <p:nvPicPr>
          <p:cNvPr id="2" name="图片 1"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custDataLst>
              <p:tags r:id="rId1"/>
            </p:custDataLst>
          </p:nvPr>
        </p:nvSpPr>
        <p:spPr>
          <a:xfrm>
            <a:off x="157480" y="711835"/>
            <a:ext cx="3054350" cy="583565"/>
          </a:xfrm>
          <a:prstGeom prst="rect">
            <a:avLst/>
          </a:prstGeom>
          <a:noFill/>
        </p:spPr>
        <p:txBody>
          <a:bodyPr wrap="square">
            <a:spAutoFit/>
          </a:bodyPr>
          <a:p>
            <a:pPr marL="0" marR="0" indent="0" defTabSz="914400" rtl="0" eaLnBrk="1" fontAlgn="auto" latinLnBrk="0" hangingPunct="1">
              <a:lnSpc>
                <a:spcPct val="100000"/>
              </a:lnSpc>
              <a:spcBef>
                <a:spcPts val="0"/>
              </a:spcBef>
              <a:spcAft>
                <a:spcPts val="0"/>
              </a:spcAft>
              <a:buClrTx/>
              <a:buSzTx/>
              <a:buFontTx/>
              <a:buNone/>
              <a:defRPr/>
            </a:pPr>
            <a:r>
              <a:rPr lang="en-US" altLang="zh-CN" sz="3200" b="1" i="1" dirty="0">
                <a:latin typeface="Times New Roman" panose="02020603050405020304" charset="0"/>
                <a:cs typeface="Times New Roman" panose="02020603050405020304" charset="0"/>
              </a:rPr>
              <a:t>Para. 2 </a:t>
            </a:r>
            <a:r>
              <a:rPr lang="zh-CN" altLang="en-US" sz="3200" b="1" i="1" dirty="0">
                <a:latin typeface="Times New Roman" panose="02020603050405020304" charset="0"/>
                <a:cs typeface="Times New Roman" panose="02020603050405020304" charset="0"/>
              </a:rPr>
              <a:t>正文</a:t>
            </a:r>
            <a:endParaRPr lang="zh-CN" altLang="en-US" sz="3200" b="1" i="1" dirty="0">
              <a:solidFill>
                <a:srgbClr val="FF0000"/>
              </a:solidFill>
              <a:latin typeface="Times New Roman" panose="02020603050405020304" charset="0"/>
              <a:cs typeface="Times New Roman" panose="02020603050405020304" charset="0"/>
            </a:endParaRPr>
          </a:p>
        </p:txBody>
      </p:sp>
      <p:sp>
        <p:nvSpPr>
          <p:cNvPr id="20" name="文本框 19"/>
          <p:cNvSpPr txBox="1"/>
          <p:nvPr>
            <p:custDataLst>
              <p:tags r:id="rId2"/>
            </p:custDataLst>
          </p:nvPr>
        </p:nvSpPr>
        <p:spPr>
          <a:xfrm>
            <a:off x="2887345" y="711835"/>
            <a:ext cx="6764655" cy="583565"/>
          </a:xfrm>
          <a:prstGeom prst="rect">
            <a:avLst/>
          </a:prstGeom>
          <a:noFill/>
        </p:spPr>
        <p:txBody>
          <a:bodyPr wrap="square">
            <a:spAutoFit/>
          </a:bodyPr>
          <a:p>
            <a:r>
              <a:rPr lang="zh-CN" altLang="en-US" sz="3200" b="1">
                <a:solidFill>
                  <a:srgbClr val="FF0000"/>
                </a:solidFill>
                <a:latin typeface="Times New Roman" panose="02020603050405020304" charset="0"/>
                <a:ea typeface="楷体" panose="02010609060101010101" charset="-122"/>
                <a:cs typeface="Times New Roman" panose="02020603050405020304" charset="0"/>
                <a:sym typeface="+mn-ea"/>
              </a:rPr>
              <a:t>活动内容&amp;学生们的反应:</a:t>
            </a:r>
            <a:endParaRPr lang="zh-CN" altLang="en-US" sz="3200" b="1">
              <a:solidFill>
                <a:srgbClr val="FF0000"/>
              </a:solidFill>
              <a:latin typeface="Times New Roman" panose="02020603050405020304" charset="0"/>
              <a:ea typeface="楷体" panose="02010609060101010101" charset="-122"/>
              <a:cs typeface="Times New Roman" panose="02020603050405020304" charset="0"/>
              <a:sym typeface="+mn-ea"/>
            </a:endParaRPr>
          </a:p>
        </p:txBody>
      </p:sp>
      <p:pic>
        <p:nvPicPr>
          <p:cNvPr id="3" name="图片 2"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
        <p:nvSpPr>
          <p:cNvPr id="2" name="文本框 1"/>
          <p:cNvSpPr txBox="1"/>
          <p:nvPr>
            <p:custDataLst>
              <p:tags r:id="rId5"/>
            </p:custDataLst>
          </p:nvPr>
        </p:nvSpPr>
        <p:spPr>
          <a:xfrm>
            <a:off x="156110" y="66918"/>
            <a:ext cx="8901113" cy="645160"/>
          </a:xfrm>
          <a:prstGeom prst="rect">
            <a:avLst/>
          </a:prstGeom>
          <a:solidFill>
            <a:srgbClr val="B7C677"/>
          </a:solidFill>
          <a:ln w="12700" cap="flat" cmpd="sng" algn="ctr">
            <a:solidFill>
              <a:srgbClr val="23236F"/>
            </a:solidFill>
            <a:prstDash val="solid"/>
            <a:miter lim="800000"/>
            <a:headEnd type="none" w="med" len="med"/>
            <a:tailEnd type="none" w="med" len="med"/>
          </a:ln>
        </p:spPr>
        <p:txBody>
          <a:bodyPr>
            <a:spAutoFit/>
          </a:bodyPr>
          <a:p>
            <a:pPr marL="0" marR="0" lvl="0" indent="0"/>
            <a:r>
              <a:rPr lang="zh-CN" altLang="en-US" sz="3600" b="1">
                <a:solidFill>
                  <a:schemeClr val="bg1"/>
                </a:solidFill>
                <a:latin typeface="华文行楷" panose="02010800040101010101" charset="-122"/>
                <a:ea typeface="华文行楷" panose="02010800040101010101" charset="-122"/>
              </a:rPr>
              <a:t>第三步：逐个击破</a:t>
            </a:r>
            <a:endParaRPr lang="zh-CN" altLang="en-US" sz="3600" b="1">
              <a:solidFill>
                <a:schemeClr val="bg1"/>
              </a:solidFill>
              <a:latin typeface="华文行楷" panose="02010800040101010101" charset="-122"/>
              <a:ea typeface="华文行楷" panose="02010800040101010101" charset="-122"/>
            </a:endParaRPr>
          </a:p>
        </p:txBody>
      </p:sp>
      <p:sp>
        <p:nvSpPr>
          <p:cNvPr id="18" name="椭圆 17"/>
          <p:cNvSpPr/>
          <p:nvPr>
            <p:custDataLst>
              <p:tags r:id="rId6"/>
            </p:custDataLst>
          </p:nvPr>
        </p:nvSpPr>
        <p:spPr>
          <a:xfrm>
            <a:off x="977265" y="1846580"/>
            <a:ext cx="3978910" cy="15824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4" name="文本框 3"/>
          <p:cNvSpPr txBox="1"/>
          <p:nvPr/>
        </p:nvSpPr>
        <p:spPr>
          <a:xfrm>
            <a:off x="1096645" y="2402840"/>
            <a:ext cx="4064000" cy="460375"/>
          </a:xfrm>
          <a:prstGeom prst="rect">
            <a:avLst/>
          </a:prstGeom>
          <a:noFill/>
        </p:spPr>
        <p:txBody>
          <a:bodyPr wrap="square" rtlCol="0">
            <a:spAutoFit/>
          </a:bodyPr>
          <a:p>
            <a:r>
              <a:rPr lang="en-US" altLang="zh-CN" sz="2400" b="1">
                <a:solidFill>
                  <a:schemeClr val="tx1"/>
                </a:solidFill>
                <a:sym typeface="+mn-ea"/>
              </a:rPr>
              <a:t>live Chinese Calligraphy show</a:t>
            </a:r>
            <a:endParaRPr lang="en-US" altLang="zh-CN" sz="2400" b="1">
              <a:solidFill>
                <a:schemeClr val="tx1"/>
              </a:solidFill>
              <a:sym typeface="+mn-ea"/>
            </a:endParaRPr>
          </a:p>
        </p:txBody>
      </p:sp>
      <p:sp>
        <p:nvSpPr>
          <p:cNvPr id="6" name="椭圆 5"/>
          <p:cNvSpPr/>
          <p:nvPr>
            <p:custDataLst>
              <p:tags r:id="rId7"/>
            </p:custDataLst>
          </p:nvPr>
        </p:nvSpPr>
        <p:spPr>
          <a:xfrm>
            <a:off x="7344410" y="1580515"/>
            <a:ext cx="3540125" cy="15824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2" name="椭圆 11"/>
          <p:cNvSpPr/>
          <p:nvPr>
            <p:custDataLst>
              <p:tags r:id="rId8"/>
            </p:custDataLst>
          </p:nvPr>
        </p:nvSpPr>
        <p:spPr>
          <a:xfrm>
            <a:off x="656590" y="4377690"/>
            <a:ext cx="3860800" cy="15824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6" name="椭圆 15"/>
          <p:cNvSpPr/>
          <p:nvPr>
            <p:custDataLst>
              <p:tags r:id="rId9"/>
            </p:custDataLst>
          </p:nvPr>
        </p:nvSpPr>
        <p:spPr>
          <a:xfrm>
            <a:off x="7564120" y="4180840"/>
            <a:ext cx="3540125" cy="15824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1" name="文本框 20"/>
          <p:cNvSpPr txBox="1"/>
          <p:nvPr/>
        </p:nvSpPr>
        <p:spPr>
          <a:xfrm>
            <a:off x="7344410" y="2180590"/>
            <a:ext cx="3416935" cy="829945"/>
          </a:xfrm>
          <a:prstGeom prst="rect">
            <a:avLst/>
          </a:prstGeom>
          <a:noFill/>
        </p:spPr>
        <p:txBody>
          <a:bodyPr wrap="square" rtlCol="0">
            <a:spAutoFit/>
          </a:bodyPr>
          <a:p>
            <a:r>
              <a:rPr lang="en-US" altLang="zh-CN" sz="2400" b="1">
                <a:solidFill>
                  <a:schemeClr val="tx1"/>
                </a:solidFill>
                <a:sym typeface="+mn-ea"/>
              </a:rPr>
              <a:t>the paper-cutting contest</a:t>
            </a:r>
            <a:endParaRPr lang="en-US" altLang="zh-CN" sz="2400" b="1">
              <a:solidFill>
                <a:schemeClr val="tx1"/>
              </a:solidFill>
            </a:endParaRPr>
          </a:p>
          <a:p>
            <a:endParaRPr lang="en-US" altLang="zh-CN" sz="2400" b="1">
              <a:solidFill>
                <a:schemeClr val="tx1"/>
              </a:solidFill>
            </a:endParaRPr>
          </a:p>
        </p:txBody>
      </p:sp>
      <p:sp>
        <p:nvSpPr>
          <p:cNvPr id="22" name="文本框 21"/>
          <p:cNvSpPr txBox="1"/>
          <p:nvPr/>
        </p:nvSpPr>
        <p:spPr>
          <a:xfrm>
            <a:off x="8171180" y="4787900"/>
            <a:ext cx="2266315" cy="460375"/>
          </a:xfrm>
          <a:prstGeom prst="rect">
            <a:avLst/>
          </a:prstGeom>
          <a:noFill/>
        </p:spPr>
        <p:txBody>
          <a:bodyPr wrap="square" rtlCol="0">
            <a:spAutoFit/>
          </a:bodyPr>
          <a:p>
            <a:r>
              <a:rPr lang="en-US" altLang="zh-CN" sz="2400" b="1">
                <a:solidFill>
                  <a:schemeClr val="tx1"/>
                </a:solidFill>
                <a:sym typeface="+mn-ea"/>
              </a:rPr>
              <a:t>tongue twisters</a:t>
            </a:r>
            <a:endParaRPr lang="en-US" altLang="zh-CN" sz="2400" b="1">
              <a:solidFill>
                <a:schemeClr val="tx1"/>
              </a:solidFill>
              <a:sym typeface="+mn-ea"/>
            </a:endParaRPr>
          </a:p>
        </p:txBody>
      </p:sp>
      <p:sp>
        <p:nvSpPr>
          <p:cNvPr id="27" name="文本框 26"/>
          <p:cNvSpPr txBox="1"/>
          <p:nvPr/>
        </p:nvSpPr>
        <p:spPr>
          <a:xfrm>
            <a:off x="656590" y="4862195"/>
            <a:ext cx="3987800" cy="460375"/>
          </a:xfrm>
          <a:prstGeom prst="rect">
            <a:avLst/>
          </a:prstGeom>
          <a:noFill/>
        </p:spPr>
        <p:txBody>
          <a:bodyPr wrap="square" rtlCol="0">
            <a:spAutoFit/>
          </a:bodyPr>
          <a:p>
            <a:pPr algn="l">
              <a:buClrTx/>
              <a:buSzTx/>
              <a:buFontTx/>
            </a:pPr>
            <a:r>
              <a:rPr lang="en-US" altLang="zh-CN" sz="2400" b="1">
                <a:solidFill>
                  <a:schemeClr val="tx1"/>
                </a:solidFill>
                <a:sym typeface="+mn-ea"/>
              </a:rPr>
              <a:t>poetry recitation competition</a:t>
            </a:r>
            <a:endParaRPr lang="en-US" altLang="zh-CN" sz="2400" b="1">
              <a:solidFill>
                <a:schemeClr val="tx1"/>
              </a:solidFill>
              <a:sym typeface="+mn-ea"/>
            </a:endParaRPr>
          </a:p>
        </p:txBody>
      </p:sp>
      <p:sp>
        <p:nvSpPr>
          <p:cNvPr id="28" name="椭圆 27"/>
          <p:cNvSpPr/>
          <p:nvPr>
            <p:custDataLst>
              <p:tags r:id="rId10"/>
            </p:custDataLst>
          </p:nvPr>
        </p:nvSpPr>
        <p:spPr>
          <a:xfrm>
            <a:off x="4415790" y="5125720"/>
            <a:ext cx="3540125" cy="15824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9" name="文本框 28"/>
          <p:cNvSpPr txBox="1"/>
          <p:nvPr/>
        </p:nvSpPr>
        <p:spPr>
          <a:xfrm>
            <a:off x="4415790" y="5589905"/>
            <a:ext cx="4207510" cy="460375"/>
          </a:xfrm>
          <a:prstGeom prst="rect">
            <a:avLst/>
          </a:prstGeom>
          <a:noFill/>
        </p:spPr>
        <p:txBody>
          <a:bodyPr wrap="square" rtlCol="0">
            <a:spAutoFit/>
          </a:bodyPr>
          <a:p>
            <a:pPr algn="l">
              <a:buClrTx/>
              <a:buSzTx/>
              <a:buFontTx/>
            </a:pPr>
            <a:r>
              <a:rPr lang="en-US" altLang="zh-CN">
                <a:sym typeface="+mn-ea"/>
              </a:rPr>
              <a:t> </a:t>
            </a:r>
            <a:r>
              <a:rPr lang="en-US" altLang="zh-CN" sz="2400" b="1">
                <a:solidFill>
                  <a:schemeClr val="tx1"/>
                </a:solidFill>
                <a:sym typeface="+mn-ea"/>
              </a:rPr>
              <a:t>Chinese  debate competition</a:t>
            </a:r>
            <a:endParaRPr lang="en-US" altLang="zh-CN" sz="2400" b="1">
              <a:solidFill>
                <a:schemeClr val="tx1"/>
              </a:solidFill>
              <a:sym typeface="+mn-ea"/>
            </a:endParaRPr>
          </a:p>
        </p:txBody>
      </p:sp>
      <p:sp>
        <p:nvSpPr>
          <p:cNvPr id="30" name="圆角矩形 29"/>
          <p:cNvSpPr/>
          <p:nvPr>
            <p:custDataLst>
              <p:tags r:id="rId11"/>
            </p:custDataLst>
          </p:nvPr>
        </p:nvSpPr>
        <p:spPr>
          <a:xfrm>
            <a:off x="5160645" y="3545205"/>
            <a:ext cx="2162175" cy="6356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2800" b="1">
                <a:solidFill>
                  <a:schemeClr val="tx1"/>
                </a:solidFill>
                <a:latin typeface="楷体" panose="02010609060101010101" charset="-122"/>
                <a:ea typeface="楷体" panose="02010609060101010101" charset="-122"/>
                <a:cs typeface="楷体" panose="02010609060101010101" charset="-122"/>
                <a:sym typeface="+mn-ea"/>
              </a:rPr>
              <a:t>活动内容</a:t>
            </a:r>
            <a:endParaRPr lang="en-US" altLang="zh-CN" sz="2800" b="1">
              <a:solidFill>
                <a:schemeClr val="tx1"/>
              </a:solidFill>
              <a:latin typeface="楷体" panose="02010609060101010101" charset="-122"/>
              <a:ea typeface="楷体" panose="02010609060101010101" charset="-122"/>
              <a:cs typeface="楷体" panose="02010609060101010101" charset="-122"/>
              <a:sym typeface="+mn-ea"/>
            </a:endParaRPr>
          </a:p>
        </p:txBody>
      </p:sp>
    </p:spTree>
    <p:custDataLst>
      <p:tags r:id="rId1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88290" y="695325"/>
            <a:ext cx="8458835" cy="3107690"/>
          </a:xfrm>
          <a:prstGeom prst="rect">
            <a:avLst/>
          </a:prstGeom>
          <a:noFill/>
        </p:spPr>
        <p:txBody>
          <a:bodyPr wrap="square" rtlCol="0">
            <a:spAutoFit/>
          </a:bodyPr>
          <a:p>
            <a:pPr>
              <a:lnSpc>
                <a:spcPct val="100000"/>
              </a:lnSpc>
            </a:pPr>
            <a:r>
              <a:rPr lang="en-US" altLang="zh-CN" sz="2800" b="1">
                <a:latin typeface="Times New Roman" panose="02020603050405020304" charset="0"/>
                <a:cs typeface="Times New Roman" panose="02020603050405020304" charset="0"/>
              </a:rPr>
              <a:t>Para 2: The body (activities and reactions)</a:t>
            </a:r>
            <a:endParaRPr lang="en-US" altLang="zh-CN" sz="2800"/>
          </a:p>
          <a:p>
            <a:pPr>
              <a:lnSpc>
                <a:spcPct val="100000"/>
              </a:lnSpc>
            </a:pPr>
            <a:endParaRPr lang="en-US" altLang="zh-CN" sz="2800"/>
          </a:p>
          <a:p>
            <a:pPr>
              <a:lnSpc>
                <a:spcPct val="100000"/>
              </a:lnSpc>
            </a:pPr>
            <a:r>
              <a:rPr lang="en-US" altLang="zh-CN" sz="2800"/>
              <a:t>useful expressions</a:t>
            </a:r>
            <a:endParaRPr lang="en-US" altLang="zh-CN" sz="2800"/>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 There were...</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Among those most popular events were</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The most impressive part was</a:t>
            </a:r>
            <a:endParaRPr lang="en-US" altLang="zh-CN" sz="2800" b="1">
              <a:solidFill>
                <a:srgbClr val="0070C0"/>
              </a:solidFill>
              <a:latin typeface="Times New Roman" panose="02020603050405020304" charset="0"/>
              <a:cs typeface="Times New Roman" panose="02020603050405020304" charset="0"/>
            </a:endParaRPr>
          </a:p>
          <a:p>
            <a:pPr marL="457200" indent="-457200">
              <a:lnSpc>
                <a:spcPct val="100000"/>
              </a:lnSpc>
              <a:buFont typeface="Wingdings" panose="05000000000000000000" charset="0"/>
              <a:buChar char="Ø"/>
            </a:pPr>
            <a:r>
              <a:rPr lang="en-US" altLang="zh-CN" sz="2800" b="1">
                <a:solidFill>
                  <a:srgbClr val="0070C0"/>
                </a:solidFill>
                <a:latin typeface="Times New Roman" panose="02020603050405020304" charset="0"/>
                <a:cs typeface="Times New Roman" panose="02020603050405020304" charset="0"/>
              </a:rPr>
              <a:t>What won the most applause was</a:t>
            </a:r>
            <a:endParaRPr lang="en-US" altLang="zh-CN" sz="2800" b="1">
              <a:solidFill>
                <a:srgbClr val="0070C0"/>
              </a:solidFill>
              <a:latin typeface="Times New Roman" panose="02020603050405020304" charset="0"/>
              <a:cs typeface="Times New Roman" panose="02020603050405020304" charset="0"/>
            </a:endParaRPr>
          </a:p>
        </p:txBody>
      </p:sp>
      <p:sp>
        <p:nvSpPr>
          <p:cNvPr id="5" name="云形 4"/>
          <p:cNvSpPr/>
          <p:nvPr/>
        </p:nvSpPr>
        <p:spPr>
          <a:xfrm>
            <a:off x="357505" y="59690"/>
            <a:ext cx="1478915" cy="6356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solidFill>
                  <a:schemeClr val="tx1"/>
                </a:solidFill>
              </a:rPr>
              <a:t>写作</a:t>
            </a:r>
            <a:endParaRPr lang="zh-CN" altLang="en-US" sz="2800" b="1">
              <a:solidFill>
                <a:schemeClr val="tx1"/>
              </a:solidFill>
            </a:endParaRPr>
          </a:p>
        </p:txBody>
      </p:sp>
      <p:pic>
        <p:nvPicPr>
          <p:cNvPr id="6" name="图片 5" descr="6590bf41b947eafd8115bdf4be287295_bac36cd134f8199af3262099dcfdbd79"/>
          <p:cNvPicPr>
            <a:picLocks noChangeAspect="1"/>
          </p:cNvPicPr>
          <p:nvPr/>
        </p:nvPicPr>
        <p:blipFill>
          <a:blip r:embed="rId2"/>
          <a:stretch>
            <a:fillRect/>
          </a:stretch>
        </p:blipFill>
        <p:spPr>
          <a:xfrm>
            <a:off x="7632700" y="2137410"/>
            <a:ext cx="4490085" cy="4789805"/>
          </a:xfrm>
          <a:prstGeom prst="rect">
            <a:avLst/>
          </a:prstGeom>
        </p:spPr>
      </p:pic>
      <p:pic>
        <p:nvPicPr>
          <p:cNvPr id="3" name="图片 2"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AS_UNIQUEID" val="5884"/>
</p:tagLst>
</file>

<file path=ppt/tags/tag10.xml><?xml version="1.0" encoding="utf-8"?>
<p:tagLst xmlns:p="http://schemas.openxmlformats.org/presentationml/2006/main">
  <p:tag name="AS_UNIQUEID" val="5886"/>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AS_UNIQUEID" val="133"/>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AS_UNIQUEID" val="5887"/>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AS_UNIQUEID" val="192"/>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AS_UNIQUEID" val="162"/>
</p:tagLst>
</file>

<file path=ppt/tags/tag120.xml><?xml version="1.0" encoding="utf-8"?>
<p:tagLst xmlns:p="http://schemas.openxmlformats.org/presentationml/2006/main">
  <p:tag name="KSO_WM_BEAUTIFY_FLAG" val="#wm#"/>
  <p:tag name="KSO_WM_TEMPLATE_CATEGORY" val="custom"/>
  <p:tag name="KSO_WM_TEMPLATE_INDEX" val="2020508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AS_UNIQUEID" val="133"/>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AS_UNIQUEID" val="163"/>
</p:tagLst>
</file>

<file path=ppt/tags/tag130.xml><?xml version="1.0" encoding="utf-8"?>
<p:tagLst xmlns:p="http://schemas.openxmlformats.org/presentationml/2006/main">
  <p:tag name="KSO_WM_BEAUTIFY_FLAG" val="#wm#"/>
  <p:tag name="KSO_WM_TEMPLATE_CATEGORY" val="custom"/>
  <p:tag name="KSO_WM_TEMPLATE_INDEX" val="20205081"/>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TAG_VERSION" val="1.0"/>
  <p:tag name="KSO_WM_SLIDE_ITEM_CNT" val="3"/>
  <p:tag name="KSO_WM_SLIDE_LAYOUT" val="a_l"/>
  <p:tag name="KSO_WM_SLIDE_LAYOUT_CNT" val="1_1"/>
  <p:tag name="KSO_WM_SLIDE_TYPE" val="contents"/>
  <p:tag name="KSO_WM_BEAUTIFY_FLAG" val="#wm#"/>
  <p:tag name="KSO_WM_COMBINE_RELATE_SLIDE_ID" val="diagram20170795_6"/>
  <p:tag name="KSO_WM_TEMPLATE_CATEGORY" val="custom"/>
  <p:tag name="KSO_WM_TEMPLATE_INDEX" val="20177418"/>
  <p:tag name="KSO_WM_SLIDE_ID" val="custom20177418_7"/>
  <p:tag name="KSO_WM_SLIDE_INDEX" val="7"/>
  <p:tag name="KSO_WM_DIAGRAM_GROUP_CODE" val="l1-1"/>
  <p:tag name="KSO_WM_TEMPLATE_SUBCATEGORY" val="17"/>
  <p:tag name="KSO_WM_SLIDE_DIAGTYPE" val="l"/>
  <p:tag name="KSO_WM_SLIDE_SUBTYPE" val="diag"/>
  <p:tag name="KSO_WM_TEMPLATE_MASTER_TYPE" val="1"/>
  <p:tag name="KSO_WM_TEMPLATE_COLOR_TYPE" val="1"/>
</p:tagLst>
</file>

<file path=ppt/tags/tag134.xml><?xml version="1.0" encoding="utf-8"?>
<p:tagLst xmlns:p="http://schemas.openxmlformats.org/presentationml/2006/main">
  <p:tag name="AS_UNIQUEID" val="133"/>
</p:tagLst>
</file>

<file path=ppt/tags/tag135.xml><?xml version="1.0" encoding="utf-8"?>
<p:tagLst xmlns:p="http://schemas.openxmlformats.org/presentationml/2006/main">
  <p:tag name="AS_UNIQUEID" val="768"/>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AS_UNIQUEID" val="9549"/>
</p:tagLst>
</file>

<file path=ppt/tags/tag138.xml><?xml version="1.0" encoding="utf-8"?>
<p:tagLst xmlns:p="http://schemas.openxmlformats.org/presentationml/2006/main">
  <p:tag name="KSO_WM_UNIT_PLACING_PICTURE_USER_VIEWPORT" val="{&quot;height&quot;:4300,&quot;width&quot;:6730}"/>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AS_UNIQUEID" val="164"/>
</p:tagLst>
</file>

<file path=ppt/tags/tag140.xml><?xml version="1.0" encoding="utf-8"?>
<p:tagLst xmlns:p="http://schemas.openxmlformats.org/presentationml/2006/main">
  <p:tag name="AS_UNIQUEID" val="9545"/>
</p:tagLst>
</file>

<file path=ppt/tags/tag141.xml><?xml version="1.0" encoding="utf-8"?>
<p:tagLst xmlns:p="http://schemas.openxmlformats.org/presentationml/2006/main">
  <p:tag name="AS_UNIQUEID" val="9546"/>
</p:tagLst>
</file>

<file path=ppt/tags/tag142.xml><?xml version="1.0" encoding="utf-8"?>
<p:tagLst xmlns:p="http://schemas.openxmlformats.org/presentationml/2006/main">
  <p:tag name="AS_UNIQUEID" val="9547"/>
</p:tagLst>
</file>

<file path=ppt/tags/tag143.xml><?xml version="1.0" encoding="utf-8"?>
<p:tagLst xmlns:p="http://schemas.openxmlformats.org/presentationml/2006/main">
  <p:tag name="AS_UNIQUEID" val="9549"/>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AS_UNIQUEID" val="9545"/>
</p:tagLst>
</file>

<file path=ppt/tags/tag146.xml><?xml version="1.0" encoding="utf-8"?>
<p:tagLst xmlns:p="http://schemas.openxmlformats.org/presentationml/2006/main">
  <p:tag name="AS_UNIQUEID" val="9546"/>
</p:tagLst>
</file>

<file path=ppt/tags/tag147.xml><?xml version="1.0" encoding="utf-8"?>
<p:tagLst xmlns:p="http://schemas.openxmlformats.org/presentationml/2006/main">
  <p:tag name="AS_UNIQUEID" val="9547"/>
</p:tagLst>
</file>

<file path=ppt/tags/tag148.xml><?xml version="1.0" encoding="utf-8"?>
<p:tagLst xmlns:p="http://schemas.openxmlformats.org/presentationml/2006/main">
  <p:tag name="AS_UNIQUEID" val="9549"/>
</p:tagLst>
</file>

<file path=ppt/tags/tag149.xml><?xml version="1.0" encoding="utf-8"?>
<p:tagLst xmlns:p="http://schemas.openxmlformats.org/presentationml/2006/main">
  <p:tag name="AS_UNIQUEID" val="9545"/>
</p:tagLst>
</file>

<file path=ppt/tags/tag15.xml><?xml version="1.0" encoding="utf-8"?>
<p:tagLst xmlns:p="http://schemas.openxmlformats.org/presentationml/2006/main">
  <p:tag name="AS_UNIQUEID" val="5884"/>
</p:tagLst>
</file>

<file path=ppt/tags/tag150.xml><?xml version="1.0" encoding="utf-8"?>
<p:tagLst xmlns:p="http://schemas.openxmlformats.org/presentationml/2006/main">
  <p:tag name="AS_UNIQUEID" val="9546"/>
</p:tagLst>
</file>

<file path=ppt/tags/tag151.xml><?xml version="1.0" encoding="utf-8"?>
<p:tagLst xmlns:p="http://schemas.openxmlformats.org/presentationml/2006/main">
  <p:tag name="AS_UNIQUEID" val="9547"/>
</p:tagLst>
</file>

<file path=ppt/tags/tag152.xml><?xml version="1.0" encoding="utf-8"?>
<p:tagLst xmlns:p="http://schemas.openxmlformats.org/presentationml/2006/main">
  <p:tag name="AS_UNIQUEID" val="9549"/>
</p:tagLst>
</file>

<file path=ppt/tags/tag153.xml><?xml version="1.0" encoding="utf-8"?>
<p:tagLst xmlns:p="http://schemas.openxmlformats.org/presentationml/2006/main">
  <p:tag name="AS_UNIQUEID" val="9550"/>
</p:tagLst>
</file>

<file path=ppt/tags/tag154.xml><?xml version="1.0" encoding="utf-8"?>
<p:tagLst xmlns:p="http://schemas.openxmlformats.org/presentationml/2006/main">
  <p:tag name="AS_UNIQUEID" val="9545"/>
</p:tagLst>
</file>

<file path=ppt/tags/tag155.xml><?xml version="1.0" encoding="utf-8"?>
<p:tagLst xmlns:p="http://schemas.openxmlformats.org/presentationml/2006/main">
  <p:tag name="AS_UNIQUEID" val="9546"/>
</p:tagLst>
</file>

<file path=ppt/tags/tag156.xml><?xml version="1.0" encoding="utf-8"?>
<p:tagLst xmlns:p="http://schemas.openxmlformats.org/presentationml/2006/main">
  <p:tag name="AS_UNIQUEID" val="9547"/>
</p:tagLst>
</file>

<file path=ppt/tags/tag157.xml><?xml version="1.0" encoding="utf-8"?>
<p:tagLst xmlns:p="http://schemas.openxmlformats.org/presentationml/2006/main">
  <p:tag name="AS_UNIQUEID" val="9549"/>
</p:tagLst>
</file>

<file path=ppt/tags/tag158.xml><?xml version="1.0" encoding="utf-8"?>
<p:tagLst xmlns:p="http://schemas.openxmlformats.org/presentationml/2006/main">
  <p:tag name="AS_UNIQUEID" val="9550"/>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AS_UNIQUEID" val="5885"/>
</p:tagLst>
</file>

<file path=ppt/tags/tag160.xml><?xml version="1.0" encoding="utf-8"?>
<p:tagLst xmlns:p="http://schemas.openxmlformats.org/presentationml/2006/main">
  <p:tag name="AS_UNIQUEID" val="9545"/>
</p:tagLst>
</file>

<file path=ppt/tags/tag161.xml><?xml version="1.0" encoding="utf-8"?>
<p:tagLst xmlns:p="http://schemas.openxmlformats.org/presentationml/2006/main">
  <p:tag name="AS_UNIQUEID" val="9546"/>
</p:tagLst>
</file>

<file path=ppt/tags/tag162.xml><?xml version="1.0" encoding="utf-8"?>
<p:tagLst xmlns:p="http://schemas.openxmlformats.org/presentationml/2006/main">
  <p:tag name="AS_UNIQUEID" val="9547"/>
</p:tagLst>
</file>

<file path=ppt/tags/tag163.xml><?xml version="1.0" encoding="utf-8"?>
<p:tagLst xmlns:p="http://schemas.openxmlformats.org/presentationml/2006/main">
  <p:tag name="AS_UNIQUEID" val="9163"/>
</p:tagLst>
</file>

<file path=ppt/tags/tag164.xml><?xml version="1.0" encoding="utf-8"?>
<p:tagLst xmlns:p="http://schemas.openxmlformats.org/presentationml/2006/main">
  <p:tag name="AS_UNIQUEID" val="9164"/>
</p:tagLst>
</file>

<file path=ppt/tags/tag165.xml><?xml version="1.0" encoding="utf-8"?>
<p:tagLst xmlns:p="http://schemas.openxmlformats.org/presentationml/2006/main">
  <p:tag name="AS_UNIQUEID" val="9165"/>
</p:tagLst>
</file>

<file path=ppt/tags/tag166.xml><?xml version="1.0" encoding="utf-8"?>
<p:tagLst xmlns:p="http://schemas.openxmlformats.org/presentationml/2006/main">
  <p:tag name="AS_UNIQUEID" val="9155"/>
</p:tagLst>
</file>

<file path=ppt/tags/tag167.xml><?xml version="1.0" encoding="utf-8"?>
<p:tagLst xmlns:p="http://schemas.openxmlformats.org/presentationml/2006/main">
  <p:tag name="AS_UNIQUEID" val="9156"/>
</p:tagLst>
</file>

<file path=ppt/tags/tag168.xml><?xml version="1.0" encoding="utf-8"?>
<p:tagLst xmlns:p="http://schemas.openxmlformats.org/presentationml/2006/main">
  <p:tag name="AS_UNIQUEID" val="9157"/>
</p:tagLst>
</file>

<file path=ppt/tags/tag169.xml><?xml version="1.0" encoding="utf-8"?>
<p:tagLst xmlns:p="http://schemas.openxmlformats.org/presentationml/2006/main">
  <p:tag name="AS_UNIQUEID" val="9549"/>
</p:tagLst>
</file>

<file path=ppt/tags/tag17.xml><?xml version="1.0" encoding="utf-8"?>
<p:tagLst xmlns:p="http://schemas.openxmlformats.org/presentationml/2006/main">
  <p:tag name="AS_UNIQUEID" val="5886"/>
</p:tagLst>
</file>

<file path=ppt/tags/tag170.xml><?xml version="1.0" encoding="utf-8"?>
<p:tagLst xmlns:p="http://schemas.openxmlformats.org/presentationml/2006/main">
  <p:tag name="AS_UNIQUEID" val="9550"/>
</p:tagLst>
</file>

<file path=ppt/tags/tag171.xml><?xml version="1.0" encoding="utf-8"?>
<p:tagLst xmlns:p="http://schemas.openxmlformats.org/presentationml/2006/main">
  <p:tag name="AS_UNIQUEID" val="9545"/>
</p:tagLst>
</file>

<file path=ppt/tags/tag172.xml><?xml version="1.0" encoding="utf-8"?>
<p:tagLst xmlns:p="http://schemas.openxmlformats.org/presentationml/2006/main">
  <p:tag name="AS_UNIQUEID" val="9546"/>
</p:tagLst>
</file>

<file path=ppt/tags/tag173.xml><?xml version="1.0" encoding="utf-8"?>
<p:tagLst xmlns:p="http://schemas.openxmlformats.org/presentationml/2006/main">
  <p:tag name="AS_UNIQUEID" val="9547"/>
</p:tagLst>
</file>

<file path=ppt/tags/tag174.xml><?xml version="1.0" encoding="utf-8"?>
<p:tagLst xmlns:p="http://schemas.openxmlformats.org/presentationml/2006/main">
  <p:tag name="AS_UNIQUEID" val="1669"/>
</p:tagLst>
</file>

<file path=ppt/tags/tag175.xml><?xml version="1.0" encoding="utf-8"?>
<p:tagLst xmlns:p="http://schemas.openxmlformats.org/presentationml/2006/main">
  <p:tag name="AS_UNIQUEID" val="1670"/>
</p:tagLst>
</file>

<file path=ppt/tags/tag176.xml><?xml version="1.0" encoding="utf-8"?>
<p:tagLst xmlns:p="http://schemas.openxmlformats.org/presentationml/2006/main">
  <p:tag name="AS_UNIQUEID" val="1671"/>
</p:tagLst>
</file>

<file path=ppt/tags/tag177.xml><?xml version="1.0" encoding="utf-8"?>
<p:tagLst xmlns:p="http://schemas.openxmlformats.org/presentationml/2006/main">
  <p:tag name="AS_UNIQUEID" val="1672"/>
</p:tagLst>
</file>

<file path=ppt/tags/tag178.xml><?xml version="1.0" encoding="utf-8"?>
<p:tagLst xmlns:p="http://schemas.openxmlformats.org/presentationml/2006/main">
  <p:tag name="AS_UNIQUEID" val="1673"/>
</p:tagLst>
</file>

<file path=ppt/tags/tag179.xml><?xml version="1.0" encoding="utf-8"?>
<p:tagLst xmlns:p="http://schemas.openxmlformats.org/presentationml/2006/main">
  <p:tag name="AS_UNIQUEID" val="1674"/>
</p:tagLst>
</file>

<file path=ppt/tags/tag18.xml><?xml version="1.0" encoding="utf-8"?>
<p:tagLst xmlns:p="http://schemas.openxmlformats.org/presentationml/2006/main">
  <p:tag name="AS_UNIQUEID" val="5887"/>
</p:tagLst>
</file>

<file path=ppt/tags/tag180.xml><?xml version="1.0" encoding="utf-8"?>
<p:tagLst xmlns:p="http://schemas.openxmlformats.org/presentationml/2006/main">
  <p:tag name="AS_UNIQUEID" val="1675"/>
</p:tagLst>
</file>

<file path=ppt/tags/tag181.xml><?xml version="1.0" encoding="utf-8"?>
<p:tagLst xmlns:p="http://schemas.openxmlformats.org/presentationml/2006/main">
  <p:tag name="AS_UNIQUEID" val="1676"/>
</p:tagLst>
</file>

<file path=ppt/tags/tag182.xml><?xml version="1.0" encoding="utf-8"?>
<p:tagLst xmlns:p="http://schemas.openxmlformats.org/presentationml/2006/main">
  <p:tag name="AS_UNIQUEID" val="1677"/>
</p:tagLst>
</file>

<file path=ppt/tags/tag183.xml><?xml version="1.0" encoding="utf-8"?>
<p:tagLst xmlns:p="http://schemas.openxmlformats.org/presentationml/2006/main">
  <p:tag name="AS_UNIQUEID" val="1678"/>
</p:tagLst>
</file>

<file path=ppt/tags/tag184.xml><?xml version="1.0" encoding="utf-8"?>
<p:tagLst xmlns:p="http://schemas.openxmlformats.org/presentationml/2006/main">
  <p:tag name="AS_UNIQUEID" val="1679"/>
</p:tagLst>
</file>

<file path=ppt/tags/tag185.xml><?xml version="1.0" encoding="utf-8"?>
<p:tagLst xmlns:p="http://schemas.openxmlformats.org/presentationml/2006/main">
  <p:tag name="AS_UNIQUEID" val="1963"/>
</p:tagLst>
</file>

<file path=ppt/tags/tag186.xml><?xml version="1.0" encoding="utf-8"?>
<p:tagLst xmlns:p="http://schemas.openxmlformats.org/presentationml/2006/main">
  <p:tag name="KSO_WM_SPECIAL_SOURCE" val="bdnull"/>
</p:tagLst>
</file>

<file path=ppt/tags/tag187.xml><?xml version="1.0" encoding="utf-8"?>
<p:tagLst xmlns:p="http://schemas.openxmlformats.org/presentationml/2006/main">
  <p:tag name="COMMONDATA" val="eyJoZGlkIjoiNDA3NDU0NzJiYzAzNjhkZmVjNzBkOWVhNjJlNWZmNGQifQ=="/>
  <p:tag name="KSO_WPP_MARK_KEY" val="30727cc3-a149-4c99-9118-79a49dae6847"/>
</p:tagLst>
</file>

<file path=ppt/tags/tag19.xml><?xml version="1.0" encoding="utf-8"?>
<p:tagLst xmlns:p="http://schemas.openxmlformats.org/presentationml/2006/main">
  <p:tag name="AS_UNIQUEID" val="162"/>
</p:tagLst>
</file>

<file path=ppt/tags/tag2.xml><?xml version="1.0" encoding="utf-8"?>
<p:tagLst xmlns:p="http://schemas.openxmlformats.org/presentationml/2006/main">
  <p:tag name="AS_UNIQUEID" val="5885"/>
</p:tagLst>
</file>

<file path=ppt/tags/tag20.xml><?xml version="1.0" encoding="utf-8"?>
<p:tagLst xmlns:p="http://schemas.openxmlformats.org/presentationml/2006/main">
  <p:tag name="AS_UNIQUEID" val="163"/>
</p:tagLst>
</file>

<file path=ppt/tags/tag21.xml><?xml version="1.0" encoding="utf-8"?>
<p:tagLst xmlns:p="http://schemas.openxmlformats.org/presentationml/2006/main">
  <p:tag name="AS_UNIQUEID" val="164"/>
</p:tagLst>
</file>

<file path=ppt/tags/tag22.xml><?xml version="1.0" encoding="utf-8"?>
<p:tagLst xmlns:p="http://schemas.openxmlformats.org/presentationml/2006/main">
  <p:tag name="AS_UNIQUEID" val="5884"/>
</p:tagLst>
</file>

<file path=ppt/tags/tag23.xml><?xml version="1.0" encoding="utf-8"?>
<p:tagLst xmlns:p="http://schemas.openxmlformats.org/presentationml/2006/main">
  <p:tag name="AS_UNIQUEID" val="5885"/>
</p:tagLst>
</file>

<file path=ppt/tags/tag24.xml><?xml version="1.0" encoding="utf-8"?>
<p:tagLst xmlns:p="http://schemas.openxmlformats.org/presentationml/2006/main">
  <p:tag name="AS_UNIQUEID" val="5886"/>
</p:tagLst>
</file>

<file path=ppt/tags/tag25.xml><?xml version="1.0" encoding="utf-8"?>
<p:tagLst xmlns:p="http://schemas.openxmlformats.org/presentationml/2006/main">
  <p:tag name="AS_UNIQUEID" val="5887"/>
</p:tagLst>
</file>

<file path=ppt/tags/tag26.xml><?xml version="1.0" encoding="utf-8"?>
<p:tagLst xmlns:p="http://schemas.openxmlformats.org/presentationml/2006/main">
  <p:tag name="AS_UNIQUEID" val="162"/>
</p:tagLst>
</file>

<file path=ppt/tags/tag27.xml><?xml version="1.0" encoding="utf-8"?>
<p:tagLst xmlns:p="http://schemas.openxmlformats.org/presentationml/2006/main">
  <p:tag name="AS_UNIQUEID" val="163"/>
</p:tagLst>
</file>

<file path=ppt/tags/tag28.xml><?xml version="1.0" encoding="utf-8"?>
<p:tagLst xmlns:p="http://schemas.openxmlformats.org/presentationml/2006/main">
  <p:tag name="AS_UNIQUEID" val="164"/>
</p:tagLst>
</file>

<file path=ppt/tags/tag29.xml><?xml version="1.0" encoding="utf-8"?>
<p:tagLst xmlns:p="http://schemas.openxmlformats.org/presentationml/2006/main">
  <p:tag name="AS_UNIQUEID" val="5884"/>
</p:tagLst>
</file>

<file path=ppt/tags/tag3.xml><?xml version="1.0" encoding="utf-8"?>
<p:tagLst xmlns:p="http://schemas.openxmlformats.org/presentationml/2006/main">
  <p:tag name="AS_UNIQUEID" val="5886"/>
</p:tagLst>
</file>

<file path=ppt/tags/tag30.xml><?xml version="1.0" encoding="utf-8"?>
<p:tagLst xmlns:p="http://schemas.openxmlformats.org/presentationml/2006/main">
  <p:tag name="AS_UNIQUEID" val="5885"/>
</p:tagLst>
</file>

<file path=ppt/tags/tag31.xml><?xml version="1.0" encoding="utf-8"?>
<p:tagLst xmlns:p="http://schemas.openxmlformats.org/presentationml/2006/main">
  <p:tag name="AS_UNIQUEID" val="5886"/>
</p:tagLst>
</file>

<file path=ppt/tags/tag32.xml><?xml version="1.0" encoding="utf-8"?>
<p:tagLst xmlns:p="http://schemas.openxmlformats.org/presentationml/2006/main">
  <p:tag name="AS_UNIQUEID" val="5887"/>
</p:tagLst>
</file>

<file path=ppt/tags/tag33.xml><?xml version="1.0" encoding="utf-8"?>
<p:tagLst xmlns:p="http://schemas.openxmlformats.org/presentationml/2006/main">
  <p:tag name="AS_UNIQUEID" val="162"/>
</p:tagLst>
</file>

<file path=ppt/tags/tag34.xml><?xml version="1.0" encoding="utf-8"?>
<p:tagLst xmlns:p="http://schemas.openxmlformats.org/presentationml/2006/main">
  <p:tag name="AS_UNIQUEID" val="163"/>
</p:tagLst>
</file>

<file path=ppt/tags/tag35.xml><?xml version="1.0" encoding="utf-8"?>
<p:tagLst xmlns:p="http://schemas.openxmlformats.org/presentationml/2006/main">
  <p:tag name="AS_UNIQUEID" val="164"/>
</p:tagLst>
</file>

<file path=ppt/tags/tag36.xml><?xml version="1.0" encoding="utf-8"?>
<p:tagLst xmlns:p="http://schemas.openxmlformats.org/presentationml/2006/main">
  <p:tag name="AS_UNIQUEID" val="5884"/>
</p:tagLst>
</file>

<file path=ppt/tags/tag37.xml><?xml version="1.0" encoding="utf-8"?>
<p:tagLst xmlns:p="http://schemas.openxmlformats.org/presentationml/2006/main">
  <p:tag name="AS_UNIQUEID" val="5885"/>
</p:tagLst>
</file>

<file path=ppt/tags/tag38.xml><?xml version="1.0" encoding="utf-8"?>
<p:tagLst xmlns:p="http://schemas.openxmlformats.org/presentationml/2006/main">
  <p:tag name="AS_UNIQUEID" val="5886"/>
</p:tagLst>
</file>

<file path=ppt/tags/tag39.xml><?xml version="1.0" encoding="utf-8"?>
<p:tagLst xmlns:p="http://schemas.openxmlformats.org/presentationml/2006/main">
  <p:tag name="AS_UNIQUEID" val="5887"/>
</p:tagLst>
</file>

<file path=ppt/tags/tag4.xml><?xml version="1.0" encoding="utf-8"?>
<p:tagLst xmlns:p="http://schemas.openxmlformats.org/presentationml/2006/main">
  <p:tag name="AS_UNIQUEID" val="5887"/>
</p:tagLst>
</file>

<file path=ppt/tags/tag40.xml><?xml version="1.0" encoding="utf-8"?>
<p:tagLst xmlns:p="http://schemas.openxmlformats.org/presentationml/2006/main">
  <p:tag name="AS_UNIQUEID" val="162"/>
</p:tagLst>
</file>

<file path=ppt/tags/tag41.xml><?xml version="1.0" encoding="utf-8"?>
<p:tagLst xmlns:p="http://schemas.openxmlformats.org/presentationml/2006/main">
  <p:tag name="AS_UNIQUEID" val="163"/>
</p:tagLst>
</file>

<file path=ppt/tags/tag42.xml><?xml version="1.0" encoding="utf-8"?>
<p:tagLst xmlns:p="http://schemas.openxmlformats.org/presentationml/2006/main">
  <p:tag name="AS_UNIQUEID" val="164"/>
</p:tagLst>
</file>

<file path=ppt/tags/tag4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树叶手绘风总结报告"/>
  <p:tag name="KSO_WM_TEMPLATE_CATEGORY" val="custom"/>
  <p:tag name="KSO_WM_TEMPLATE_INDEX" val="20177418"/>
  <p:tag name="KSO_WM_UNIT_ID" val="custom20177418_1*a*1"/>
  <p:tag name="KSO_WM_UNIT_NOCLEAR" val="0"/>
  <p:tag name="KSO_WM_UNIT_DIAGRAM_ISNUMVISUAL" val="0"/>
  <p:tag name="KSO_WM_UNIT_DIAGRAM_ISREFERUNIT" val="0"/>
  <p:tag name="KSO_WM_UNIT_ISNUMDGMTITLE" val="0"/>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TAG_VERSION" val="1.0"/>
  <p:tag name="KSO_WM_SLIDE_ITEM_CNT" val="0"/>
  <p:tag name="KSO_WM_SLIDE_LAYOUT" val="a_b"/>
  <p:tag name="KSO_WM_SLIDE_LAYOUT_CNT" val="1_3"/>
  <p:tag name="KSO_WM_SLIDE_TYPE" val="title"/>
  <p:tag name="KSO_WM_BEAUTIFY_FLAG" val="#wm#"/>
  <p:tag name="KSO_WM_COMBINE_RELATE_SLIDE_ID" val="background20176890_1"/>
  <p:tag name="KSO_WM_TEMPLATE_CATEGORY" val="custom"/>
  <p:tag name="KSO_WM_TEMPLATE_INDEX" val="20177418"/>
  <p:tag name="KSO_WM_SLIDE_ID" val="custom20177418_1"/>
  <p:tag name="KSO_WM_SLIDE_INDEX" val="1"/>
  <p:tag name="KSO_WM_TEMPLATE_SUBCATEGORY" val="17"/>
  <p:tag name="KSO_WM_TEMPLATE_THUMBS_INDEX" val="1、10、11、25、26、28"/>
  <p:tag name="KSO_WM_SLIDE_SUBTYPE" val="pureTxt"/>
  <p:tag name="KSO_WM_TEMPLATE_MASTER_TYPE" val="1"/>
  <p:tag name="KSO_WM_TEMPLATE_COLOR_TYPE" val="1"/>
  <p:tag name="KSO_WM_TEMPLATE_MASTER_THUMB_INDEX" val="12"/>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wm#"/>
  <p:tag name="KSO_WM_TEMPLATE_CATEGORY" val="custom"/>
  <p:tag name="KSO_WM_TEMPLATE_INDEX" val="20177418"/>
</p:tagLst>
</file>

<file path=ppt/tags/tag49.xml><?xml version="1.0" encoding="utf-8"?>
<p:tagLst xmlns:p="http://schemas.openxmlformats.org/presentationml/2006/main">
  <p:tag name="AS_UNIQUEID" val="479"/>
</p:tagLst>
</file>

<file path=ppt/tags/tag5.xml><?xml version="1.0" encoding="utf-8"?>
<p:tagLst xmlns:p="http://schemas.openxmlformats.org/presentationml/2006/main">
  <p:tag name="AS_UNIQUEID" val="162"/>
</p:tagLst>
</file>

<file path=ppt/tags/tag50.xml><?xml version="1.0" encoding="utf-8"?>
<p:tagLst xmlns:p="http://schemas.openxmlformats.org/presentationml/2006/main">
  <p:tag name="AS_UNIQUEID" val="480"/>
</p:tagLst>
</file>

<file path=ppt/tags/tag51.xml><?xml version="1.0" encoding="utf-8"?>
<p:tagLst xmlns:p="http://schemas.openxmlformats.org/presentationml/2006/main">
  <p:tag name="AS_UNIQUEID" val="481"/>
</p:tagLst>
</file>

<file path=ppt/tags/tag52.xml><?xml version="1.0" encoding="utf-8"?>
<p:tagLst xmlns:p="http://schemas.openxmlformats.org/presentationml/2006/main">
  <p:tag name="AS_UNIQUEID" val="482"/>
</p:tagLst>
</file>

<file path=ppt/tags/tag53.xml><?xml version="1.0" encoding="utf-8"?>
<p:tagLst xmlns:p="http://schemas.openxmlformats.org/presentationml/2006/main">
  <p:tag name="AS_UNIQUEID" val="483"/>
</p:tagLst>
</file>

<file path=ppt/tags/tag54.xml><?xml version="1.0" encoding="utf-8"?>
<p:tagLst xmlns:p="http://schemas.openxmlformats.org/presentationml/2006/main">
  <p:tag name="AS_UNIQUEID" val="484"/>
</p:tagLst>
</file>

<file path=ppt/tags/tag55.xml><?xml version="1.0" encoding="utf-8"?>
<p:tagLst xmlns:p="http://schemas.openxmlformats.org/presentationml/2006/main">
  <p:tag name="AS_UNIQUEID" val="485"/>
</p:tagLst>
</file>

<file path=ppt/tags/tag56.xml><?xml version="1.0" encoding="utf-8"?>
<p:tagLst xmlns:p="http://schemas.openxmlformats.org/presentationml/2006/main">
  <p:tag name="AS_UNIQUEID" val="486"/>
</p:tagLst>
</file>

<file path=ppt/tags/tag57.xml><?xml version="1.0" encoding="utf-8"?>
<p:tagLst xmlns:p="http://schemas.openxmlformats.org/presentationml/2006/main">
  <p:tag name="AS_UNIQUEID" val="487"/>
</p:tagLst>
</file>

<file path=ppt/tags/tag58.xml><?xml version="1.0" encoding="utf-8"?>
<p:tagLst xmlns:p="http://schemas.openxmlformats.org/presentationml/2006/main">
  <p:tag name="AS_UNIQUEID" val="488"/>
</p:tagLst>
</file>

<file path=ppt/tags/tag59.xml><?xml version="1.0" encoding="utf-8"?>
<p:tagLst xmlns:p="http://schemas.openxmlformats.org/presentationml/2006/main">
  <p:tag name="AS_UNIQUEID" val="489"/>
</p:tagLst>
</file>

<file path=ppt/tags/tag6.xml><?xml version="1.0" encoding="utf-8"?>
<p:tagLst xmlns:p="http://schemas.openxmlformats.org/presentationml/2006/main">
  <p:tag name="AS_UNIQUEID" val="163"/>
</p:tagLst>
</file>

<file path=ppt/tags/tag60.xml><?xml version="1.0" encoding="utf-8"?>
<p:tagLst xmlns:p="http://schemas.openxmlformats.org/presentationml/2006/main">
  <p:tag name="AS_UNIQUEID" val="490"/>
</p:tagLst>
</file>

<file path=ppt/tags/tag61.xml><?xml version="1.0" encoding="utf-8"?>
<p:tagLst xmlns:p="http://schemas.openxmlformats.org/presentationml/2006/main">
  <p:tag name="AS_UNIQUEID" val="491"/>
</p:tagLst>
</file>

<file path=ppt/tags/tag62.xml><?xml version="1.0" encoding="utf-8"?>
<p:tagLst xmlns:p="http://schemas.openxmlformats.org/presentationml/2006/main">
  <p:tag name="AS_UNIQUEID" val="492"/>
</p:tagLst>
</file>

<file path=ppt/tags/tag63.xml><?xml version="1.0" encoding="utf-8"?>
<p:tagLst xmlns:p="http://schemas.openxmlformats.org/presentationml/2006/main">
  <p:tag name="AS_UNIQUEID" val="493"/>
</p:tagLst>
</file>

<file path=ppt/tags/tag64.xml><?xml version="1.0" encoding="utf-8"?>
<p:tagLst xmlns:p="http://schemas.openxmlformats.org/presentationml/2006/main">
  <p:tag name="AS_UNIQUEID" val="494"/>
</p:tagLst>
</file>

<file path=ppt/tags/tag65.xml><?xml version="1.0" encoding="utf-8"?>
<p:tagLst xmlns:p="http://schemas.openxmlformats.org/presentationml/2006/main">
  <p:tag name="AS_UNIQUEID" val="495"/>
</p:tagLst>
</file>

<file path=ppt/tags/tag66.xml><?xml version="1.0" encoding="utf-8"?>
<p:tagLst xmlns:p="http://schemas.openxmlformats.org/presentationml/2006/main">
  <p:tag name="AS_UNIQUEID" val="496"/>
</p:tagLst>
</file>

<file path=ppt/tags/tag67.xml><?xml version="1.0" encoding="utf-8"?>
<p:tagLst xmlns:p="http://schemas.openxmlformats.org/presentationml/2006/main">
  <p:tag name="AS_UNIQUEID" val="497"/>
</p:tagLst>
</file>

<file path=ppt/tags/tag68.xml><?xml version="1.0" encoding="utf-8"?>
<p:tagLst xmlns:p="http://schemas.openxmlformats.org/presentationml/2006/main">
  <p:tag name="AS_UNIQUEID" val="751"/>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AS_UNIQUEID" val="164"/>
</p:tagLst>
</file>

<file path=ppt/tags/tag70.xml><?xml version="1.0" encoding="utf-8"?>
<p:tagLst xmlns:p="http://schemas.openxmlformats.org/presentationml/2006/main">
  <p:tag name="AS_UNIQUEID" val="475"/>
</p:tagLst>
</file>

<file path=ppt/tags/tag71.xml><?xml version="1.0" encoding="utf-8"?>
<p:tagLst xmlns:p="http://schemas.openxmlformats.org/presentationml/2006/main">
  <p:tag name="AS_UNIQUEID" val="476"/>
</p:tagLst>
</file>

<file path=ppt/tags/tag72.xml><?xml version="1.0" encoding="utf-8"?>
<p:tagLst xmlns:p="http://schemas.openxmlformats.org/presentationml/2006/main">
  <p:tag name="AS_UNIQUEID" val="477"/>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AS_UNIQUEID" val="189"/>
  <p:tag name="KSO_WM_BEAUTIFY_FLAG" val=""/>
</p:tagLst>
</file>

<file path=ppt/tags/tag76.xml><?xml version="1.0" encoding="utf-8"?>
<p:tagLst xmlns:p="http://schemas.openxmlformats.org/presentationml/2006/main">
  <p:tag name="AS_UNIQUEID" val="133"/>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177418"/>
</p:tagLst>
</file>

<file path=ppt/tags/tag79.xml><?xml version="1.0" encoding="utf-8"?>
<p:tagLst xmlns:p="http://schemas.openxmlformats.org/presentationml/2006/main">
  <p:tag name="AS_UNIQUEID" val="192"/>
</p:tagLst>
</file>

<file path=ppt/tags/tag8.xml><?xml version="1.0" encoding="utf-8"?>
<p:tagLst xmlns:p="http://schemas.openxmlformats.org/presentationml/2006/main">
  <p:tag name="AS_UNIQUEID" val="5884"/>
</p:tagLst>
</file>

<file path=ppt/tags/tag80.xml><?xml version="1.0" encoding="utf-8"?>
<p:tagLst xmlns:p="http://schemas.openxmlformats.org/presentationml/2006/main">
  <p:tag name="AS_UNIQUEID" val="193"/>
</p:tagLst>
</file>

<file path=ppt/tags/tag81.xml><?xml version="1.0" encoding="utf-8"?>
<p:tagLst xmlns:p="http://schemas.openxmlformats.org/presentationml/2006/main">
  <p:tag name="AS_UNIQUEID" val="194"/>
</p:tagLst>
</file>

<file path=ppt/tags/tag82.xml><?xml version="1.0" encoding="utf-8"?>
<p:tagLst xmlns:p="http://schemas.openxmlformats.org/presentationml/2006/main">
  <p:tag name="AS_UNIQUEID" val="503"/>
</p:tagLst>
</file>

<file path=ppt/tags/tag83.xml><?xml version="1.0" encoding="utf-8"?>
<p:tagLst xmlns:p="http://schemas.openxmlformats.org/presentationml/2006/main">
  <p:tag name="AS_UNIQUEID" val="133"/>
</p:tagLst>
</file>

<file path=ppt/tags/tag84.xml><?xml version="1.0" encoding="utf-8"?>
<p:tagLst xmlns:p="http://schemas.openxmlformats.org/presentationml/2006/main">
  <p:tag name="AS_UNIQUEID" val="192"/>
</p:tagLst>
</file>

<file path=ppt/tags/tag85.xml><?xml version="1.0" encoding="utf-8"?>
<p:tagLst xmlns:p="http://schemas.openxmlformats.org/presentationml/2006/main">
  <p:tag name="AS_UNIQUEID" val="888"/>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AS_UNIQUEID" val="5885"/>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UNIT_TABLE_BEAUTIFY" val="smartTable{e7cba111-7373-4e58-80fe-506e44a0d8e6}"/>
</p:tagLst>
</file>

<file path=ppt/tags/tag95.xml><?xml version="1.0" encoding="utf-8"?>
<p:tagLst xmlns:p="http://schemas.openxmlformats.org/presentationml/2006/main">
  <p:tag name="AS_UNIQUEID" val="133"/>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AS_UNIQUEID" val="192"/>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5887</Words>
  <Application>WPS 演示</Application>
  <PresentationFormat>宽屏</PresentationFormat>
  <Paragraphs>274</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21</vt:i4>
      </vt:variant>
    </vt:vector>
  </HeadingPairs>
  <TitlesOfParts>
    <vt:vector size="42" baseType="lpstr">
      <vt:lpstr>Arial</vt:lpstr>
      <vt:lpstr>宋体</vt:lpstr>
      <vt:lpstr>Wingdings</vt:lpstr>
      <vt:lpstr>方正粗黑宋简体</vt:lpstr>
      <vt:lpstr>Calibri</vt:lpstr>
      <vt:lpstr>Times New Roman</vt:lpstr>
      <vt:lpstr>等线</vt:lpstr>
      <vt:lpstr>字魂58号-创中黑</vt:lpstr>
      <vt:lpstr>微软雅黑</vt:lpstr>
      <vt:lpstr>楷体</vt:lpstr>
      <vt:lpstr>华文行楷</vt:lpstr>
      <vt:lpstr>Wingdings</vt:lpstr>
      <vt:lpstr>Arial Unicode MS</vt:lpstr>
      <vt:lpstr>方正舒体</vt:lpstr>
      <vt:lpstr>黑体</vt:lpstr>
      <vt:lpstr>Office 主题</vt:lpstr>
      <vt:lpstr>1_Office 主题</vt:lpstr>
      <vt:lpstr>2_Office 主题</vt:lpstr>
      <vt:lpstr>3_Office 主题</vt:lpstr>
      <vt:lpstr>4_Office 主题</vt:lpstr>
      <vt:lpstr>5_Office 主题</vt:lpstr>
      <vt:lpstr>2023年4月广州二模英语应用文 </vt:lpstr>
      <vt:lpstr>Learning Aims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Kelly</cp:lastModifiedBy>
  <cp:revision>6</cp:revision>
  <dcterms:created xsi:type="dcterms:W3CDTF">2023-04-20T08:53:00Z</dcterms:created>
  <dcterms:modified xsi:type="dcterms:W3CDTF">2023-04-26T09:21:34Z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6F244E05507D485998835AB8E9E40FFB_12</vt:lpwstr>
  </property>
  <property fmtid="{D5CDD505-2E9C-101B-9397-08002B2CF9AE}" pid="3" name="KSOProductBuildVer">
    <vt:lpwstr>2052-11.1.0.14036</vt:lpwstr>
  </property>
</Properties>
</file>