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5.svg" ContentType="image/svg+xml"/>
  <Override PartName="/ppt/media/image17.svg" ContentType="image/svg+xml"/>
  <Override PartName="/ppt/media/image2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70" r:id="rId3"/>
    <p:sldId id="271" r:id="rId5"/>
    <p:sldId id="272" r:id="rId6"/>
    <p:sldId id="341" r:id="rId7"/>
    <p:sldId id="295" r:id="rId8"/>
    <p:sldId id="297" r:id="rId9"/>
    <p:sldId id="339" r:id="rId10"/>
    <p:sldId id="340" r:id="rId11"/>
    <p:sldId id="342" r:id="rId12"/>
    <p:sldId id="299" r:id="rId13"/>
    <p:sldId id="311" r:id="rId14"/>
    <p:sldId id="303" r:id="rId15"/>
    <p:sldId id="305" r:id="rId16"/>
    <p:sldId id="343" r:id="rId17"/>
    <p:sldId id="365" r:id="rId18"/>
    <p:sldId id="314" r:id="rId19"/>
    <p:sldId id="351" r:id="rId20"/>
    <p:sldId id="361" r:id="rId21"/>
    <p:sldId id="362" r:id="rId22"/>
    <p:sldId id="360" r:id="rId23"/>
    <p:sldId id="363"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70.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更多模板亮亮图文旗舰店：https://liangliangtuwen.tmall.com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png"/><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image" Target="../media/image12.png"/><Relationship Id="rId13" Type="http://schemas.openxmlformats.org/officeDocument/2006/relationships/tags" Target="../tags/tag2.xml"/><Relationship Id="rId12" Type="http://schemas.openxmlformats.org/officeDocument/2006/relationships/image" Target="../media/image11.emf"/><Relationship Id="rId11" Type="http://schemas.openxmlformats.org/officeDocument/2006/relationships/tags" Target="../tags/tag1.xml"/><Relationship Id="rId10" Type="http://schemas.openxmlformats.org/officeDocument/2006/relationships/image" Target="../media/image10.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11.xml.rels><?xml version="1.0" encoding="UTF-8" standalone="yes"?>
<Relationships xmlns="http://schemas.openxmlformats.org/package/2006/relationships"><Relationship Id="rId9" Type="http://schemas.openxmlformats.org/officeDocument/2006/relationships/image" Target="../media/image10.emf"/><Relationship Id="rId8" Type="http://schemas.openxmlformats.org/officeDocument/2006/relationships/image" Target="../media/image9.emf"/><Relationship Id="rId7" Type="http://schemas.openxmlformats.org/officeDocument/2006/relationships/image" Target="../media/image8.emf"/><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2" Type="http://schemas.openxmlformats.org/officeDocument/2006/relationships/slideLayout" Target="../slideLayouts/slideLayout1.xml"/><Relationship Id="rId11" Type="http://schemas.openxmlformats.org/officeDocument/2006/relationships/image" Target="../media/image13.png"/><Relationship Id="rId10" Type="http://schemas.openxmlformats.org/officeDocument/2006/relationships/image" Target="../media/image11.emf"/><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tags" Target="../tags/tag63.xml"/><Relationship Id="rId1" Type="http://schemas.openxmlformats.org/officeDocument/2006/relationships/tags" Target="../tags/tag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9" Type="http://schemas.openxmlformats.org/officeDocument/2006/relationships/image" Target="../media/image10.emf"/><Relationship Id="rId8" Type="http://schemas.openxmlformats.org/officeDocument/2006/relationships/image" Target="../media/image9.emf"/><Relationship Id="rId7" Type="http://schemas.openxmlformats.org/officeDocument/2006/relationships/image" Target="../media/image8.emf"/><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2" Type="http://schemas.openxmlformats.org/officeDocument/2006/relationships/slideLayout" Target="../slideLayouts/slideLayout1.xml"/><Relationship Id="rId11" Type="http://schemas.openxmlformats.org/officeDocument/2006/relationships/image" Target="../media/image13.png"/><Relationship Id="rId10" Type="http://schemas.openxmlformats.org/officeDocument/2006/relationships/image" Target="../media/image11.emf"/><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1.emf"/><Relationship Id="rId7" Type="http://schemas.openxmlformats.org/officeDocument/2006/relationships/image" Target="../media/image10.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2" Type="http://schemas.openxmlformats.org/officeDocument/2006/relationships/slideLayout" Target="../slideLayouts/slideLayout1.xml"/><Relationship Id="rId11" Type="http://schemas.openxmlformats.org/officeDocument/2006/relationships/image" Target="../media/image9.emf"/><Relationship Id="rId10" Type="http://schemas.openxmlformats.org/officeDocument/2006/relationships/image" Target="../media/image8.em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9" Type="http://schemas.openxmlformats.org/officeDocument/2006/relationships/image" Target="../media/image10.emf"/><Relationship Id="rId8" Type="http://schemas.openxmlformats.org/officeDocument/2006/relationships/image" Target="../media/image9.emf"/><Relationship Id="rId7" Type="http://schemas.openxmlformats.org/officeDocument/2006/relationships/image" Target="../media/image8.emf"/><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2" Type="http://schemas.openxmlformats.org/officeDocument/2006/relationships/slideLayout" Target="../slideLayouts/slideLayout1.xml"/><Relationship Id="rId11" Type="http://schemas.openxmlformats.org/officeDocument/2006/relationships/image" Target="../media/image13.png"/><Relationship Id="rId10" Type="http://schemas.openxmlformats.org/officeDocument/2006/relationships/image" Target="../media/image11.emf"/><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image" Target="../media/image18.jpeg"/><Relationship Id="rId8" Type="http://schemas.openxmlformats.org/officeDocument/2006/relationships/tags" Target="../tags/tag6.xml"/><Relationship Id="rId7" Type="http://schemas.openxmlformats.org/officeDocument/2006/relationships/image" Target="../media/image17.svg"/><Relationship Id="rId6" Type="http://schemas.openxmlformats.org/officeDocument/2006/relationships/image" Target="../media/image16.png"/><Relationship Id="rId5" Type="http://schemas.openxmlformats.org/officeDocument/2006/relationships/tags" Target="../tags/tag5.xml"/><Relationship Id="rId4" Type="http://schemas.openxmlformats.org/officeDocument/2006/relationships/image" Target="../media/image15.svg"/><Relationship Id="rId3" Type="http://schemas.openxmlformats.org/officeDocument/2006/relationships/image" Target="../media/image14.png"/><Relationship Id="rId25" Type="http://schemas.openxmlformats.org/officeDocument/2006/relationships/slideLayout" Target="../slideLayouts/slideLayout1.xml"/><Relationship Id="rId24" Type="http://schemas.openxmlformats.org/officeDocument/2006/relationships/tags" Target="../tags/tag19.xml"/><Relationship Id="rId23" Type="http://schemas.openxmlformats.org/officeDocument/2006/relationships/tags" Target="../tags/tag18.xml"/><Relationship Id="rId22" Type="http://schemas.openxmlformats.org/officeDocument/2006/relationships/tags" Target="../tags/tag17.xml"/><Relationship Id="rId21" Type="http://schemas.openxmlformats.org/officeDocument/2006/relationships/tags" Target="../tags/tag16.xml"/><Relationship Id="rId20" Type="http://schemas.openxmlformats.org/officeDocument/2006/relationships/tags" Target="../tags/tag15.xml"/><Relationship Id="rId2" Type="http://schemas.openxmlformats.org/officeDocument/2006/relationships/tags" Target="../tags/tag4.xml"/><Relationship Id="rId19" Type="http://schemas.openxmlformats.org/officeDocument/2006/relationships/tags" Target="../tags/tag14.xml"/><Relationship Id="rId18" Type="http://schemas.openxmlformats.org/officeDocument/2006/relationships/tags" Target="../tags/tag13.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image" Target="../media/image20.jpeg"/><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19.jpeg"/><Relationship Id="rId10" Type="http://schemas.openxmlformats.org/officeDocument/2006/relationships/tags" Target="../tags/tag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23.png"/><Relationship Id="rId4" Type="http://schemas.openxmlformats.org/officeDocument/2006/relationships/tags" Target="../tags/tag21.xml"/><Relationship Id="rId3" Type="http://schemas.openxmlformats.org/officeDocument/2006/relationships/image" Target="../media/image22.svg"/><Relationship Id="rId2" Type="http://schemas.openxmlformats.org/officeDocument/2006/relationships/image" Target="../media/image21.png"/><Relationship Id="rId19" Type="http://schemas.openxmlformats.org/officeDocument/2006/relationships/slideLayout" Target="../slideLayouts/slideLayout1.xml"/><Relationship Id="rId18" Type="http://schemas.openxmlformats.org/officeDocument/2006/relationships/image" Target="../media/image12.png"/><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image" Target="../media/image23.png"/><Relationship Id="rId4" Type="http://schemas.openxmlformats.org/officeDocument/2006/relationships/tags" Target="../tags/tag35.xml"/><Relationship Id="rId3" Type="http://schemas.openxmlformats.org/officeDocument/2006/relationships/image" Target="../media/image22.svg"/><Relationship Id="rId2" Type="http://schemas.openxmlformats.org/officeDocument/2006/relationships/image" Target="../media/image21.png"/><Relationship Id="rId19" Type="http://schemas.openxmlformats.org/officeDocument/2006/relationships/slideLayout" Target="../slideLayouts/slideLayout1.xml"/><Relationship Id="rId18" Type="http://schemas.openxmlformats.org/officeDocument/2006/relationships/image" Target="../media/image12.png"/><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slideLayout" Target="../slideLayouts/slideLayout1.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20" y="4151087"/>
            <a:ext cx="12191580" cy="2679926"/>
          </a:xfrm>
          <a:prstGeom prst="rect">
            <a:avLst/>
          </a:prstGeom>
          <a:solidFill>
            <a:srgbClr val="E0F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210" y="0"/>
            <a:ext cx="12191580" cy="4168550"/>
          </a:xfrm>
          <a:prstGeom prst="rect">
            <a:avLst/>
          </a:prstGeom>
          <a:solidFill>
            <a:srgbClr val="D7F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 name="Group 4"/>
          <p:cNvGrpSpPr>
            <a:grpSpLocks noChangeAspect="1"/>
          </p:cNvGrpSpPr>
          <p:nvPr/>
        </p:nvGrpSpPr>
        <p:grpSpPr bwMode="auto">
          <a:xfrm>
            <a:off x="-58057" y="-38100"/>
            <a:ext cx="12308114" cy="6934200"/>
            <a:chOff x="1650" y="-11"/>
            <a:chExt cx="4420" cy="4368"/>
          </a:xfrm>
        </p:grpSpPr>
        <p:sp>
          <p:nvSpPr>
            <p:cNvPr id="5"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3" name="图片 22"/>
          <p:cNvPicPr>
            <a:picLocks noChangeAspect="1"/>
          </p:cNvPicPr>
          <p:nvPr/>
        </p:nvPicPr>
        <p:blipFill>
          <a:blip r:embed="rId1"/>
          <a:stretch>
            <a:fillRect/>
          </a:stretch>
        </p:blipFill>
        <p:spPr>
          <a:xfrm>
            <a:off x="9796721" y="6116868"/>
            <a:ext cx="555265" cy="298998"/>
          </a:xfrm>
          <a:prstGeom prst="rect">
            <a:avLst/>
          </a:prstGeom>
        </p:spPr>
      </p:pic>
      <p:pic>
        <p:nvPicPr>
          <p:cNvPr id="25" name="图片 24"/>
          <p:cNvPicPr>
            <a:picLocks noChangeAspect="1"/>
          </p:cNvPicPr>
          <p:nvPr/>
        </p:nvPicPr>
        <p:blipFill>
          <a:blip r:embed="rId2"/>
          <a:stretch>
            <a:fillRect/>
          </a:stretch>
        </p:blipFill>
        <p:spPr>
          <a:xfrm>
            <a:off x="8380746" y="4819910"/>
            <a:ext cx="518061" cy="690767"/>
          </a:xfrm>
          <a:prstGeom prst="rect">
            <a:avLst/>
          </a:prstGeom>
        </p:spPr>
      </p:pic>
      <p:pic>
        <p:nvPicPr>
          <p:cNvPr id="26" name="图片 25"/>
          <p:cNvPicPr>
            <a:picLocks noChangeAspect="1"/>
          </p:cNvPicPr>
          <p:nvPr/>
        </p:nvPicPr>
        <p:blipFill>
          <a:blip r:embed="rId3"/>
          <a:stretch>
            <a:fillRect/>
          </a:stretch>
        </p:blipFill>
        <p:spPr>
          <a:xfrm>
            <a:off x="8639776" y="5452945"/>
            <a:ext cx="647842" cy="863813"/>
          </a:xfrm>
          <a:prstGeom prst="rect">
            <a:avLst/>
          </a:prstGeom>
        </p:spPr>
      </p:pic>
      <p:pic>
        <p:nvPicPr>
          <p:cNvPr id="27" name="图片 26"/>
          <p:cNvPicPr>
            <a:picLocks noChangeAspect="1"/>
          </p:cNvPicPr>
          <p:nvPr/>
        </p:nvPicPr>
        <p:blipFill>
          <a:blip r:embed="rId4"/>
          <a:stretch>
            <a:fillRect/>
          </a:stretch>
        </p:blipFill>
        <p:spPr>
          <a:xfrm>
            <a:off x="10816405" y="5644221"/>
            <a:ext cx="570823" cy="746481"/>
          </a:xfrm>
          <a:prstGeom prst="rect">
            <a:avLst/>
          </a:prstGeom>
        </p:spPr>
      </p:pic>
      <p:pic>
        <p:nvPicPr>
          <p:cNvPr id="30" name="图片 29"/>
          <p:cNvPicPr>
            <a:picLocks noChangeAspect="1"/>
          </p:cNvPicPr>
          <p:nvPr/>
        </p:nvPicPr>
        <p:blipFill>
          <a:blip r:embed="rId1"/>
          <a:stretch>
            <a:fillRect/>
          </a:stretch>
        </p:blipFill>
        <p:spPr>
          <a:xfrm>
            <a:off x="7794566" y="5792201"/>
            <a:ext cx="555265" cy="298998"/>
          </a:xfrm>
          <a:prstGeom prst="rect">
            <a:avLst/>
          </a:prstGeom>
        </p:spPr>
      </p:pic>
      <p:pic>
        <p:nvPicPr>
          <p:cNvPr id="31" name="图片 30"/>
          <p:cNvPicPr>
            <a:picLocks noChangeAspect="1"/>
          </p:cNvPicPr>
          <p:nvPr/>
        </p:nvPicPr>
        <p:blipFill>
          <a:blip r:embed="rId1"/>
          <a:stretch>
            <a:fillRect/>
          </a:stretch>
        </p:blipFill>
        <p:spPr>
          <a:xfrm>
            <a:off x="6163403" y="4634504"/>
            <a:ext cx="404831" cy="217994"/>
          </a:xfrm>
          <a:prstGeom prst="rect">
            <a:avLst/>
          </a:prstGeom>
        </p:spPr>
      </p:pic>
      <p:sp>
        <p:nvSpPr>
          <p:cNvPr id="33" name="文本框 32"/>
          <p:cNvSpPr txBox="1"/>
          <p:nvPr/>
        </p:nvSpPr>
        <p:spPr>
          <a:xfrm>
            <a:off x="1719231" y="1338874"/>
            <a:ext cx="8753539" cy="922020"/>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w="28575">
                  <a:solidFill>
                    <a:prstClr val="white"/>
                  </a:solidFill>
                </a:ln>
                <a:solidFill>
                  <a:srgbClr val="E85A31"/>
                </a:solidFill>
                <a:effectLst/>
                <a:uLnTx/>
                <a:uFillTx/>
                <a:latin typeface="微软雅黑" panose="020B0503020204020204" pitchFamily="34" charset="-122"/>
                <a:ea typeface="微软雅黑" panose="020B0503020204020204" pitchFamily="34" charset="-122"/>
                <a:cs typeface="+mn-cs"/>
              </a:rPr>
              <a:t>2023</a:t>
            </a:r>
            <a:r>
              <a:rPr kumimoji="0" lang="zh-CN" altLang="en-US" sz="5400" b="1" i="0" u="none" strike="noStrike" kern="1200" cap="none" spc="0" normalizeH="0" baseline="0" noProof="0" dirty="0">
                <a:ln w="28575">
                  <a:solidFill>
                    <a:prstClr val="white"/>
                  </a:solidFill>
                </a:ln>
                <a:solidFill>
                  <a:srgbClr val="E85A31"/>
                </a:solidFill>
                <a:effectLst/>
                <a:uLnTx/>
                <a:uFillTx/>
                <a:latin typeface="微软雅黑" panose="020B0503020204020204" pitchFamily="34" charset="-122"/>
                <a:ea typeface="微软雅黑" panose="020B0503020204020204" pitchFamily="34" charset="-122"/>
                <a:cs typeface="+mn-cs"/>
              </a:rPr>
              <a:t>广州</a:t>
            </a:r>
            <a:r>
              <a:rPr kumimoji="0" lang="zh-CN" altLang="en-US" sz="5400" b="1" i="0" u="none" strike="noStrike" kern="1200" cap="none" spc="0" normalizeH="0" baseline="0" noProof="0" dirty="0">
                <a:ln w="28575">
                  <a:solidFill>
                    <a:prstClr val="white"/>
                  </a:solidFill>
                </a:ln>
                <a:solidFill>
                  <a:srgbClr val="E85A31"/>
                </a:solidFill>
                <a:effectLst/>
                <a:uLnTx/>
                <a:uFillTx/>
                <a:latin typeface="微软雅黑" panose="020B0503020204020204" pitchFamily="34" charset="-122"/>
                <a:ea typeface="微软雅黑" panose="020B0503020204020204" pitchFamily="34" charset="-122"/>
                <a:cs typeface="+mn-cs"/>
              </a:rPr>
              <a:t>一模</a:t>
            </a:r>
            <a:endParaRPr kumimoji="0" lang="zh-CN" altLang="en-US" sz="5400" b="1" i="0" u="none" strike="noStrike" kern="1200" cap="none" spc="0" normalizeH="0" baseline="0" noProof="0" dirty="0">
              <a:ln w="28575">
                <a:solidFill>
                  <a:prstClr val="white"/>
                </a:solidFill>
              </a:ln>
              <a:solidFill>
                <a:srgbClr val="E85A31"/>
              </a:solidFill>
              <a:effectLst/>
              <a:uLnTx/>
              <a:uFillTx/>
              <a:latin typeface="微软雅黑" panose="020B0503020204020204" pitchFamily="34" charset="-122"/>
              <a:ea typeface="微软雅黑" panose="020B0503020204020204" pitchFamily="34" charset="-122"/>
              <a:cs typeface="+mn-cs"/>
            </a:endParaRPr>
          </a:p>
        </p:txBody>
      </p:sp>
      <p:sp>
        <p:nvSpPr>
          <p:cNvPr id="48" name="矩形: 圆角 47"/>
          <p:cNvSpPr/>
          <p:nvPr/>
        </p:nvSpPr>
        <p:spPr>
          <a:xfrm>
            <a:off x="5019675" y="3039110"/>
            <a:ext cx="2153285" cy="370205"/>
          </a:xfrm>
          <a:prstGeom prst="roundRect">
            <a:avLst>
              <a:gd name="adj" fmla="val 43259"/>
            </a:avLst>
          </a:prstGeom>
          <a:solidFill>
            <a:schemeClr val="accent1"/>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Zoe</a:t>
            </a:r>
            <a:endPar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49" name="图片 48"/>
          <p:cNvPicPr>
            <a:picLocks noChangeAspect="1"/>
          </p:cNvPicPr>
          <p:nvPr/>
        </p:nvPicPr>
        <p:blipFill>
          <a:blip r:embed="rId5"/>
          <a:stretch>
            <a:fillRect/>
          </a:stretch>
        </p:blipFill>
        <p:spPr>
          <a:xfrm>
            <a:off x="1087938" y="1332680"/>
            <a:ext cx="701136" cy="193815"/>
          </a:xfrm>
          <a:prstGeom prst="rect">
            <a:avLst/>
          </a:prstGeom>
        </p:spPr>
      </p:pic>
      <p:pic>
        <p:nvPicPr>
          <p:cNvPr id="34" name="图片 33"/>
          <p:cNvPicPr>
            <a:picLocks noChangeAspect="1"/>
          </p:cNvPicPr>
          <p:nvPr/>
        </p:nvPicPr>
        <p:blipFill>
          <a:blip r:embed="rId6"/>
          <a:stretch>
            <a:fillRect/>
          </a:stretch>
        </p:blipFill>
        <p:spPr>
          <a:xfrm>
            <a:off x="640767" y="470622"/>
            <a:ext cx="1104511" cy="971025"/>
          </a:xfrm>
          <a:prstGeom prst="rect">
            <a:avLst/>
          </a:prstGeom>
        </p:spPr>
      </p:pic>
      <p:pic>
        <p:nvPicPr>
          <p:cNvPr id="2" name="图形 1"/>
          <p:cNvPicPr>
            <a:picLocks noChangeAspect="1"/>
          </p:cNvPicPr>
          <p:nvPr/>
        </p:nvPicPr>
        <p:blipFill>
          <a:blip r:embed="rId7"/>
          <a:stretch>
            <a:fillRect/>
          </a:stretch>
        </p:blipFill>
        <p:spPr>
          <a:xfrm>
            <a:off x="5076793" y="3654094"/>
            <a:ext cx="2069540" cy="2716271"/>
          </a:xfrm>
          <a:prstGeom prst="rect">
            <a:avLst/>
          </a:prstGeom>
        </p:spPr>
      </p:pic>
      <p:pic>
        <p:nvPicPr>
          <p:cNvPr id="4" name="图片 3"/>
          <p:cNvPicPr>
            <a:picLocks noChangeAspect="1"/>
          </p:cNvPicPr>
          <p:nvPr/>
        </p:nvPicPr>
        <p:blipFill>
          <a:blip r:embed="rId8"/>
          <a:stretch>
            <a:fillRect/>
          </a:stretch>
        </p:blipFill>
        <p:spPr>
          <a:xfrm>
            <a:off x="6945241" y="3492434"/>
            <a:ext cx="2357806" cy="3072700"/>
          </a:xfrm>
          <a:prstGeom prst="rect">
            <a:avLst/>
          </a:prstGeom>
        </p:spPr>
      </p:pic>
      <p:pic>
        <p:nvPicPr>
          <p:cNvPr id="9" name="图片 8"/>
          <p:cNvPicPr>
            <a:picLocks noChangeAspect="1"/>
          </p:cNvPicPr>
          <p:nvPr/>
        </p:nvPicPr>
        <p:blipFill>
          <a:blip r:embed="rId9"/>
          <a:stretch>
            <a:fillRect/>
          </a:stretch>
        </p:blipFill>
        <p:spPr>
          <a:xfrm>
            <a:off x="8999600" y="3495730"/>
            <a:ext cx="1864204" cy="2912898"/>
          </a:xfrm>
          <a:prstGeom prst="rect">
            <a:avLst/>
          </a:prstGeom>
        </p:spPr>
      </p:pic>
      <p:pic>
        <p:nvPicPr>
          <p:cNvPr id="10" name="图片 9"/>
          <p:cNvPicPr>
            <a:picLocks noChangeAspect="1"/>
          </p:cNvPicPr>
          <p:nvPr/>
        </p:nvPicPr>
        <p:blipFill>
          <a:blip r:embed="rId10"/>
          <a:stretch>
            <a:fillRect/>
          </a:stretch>
        </p:blipFill>
        <p:spPr>
          <a:xfrm>
            <a:off x="10597715" y="369711"/>
            <a:ext cx="647842" cy="508125"/>
          </a:xfrm>
          <a:prstGeom prst="rect">
            <a:avLst/>
          </a:prstGeom>
        </p:spPr>
      </p:pic>
      <p:pic>
        <p:nvPicPr>
          <p:cNvPr id="50" name="图片 49"/>
          <p:cNvPicPr>
            <a:picLocks noChangeAspect="1"/>
          </p:cNvPicPr>
          <p:nvPr/>
        </p:nvPicPr>
        <p:blipFill>
          <a:blip r:embed="rId10"/>
          <a:stretch>
            <a:fillRect/>
          </a:stretch>
        </p:blipFill>
        <p:spPr>
          <a:xfrm>
            <a:off x="9704144" y="652931"/>
            <a:ext cx="647842" cy="508125"/>
          </a:xfrm>
          <a:prstGeom prst="rect">
            <a:avLst/>
          </a:prstGeom>
        </p:spPr>
      </p:pic>
      <p:pic>
        <p:nvPicPr>
          <p:cNvPr id="11" name="图片 10"/>
          <p:cNvPicPr>
            <a:picLocks noChangeAspect="1"/>
          </p:cNvPicPr>
          <p:nvPr>
            <p:custDataLst>
              <p:tags r:id="rId11"/>
            </p:custDataLst>
          </p:nvPr>
        </p:nvPicPr>
        <p:blipFill>
          <a:blip r:embed="rId12"/>
          <a:stretch>
            <a:fillRect/>
          </a:stretch>
        </p:blipFill>
        <p:spPr>
          <a:xfrm>
            <a:off x="1004162" y="3138779"/>
            <a:ext cx="4115497" cy="3190540"/>
          </a:xfrm>
          <a:prstGeom prst="rect">
            <a:avLst/>
          </a:prstGeom>
        </p:spPr>
      </p:pic>
      <p:grpSp>
        <p:nvGrpSpPr>
          <p:cNvPr id="24" name="组合 23"/>
          <p:cNvGrpSpPr/>
          <p:nvPr/>
        </p:nvGrpSpPr>
        <p:grpSpPr>
          <a:xfrm>
            <a:off x="3147712" y="2336221"/>
            <a:ext cx="5896577" cy="706755"/>
            <a:chOff x="3263704" y="2336221"/>
            <a:chExt cx="5896577" cy="706755"/>
          </a:xfrm>
        </p:grpSpPr>
        <p:sp>
          <p:nvSpPr>
            <p:cNvPr id="12" name="文本框 11"/>
            <p:cNvSpPr txBox="1"/>
            <p:nvPr/>
          </p:nvSpPr>
          <p:spPr>
            <a:xfrm>
              <a:off x="4858588" y="2336221"/>
              <a:ext cx="2706809" cy="706755"/>
            </a:xfrm>
            <a:prstGeom prst="rect">
              <a:avLst/>
            </a:prstGeom>
            <a:noFill/>
          </p:spPr>
          <p:txBody>
            <a:bodyPr wrap="square" rtlCol="0">
              <a:spAutoFit/>
            </a:bodyPr>
            <a:lstStyle/>
            <a:p>
              <a:pPr algn="dist"/>
              <a:r>
                <a:rPr lang="zh-CN" altLang="en-US" sz="4000" b="1" dirty="0">
                  <a:solidFill>
                    <a:schemeClr val="accent1"/>
                  </a:solidFill>
                  <a:latin typeface="微软雅黑" panose="020B0503020204020204" pitchFamily="34" charset="-122"/>
                  <a:ea typeface="微软雅黑" panose="020B0503020204020204" pitchFamily="34" charset="-122"/>
                </a:rPr>
                <a:t>回报</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263704" y="2536276"/>
              <a:ext cx="1041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119271" y="2536276"/>
              <a:ext cx="104101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 name="图片 13" descr="图标 图片1"/>
          <p:cNvPicPr>
            <a:picLocks noChangeAspect="1"/>
          </p:cNvPicPr>
          <p:nvPr>
            <p:custDataLst>
              <p:tags r:id="rId13"/>
            </p:custDataLst>
          </p:nvPr>
        </p:nvPicPr>
        <p:blipFill>
          <a:blip r:embed="rId14"/>
          <a:stretch>
            <a:fillRect/>
          </a:stretch>
        </p:blipFill>
        <p:spPr>
          <a:xfrm>
            <a:off x="10701655" y="209550"/>
            <a:ext cx="1161415" cy="993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7" name="文本框 6"/>
          <p:cNvSpPr txBox="1"/>
          <p:nvPr>
            <p:custDataLst>
              <p:tags r:id="rId1"/>
            </p:custDataLst>
          </p:nvPr>
        </p:nvSpPr>
        <p:spPr>
          <a:xfrm>
            <a:off x="563880" y="303530"/>
            <a:ext cx="10973435" cy="6123940"/>
          </a:xfrm>
          <a:prstGeom prst="rect">
            <a:avLst/>
          </a:prstGeom>
          <a:noFill/>
        </p:spPr>
        <p:txBody>
          <a:bodyPr wrap="square" rtlCol="0" anchor="t">
            <a:spAutoFit/>
          </a:bodyPr>
          <a:p>
            <a:r>
              <a:rPr lang="zh-CN" altLang="en-US" sz="2800">
                <a:highlight>
                  <a:srgbClr val="00FFFF"/>
                </a:highlight>
              </a:rPr>
              <a:t>评卷细则（关于主题、情节、完整性）</a:t>
            </a:r>
            <a:endParaRPr lang="zh-CN" altLang="en-US" sz="2800"/>
          </a:p>
          <a:p>
            <a:r>
              <a:rPr lang="en-US" altLang="zh-CN" sz="2800"/>
              <a:t>1. </a:t>
            </a:r>
            <a:r>
              <a:rPr lang="zh-CN" altLang="en-US" sz="2800"/>
              <a:t>该续写的主题是关于助人，如果考生严重偏离主题偏</a:t>
            </a:r>
            <a:r>
              <a:rPr lang="en-US" altLang="zh-CN" sz="2800"/>
              <a:t> </a:t>
            </a:r>
            <a:r>
              <a:rPr lang="zh-CN" altLang="en-US" sz="2800"/>
              <a:t>(如故事结局消极、负面，颂扬的主题与原文毫不相关等)，</a:t>
            </a:r>
            <a:r>
              <a:rPr lang="zh-CN" altLang="en-US" sz="2800" u="sng">
                <a:highlight>
                  <a:srgbClr val="FFFF00"/>
                </a:highlight>
              </a:rPr>
              <a:t>得分最高不超过及格分。</a:t>
            </a:r>
            <a:r>
              <a:rPr lang="zh-CN" altLang="en-US" sz="2800"/>
              <a:t>如果主题虽然有所偏离或片面，非主流，但不太影响故事情节的整体发展，酌情扣 1-2 分。</a:t>
            </a:r>
            <a:endParaRPr lang="zh-CN" altLang="en-US" sz="2800"/>
          </a:p>
          <a:p>
            <a:r>
              <a:rPr lang="en-US" altLang="zh-CN" sz="2800"/>
              <a:t>2</a:t>
            </a:r>
            <a:r>
              <a:rPr lang="zh-CN" altLang="en-US" sz="2800"/>
              <a:t>.因没读懂前文而导致情节严重偏差（例如没有读懂所收的付款是小孩所画），</a:t>
            </a:r>
            <a:r>
              <a:rPr lang="zh-CN" altLang="en-US" sz="2800" u="sng">
                <a:highlight>
                  <a:srgbClr val="FFFF00"/>
                </a:highlight>
                <a:sym typeface="+mn-ea"/>
              </a:rPr>
              <a:t>得分最高不超过及格分。</a:t>
            </a:r>
            <a:r>
              <a:rPr lang="zh-CN" altLang="en-US" sz="2800"/>
              <a:t>因忽略前文个别重要线索而导致的个别关键情节与前文不融洽，采取降一档的方式处理:因个别关键词汇不理解等导致的情节或细节不合理，酌情扣 1-2 分。</a:t>
            </a:r>
            <a:endParaRPr lang="zh-CN" altLang="en-US" sz="2800"/>
          </a:p>
          <a:p>
            <a:r>
              <a:rPr lang="en-US" altLang="zh-CN" sz="2800"/>
              <a:t>3</a:t>
            </a:r>
            <a:r>
              <a:rPr lang="zh-CN" altLang="en-US" sz="2800"/>
              <a:t>.关于完整性问题的处理:视完成部分的内容质量和字数情况综合判断。例如:虽然只续写了其中一段，但该部分完成质量好、字数达到要求的，可采取降一档的方式处理。两段长短不一不作为扣分的依据。两段续写内容虽不拘泥于原文，但与前文融洽、结局设计合理，符合故事走向的续文也应该接受，写作手法上也可以有较大的灵活度。</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20" y="4151087"/>
            <a:ext cx="12191580" cy="2679926"/>
          </a:xfrm>
          <a:prstGeom prst="rect">
            <a:avLst/>
          </a:prstGeom>
          <a:solidFill>
            <a:srgbClr val="E0F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210" y="0"/>
            <a:ext cx="12191580" cy="4168550"/>
          </a:xfrm>
          <a:prstGeom prst="rect">
            <a:avLst/>
          </a:prstGeom>
          <a:solidFill>
            <a:srgbClr val="D7F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Freeform 5"/>
          <p:cNvSpPr/>
          <p:nvPr/>
        </p:nvSpPr>
        <p:spPr bwMode="auto">
          <a:xfrm>
            <a:off x="1549104" y="166550"/>
            <a:ext cx="8802882" cy="6203815"/>
          </a:xfrm>
          <a:custGeom>
            <a:avLst/>
            <a:gdLst>
              <a:gd name="T0" fmla="*/ 1864 w 1917"/>
              <a:gd name="T1" fmla="*/ 707 h 1291"/>
              <a:gd name="T2" fmla="*/ 1792 w 1917"/>
              <a:gd name="T3" fmla="*/ 693 h 1291"/>
              <a:gd name="T4" fmla="*/ 1791 w 1917"/>
              <a:gd name="T5" fmla="*/ 693 h 1291"/>
              <a:gd name="T6" fmla="*/ 1785 w 1917"/>
              <a:gd name="T7" fmla="*/ 531 h 1291"/>
              <a:gd name="T8" fmla="*/ 1663 w 1917"/>
              <a:gd name="T9" fmla="*/ 390 h 1291"/>
              <a:gd name="T10" fmla="*/ 1633 w 1917"/>
              <a:gd name="T11" fmla="*/ 381 h 1291"/>
              <a:gd name="T12" fmla="*/ 1534 w 1917"/>
              <a:gd name="T13" fmla="*/ 284 h 1291"/>
              <a:gd name="T14" fmla="*/ 1491 w 1917"/>
              <a:gd name="T15" fmla="*/ 272 h 1291"/>
              <a:gd name="T16" fmla="*/ 1098 w 1917"/>
              <a:gd name="T17" fmla="*/ 0 h 1291"/>
              <a:gd name="T18" fmla="*/ 686 w 1917"/>
              <a:gd name="T19" fmla="*/ 335 h 1291"/>
              <a:gd name="T20" fmla="*/ 648 w 1917"/>
              <a:gd name="T21" fmla="*/ 360 h 1291"/>
              <a:gd name="T22" fmla="*/ 468 w 1917"/>
              <a:gd name="T23" fmla="*/ 302 h 1291"/>
              <a:gd name="T24" fmla="*/ 153 w 1917"/>
              <a:gd name="T25" fmla="*/ 625 h 1291"/>
              <a:gd name="T26" fmla="*/ 206 w 1917"/>
              <a:gd name="T27" fmla="*/ 806 h 1291"/>
              <a:gd name="T28" fmla="*/ 161 w 1917"/>
              <a:gd name="T29" fmla="*/ 865 h 1291"/>
              <a:gd name="T30" fmla="*/ 132 w 1917"/>
              <a:gd name="T31" fmla="*/ 862 h 1291"/>
              <a:gd name="T32" fmla="*/ 0 w 1917"/>
              <a:gd name="T33" fmla="*/ 976 h 1291"/>
              <a:gd name="T34" fmla="*/ 0 w 1917"/>
              <a:gd name="T35" fmla="*/ 1022 h 1291"/>
              <a:gd name="T36" fmla="*/ 132 w 1917"/>
              <a:gd name="T37" fmla="*/ 1137 h 1291"/>
              <a:gd name="T38" fmla="*/ 224 w 1917"/>
              <a:gd name="T39" fmla="*/ 1099 h 1291"/>
              <a:gd name="T40" fmla="*/ 236 w 1917"/>
              <a:gd name="T41" fmla="*/ 1100 h 1291"/>
              <a:gd name="T42" fmla="*/ 300 w 1917"/>
              <a:gd name="T43" fmla="*/ 1096 h 1291"/>
              <a:gd name="T44" fmla="*/ 301 w 1917"/>
              <a:gd name="T45" fmla="*/ 1096 h 1291"/>
              <a:gd name="T46" fmla="*/ 358 w 1917"/>
              <a:gd name="T47" fmla="*/ 1092 h 1291"/>
              <a:gd name="T48" fmla="*/ 358 w 1917"/>
              <a:gd name="T49" fmla="*/ 1092 h 1291"/>
              <a:gd name="T50" fmla="*/ 369 w 1917"/>
              <a:gd name="T51" fmla="*/ 1092 h 1291"/>
              <a:gd name="T52" fmla="*/ 573 w 1917"/>
              <a:gd name="T53" fmla="*/ 1101 h 1291"/>
              <a:gd name="T54" fmla="*/ 626 w 1917"/>
              <a:gd name="T55" fmla="*/ 1112 h 1291"/>
              <a:gd name="T56" fmla="*/ 700 w 1917"/>
              <a:gd name="T57" fmla="*/ 1136 h 1291"/>
              <a:gd name="T58" fmla="*/ 825 w 1917"/>
              <a:gd name="T59" fmla="*/ 1173 h 1291"/>
              <a:gd name="T60" fmla="*/ 1159 w 1917"/>
              <a:gd name="T61" fmla="*/ 1239 h 1291"/>
              <a:gd name="T62" fmla="*/ 1177 w 1917"/>
              <a:gd name="T63" fmla="*/ 1243 h 1291"/>
              <a:gd name="T64" fmla="*/ 1462 w 1917"/>
              <a:gd name="T65" fmla="*/ 1291 h 1291"/>
              <a:gd name="T66" fmla="*/ 1543 w 1917"/>
              <a:gd name="T67" fmla="*/ 1286 h 1291"/>
              <a:gd name="T68" fmla="*/ 1668 w 1917"/>
              <a:gd name="T69" fmla="*/ 1244 h 1291"/>
              <a:gd name="T70" fmla="*/ 1731 w 1917"/>
              <a:gd name="T71" fmla="*/ 1255 h 1291"/>
              <a:gd name="T72" fmla="*/ 1731 w 1917"/>
              <a:gd name="T73" fmla="*/ 1255 h 1291"/>
              <a:gd name="T74" fmla="*/ 1917 w 1917"/>
              <a:gd name="T75" fmla="*/ 1162 h 1291"/>
              <a:gd name="T76" fmla="*/ 1917 w 1917"/>
              <a:gd name="T77" fmla="*/ 739 h 1291"/>
              <a:gd name="T78" fmla="*/ 1864 w 1917"/>
              <a:gd name="T79" fmla="*/ 707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7" h="1291">
                <a:moveTo>
                  <a:pt x="1864" y="707"/>
                </a:moveTo>
                <a:cubicBezTo>
                  <a:pt x="1842" y="698"/>
                  <a:pt x="1817" y="693"/>
                  <a:pt x="1792" y="693"/>
                </a:cubicBezTo>
                <a:cubicBezTo>
                  <a:pt x="1792" y="693"/>
                  <a:pt x="1791" y="693"/>
                  <a:pt x="1791" y="693"/>
                </a:cubicBezTo>
                <a:cubicBezTo>
                  <a:pt x="1803" y="638"/>
                  <a:pt x="1801" y="581"/>
                  <a:pt x="1785" y="531"/>
                </a:cubicBezTo>
                <a:cubicBezTo>
                  <a:pt x="1764" y="464"/>
                  <a:pt x="1721" y="414"/>
                  <a:pt x="1663" y="390"/>
                </a:cubicBezTo>
                <a:cubicBezTo>
                  <a:pt x="1653" y="386"/>
                  <a:pt x="1643" y="383"/>
                  <a:pt x="1633" y="381"/>
                </a:cubicBezTo>
                <a:cubicBezTo>
                  <a:pt x="1615" y="337"/>
                  <a:pt x="1579" y="302"/>
                  <a:pt x="1534" y="284"/>
                </a:cubicBezTo>
                <a:cubicBezTo>
                  <a:pt x="1520" y="278"/>
                  <a:pt x="1506" y="274"/>
                  <a:pt x="1491" y="272"/>
                </a:cubicBezTo>
                <a:cubicBezTo>
                  <a:pt x="1427" y="109"/>
                  <a:pt x="1272" y="0"/>
                  <a:pt x="1098" y="0"/>
                </a:cubicBezTo>
                <a:cubicBezTo>
                  <a:pt x="901" y="0"/>
                  <a:pt x="731" y="140"/>
                  <a:pt x="686" y="335"/>
                </a:cubicBezTo>
                <a:cubicBezTo>
                  <a:pt x="672" y="340"/>
                  <a:pt x="659" y="349"/>
                  <a:pt x="648" y="360"/>
                </a:cubicBezTo>
                <a:cubicBezTo>
                  <a:pt x="595" y="323"/>
                  <a:pt x="532" y="302"/>
                  <a:pt x="468" y="302"/>
                </a:cubicBezTo>
                <a:cubicBezTo>
                  <a:pt x="294" y="302"/>
                  <a:pt x="153" y="447"/>
                  <a:pt x="153" y="625"/>
                </a:cubicBezTo>
                <a:cubicBezTo>
                  <a:pt x="153" y="690"/>
                  <a:pt x="171" y="753"/>
                  <a:pt x="206" y="806"/>
                </a:cubicBezTo>
                <a:cubicBezTo>
                  <a:pt x="185" y="819"/>
                  <a:pt x="168" y="840"/>
                  <a:pt x="161" y="865"/>
                </a:cubicBezTo>
                <a:cubicBezTo>
                  <a:pt x="151" y="863"/>
                  <a:pt x="142" y="862"/>
                  <a:pt x="132" y="862"/>
                </a:cubicBezTo>
                <a:cubicBezTo>
                  <a:pt x="66" y="862"/>
                  <a:pt x="11" y="911"/>
                  <a:pt x="0" y="976"/>
                </a:cubicBezTo>
                <a:cubicBezTo>
                  <a:pt x="0" y="1022"/>
                  <a:pt x="0" y="1022"/>
                  <a:pt x="0" y="1022"/>
                </a:cubicBezTo>
                <a:cubicBezTo>
                  <a:pt x="11" y="1087"/>
                  <a:pt x="66" y="1137"/>
                  <a:pt x="132" y="1137"/>
                </a:cubicBezTo>
                <a:cubicBezTo>
                  <a:pt x="167" y="1137"/>
                  <a:pt x="200" y="1123"/>
                  <a:pt x="224" y="1099"/>
                </a:cubicBezTo>
                <a:cubicBezTo>
                  <a:pt x="228" y="1099"/>
                  <a:pt x="232" y="1100"/>
                  <a:pt x="236" y="1100"/>
                </a:cubicBezTo>
                <a:cubicBezTo>
                  <a:pt x="258" y="1100"/>
                  <a:pt x="280" y="1097"/>
                  <a:pt x="300" y="1096"/>
                </a:cubicBezTo>
                <a:cubicBezTo>
                  <a:pt x="301" y="1096"/>
                  <a:pt x="301" y="1096"/>
                  <a:pt x="301" y="1096"/>
                </a:cubicBezTo>
                <a:cubicBezTo>
                  <a:pt x="321" y="1094"/>
                  <a:pt x="340" y="1092"/>
                  <a:pt x="358" y="1092"/>
                </a:cubicBezTo>
                <a:cubicBezTo>
                  <a:pt x="358" y="1092"/>
                  <a:pt x="358" y="1092"/>
                  <a:pt x="358" y="1092"/>
                </a:cubicBezTo>
                <a:cubicBezTo>
                  <a:pt x="369" y="1092"/>
                  <a:pt x="369" y="1092"/>
                  <a:pt x="369" y="1092"/>
                </a:cubicBezTo>
                <a:cubicBezTo>
                  <a:pt x="437" y="1092"/>
                  <a:pt x="506" y="1092"/>
                  <a:pt x="573" y="1101"/>
                </a:cubicBezTo>
                <a:cubicBezTo>
                  <a:pt x="590" y="1103"/>
                  <a:pt x="607" y="1106"/>
                  <a:pt x="626" y="1112"/>
                </a:cubicBezTo>
                <a:cubicBezTo>
                  <a:pt x="651" y="1119"/>
                  <a:pt x="676" y="1128"/>
                  <a:pt x="700" y="1136"/>
                </a:cubicBezTo>
                <a:cubicBezTo>
                  <a:pt x="740" y="1151"/>
                  <a:pt x="782" y="1166"/>
                  <a:pt x="825" y="1173"/>
                </a:cubicBezTo>
                <a:cubicBezTo>
                  <a:pt x="931" y="1190"/>
                  <a:pt x="1044" y="1209"/>
                  <a:pt x="1159" y="1239"/>
                </a:cubicBezTo>
                <a:cubicBezTo>
                  <a:pt x="1177" y="1243"/>
                  <a:pt x="1177" y="1243"/>
                  <a:pt x="1177" y="1243"/>
                </a:cubicBezTo>
                <a:cubicBezTo>
                  <a:pt x="1273" y="1268"/>
                  <a:pt x="1364" y="1291"/>
                  <a:pt x="1462" y="1291"/>
                </a:cubicBezTo>
                <a:cubicBezTo>
                  <a:pt x="1490" y="1291"/>
                  <a:pt x="1516" y="1290"/>
                  <a:pt x="1543" y="1286"/>
                </a:cubicBezTo>
                <a:cubicBezTo>
                  <a:pt x="1590" y="1279"/>
                  <a:pt x="1627" y="1267"/>
                  <a:pt x="1668" y="1244"/>
                </a:cubicBezTo>
                <a:cubicBezTo>
                  <a:pt x="1688" y="1251"/>
                  <a:pt x="1709" y="1255"/>
                  <a:pt x="1731" y="1255"/>
                </a:cubicBezTo>
                <a:cubicBezTo>
                  <a:pt x="1731" y="1255"/>
                  <a:pt x="1731" y="1255"/>
                  <a:pt x="1731" y="1255"/>
                </a:cubicBezTo>
                <a:cubicBezTo>
                  <a:pt x="1800" y="1255"/>
                  <a:pt x="1867" y="1220"/>
                  <a:pt x="1917" y="1162"/>
                </a:cubicBezTo>
                <a:cubicBezTo>
                  <a:pt x="1917" y="739"/>
                  <a:pt x="1917" y="739"/>
                  <a:pt x="1917" y="739"/>
                </a:cubicBezTo>
                <a:cubicBezTo>
                  <a:pt x="1901" y="726"/>
                  <a:pt x="1884" y="715"/>
                  <a:pt x="1864" y="7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Group 4"/>
          <p:cNvGrpSpPr>
            <a:grpSpLocks noChangeAspect="1"/>
          </p:cNvGrpSpPr>
          <p:nvPr/>
        </p:nvGrpSpPr>
        <p:grpSpPr bwMode="auto">
          <a:xfrm>
            <a:off x="-58057" y="-38100"/>
            <a:ext cx="12308114" cy="6934200"/>
            <a:chOff x="1650" y="-11"/>
            <a:chExt cx="4420" cy="4368"/>
          </a:xfrm>
        </p:grpSpPr>
        <p:sp>
          <p:nvSpPr>
            <p:cNvPr id="5"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3" name="图片 22"/>
          <p:cNvPicPr>
            <a:picLocks noChangeAspect="1"/>
          </p:cNvPicPr>
          <p:nvPr/>
        </p:nvPicPr>
        <p:blipFill>
          <a:blip r:embed="rId1"/>
          <a:stretch>
            <a:fillRect/>
          </a:stretch>
        </p:blipFill>
        <p:spPr>
          <a:xfrm>
            <a:off x="9796721" y="6116868"/>
            <a:ext cx="555265" cy="298998"/>
          </a:xfrm>
          <a:prstGeom prst="rect">
            <a:avLst/>
          </a:prstGeom>
        </p:spPr>
      </p:pic>
      <p:pic>
        <p:nvPicPr>
          <p:cNvPr id="25" name="图片 24"/>
          <p:cNvPicPr>
            <a:picLocks noChangeAspect="1"/>
          </p:cNvPicPr>
          <p:nvPr/>
        </p:nvPicPr>
        <p:blipFill>
          <a:blip r:embed="rId2"/>
          <a:stretch>
            <a:fillRect/>
          </a:stretch>
        </p:blipFill>
        <p:spPr>
          <a:xfrm>
            <a:off x="8380746" y="4819910"/>
            <a:ext cx="518061" cy="690767"/>
          </a:xfrm>
          <a:prstGeom prst="rect">
            <a:avLst/>
          </a:prstGeom>
        </p:spPr>
      </p:pic>
      <p:pic>
        <p:nvPicPr>
          <p:cNvPr id="26" name="图片 25"/>
          <p:cNvPicPr>
            <a:picLocks noChangeAspect="1"/>
          </p:cNvPicPr>
          <p:nvPr/>
        </p:nvPicPr>
        <p:blipFill>
          <a:blip r:embed="rId3"/>
          <a:stretch>
            <a:fillRect/>
          </a:stretch>
        </p:blipFill>
        <p:spPr>
          <a:xfrm>
            <a:off x="8639776" y="5452945"/>
            <a:ext cx="647842" cy="863813"/>
          </a:xfrm>
          <a:prstGeom prst="rect">
            <a:avLst/>
          </a:prstGeom>
        </p:spPr>
      </p:pic>
      <p:pic>
        <p:nvPicPr>
          <p:cNvPr id="27" name="图片 26"/>
          <p:cNvPicPr>
            <a:picLocks noChangeAspect="1"/>
          </p:cNvPicPr>
          <p:nvPr/>
        </p:nvPicPr>
        <p:blipFill>
          <a:blip r:embed="rId4"/>
          <a:stretch>
            <a:fillRect/>
          </a:stretch>
        </p:blipFill>
        <p:spPr>
          <a:xfrm>
            <a:off x="10816405" y="5644221"/>
            <a:ext cx="570823" cy="746481"/>
          </a:xfrm>
          <a:prstGeom prst="rect">
            <a:avLst/>
          </a:prstGeom>
        </p:spPr>
      </p:pic>
      <p:pic>
        <p:nvPicPr>
          <p:cNvPr id="30" name="图片 29"/>
          <p:cNvPicPr>
            <a:picLocks noChangeAspect="1"/>
          </p:cNvPicPr>
          <p:nvPr/>
        </p:nvPicPr>
        <p:blipFill>
          <a:blip r:embed="rId1"/>
          <a:stretch>
            <a:fillRect/>
          </a:stretch>
        </p:blipFill>
        <p:spPr>
          <a:xfrm>
            <a:off x="7794566" y="5792201"/>
            <a:ext cx="555265" cy="298998"/>
          </a:xfrm>
          <a:prstGeom prst="rect">
            <a:avLst/>
          </a:prstGeom>
        </p:spPr>
      </p:pic>
      <p:pic>
        <p:nvPicPr>
          <p:cNvPr id="31" name="图片 30"/>
          <p:cNvPicPr>
            <a:picLocks noChangeAspect="1"/>
          </p:cNvPicPr>
          <p:nvPr/>
        </p:nvPicPr>
        <p:blipFill>
          <a:blip r:embed="rId1"/>
          <a:stretch>
            <a:fillRect/>
          </a:stretch>
        </p:blipFill>
        <p:spPr>
          <a:xfrm>
            <a:off x="6163403" y="4634504"/>
            <a:ext cx="404831" cy="217994"/>
          </a:xfrm>
          <a:prstGeom prst="rect">
            <a:avLst/>
          </a:prstGeom>
        </p:spPr>
      </p:pic>
      <p:pic>
        <p:nvPicPr>
          <p:cNvPr id="34" name="图片 33"/>
          <p:cNvPicPr>
            <a:picLocks noChangeAspect="1"/>
          </p:cNvPicPr>
          <p:nvPr/>
        </p:nvPicPr>
        <p:blipFill>
          <a:blip r:embed="rId5"/>
          <a:stretch>
            <a:fillRect/>
          </a:stretch>
        </p:blipFill>
        <p:spPr>
          <a:xfrm>
            <a:off x="640767" y="470622"/>
            <a:ext cx="1104511" cy="971025"/>
          </a:xfrm>
          <a:prstGeom prst="rect">
            <a:avLst/>
          </a:prstGeom>
        </p:spPr>
      </p:pic>
      <p:pic>
        <p:nvPicPr>
          <p:cNvPr id="2" name="图形 1"/>
          <p:cNvPicPr>
            <a:picLocks noChangeAspect="1"/>
          </p:cNvPicPr>
          <p:nvPr/>
        </p:nvPicPr>
        <p:blipFill>
          <a:blip r:embed="rId6"/>
          <a:stretch>
            <a:fillRect/>
          </a:stretch>
        </p:blipFill>
        <p:spPr>
          <a:xfrm>
            <a:off x="5076793" y="3654094"/>
            <a:ext cx="2069540" cy="2716271"/>
          </a:xfrm>
          <a:prstGeom prst="rect">
            <a:avLst/>
          </a:prstGeom>
        </p:spPr>
      </p:pic>
      <p:pic>
        <p:nvPicPr>
          <p:cNvPr id="4" name="图片 3"/>
          <p:cNvPicPr>
            <a:picLocks noChangeAspect="1"/>
          </p:cNvPicPr>
          <p:nvPr/>
        </p:nvPicPr>
        <p:blipFill>
          <a:blip r:embed="rId7"/>
          <a:stretch>
            <a:fillRect/>
          </a:stretch>
        </p:blipFill>
        <p:spPr>
          <a:xfrm>
            <a:off x="6945241" y="3492434"/>
            <a:ext cx="2357806" cy="3072700"/>
          </a:xfrm>
          <a:prstGeom prst="rect">
            <a:avLst/>
          </a:prstGeom>
        </p:spPr>
      </p:pic>
      <p:pic>
        <p:nvPicPr>
          <p:cNvPr id="9" name="图片 8"/>
          <p:cNvPicPr>
            <a:picLocks noChangeAspect="1"/>
          </p:cNvPicPr>
          <p:nvPr/>
        </p:nvPicPr>
        <p:blipFill>
          <a:blip r:embed="rId8"/>
          <a:stretch>
            <a:fillRect/>
          </a:stretch>
        </p:blipFill>
        <p:spPr>
          <a:xfrm>
            <a:off x="8999600" y="3495730"/>
            <a:ext cx="1864204" cy="2912898"/>
          </a:xfrm>
          <a:prstGeom prst="rect">
            <a:avLst/>
          </a:prstGeom>
        </p:spPr>
      </p:pic>
      <p:pic>
        <p:nvPicPr>
          <p:cNvPr id="10" name="图片 9"/>
          <p:cNvPicPr>
            <a:picLocks noChangeAspect="1"/>
          </p:cNvPicPr>
          <p:nvPr/>
        </p:nvPicPr>
        <p:blipFill>
          <a:blip r:embed="rId9"/>
          <a:stretch>
            <a:fillRect/>
          </a:stretch>
        </p:blipFill>
        <p:spPr>
          <a:xfrm>
            <a:off x="10597715" y="369711"/>
            <a:ext cx="647842" cy="508125"/>
          </a:xfrm>
          <a:prstGeom prst="rect">
            <a:avLst/>
          </a:prstGeom>
        </p:spPr>
      </p:pic>
      <p:pic>
        <p:nvPicPr>
          <p:cNvPr id="50" name="图片 49"/>
          <p:cNvPicPr>
            <a:picLocks noChangeAspect="1"/>
          </p:cNvPicPr>
          <p:nvPr/>
        </p:nvPicPr>
        <p:blipFill>
          <a:blip r:embed="rId9"/>
          <a:stretch>
            <a:fillRect/>
          </a:stretch>
        </p:blipFill>
        <p:spPr>
          <a:xfrm>
            <a:off x="9704144" y="652931"/>
            <a:ext cx="647842" cy="508125"/>
          </a:xfrm>
          <a:prstGeom prst="rect">
            <a:avLst/>
          </a:prstGeom>
        </p:spPr>
      </p:pic>
      <p:pic>
        <p:nvPicPr>
          <p:cNvPr id="11" name="图片 10"/>
          <p:cNvPicPr>
            <a:picLocks noChangeAspect="1"/>
          </p:cNvPicPr>
          <p:nvPr/>
        </p:nvPicPr>
        <p:blipFill>
          <a:blip r:embed="rId10"/>
          <a:stretch>
            <a:fillRect/>
          </a:stretch>
        </p:blipFill>
        <p:spPr>
          <a:xfrm>
            <a:off x="1004162" y="3138779"/>
            <a:ext cx="4115497" cy="3190540"/>
          </a:xfrm>
          <a:prstGeom prst="rect">
            <a:avLst/>
          </a:prstGeom>
        </p:spPr>
      </p:pic>
      <p:pic>
        <p:nvPicPr>
          <p:cNvPr id="16" name="图形 15"/>
          <p:cNvPicPr>
            <a:picLocks noChangeAspect="1"/>
          </p:cNvPicPr>
          <p:nvPr/>
        </p:nvPicPr>
        <p:blipFill>
          <a:blip r:embed="rId11"/>
          <a:stretch>
            <a:fillRect/>
          </a:stretch>
        </p:blipFill>
        <p:spPr>
          <a:xfrm>
            <a:off x="4914800" y="991632"/>
            <a:ext cx="2362401" cy="1378067"/>
          </a:xfrm>
          <a:prstGeom prst="rect">
            <a:avLst/>
          </a:prstGeom>
        </p:spPr>
      </p:pic>
      <p:sp>
        <p:nvSpPr>
          <p:cNvPr id="32" name="文本框 31"/>
          <p:cNvSpPr txBox="1"/>
          <p:nvPr/>
        </p:nvSpPr>
        <p:spPr>
          <a:xfrm>
            <a:off x="5400040" y="906780"/>
            <a:ext cx="3239770" cy="1861185"/>
          </a:xfrm>
          <a:prstGeom prst="rect">
            <a:avLst/>
          </a:prstGeom>
          <a:noFill/>
          <a:effectLst>
            <a:outerShdw blurRad="50800" dist="38100" dir="5400000" algn="t" rotWithShape="0">
              <a:prstClr val="black">
                <a:alpha val="40000"/>
              </a:prstClr>
            </a:outerShdw>
          </a:effectLst>
        </p:spPr>
        <p:txBody>
          <a:bodyPr wrap="square" rtlCol="0">
            <a:spAutoFit/>
          </a:bodyPr>
          <a:lstStyle/>
          <a:p>
            <a:pPr algn="just"/>
            <a:r>
              <a:rPr lang="en-US" altLang="zh-CN" sz="11500" b="1" dirty="0">
                <a:ln w="28575">
                  <a:solidFill>
                    <a:schemeClr val="bg1"/>
                  </a:solidFill>
                </a:ln>
                <a:solidFill>
                  <a:schemeClr val="accent1"/>
                </a:solidFill>
                <a:latin typeface="Aharoni" panose="02010803020104030203" pitchFamily="2" charset="-79"/>
                <a:ea typeface="微软雅黑" panose="020B0503020204020204" pitchFamily="34" charset="-122"/>
                <a:cs typeface="Aharoni" panose="02010803020104030203" pitchFamily="2" charset="-79"/>
              </a:rPr>
              <a:t>02</a:t>
            </a:r>
            <a:endParaRPr lang="zh-CN" altLang="en-US" sz="11500" b="1" dirty="0">
              <a:ln w="28575">
                <a:solidFill>
                  <a:schemeClr val="bg1"/>
                </a:solidFill>
              </a:ln>
              <a:solidFill>
                <a:schemeClr val="accent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35" name="文本框 34"/>
          <p:cNvSpPr txBox="1"/>
          <p:nvPr/>
        </p:nvSpPr>
        <p:spPr>
          <a:xfrm>
            <a:off x="3505200" y="2520950"/>
            <a:ext cx="4288790" cy="583565"/>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作答示范及下水作文</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7" name="文本框 6"/>
          <p:cNvSpPr txBox="1"/>
          <p:nvPr/>
        </p:nvSpPr>
        <p:spPr>
          <a:xfrm>
            <a:off x="381635" y="258445"/>
            <a:ext cx="11438890" cy="6185535"/>
          </a:xfrm>
          <a:prstGeom prst="rect">
            <a:avLst/>
          </a:prstGeom>
          <a:noFill/>
        </p:spPr>
        <p:txBody>
          <a:bodyPr wrap="square" rtlCol="0" anchor="t">
            <a:spAutoFit/>
          </a:bodyPr>
          <a:p>
            <a:pPr indent="0" fontAlgn="auto">
              <a:lnSpc>
                <a:spcPts val="2480"/>
              </a:lnSpc>
            </a:pPr>
            <a:r>
              <a:rPr lang="zh-CN" altLang="en-US" sz="2400">
                <a:highlight>
                  <a:srgbClr val="00FFFF"/>
                </a:highlight>
                <a:latin typeface="Times New Roman" panose="02020603050405020304" pitchFamily="18" charset="0"/>
                <a:cs typeface="Times New Roman" panose="02020603050405020304" pitchFamily="18" charset="0"/>
              </a:rPr>
              <a:t>作答示例</a:t>
            </a:r>
            <a:r>
              <a:rPr lang="en-US" altLang="zh-CN" sz="2400">
                <a:highlight>
                  <a:srgbClr val="00FFFF"/>
                </a:highlight>
                <a:latin typeface="Times New Roman" panose="02020603050405020304" pitchFamily="18" charset="0"/>
                <a:cs typeface="Times New Roman" panose="02020603050405020304" pitchFamily="18" charset="0"/>
              </a:rPr>
              <a:t> </a:t>
            </a:r>
            <a:r>
              <a:rPr lang="zh-CN" altLang="en-US" sz="2400">
                <a:highlight>
                  <a:srgbClr val="00FFFF"/>
                </a:highlight>
                <a:latin typeface="Times New Roman" panose="02020603050405020304" pitchFamily="18" charset="0"/>
                <a:cs typeface="Times New Roman" panose="02020603050405020304" pitchFamily="18" charset="0"/>
              </a:rPr>
              <a:t>(1)</a:t>
            </a:r>
            <a:endParaRPr lang="zh-CN" altLang="en-US" sz="2400">
              <a:highlight>
                <a:srgbClr val="00FFFF"/>
              </a:highlight>
              <a:latin typeface="Times New Roman" panose="02020603050405020304" pitchFamily="18" charset="0"/>
              <a:cs typeface="Times New Roman" panose="02020603050405020304" pitchFamily="18" charset="0"/>
            </a:endParaRPr>
          </a:p>
          <a:p>
            <a:pPr indent="0" fontAlgn="auto">
              <a:lnSpc>
                <a:spcPts val="2480"/>
              </a:lnSpc>
            </a:pPr>
            <a:r>
              <a:rPr lang="en-US" altLang="zh-CN" sz="2400">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Worried,</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the two girls discussed what</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was in the envelope as they walked back.</a:t>
            </a:r>
            <a:r>
              <a:rPr lang="zh-CN" altLang="en-US" sz="2400">
                <a:latin typeface="Times New Roman" panose="02020603050405020304" pitchFamily="18" charset="0"/>
                <a:cs typeface="Times New Roman" panose="02020603050405020304" pitchFamily="18" charset="0"/>
              </a:rPr>
              <a:t> “It</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s weird," Jane</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said.“Why were the Browns so happy about the payment? They had no money!” Sandy didn</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t reply.</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She was still upset about the scene of</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Mr.Brown sick in bed.“Why did the lady ask for it if she was to help out?</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It doesn</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t make sense,</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Jane continued, frowning. Sandy nodded with a deep</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sigh.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Maybe it</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s not what we think it</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is.But</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I</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agree, something</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s not right. Well, I wish we cou</a:t>
            </a:r>
            <a:r>
              <a:rPr lang="en-US" altLang="zh-CN" sz="2400">
                <a:latin typeface="Times New Roman" panose="02020603050405020304" pitchFamily="18" charset="0"/>
                <a:cs typeface="Times New Roman" panose="02020603050405020304" pitchFamily="18" charset="0"/>
              </a:rPr>
              <a:t>ld</a:t>
            </a:r>
            <a:r>
              <a:rPr lang="zh-CN" altLang="en-US" sz="2400">
                <a:latin typeface="Times New Roman" panose="02020603050405020304" pitchFamily="18" charset="0"/>
                <a:cs typeface="Times New Roman" panose="02020603050405020304" pitchFamily="18" charset="0"/>
              </a:rPr>
              <a:t> have our payment</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They went silent for the rest of the way back. When they were in the lad</a:t>
            </a:r>
            <a:r>
              <a:rPr lang="en-US" altLang="zh-CN" sz="2400">
                <a:latin typeface="Times New Roman" panose="02020603050405020304" pitchFamily="18" charset="0"/>
                <a:cs typeface="Times New Roman" panose="02020603050405020304" pitchFamily="18" charset="0"/>
              </a:rPr>
              <a:t>y’s </a:t>
            </a:r>
            <a:r>
              <a:rPr lang="zh-CN" altLang="en-US" sz="2400">
                <a:latin typeface="Times New Roman" panose="02020603050405020304" pitchFamily="18" charset="0"/>
                <a:cs typeface="Times New Roman" panose="02020603050405020304" pitchFamily="18" charset="0"/>
              </a:rPr>
              <a:t>house again, Jane handed over the envelope.</a:t>
            </a:r>
            <a:endParaRPr lang="zh-CN" altLang="en-US" sz="2400">
              <a:latin typeface="Times New Roman" panose="02020603050405020304" pitchFamily="18" charset="0"/>
              <a:cs typeface="Times New Roman" panose="02020603050405020304" pitchFamily="18" charset="0"/>
            </a:endParaRPr>
          </a:p>
          <a:p>
            <a:pPr indent="0" fontAlgn="auto">
              <a:lnSpc>
                <a:spcPts val="2480"/>
              </a:lnSpc>
            </a:pPr>
            <a:r>
              <a:rPr lang="en-US" altLang="zh-CN" sz="2400">
                <a:latin typeface="Times New Roman" panose="02020603050405020304" pitchFamily="18" charset="0"/>
                <a:cs typeface="Times New Roman" panose="02020603050405020304" pitchFamily="18" charset="0"/>
              </a:rPr>
              <a:t>  </a:t>
            </a:r>
            <a:r>
              <a:rPr lang="en-US" altLang="zh-CN" sz="2400" i="1">
                <a:solidFill>
                  <a:srgbClr val="FF0000"/>
                </a:solidFill>
                <a:latin typeface="Times New Roman" panose="02020603050405020304" pitchFamily="18" charset="0"/>
                <a:cs typeface="Times New Roman" panose="02020603050405020304" pitchFamily="18" charset="0"/>
              </a:rPr>
              <a:t>T</a:t>
            </a:r>
            <a:r>
              <a:rPr lang="zh-CN" altLang="en-US" sz="2400" i="1">
                <a:solidFill>
                  <a:srgbClr val="FF0000"/>
                </a:solidFill>
                <a:latin typeface="Times New Roman" panose="02020603050405020304" pitchFamily="18" charset="0"/>
                <a:cs typeface="Times New Roman" panose="02020603050405020304" pitchFamily="18" charset="0"/>
              </a:rPr>
              <a:t>he lady opened</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the envelope, took</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out a pile of</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papers, and smiled</a:t>
            </a:r>
            <a:r>
              <a:rPr lang="en-US" altLang="zh-CN" sz="2400" i="1">
                <a:solidFill>
                  <a:srgbClr val="FF0000"/>
                </a:solidFill>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Oh yes, lovely!</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She w</a:t>
            </a:r>
            <a:r>
              <a:rPr lang="en-US" altLang="zh-CN" sz="2400">
                <a:latin typeface="Times New Roman" panose="02020603050405020304" pitchFamily="18" charset="0"/>
                <a:cs typeface="Times New Roman" panose="02020603050405020304" pitchFamily="18" charset="0"/>
              </a:rPr>
              <a:t>as </a:t>
            </a:r>
            <a:r>
              <a:rPr lang="zh-CN" altLang="en-US" sz="2400">
                <a:latin typeface="Times New Roman" panose="02020603050405020304" pitchFamily="18" charset="0"/>
                <a:cs typeface="Times New Roman" panose="02020603050405020304" pitchFamily="18" charset="0"/>
              </a:rPr>
              <a:t>unfolding papers one by</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one.“Beautiful</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”The lady went quickly into the kitchen and began taping them to the wall.The two girls peeked in. On the papers were colorful drawings, obviously fro</a:t>
            </a:r>
            <a:r>
              <a:rPr lang="en-US" altLang="zh-CN" sz="2400">
                <a:latin typeface="Times New Roman" panose="02020603050405020304" pitchFamily="18" charset="0"/>
                <a:cs typeface="Times New Roman" panose="02020603050405020304" pitchFamily="18" charset="0"/>
              </a:rPr>
              <a:t>m</a:t>
            </a:r>
            <a:r>
              <a:rPr lang="zh-CN" altLang="en-US" sz="2400">
                <a:latin typeface="Times New Roman" panose="02020603050405020304" pitchFamily="18" charset="0"/>
                <a:cs typeface="Times New Roman" panose="02020603050405020304" pitchFamily="18" charset="0"/>
              </a:rPr>
              <a:t> the children of</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the Browns! The girls looked at each other and broke out in smiles. After the la</a:t>
            </a:r>
            <a:r>
              <a:rPr lang="en-US" altLang="zh-CN" sz="2400">
                <a:latin typeface="Times New Roman" panose="02020603050405020304" pitchFamily="18" charset="0"/>
                <a:cs typeface="Times New Roman" panose="02020603050405020304" pitchFamily="18" charset="0"/>
              </a:rPr>
              <a:t>dy</a:t>
            </a:r>
            <a:r>
              <a:rPr lang="zh-CN" altLang="en-US" sz="2400">
                <a:latin typeface="Times New Roman" panose="02020603050405020304" pitchFamily="18" charset="0"/>
                <a:cs typeface="Times New Roman" panose="02020603050405020304" pitchFamily="18" charset="0"/>
              </a:rPr>
              <a:t> finished, she joined the two girls again.“And here</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s your payment,</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 she said, handing the oth</a:t>
            </a:r>
            <a:r>
              <a:rPr lang="en-US" altLang="zh-CN" sz="2400">
                <a:latin typeface="Times New Roman" panose="02020603050405020304" pitchFamily="18" charset="0"/>
                <a:cs typeface="Times New Roman" panose="02020603050405020304" pitchFamily="18" charset="0"/>
              </a:rPr>
              <a:t>er</a:t>
            </a:r>
            <a:r>
              <a:rPr lang="zh-CN" altLang="en-US" sz="2400">
                <a:latin typeface="Times New Roman" panose="02020603050405020304" pitchFamily="18" charset="0"/>
                <a:cs typeface="Times New Roman" panose="02020603050405020304" pitchFamily="18" charset="0"/>
              </a:rPr>
              <a:t> basket of</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jobos to the girls.“Thank you,</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they said with admiration.“Anytime,</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 said the lady.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Come again,girls.</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As they walked home.Sandy and Jane enjoyed their treat. The juice that r</a:t>
            </a:r>
            <a:r>
              <a:rPr lang="en-US" altLang="zh-CN" sz="2400">
                <a:latin typeface="Times New Roman" panose="02020603050405020304" pitchFamily="18" charset="0"/>
                <a:cs typeface="Times New Roman" panose="02020603050405020304" pitchFamily="18" charset="0"/>
              </a:rPr>
              <a:t>an  </a:t>
            </a:r>
            <a:r>
              <a:rPr lang="zh-CN" altLang="en-US" sz="2400">
                <a:latin typeface="Times New Roman" panose="02020603050405020304" pitchFamily="18" charset="0"/>
                <a:cs typeface="Times New Roman" panose="02020603050405020304" pitchFamily="18" charset="0"/>
              </a:rPr>
              <a:t>down their arms was as sweet and warm as the feeling they had inside.	(251 words)	</a:t>
            </a:r>
            <a:endParaRPr lang="zh-CN" altLang="en-US" sz="2400">
              <a:latin typeface="Times New Roman" panose="02020603050405020304" pitchFamily="18" charset="0"/>
              <a:cs typeface="Times New Roman" panose="02020603050405020304" pitchFamily="18" charset="0"/>
            </a:endParaRPr>
          </a:p>
          <a:p>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7" name="文本框 6"/>
          <p:cNvSpPr txBox="1"/>
          <p:nvPr>
            <p:custDataLst>
              <p:tags r:id="rId1"/>
            </p:custDataLst>
          </p:nvPr>
        </p:nvSpPr>
        <p:spPr>
          <a:xfrm>
            <a:off x="381635" y="258445"/>
            <a:ext cx="11438890" cy="6000750"/>
          </a:xfrm>
          <a:prstGeom prst="rect">
            <a:avLst/>
          </a:prstGeom>
          <a:noFill/>
        </p:spPr>
        <p:txBody>
          <a:bodyPr wrap="square" rtlCol="0" anchor="t">
            <a:spAutoFit/>
          </a:bodyPr>
          <a:p>
            <a:pPr indent="0" fontAlgn="auto">
              <a:lnSpc>
                <a:spcPts val="2880"/>
              </a:lnSpc>
            </a:pPr>
            <a:r>
              <a:rPr lang="zh-CN" altLang="en-US" sz="2800">
                <a:highlight>
                  <a:srgbClr val="00FFFF"/>
                </a:highlight>
                <a:latin typeface="Times New Roman" panose="02020603050405020304" pitchFamily="18" charset="0"/>
                <a:cs typeface="Times New Roman" panose="02020603050405020304" pitchFamily="18" charset="0"/>
              </a:rPr>
              <a:t>作答示例(2)：</a:t>
            </a:r>
            <a:endParaRPr lang="zh-CN" altLang="en-US" sz="2800">
              <a:highlight>
                <a:srgbClr val="00FFFF"/>
              </a:highlight>
              <a:latin typeface="Times New Roman" panose="02020603050405020304" pitchFamily="18" charset="0"/>
              <a:cs typeface="Times New Roman" panose="02020603050405020304" pitchFamily="18" charset="0"/>
            </a:endParaRPr>
          </a:p>
          <a:p>
            <a:pPr indent="0" fontAlgn="auto">
              <a:lnSpc>
                <a:spcPts val="2880"/>
              </a:lnSpc>
            </a:pPr>
            <a:r>
              <a:rPr lang="en-US" altLang="zh-CN" sz="2800">
                <a:latin typeface="Times New Roman" panose="02020603050405020304" pitchFamily="18" charset="0"/>
                <a:cs typeface="Times New Roman" panose="02020603050405020304" pitchFamily="18" charset="0"/>
              </a:rPr>
              <a:t>  </a:t>
            </a:r>
            <a:r>
              <a:rPr lang="zh-CN" altLang="en-US" sz="2800" i="1">
                <a:solidFill>
                  <a:srgbClr val="FF0000"/>
                </a:solidFill>
                <a:latin typeface="Times New Roman" panose="02020603050405020304" pitchFamily="18" charset="0"/>
                <a:cs typeface="Times New Roman" panose="02020603050405020304" pitchFamily="18" charset="0"/>
              </a:rPr>
              <a:t>Worried,</a:t>
            </a:r>
            <a:r>
              <a:rPr lang="en-US" altLang="zh-CN" sz="2800" i="1">
                <a:solidFill>
                  <a:srgbClr val="FF0000"/>
                </a:solidFill>
                <a:latin typeface="Times New Roman" panose="02020603050405020304" pitchFamily="18" charset="0"/>
                <a:cs typeface="Times New Roman" panose="02020603050405020304" pitchFamily="18" charset="0"/>
              </a:rPr>
              <a:t> </a:t>
            </a:r>
            <a:r>
              <a:rPr lang="zh-CN" altLang="en-US" sz="2800" i="1">
                <a:solidFill>
                  <a:srgbClr val="FF0000"/>
                </a:solidFill>
                <a:latin typeface="Times New Roman" panose="02020603050405020304" pitchFamily="18" charset="0"/>
                <a:cs typeface="Times New Roman" panose="02020603050405020304" pitchFamily="18" charset="0"/>
              </a:rPr>
              <a:t>the two girls discussed what</a:t>
            </a:r>
            <a:r>
              <a:rPr lang="en-US" altLang="zh-CN" sz="2800" i="1">
                <a:solidFill>
                  <a:srgbClr val="FF0000"/>
                </a:solidFill>
                <a:latin typeface="Times New Roman" panose="02020603050405020304" pitchFamily="18" charset="0"/>
                <a:cs typeface="Times New Roman" panose="02020603050405020304" pitchFamily="18" charset="0"/>
              </a:rPr>
              <a:t> </a:t>
            </a:r>
            <a:r>
              <a:rPr lang="zh-CN" altLang="en-US" sz="2800" i="1">
                <a:solidFill>
                  <a:srgbClr val="FF0000"/>
                </a:solidFill>
                <a:latin typeface="Times New Roman" panose="02020603050405020304" pitchFamily="18" charset="0"/>
                <a:cs typeface="Times New Roman" panose="02020603050405020304" pitchFamily="18" charset="0"/>
              </a:rPr>
              <a:t>was in the envelope as they walked back.</a:t>
            </a:r>
            <a:r>
              <a:rPr lang="zh-CN" altLang="en-US" sz="2800">
                <a:latin typeface="Times New Roman" panose="02020603050405020304" pitchFamily="18" charset="0"/>
                <a:cs typeface="Times New Roman" panose="02020603050405020304" pitchFamily="18" charset="0"/>
              </a:rPr>
              <a:t> “It seems there are a</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lot</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of</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paper</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notes</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in</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it</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said Sandy</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Jane,</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however, thought it couldn</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t be the case. She let out a</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long</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sigh.Curious</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and</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anxious as they were, they didn</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t have the courage to open it beforehand without the lady</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s approval. Back to the house, they carefully handed the enve</a:t>
            </a:r>
            <a:r>
              <a:rPr lang="en-US" altLang="zh-CN" sz="2800">
                <a:latin typeface="Times New Roman" panose="02020603050405020304" pitchFamily="18" charset="0"/>
                <a:cs typeface="Times New Roman" panose="02020603050405020304" pitchFamily="18" charset="0"/>
              </a:rPr>
              <a:t>l</a:t>
            </a:r>
            <a:r>
              <a:rPr lang="zh-CN" altLang="en-US" sz="2800">
                <a:latin typeface="Times New Roman" panose="02020603050405020304" pitchFamily="18" charset="0"/>
                <a:cs typeface="Times New Roman" panose="02020603050405020304" pitchFamily="18" charset="0"/>
              </a:rPr>
              <a:t>ope to the lady. She took it</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with expectation glittering in</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her</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eyes.The two girls held their breath and could wait no more.</a:t>
            </a:r>
            <a:endParaRPr lang="zh-CN" altLang="en-US" sz="2800">
              <a:latin typeface="Times New Roman" panose="02020603050405020304" pitchFamily="18" charset="0"/>
              <a:cs typeface="Times New Roman" panose="02020603050405020304" pitchFamily="18" charset="0"/>
            </a:endParaRPr>
          </a:p>
          <a:p>
            <a:pPr indent="0" fontAlgn="auto">
              <a:lnSpc>
                <a:spcPts val="2880"/>
              </a:lnSpc>
            </a:pPr>
            <a:r>
              <a:rPr lang="en-US" altLang="zh-CN" sz="2800">
                <a:latin typeface="Times New Roman" panose="02020603050405020304" pitchFamily="18" charset="0"/>
                <a:cs typeface="Times New Roman" panose="02020603050405020304" pitchFamily="18" charset="0"/>
              </a:rPr>
              <a:t>  </a:t>
            </a:r>
            <a:r>
              <a:rPr lang="en-US" altLang="zh-CN" sz="2800" i="1">
                <a:solidFill>
                  <a:srgbClr val="FF0000"/>
                </a:solidFill>
                <a:latin typeface="Times New Roman" panose="02020603050405020304" pitchFamily="18" charset="0"/>
                <a:cs typeface="Times New Roman" panose="02020603050405020304" pitchFamily="18" charset="0"/>
              </a:rPr>
              <a:t>T</a:t>
            </a:r>
            <a:r>
              <a:rPr lang="zh-CN" altLang="en-US" sz="2800" i="1">
                <a:solidFill>
                  <a:srgbClr val="FF0000"/>
                </a:solidFill>
                <a:latin typeface="Times New Roman" panose="02020603050405020304" pitchFamily="18" charset="0"/>
                <a:cs typeface="Times New Roman" panose="02020603050405020304" pitchFamily="18" charset="0"/>
              </a:rPr>
              <a:t>he lady opened</a:t>
            </a:r>
            <a:r>
              <a:rPr lang="en-US" altLang="zh-CN" sz="2800" i="1">
                <a:solidFill>
                  <a:srgbClr val="FF0000"/>
                </a:solidFill>
                <a:latin typeface="Times New Roman" panose="02020603050405020304" pitchFamily="18" charset="0"/>
                <a:cs typeface="Times New Roman" panose="02020603050405020304" pitchFamily="18" charset="0"/>
              </a:rPr>
              <a:t> </a:t>
            </a:r>
            <a:r>
              <a:rPr lang="zh-CN" altLang="en-US" sz="2800" i="1">
                <a:solidFill>
                  <a:srgbClr val="FF0000"/>
                </a:solidFill>
                <a:latin typeface="Times New Roman" panose="02020603050405020304" pitchFamily="18" charset="0"/>
                <a:cs typeface="Times New Roman" panose="02020603050405020304" pitchFamily="18" charset="0"/>
              </a:rPr>
              <a:t>the envelope, took</a:t>
            </a:r>
            <a:r>
              <a:rPr lang="en-US" altLang="zh-CN" sz="2800" i="1">
                <a:solidFill>
                  <a:srgbClr val="FF0000"/>
                </a:solidFill>
                <a:latin typeface="Times New Roman" panose="02020603050405020304" pitchFamily="18" charset="0"/>
                <a:cs typeface="Times New Roman" panose="02020603050405020304" pitchFamily="18" charset="0"/>
              </a:rPr>
              <a:t> </a:t>
            </a:r>
            <a:r>
              <a:rPr lang="zh-CN" altLang="en-US" sz="2800" i="1">
                <a:solidFill>
                  <a:srgbClr val="FF0000"/>
                </a:solidFill>
                <a:latin typeface="Times New Roman" panose="02020603050405020304" pitchFamily="18" charset="0"/>
                <a:cs typeface="Times New Roman" panose="02020603050405020304" pitchFamily="18" charset="0"/>
              </a:rPr>
              <a:t>out a pile of</a:t>
            </a:r>
            <a:r>
              <a:rPr lang="en-US" altLang="zh-CN" sz="2800" i="1">
                <a:solidFill>
                  <a:srgbClr val="FF0000"/>
                </a:solidFill>
                <a:latin typeface="Times New Roman" panose="02020603050405020304" pitchFamily="18" charset="0"/>
                <a:cs typeface="Times New Roman" panose="02020603050405020304" pitchFamily="18" charset="0"/>
              </a:rPr>
              <a:t> </a:t>
            </a:r>
            <a:r>
              <a:rPr lang="zh-CN" altLang="en-US" sz="2800" i="1">
                <a:solidFill>
                  <a:srgbClr val="FF0000"/>
                </a:solidFill>
                <a:latin typeface="Times New Roman" panose="02020603050405020304" pitchFamily="18" charset="0"/>
                <a:cs typeface="Times New Roman" panose="02020603050405020304" pitchFamily="18" charset="0"/>
              </a:rPr>
              <a:t>papers, and smiled</a:t>
            </a:r>
            <a:r>
              <a:rPr lang="en-US" altLang="zh-CN" sz="2800" i="1">
                <a:solidFill>
                  <a:srgbClr val="FF0000"/>
                </a:solidFill>
                <a:latin typeface="Times New Roman" panose="02020603050405020304" pitchFamily="18" charset="0"/>
                <a:cs typeface="Times New Roman" panose="02020603050405020304" pitchFamily="18" charset="0"/>
              </a:rPr>
              <a:t>.</a:t>
            </a:r>
            <a:r>
              <a:rPr lang="en-US" altLang="zh-CN" sz="2800">
                <a:solidFill>
                  <a:schemeClr val="tx1"/>
                </a:solidFill>
                <a:latin typeface="Times New Roman" panose="02020603050405020304" pitchFamily="18" charset="0"/>
                <a:cs typeface="Times New Roman" panose="02020603050405020304" pitchFamily="18" charset="0"/>
              </a:rPr>
              <a:t>On the papers were colorful pictures from theBrown’s kids!The girls looked at each other and smiled in relief. Then</a:t>
            </a:r>
            <a:r>
              <a:rPr lang="en-US" altLang="zh-CN" sz="2800" i="1">
                <a:solidFill>
                  <a:schemeClr val="tx1"/>
                </a:solidFill>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the lady</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handed them the other basket ofjobos.“Goodjob, young ladies. Here</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s your payment,</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she said with a wink. The girls took the basket in great delight,“Thank you.... Could we come again next week?</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asked the girls eagerly. The lady laughed,“Why not?” As they enjoyed the sweet reward on their way</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home</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Jane and Sandy felt so grateful and lucky to have seen a warm heart</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through a cold face. (201 words)</a:t>
            </a:r>
            <a:endParaRPr lang="zh-CN" altLang="en-US" sz="2800">
              <a:latin typeface="Times New Roman" panose="02020603050405020304" pitchFamily="18" charset="0"/>
              <a:cs typeface="Times New Roman" panose="02020603050405020304" pitchFamily="18" charset="0"/>
            </a:endParaRPr>
          </a:p>
        </p:txBody>
      </p:sp>
      <p:pic>
        <p:nvPicPr>
          <p:cNvPr id="8" name="图片 7" descr="图标 图片1"/>
          <p:cNvPicPr>
            <a:picLocks noChangeAspect="1"/>
          </p:cNvPicPr>
          <p:nvPr>
            <p:custDataLst>
              <p:tags r:id="rId2"/>
            </p:custDataLst>
          </p:nvPr>
        </p:nvPicPr>
        <p:blipFill>
          <a:blip r:embed="rId3"/>
          <a:stretch>
            <a:fillRect/>
          </a:stretch>
        </p:blipFill>
        <p:spPr>
          <a:xfrm>
            <a:off x="10701655" y="209550"/>
            <a:ext cx="1161415" cy="993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7" name="文本框 6"/>
          <p:cNvSpPr txBox="1"/>
          <p:nvPr/>
        </p:nvSpPr>
        <p:spPr>
          <a:xfrm>
            <a:off x="462280" y="332740"/>
            <a:ext cx="11095355" cy="6000750"/>
          </a:xfrm>
          <a:prstGeom prst="rect">
            <a:avLst/>
          </a:prstGeom>
          <a:noFill/>
        </p:spPr>
        <p:txBody>
          <a:bodyPr wrap="square" rtlCol="0" anchor="t">
            <a:spAutoFit/>
          </a:bodyPr>
          <a:p>
            <a:r>
              <a:rPr lang="zh-CN" altLang="en-US" sz="2400">
                <a:highlight>
                  <a:srgbClr val="00FFFF"/>
                </a:highlight>
                <a:latin typeface="Times New Roman" panose="02020603050405020304" pitchFamily="18" charset="0"/>
                <a:cs typeface="Times New Roman" panose="02020603050405020304" pitchFamily="18" charset="0"/>
              </a:rPr>
              <a:t>邹飞丽下水作文</a:t>
            </a:r>
            <a:endParaRPr lang="zh-CN" altLang="en-US" sz="2400">
              <a:highlight>
                <a:srgbClr val="00FFFF"/>
              </a:highlight>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Worried, the two girls discussed what was in the envelope as they walked back.</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Jane couldn’t contain her curiosity and suspicion, “Sandy, it is so obvious that the Browns are incapable to pay anything like that”</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 Sandy agreed, nodding thoughtfully and then shaking her head in disbelief, “ Right! But what shocked me was the adults’ carefree attitude and the cheerful yelling from the kids. This abnormal behaviors may account for something extraordinary.” Gripping the envelope tightly in hand, her palm moistened. Both </a:t>
            </a:r>
            <a:r>
              <a:rPr lang="en-US" altLang="zh-CN" sz="2400">
                <a:latin typeface="Times New Roman" panose="02020603050405020304" pitchFamily="18" charset="0"/>
                <a:cs typeface="Times New Roman" panose="02020603050405020304" pitchFamily="18" charset="0"/>
              </a:rPr>
              <a:t>of them hastened their pace and strode for the lady’s home in an attempt to find out the answer.</a:t>
            </a:r>
            <a:endParaRPr lang="zh-CN" altLang="en-US"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The lady opened the envelope, took out a pile of</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papers, and smiled.</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They were all typical children’s unsophisticated drawing about dolls or airplanes. None of anything that were pulled out like authentic paper notes</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 Seeing this, the two girls dropped their jaws and  mouth hung open with wide eyes. Then they threw hands to cover their mouth to stifle the surprised exclamation that emitted.  The lady turned back to give them another basket of jobos to pay for the errand. Finally, a beautiful soul appeared in front of them, which would be revealed to people who cared enough.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178</a:t>
            </a:r>
            <a:r>
              <a:rPr lang="zh-CN" altLang="en-US" sz="2400">
                <a:latin typeface="Times New Roman" panose="02020603050405020304" pitchFamily="18" charset="0"/>
                <a:cs typeface="Times New Roman" panose="02020603050405020304" pitchFamily="18" charset="0"/>
              </a:rPr>
              <a:t> words)</a:t>
            </a:r>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7" name="文本框 6"/>
          <p:cNvSpPr txBox="1"/>
          <p:nvPr/>
        </p:nvSpPr>
        <p:spPr>
          <a:xfrm>
            <a:off x="462280" y="332740"/>
            <a:ext cx="11095355" cy="6321425"/>
          </a:xfrm>
          <a:prstGeom prst="rect">
            <a:avLst/>
          </a:prstGeom>
          <a:noFill/>
        </p:spPr>
        <p:txBody>
          <a:bodyPr wrap="square" rtlCol="0" anchor="t">
            <a:noAutofit/>
          </a:bodyPr>
          <a:p>
            <a:pPr algn="ctr"/>
            <a:r>
              <a:rPr lang="zh-CN" altLang="en-US" sz="2800">
                <a:highlight>
                  <a:srgbClr val="00FFFF"/>
                </a:highlight>
                <a:latin typeface="Times New Roman" panose="02020603050405020304" pitchFamily="18" charset="0"/>
                <a:cs typeface="Times New Roman" panose="02020603050405020304" pitchFamily="18" charset="0"/>
              </a:rPr>
              <a:t>邹飞丽下水作文</a:t>
            </a:r>
            <a:r>
              <a:rPr lang="en-US" altLang="zh-CN" sz="2800">
                <a:highlight>
                  <a:srgbClr val="00FFFF"/>
                </a:highlight>
                <a:latin typeface="Times New Roman" panose="02020603050405020304" pitchFamily="18" charset="0"/>
                <a:cs typeface="Times New Roman" panose="02020603050405020304" pitchFamily="18" charset="0"/>
              </a:rPr>
              <a:t>polished version</a:t>
            </a:r>
            <a:endParaRPr lang="zh-CN" altLang="en-US" sz="2400">
              <a:highlight>
                <a:srgbClr val="00FFFF"/>
              </a:highlight>
              <a:latin typeface="Times New Roman" panose="02020603050405020304" pitchFamily="18" charset="0"/>
              <a:cs typeface="Times New Roman" panose="02020603050405020304" pitchFamily="18" charset="0"/>
            </a:endParaRPr>
          </a:p>
          <a:p>
            <a:pPr indent="457200" algn="just"/>
            <a:r>
              <a:rPr lang="zh-CN" altLang="en-US" sz="2400" i="1">
                <a:solidFill>
                  <a:srgbClr val="FF0000"/>
                </a:solidFill>
                <a:latin typeface="Times New Roman" panose="02020603050405020304" pitchFamily="18" charset="0"/>
                <a:cs typeface="Times New Roman" panose="02020603050405020304" pitchFamily="18" charset="0"/>
              </a:rPr>
              <a:t>Worried, the two girls discussed what was in the envelope as they walked back.</a:t>
            </a:r>
            <a:r>
              <a:rPr lang="zh-CN" altLang="en-US" sz="240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 Jane's curiosity and suspicion got the better of her, "Sandy, it's so obvious that the Browns are incapable of paying anything like that." Sandy nodded in agreement, thoughtfully at first and then shaking her head in disbelief, "Absolutely! But what really shocked me was the adults' carefree attitude and the cheerful yelling from the kids. This abnormal behavior could indicate something extraordinary." Sandy's palms were moist as she tightly gripped the envelope. Both of them hastened their pace and strode towards the lady's home in an attempt to uncover the answer.</a:t>
            </a:r>
            <a:r>
              <a:rPr lang="en-US" altLang="zh-CN" sz="2400">
                <a:latin typeface="Times New Roman" panose="02020603050405020304" pitchFamily="18" charset="0"/>
                <a:cs typeface="Times New Roman" panose="02020603050405020304" pitchFamily="18" charset="0"/>
              </a:rPr>
              <a:t>    </a:t>
            </a:r>
            <a:endParaRPr lang="en-US" altLang="zh-CN" sz="2400">
              <a:latin typeface="Times New Roman" panose="02020603050405020304" pitchFamily="18" charset="0"/>
              <a:cs typeface="Times New Roman" panose="02020603050405020304" pitchFamily="18" charset="0"/>
            </a:endParaRPr>
          </a:p>
          <a:p>
            <a:pPr indent="457200" algn="just"/>
            <a:r>
              <a:rPr lang="zh-CN" altLang="en-US" sz="2400" i="1">
                <a:solidFill>
                  <a:srgbClr val="FF0000"/>
                </a:solidFill>
                <a:latin typeface="Times New Roman" panose="02020603050405020304" pitchFamily="18" charset="0"/>
                <a:cs typeface="Times New Roman" panose="02020603050405020304" pitchFamily="18" charset="0"/>
              </a:rPr>
              <a:t>The lady opened the envelope, took out a pile of</a:t>
            </a:r>
            <a:r>
              <a:rPr lang="en-US" altLang="zh-CN" sz="2400" i="1">
                <a:solidFill>
                  <a:srgbClr val="FF0000"/>
                </a:solidFill>
                <a:latin typeface="Times New Roman" panose="02020603050405020304" pitchFamily="18" charset="0"/>
                <a:cs typeface="Times New Roman" panose="02020603050405020304" pitchFamily="18" charset="0"/>
              </a:rPr>
              <a:t> </a:t>
            </a:r>
            <a:r>
              <a:rPr lang="zh-CN" altLang="en-US" sz="2400" i="1">
                <a:solidFill>
                  <a:srgbClr val="FF0000"/>
                </a:solidFill>
                <a:latin typeface="Times New Roman" panose="02020603050405020304" pitchFamily="18" charset="0"/>
                <a:cs typeface="Times New Roman" panose="02020603050405020304" pitchFamily="18" charset="0"/>
              </a:rPr>
              <a:t>papers, and smiled.</a:t>
            </a:r>
            <a:r>
              <a:rPr lang="zh-CN" altLang="en-US" sz="240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 They were all typical children's unsophisticated drawings of dolls or airplanes, devoid of any authentic paper notes. Seeing this, the two girls dropped their jaws, their mouths hanging open with wide eyes. They then threw their hands to cover their mouths to stifle the surprised exclamation that escaped them. The lady turned around to give them another basket of jobos to pay for their errand. Finally, a beautiful soul appeared in front of them, which would only be revealed to those who cared enough.</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20" y="4151087"/>
            <a:ext cx="12191580" cy="2679926"/>
          </a:xfrm>
          <a:prstGeom prst="rect">
            <a:avLst/>
          </a:prstGeom>
          <a:solidFill>
            <a:srgbClr val="E0F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210" y="0"/>
            <a:ext cx="12191580" cy="4168550"/>
          </a:xfrm>
          <a:prstGeom prst="rect">
            <a:avLst/>
          </a:prstGeom>
          <a:solidFill>
            <a:srgbClr val="D7F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Freeform 5"/>
          <p:cNvSpPr/>
          <p:nvPr/>
        </p:nvSpPr>
        <p:spPr bwMode="auto">
          <a:xfrm>
            <a:off x="1549104" y="166550"/>
            <a:ext cx="8802882" cy="6203815"/>
          </a:xfrm>
          <a:custGeom>
            <a:avLst/>
            <a:gdLst>
              <a:gd name="T0" fmla="*/ 1864 w 1917"/>
              <a:gd name="T1" fmla="*/ 707 h 1291"/>
              <a:gd name="T2" fmla="*/ 1792 w 1917"/>
              <a:gd name="T3" fmla="*/ 693 h 1291"/>
              <a:gd name="T4" fmla="*/ 1791 w 1917"/>
              <a:gd name="T5" fmla="*/ 693 h 1291"/>
              <a:gd name="T6" fmla="*/ 1785 w 1917"/>
              <a:gd name="T7" fmla="*/ 531 h 1291"/>
              <a:gd name="T8" fmla="*/ 1663 w 1917"/>
              <a:gd name="T9" fmla="*/ 390 h 1291"/>
              <a:gd name="T10" fmla="*/ 1633 w 1917"/>
              <a:gd name="T11" fmla="*/ 381 h 1291"/>
              <a:gd name="T12" fmla="*/ 1534 w 1917"/>
              <a:gd name="T13" fmla="*/ 284 h 1291"/>
              <a:gd name="T14" fmla="*/ 1491 w 1917"/>
              <a:gd name="T15" fmla="*/ 272 h 1291"/>
              <a:gd name="T16" fmla="*/ 1098 w 1917"/>
              <a:gd name="T17" fmla="*/ 0 h 1291"/>
              <a:gd name="T18" fmla="*/ 686 w 1917"/>
              <a:gd name="T19" fmla="*/ 335 h 1291"/>
              <a:gd name="T20" fmla="*/ 648 w 1917"/>
              <a:gd name="T21" fmla="*/ 360 h 1291"/>
              <a:gd name="T22" fmla="*/ 468 w 1917"/>
              <a:gd name="T23" fmla="*/ 302 h 1291"/>
              <a:gd name="T24" fmla="*/ 153 w 1917"/>
              <a:gd name="T25" fmla="*/ 625 h 1291"/>
              <a:gd name="T26" fmla="*/ 206 w 1917"/>
              <a:gd name="T27" fmla="*/ 806 h 1291"/>
              <a:gd name="T28" fmla="*/ 161 w 1917"/>
              <a:gd name="T29" fmla="*/ 865 h 1291"/>
              <a:gd name="T30" fmla="*/ 132 w 1917"/>
              <a:gd name="T31" fmla="*/ 862 h 1291"/>
              <a:gd name="T32" fmla="*/ 0 w 1917"/>
              <a:gd name="T33" fmla="*/ 976 h 1291"/>
              <a:gd name="T34" fmla="*/ 0 w 1917"/>
              <a:gd name="T35" fmla="*/ 1022 h 1291"/>
              <a:gd name="T36" fmla="*/ 132 w 1917"/>
              <a:gd name="T37" fmla="*/ 1137 h 1291"/>
              <a:gd name="T38" fmla="*/ 224 w 1917"/>
              <a:gd name="T39" fmla="*/ 1099 h 1291"/>
              <a:gd name="T40" fmla="*/ 236 w 1917"/>
              <a:gd name="T41" fmla="*/ 1100 h 1291"/>
              <a:gd name="T42" fmla="*/ 300 w 1917"/>
              <a:gd name="T43" fmla="*/ 1096 h 1291"/>
              <a:gd name="T44" fmla="*/ 301 w 1917"/>
              <a:gd name="T45" fmla="*/ 1096 h 1291"/>
              <a:gd name="T46" fmla="*/ 358 w 1917"/>
              <a:gd name="T47" fmla="*/ 1092 h 1291"/>
              <a:gd name="T48" fmla="*/ 358 w 1917"/>
              <a:gd name="T49" fmla="*/ 1092 h 1291"/>
              <a:gd name="T50" fmla="*/ 369 w 1917"/>
              <a:gd name="T51" fmla="*/ 1092 h 1291"/>
              <a:gd name="T52" fmla="*/ 573 w 1917"/>
              <a:gd name="T53" fmla="*/ 1101 h 1291"/>
              <a:gd name="T54" fmla="*/ 626 w 1917"/>
              <a:gd name="T55" fmla="*/ 1112 h 1291"/>
              <a:gd name="T56" fmla="*/ 700 w 1917"/>
              <a:gd name="T57" fmla="*/ 1136 h 1291"/>
              <a:gd name="T58" fmla="*/ 825 w 1917"/>
              <a:gd name="T59" fmla="*/ 1173 h 1291"/>
              <a:gd name="T60" fmla="*/ 1159 w 1917"/>
              <a:gd name="T61" fmla="*/ 1239 h 1291"/>
              <a:gd name="T62" fmla="*/ 1177 w 1917"/>
              <a:gd name="T63" fmla="*/ 1243 h 1291"/>
              <a:gd name="T64" fmla="*/ 1462 w 1917"/>
              <a:gd name="T65" fmla="*/ 1291 h 1291"/>
              <a:gd name="T66" fmla="*/ 1543 w 1917"/>
              <a:gd name="T67" fmla="*/ 1286 h 1291"/>
              <a:gd name="T68" fmla="*/ 1668 w 1917"/>
              <a:gd name="T69" fmla="*/ 1244 h 1291"/>
              <a:gd name="T70" fmla="*/ 1731 w 1917"/>
              <a:gd name="T71" fmla="*/ 1255 h 1291"/>
              <a:gd name="T72" fmla="*/ 1731 w 1917"/>
              <a:gd name="T73" fmla="*/ 1255 h 1291"/>
              <a:gd name="T74" fmla="*/ 1917 w 1917"/>
              <a:gd name="T75" fmla="*/ 1162 h 1291"/>
              <a:gd name="T76" fmla="*/ 1917 w 1917"/>
              <a:gd name="T77" fmla="*/ 739 h 1291"/>
              <a:gd name="T78" fmla="*/ 1864 w 1917"/>
              <a:gd name="T79" fmla="*/ 707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7" h="1291">
                <a:moveTo>
                  <a:pt x="1864" y="707"/>
                </a:moveTo>
                <a:cubicBezTo>
                  <a:pt x="1842" y="698"/>
                  <a:pt x="1817" y="693"/>
                  <a:pt x="1792" y="693"/>
                </a:cubicBezTo>
                <a:cubicBezTo>
                  <a:pt x="1792" y="693"/>
                  <a:pt x="1791" y="693"/>
                  <a:pt x="1791" y="693"/>
                </a:cubicBezTo>
                <a:cubicBezTo>
                  <a:pt x="1803" y="638"/>
                  <a:pt x="1801" y="581"/>
                  <a:pt x="1785" y="531"/>
                </a:cubicBezTo>
                <a:cubicBezTo>
                  <a:pt x="1764" y="464"/>
                  <a:pt x="1721" y="414"/>
                  <a:pt x="1663" y="390"/>
                </a:cubicBezTo>
                <a:cubicBezTo>
                  <a:pt x="1653" y="386"/>
                  <a:pt x="1643" y="383"/>
                  <a:pt x="1633" y="381"/>
                </a:cubicBezTo>
                <a:cubicBezTo>
                  <a:pt x="1615" y="337"/>
                  <a:pt x="1579" y="302"/>
                  <a:pt x="1534" y="284"/>
                </a:cubicBezTo>
                <a:cubicBezTo>
                  <a:pt x="1520" y="278"/>
                  <a:pt x="1506" y="274"/>
                  <a:pt x="1491" y="272"/>
                </a:cubicBezTo>
                <a:cubicBezTo>
                  <a:pt x="1427" y="109"/>
                  <a:pt x="1272" y="0"/>
                  <a:pt x="1098" y="0"/>
                </a:cubicBezTo>
                <a:cubicBezTo>
                  <a:pt x="901" y="0"/>
                  <a:pt x="731" y="140"/>
                  <a:pt x="686" y="335"/>
                </a:cubicBezTo>
                <a:cubicBezTo>
                  <a:pt x="672" y="340"/>
                  <a:pt x="659" y="349"/>
                  <a:pt x="648" y="360"/>
                </a:cubicBezTo>
                <a:cubicBezTo>
                  <a:pt x="595" y="323"/>
                  <a:pt x="532" y="302"/>
                  <a:pt x="468" y="302"/>
                </a:cubicBezTo>
                <a:cubicBezTo>
                  <a:pt x="294" y="302"/>
                  <a:pt x="153" y="447"/>
                  <a:pt x="153" y="625"/>
                </a:cubicBezTo>
                <a:cubicBezTo>
                  <a:pt x="153" y="690"/>
                  <a:pt x="171" y="753"/>
                  <a:pt x="206" y="806"/>
                </a:cubicBezTo>
                <a:cubicBezTo>
                  <a:pt x="185" y="819"/>
                  <a:pt x="168" y="840"/>
                  <a:pt x="161" y="865"/>
                </a:cubicBezTo>
                <a:cubicBezTo>
                  <a:pt x="151" y="863"/>
                  <a:pt x="142" y="862"/>
                  <a:pt x="132" y="862"/>
                </a:cubicBezTo>
                <a:cubicBezTo>
                  <a:pt x="66" y="862"/>
                  <a:pt x="11" y="911"/>
                  <a:pt x="0" y="976"/>
                </a:cubicBezTo>
                <a:cubicBezTo>
                  <a:pt x="0" y="1022"/>
                  <a:pt x="0" y="1022"/>
                  <a:pt x="0" y="1022"/>
                </a:cubicBezTo>
                <a:cubicBezTo>
                  <a:pt x="11" y="1087"/>
                  <a:pt x="66" y="1137"/>
                  <a:pt x="132" y="1137"/>
                </a:cubicBezTo>
                <a:cubicBezTo>
                  <a:pt x="167" y="1137"/>
                  <a:pt x="200" y="1123"/>
                  <a:pt x="224" y="1099"/>
                </a:cubicBezTo>
                <a:cubicBezTo>
                  <a:pt x="228" y="1099"/>
                  <a:pt x="232" y="1100"/>
                  <a:pt x="236" y="1100"/>
                </a:cubicBezTo>
                <a:cubicBezTo>
                  <a:pt x="258" y="1100"/>
                  <a:pt x="280" y="1097"/>
                  <a:pt x="300" y="1096"/>
                </a:cubicBezTo>
                <a:cubicBezTo>
                  <a:pt x="301" y="1096"/>
                  <a:pt x="301" y="1096"/>
                  <a:pt x="301" y="1096"/>
                </a:cubicBezTo>
                <a:cubicBezTo>
                  <a:pt x="321" y="1094"/>
                  <a:pt x="340" y="1092"/>
                  <a:pt x="358" y="1092"/>
                </a:cubicBezTo>
                <a:cubicBezTo>
                  <a:pt x="358" y="1092"/>
                  <a:pt x="358" y="1092"/>
                  <a:pt x="358" y="1092"/>
                </a:cubicBezTo>
                <a:cubicBezTo>
                  <a:pt x="369" y="1092"/>
                  <a:pt x="369" y="1092"/>
                  <a:pt x="369" y="1092"/>
                </a:cubicBezTo>
                <a:cubicBezTo>
                  <a:pt x="437" y="1092"/>
                  <a:pt x="506" y="1092"/>
                  <a:pt x="573" y="1101"/>
                </a:cubicBezTo>
                <a:cubicBezTo>
                  <a:pt x="590" y="1103"/>
                  <a:pt x="607" y="1106"/>
                  <a:pt x="626" y="1112"/>
                </a:cubicBezTo>
                <a:cubicBezTo>
                  <a:pt x="651" y="1119"/>
                  <a:pt x="676" y="1128"/>
                  <a:pt x="700" y="1136"/>
                </a:cubicBezTo>
                <a:cubicBezTo>
                  <a:pt x="740" y="1151"/>
                  <a:pt x="782" y="1166"/>
                  <a:pt x="825" y="1173"/>
                </a:cubicBezTo>
                <a:cubicBezTo>
                  <a:pt x="931" y="1190"/>
                  <a:pt x="1044" y="1209"/>
                  <a:pt x="1159" y="1239"/>
                </a:cubicBezTo>
                <a:cubicBezTo>
                  <a:pt x="1177" y="1243"/>
                  <a:pt x="1177" y="1243"/>
                  <a:pt x="1177" y="1243"/>
                </a:cubicBezTo>
                <a:cubicBezTo>
                  <a:pt x="1273" y="1268"/>
                  <a:pt x="1364" y="1291"/>
                  <a:pt x="1462" y="1291"/>
                </a:cubicBezTo>
                <a:cubicBezTo>
                  <a:pt x="1490" y="1291"/>
                  <a:pt x="1516" y="1290"/>
                  <a:pt x="1543" y="1286"/>
                </a:cubicBezTo>
                <a:cubicBezTo>
                  <a:pt x="1590" y="1279"/>
                  <a:pt x="1627" y="1267"/>
                  <a:pt x="1668" y="1244"/>
                </a:cubicBezTo>
                <a:cubicBezTo>
                  <a:pt x="1688" y="1251"/>
                  <a:pt x="1709" y="1255"/>
                  <a:pt x="1731" y="1255"/>
                </a:cubicBezTo>
                <a:cubicBezTo>
                  <a:pt x="1731" y="1255"/>
                  <a:pt x="1731" y="1255"/>
                  <a:pt x="1731" y="1255"/>
                </a:cubicBezTo>
                <a:cubicBezTo>
                  <a:pt x="1800" y="1255"/>
                  <a:pt x="1867" y="1220"/>
                  <a:pt x="1917" y="1162"/>
                </a:cubicBezTo>
                <a:cubicBezTo>
                  <a:pt x="1917" y="739"/>
                  <a:pt x="1917" y="739"/>
                  <a:pt x="1917" y="739"/>
                </a:cubicBezTo>
                <a:cubicBezTo>
                  <a:pt x="1901" y="726"/>
                  <a:pt x="1884" y="715"/>
                  <a:pt x="1864" y="7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Group 4"/>
          <p:cNvGrpSpPr>
            <a:grpSpLocks noChangeAspect="1"/>
          </p:cNvGrpSpPr>
          <p:nvPr/>
        </p:nvGrpSpPr>
        <p:grpSpPr bwMode="auto">
          <a:xfrm>
            <a:off x="-58057" y="-38100"/>
            <a:ext cx="12308114" cy="6934200"/>
            <a:chOff x="1650" y="-11"/>
            <a:chExt cx="4420" cy="4368"/>
          </a:xfrm>
        </p:grpSpPr>
        <p:sp>
          <p:nvSpPr>
            <p:cNvPr id="5"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3" name="图片 22"/>
          <p:cNvPicPr>
            <a:picLocks noChangeAspect="1"/>
          </p:cNvPicPr>
          <p:nvPr/>
        </p:nvPicPr>
        <p:blipFill>
          <a:blip r:embed="rId1"/>
          <a:stretch>
            <a:fillRect/>
          </a:stretch>
        </p:blipFill>
        <p:spPr>
          <a:xfrm>
            <a:off x="9796721" y="6116868"/>
            <a:ext cx="555265" cy="298998"/>
          </a:xfrm>
          <a:prstGeom prst="rect">
            <a:avLst/>
          </a:prstGeom>
        </p:spPr>
      </p:pic>
      <p:pic>
        <p:nvPicPr>
          <p:cNvPr id="25" name="图片 24"/>
          <p:cNvPicPr>
            <a:picLocks noChangeAspect="1"/>
          </p:cNvPicPr>
          <p:nvPr/>
        </p:nvPicPr>
        <p:blipFill>
          <a:blip r:embed="rId2"/>
          <a:stretch>
            <a:fillRect/>
          </a:stretch>
        </p:blipFill>
        <p:spPr>
          <a:xfrm>
            <a:off x="8380746" y="4819910"/>
            <a:ext cx="518061" cy="690767"/>
          </a:xfrm>
          <a:prstGeom prst="rect">
            <a:avLst/>
          </a:prstGeom>
        </p:spPr>
      </p:pic>
      <p:pic>
        <p:nvPicPr>
          <p:cNvPr id="26" name="图片 25"/>
          <p:cNvPicPr>
            <a:picLocks noChangeAspect="1"/>
          </p:cNvPicPr>
          <p:nvPr/>
        </p:nvPicPr>
        <p:blipFill>
          <a:blip r:embed="rId3"/>
          <a:stretch>
            <a:fillRect/>
          </a:stretch>
        </p:blipFill>
        <p:spPr>
          <a:xfrm>
            <a:off x="8639776" y="5452945"/>
            <a:ext cx="647842" cy="863813"/>
          </a:xfrm>
          <a:prstGeom prst="rect">
            <a:avLst/>
          </a:prstGeom>
        </p:spPr>
      </p:pic>
      <p:pic>
        <p:nvPicPr>
          <p:cNvPr id="27" name="图片 26"/>
          <p:cNvPicPr>
            <a:picLocks noChangeAspect="1"/>
          </p:cNvPicPr>
          <p:nvPr/>
        </p:nvPicPr>
        <p:blipFill>
          <a:blip r:embed="rId4"/>
          <a:stretch>
            <a:fillRect/>
          </a:stretch>
        </p:blipFill>
        <p:spPr>
          <a:xfrm>
            <a:off x="10816405" y="5644221"/>
            <a:ext cx="570823" cy="746481"/>
          </a:xfrm>
          <a:prstGeom prst="rect">
            <a:avLst/>
          </a:prstGeom>
        </p:spPr>
      </p:pic>
      <p:pic>
        <p:nvPicPr>
          <p:cNvPr id="30" name="图片 29"/>
          <p:cNvPicPr>
            <a:picLocks noChangeAspect="1"/>
          </p:cNvPicPr>
          <p:nvPr/>
        </p:nvPicPr>
        <p:blipFill>
          <a:blip r:embed="rId1"/>
          <a:stretch>
            <a:fillRect/>
          </a:stretch>
        </p:blipFill>
        <p:spPr>
          <a:xfrm>
            <a:off x="7794566" y="5792201"/>
            <a:ext cx="555265" cy="298998"/>
          </a:xfrm>
          <a:prstGeom prst="rect">
            <a:avLst/>
          </a:prstGeom>
        </p:spPr>
      </p:pic>
      <p:pic>
        <p:nvPicPr>
          <p:cNvPr id="31" name="图片 30"/>
          <p:cNvPicPr>
            <a:picLocks noChangeAspect="1"/>
          </p:cNvPicPr>
          <p:nvPr/>
        </p:nvPicPr>
        <p:blipFill>
          <a:blip r:embed="rId1"/>
          <a:stretch>
            <a:fillRect/>
          </a:stretch>
        </p:blipFill>
        <p:spPr>
          <a:xfrm>
            <a:off x="6163403" y="4634504"/>
            <a:ext cx="404831" cy="217994"/>
          </a:xfrm>
          <a:prstGeom prst="rect">
            <a:avLst/>
          </a:prstGeom>
        </p:spPr>
      </p:pic>
      <p:pic>
        <p:nvPicPr>
          <p:cNvPr id="34" name="图片 33"/>
          <p:cNvPicPr>
            <a:picLocks noChangeAspect="1"/>
          </p:cNvPicPr>
          <p:nvPr/>
        </p:nvPicPr>
        <p:blipFill>
          <a:blip r:embed="rId5"/>
          <a:stretch>
            <a:fillRect/>
          </a:stretch>
        </p:blipFill>
        <p:spPr>
          <a:xfrm>
            <a:off x="640767" y="470622"/>
            <a:ext cx="1104511" cy="971025"/>
          </a:xfrm>
          <a:prstGeom prst="rect">
            <a:avLst/>
          </a:prstGeom>
        </p:spPr>
      </p:pic>
      <p:pic>
        <p:nvPicPr>
          <p:cNvPr id="2" name="图形 1"/>
          <p:cNvPicPr>
            <a:picLocks noChangeAspect="1"/>
          </p:cNvPicPr>
          <p:nvPr/>
        </p:nvPicPr>
        <p:blipFill>
          <a:blip r:embed="rId6"/>
          <a:stretch>
            <a:fillRect/>
          </a:stretch>
        </p:blipFill>
        <p:spPr>
          <a:xfrm>
            <a:off x="5076793" y="3654094"/>
            <a:ext cx="2069540" cy="2716271"/>
          </a:xfrm>
          <a:prstGeom prst="rect">
            <a:avLst/>
          </a:prstGeom>
        </p:spPr>
      </p:pic>
      <p:pic>
        <p:nvPicPr>
          <p:cNvPr id="4" name="图片 3"/>
          <p:cNvPicPr>
            <a:picLocks noChangeAspect="1"/>
          </p:cNvPicPr>
          <p:nvPr/>
        </p:nvPicPr>
        <p:blipFill>
          <a:blip r:embed="rId7"/>
          <a:stretch>
            <a:fillRect/>
          </a:stretch>
        </p:blipFill>
        <p:spPr>
          <a:xfrm>
            <a:off x="6945241" y="3492434"/>
            <a:ext cx="2357806" cy="3072700"/>
          </a:xfrm>
          <a:prstGeom prst="rect">
            <a:avLst/>
          </a:prstGeom>
        </p:spPr>
      </p:pic>
      <p:pic>
        <p:nvPicPr>
          <p:cNvPr id="9" name="图片 8"/>
          <p:cNvPicPr>
            <a:picLocks noChangeAspect="1"/>
          </p:cNvPicPr>
          <p:nvPr/>
        </p:nvPicPr>
        <p:blipFill>
          <a:blip r:embed="rId8"/>
          <a:stretch>
            <a:fillRect/>
          </a:stretch>
        </p:blipFill>
        <p:spPr>
          <a:xfrm>
            <a:off x="8999600" y="3495730"/>
            <a:ext cx="1864204" cy="2912898"/>
          </a:xfrm>
          <a:prstGeom prst="rect">
            <a:avLst/>
          </a:prstGeom>
        </p:spPr>
      </p:pic>
      <p:pic>
        <p:nvPicPr>
          <p:cNvPr id="10" name="图片 9"/>
          <p:cNvPicPr>
            <a:picLocks noChangeAspect="1"/>
          </p:cNvPicPr>
          <p:nvPr/>
        </p:nvPicPr>
        <p:blipFill>
          <a:blip r:embed="rId9"/>
          <a:stretch>
            <a:fillRect/>
          </a:stretch>
        </p:blipFill>
        <p:spPr>
          <a:xfrm>
            <a:off x="10597715" y="369711"/>
            <a:ext cx="647842" cy="508125"/>
          </a:xfrm>
          <a:prstGeom prst="rect">
            <a:avLst/>
          </a:prstGeom>
        </p:spPr>
      </p:pic>
      <p:pic>
        <p:nvPicPr>
          <p:cNvPr id="50" name="图片 49"/>
          <p:cNvPicPr>
            <a:picLocks noChangeAspect="1"/>
          </p:cNvPicPr>
          <p:nvPr/>
        </p:nvPicPr>
        <p:blipFill>
          <a:blip r:embed="rId9"/>
          <a:stretch>
            <a:fillRect/>
          </a:stretch>
        </p:blipFill>
        <p:spPr>
          <a:xfrm>
            <a:off x="9704144" y="652931"/>
            <a:ext cx="647842" cy="508125"/>
          </a:xfrm>
          <a:prstGeom prst="rect">
            <a:avLst/>
          </a:prstGeom>
        </p:spPr>
      </p:pic>
      <p:pic>
        <p:nvPicPr>
          <p:cNvPr id="11" name="图片 10"/>
          <p:cNvPicPr>
            <a:picLocks noChangeAspect="1"/>
          </p:cNvPicPr>
          <p:nvPr/>
        </p:nvPicPr>
        <p:blipFill>
          <a:blip r:embed="rId10"/>
          <a:stretch>
            <a:fillRect/>
          </a:stretch>
        </p:blipFill>
        <p:spPr>
          <a:xfrm>
            <a:off x="1004162" y="3138779"/>
            <a:ext cx="4115497" cy="3190540"/>
          </a:xfrm>
          <a:prstGeom prst="rect">
            <a:avLst/>
          </a:prstGeom>
        </p:spPr>
      </p:pic>
      <p:pic>
        <p:nvPicPr>
          <p:cNvPr id="16" name="图形 15"/>
          <p:cNvPicPr>
            <a:picLocks noChangeAspect="1"/>
          </p:cNvPicPr>
          <p:nvPr/>
        </p:nvPicPr>
        <p:blipFill>
          <a:blip r:embed="rId11"/>
          <a:stretch>
            <a:fillRect/>
          </a:stretch>
        </p:blipFill>
        <p:spPr>
          <a:xfrm>
            <a:off x="4914800" y="991632"/>
            <a:ext cx="2362401" cy="1378067"/>
          </a:xfrm>
          <a:prstGeom prst="rect">
            <a:avLst/>
          </a:prstGeom>
        </p:spPr>
      </p:pic>
      <p:sp>
        <p:nvSpPr>
          <p:cNvPr id="32" name="文本框 31"/>
          <p:cNvSpPr txBox="1"/>
          <p:nvPr/>
        </p:nvSpPr>
        <p:spPr>
          <a:xfrm>
            <a:off x="5267960" y="906780"/>
            <a:ext cx="3239770" cy="1861185"/>
          </a:xfrm>
          <a:prstGeom prst="rect">
            <a:avLst/>
          </a:prstGeom>
          <a:noFill/>
          <a:effectLst>
            <a:outerShdw blurRad="50800" dist="38100" dir="5400000" algn="t" rotWithShape="0">
              <a:prstClr val="black">
                <a:alpha val="40000"/>
              </a:prstClr>
            </a:outerShdw>
          </a:effectLst>
        </p:spPr>
        <p:txBody>
          <a:bodyPr wrap="square" rtlCol="0">
            <a:spAutoFit/>
          </a:bodyPr>
          <a:lstStyle/>
          <a:p>
            <a:pPr algn="just"/>
            <a:r>
              <a:rPr lang="en-US" altLang="zh-CN" sz="11500" b="1" dirty="0">
                <a:ln w="28575">
                  <a:solidFill>
                    <a:schemeClr val="bg1"/>
                  </a:solidFill>
                </a:ln>
                <a:solidFill>
                  <a:schemeClr val="accent1"/>
                </a:solidFill>
                <a:latin typeface="Aharoni" panose="02010803020104030203" pitchFamily="2" charset="-79"/>
                <a:ea typeface="微软雅黑" panose="020B0503020204020204" pitchFamily="34" charset="-122"/>
                <a:cs typeface="Aharoni" panose="02010803020104030203" pitchFamily="2" charset="-79"/>
              </a:rPr>
              <a:t>03</a:t>
            </a:r>
            <a:endParaRPr lang="zh-CN" altLang="en-US" sz="11500" b="1" dirty="0">
              <a:ln w="28575">
                <a:solidFill>
                  <a:schemeClr val="bg1"/>
                </a:solidFill>
              </a:ln>
              <a:solidFill>
                <a:schemeClr val="accent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35" name="文本框 34"/>
          <p:cNvSpPr txBox="1"/>
          <p:nvPr/>
        </p:nvSpPr>
        <p:spPr>
          <a:xfrm>
            <a:off x="3806190" y="2520950"/>
            <a:ext cx="4288790" cy="583565"/>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语言表述积累</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681355" y="808355"/>
            <a:ext cx="11134725" cy="645160"/>
          </a:xfrm>
          <a:prstGeom prst="rect">
            <a:avLst/>
          </a:prstGeom>
          <a:noFill/>
          <a:ln w="9525">
            <a:noFill/>
          </a:ln>
        </p:spPr>
        <p:txBody>
          <a:bodyPr wrap="square">
            <a:spAutoFit/>
          </a:bodyPr>
          <a:p>
            <a:pPr indent="0"/>
            <a:r>
              <a:rPr lang="zh-CN" altLang="en-US" sz="3600" b="0">
                <a:solidFill>
                  <a:srgbClr val="000000"/>
                </a:solidFill>
                <a:latin typeface="Times New Roman" panose="02020603050405020304" pitchFamily="18" charset="0"/>
                <a:ea typeface="宋体" panose="02010600030101010101" pitchFamily="2" charset="-122"/>
              </a:rPr>
              <a:t>Jane continued, frowning. Sandy nodded with a deep sigh.</a:t>
            </a:r>
            <a:endParaRPr lang="zh-CN" altLang="en-US" sz="3600" b="0">
              <a:solidFill>
                <a:srgbClr val="000000"/>
              </a:solidFill>
              <a:latin typeface="Times New Roman" panose="02020603050405020304" pitchFamily="18" charset="0"/>
              <a:ea typeface="宋体" panose="02010600030101010101" pitchFamily="2" charset="-122"/>
            </a:endParaRPr>
          </a:p>
        </p:txBody>
      </p:sp>
      <p:sp>
        <p:nvSpPr>
          <p:cNvPr id="8" name="文本框 7"/>
          <p:cNvSpPr txBox="1"/>
          <p:nvPr>
            <p:custDataLst>
              <p:tags r:id="rId1"/>
            </p:custDataLst>
          </p:nvPr>
        </p:nvSpPr>
        <p:spPr>
          <a:xfrm>
            <a:off x="861695" y="297815"/>
            <a:ext cx="5080000" cy="398780"/>
          </a:xfrm>
          <a:prstGeom prst="rect">
            <a:avLst/>
          </a:prstGeom>
          <a:noFill/>
          <a:ln w="9525">
            <a:noFill/>
          </a:ln>
        </p:spPr>
        <p:txBody>
          <a:bodyPr>
            <a:spAutoFit/>
          </a:bodyPr>
          <a:p>
            <a:pPr indent="0"/>
            <a:r>
              <a:rPr lang="zh-CN" altLang="en-US" sz="2000" b="1">
                <a:solidFill>
                  <a:srgbClr val="FF0000"/>
                </a:solidFill>
                <a:latin typeface="Times New Roman" panose="02020603050405020304" pitchFamily="18" charset="0"/>
                <a:ea typeface="宋体" panose="02010600030101010101" pitchFamily="2" charset="-122"/>
              </a:rPr>
              <a:t>表示不理解</a:t>
            </a:r>
            <a:endParaRPr lang="zh-CN" altLang="en-US" sz="2000" b="1">
              <a:solidFill>
                <a:srgbClr val="FF0000"/>
              </a:solidFill>
              <a:latin typeface="Times New Roman" panose="02020603050405020304" pitchFamily="18" charset="0"/>
              <a:ea typeface="宋体" panose="02010600030101010101" pitchFamily="2" charset="-122"/>
            </a:endParaRPr>
          </a:p>
        </p:txBody>
      </p:sp>
      <p:sp>
        <p:nvSpPr>
          <p:cNvPr id="9" name="文本框 8"/>
          <p:cNvSpPr txBox="1"/>
          <p:nvPr/>
        </p:nvSpPr>
        <p:spPr>
          <a:xfrm>
            <a:off x="1202055" y="1540510"/>
            <a:ext cx="7982585" cy="460375"/>
          </a:xfrm>
          <a:prstGeom prst="rect">
            <a:avLst/>
          </a:prstGeom>
          <a:noFill/>
        </p:spPr>
        <p:txBody>
          <a:bodyPr wrap="square" rtlCol="0" anchor="t">
            <a:spAutoFit/>
          </a:bodyPr>
          <a:p>
            <a:r>
              <a:rPr lang="zh-CN" altLang="en-US" sz="2400"/>
              <a:t>简皱着眉头继续说。桑迪深深叹了一口气，点了点头。</a:t>
            </a:r>
            <a:endParaRPr lang="zh-CN" altLang="en-US" sz="2400"/>
          </a:p>
        </p:txBody>
      </p:sp>
      <p:sp>
        <p:nvSpPr>
          <p:cNvPr id="10" name="文本框 9"/>
          <p:cNvSpPr txBox="1"/>
          <p:nvPr/>
        </p:nvSpPr>
        <p:spPr>
          <a:xfrm>
            <a:off x="765810" y="2407285"/>
            <a:ext cx="10162540" cy="645160"/>
          </a:xfrm>
          <a:prstGeom prst="rect">
            <a:avLst/>
          </a:prstGeom>
          <a:noFill/>
        </p:spPr>
        <p:txBody>
          <a:bodyPr wrap="square" rtlCol="0" anchor="t">
            <a:spAutoFit/>
          </a:bodyPr>
          <a:p>
            <a:r>
              <a:rPr lang="zh-CN" altLang="en-US" sz="3600">
                <a:latin typeface="Times New Roman" panose="02020603050405020304" pitchFamily="18" charset="0"/>
                <a:cs typeface="Times New Roman" panose="02020603050405020304" pitchFamily="18" charset="0"/>
                <a:sym typeface="+mn-ea"/>
              </a:rPr>
              <a:t>They went silent for the rest of the way back.</a:t>
            </a:r>
            <a:endParaRPr lang="zh-CN" altLang="en-US" sz="3600">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1313815" y="3170555"/>
            <a:ext cx="6096000" cy="460375"/>
          </a:xfrm>
          <a:prstGeom prst="rect">
            <a:avLst/>
          </a:prstGeom>
          <a:noFill/>
        </p:spPr>
        <p:txBody>
          <a:bodyPr wrap="square" rtlCol="0" anchor="t">
            <a:spAutoFit/>
          </a:bodyPr>
          <a:p>
            <a:r>
              <a:rPr lang="zh-CN" altLang="en-US" sz="2400"/>
              <a:t>他们在回去的路上一直保持沉默。</a:t>
            </a:r>
            <a:endParaRPr lang="zh-CN" altLang="en-US" sz="2400"/>
          </a:p>
        </p:txBody>
      </p:sp>
      <p:sp>
        <p:nvSpPr>
          <p:cNvPr id="12" name="文本框 11"/>
          <p:cNvSpPr txBox="1"/>
          <p:nvPr/>
        </p:nvSpPr>
        <p:spPr>
          <a:xfrm>
            <a:off x="861695" y="4006215"/>
            <a:ext cx="9655175" cy="1198880"/>
          </a:xfrm>
          <a:prstGeom prst="rect">
            <a:avLst/>
          </a:prstGeom>
          <a:noFill/>
        </p:spPr>
        <p:txBody>
          <a:bodyPr wrap="square" rtlCol="0" anchor="t">
            <a:spAutoFit/>
          </a:bodyPr>
          <a:p>
            <a:r>
              <a:rPr lang="zh-CN" altLang="en-US" sz="3600">
                <a:latin typeface="Times New Roman" panose="02020603050405020304" pitchFamily="18" charset="0"/>
                <a:cs typeface="Times New Roman" panose="02020603050405020304" pitchFamily="18" charset="0"/>
                <a:sym typeface="+mn-ea"/>
              </a:rPr>
              <a:t>Jane,</a:t>
            </a:r>
            <a:r>
              <a:rPr lang="en-US" altLang="zh-CN" sz="3600">
                <a:latin typeface="Times New Roman" panose="02020603050405020304" pitchFamily="18" charset="0"/>
                <a:cs typeface="Times New Roman" panose="02020603050405020304" pitchFamily="18" charset="0"/>
                <a:sym typeface="+mn-ea"/>
              </a:rPr>
              <a:t> </a:t>
            </a:r>
            <a:r>
              <a:rPr lang="zh-CN" altLang="en-US" sz="3600">
                <a:latin typeface="Times New Roman" panose="02020603050405020304" pitchFamily="18" charset="0"/>
                <a:cs typeface="Times New Roman" panose="02020603050405020304" pitchFamily="18" charset="0"/>
                <a:sym typeface="+mn-ea"/>
              </a:rPr>
              <a:t>however, thought it couldn</a:t>
            </a:r>
            <a:r>
              <a:rPr lang="en-US" altLang="zh-CN" sz="3600">
                <a:latin typeface="Times New Roman" panose="02020603050405020304" pitchFamily="18" charset="0"/>
                <a:cs typeface="Times New Roman" panose="02020603050405020304" pitchFamily="18" charset="0"/>
                <a:sym typeface="+mn-ea"/>
              </a:rPr>
              <a:t>’</a:t>
            </a:r>
            <a:r>
              <a:rPr lang="zh-CN" altLang="en-US" sz="3600">
                <a:latin typeface="Times New Roman" panose="02020603050405020304" pitchFamily="18" charset="0"/>
                <a:cs typeface="Times New Roman" panose="02020603050405020304" pitchFamily="18" charset="0"/>
                <a:sym typeface="+mn-ea"/>
              </a:rPr>
              <a:t>t be the case. She let out a</a:t>
            </a:r>
            <a:r>
              <a:rPr lang="en-US" altLang="zh-CN" sz="3600">
                <a:latin typeface="Times New Roman" panose="02020603050405020304" pitchFamily="18" charset="0"/>
                <a:cs typeface="Times New Roman" panose="02020603050405020304" pitchFamily="18" charset="0"/>
                <a:sym typeface="+mn-ea"/>
              </a:rPr>
              <a:t> </a:t>
            </a:r>
            <a:r>
              <a:rPr lang="zh-CN" altLang="en-US" sz="3600">
                <a:latin typeface="Times New Roman" panose="02020603050405020304" pitchFamily="18" charset="0"/>
                <a:cs typeface="Times New Roman" panose="02020603050405020304" pitchFamily="18" charset="0"/>
                <a:sym typeface="+mn-ea"/>
              </a:rPr>
              <a:t>long</a:t>
            </a:r>
            <a:r>
              <a:rPr lang="en-US" altLang="zh-CN" sz="3600">
                <a:latin typeface="Times New Roman" panose="02020603050405020304" pitchFamily="18" charset="0"/>
                <a:cs typeface="Times New Roman" panose="02020603050405020304" pitchFamily="18" charset="0"/>
                <a:sym typeface="+mn-ea"/>
              </a:rPr>
              <a:t> </a:t>
            </a:r>
            <a:r>
              <a:rPr lang="zh-CN" altLang="en-US" sz="3600">
                <a:latin typeface="Times New Roman" panose="02020603050405020304" pitchFamily="18" charset="0"/>
                <a:cs typeface="Times New Roman" panose="02020603050405020304" pitchFamily="18" charset="0"/>
                <a:sym typeface="+mn-ea"/>
              </a:rPr>
              <a:t>sigh.</a:t>
            </a:r>
            <a:endParaRPr lang="zh-CN" altLang="en-US" sz="3600">
              <a:latin typeface="Times New Roman" panose="02020603050405020304" pitchFamily="18" charset="0"/>
              <a:cs typeface="Times New Roman" panose="02020603050405020304" pitchFamily="18" charset="0"/>
              <a:sym typeface="+mn-ea"/>
            </a:endParaRPr>
          </a:p>
        </p:txBody>
      </p:sp>
      <p:sp>
        <p:nvSpPr>
          <p:cNvPr id="13" name="文本框 12"/>
          <p:cNvSpPr txBox="1"/>
          <p:nvPr/>
        </p:nvSpPr>
        <p:spPr>
          <a:xfrm>
            <a:off x="1202055" y="5404485"/>
            <a:ext cx="6096000" cy="398780"/>
          </a:xfrm>
          <a:prstGeom prst="rect">
            <a:avLst/>
          </a:prstGeom>
          <a:noFill/>
        </p:spPr>
        <p:txBody>
          <a:bodyPr wrap="square" rtlCol="0" anchor="t">
            <a:spAutoFit/>
          </a:bodyPr>
          <a:p>
            <a:r>
              <a:rPr lang="zh-CN" altLang="en-US" sz="2000"/>
              <a:t>然而，简认为事实并非如此。她长长地叹了一口气。</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721995" y="696595"/>
            <a:ext cx="11134725" cy="1198880"/>
          </a:xfrm>
          <a:prstGeom prst="rect">
            <a:avLst/>
          </a:prstGeom>
          <a:noFill/>
          <a:ln w="9525">
            <a:noFill/>
          </a:ln>
        </p:spPr>
        <p:txBody>
          <a:bodyPr wrap="square">
            <a:spAutoFit/>
          </a:bodyPr>
          <a:p>
            <a:pPr indent="0"/>
            <a:r>
              <a:rPr lang="zh-CN" altLang="en-US" sz="3600" b="0">
                <a:solidFill>
                  <a:srgbClr val="000000"/>
                </a:solidFill>
                <a:latin typeface="Times New Roman" panose="02020603050405020304" pitchFamily="18" charset="0"/>
                <a:ea typeface="宋体" panose="02010600030101010101" pitchFamily="2" charset="-122"/>
              </a:rPr>
              <a:t>Curious and anxious as they were, they didn’t have the courage to open it beforehand without the lady’s approval.</a:t>
            </a:r>
            <a:endParaRPr lang="zh-CN" altLang="en-US" sz="3600" b="0">
              <a:solidFill>
                <a:srgbClr val="000000"/>
              </a:solidFill>
              <a:latin typeface="Times New Roman" panose="02020603050405020304" pitchFamily="18" charset="0"/>
              <a:ea typeface="宋体" panose="02010600030101010101" pitchFamily="2" charset="-122"/>
            </a:endParaRPr>
          </a:p>
        </p:txBody>
      </p:sp>
      <p:sp>
        <p:nvSpPr>
          <p:cNvPr id="8" name="文本框 7"/>
          <p:cNvSpPr txBox="1"/>
          <p:nvPr>
            <p:custDataLst>
              <p:tags r:id="rId1"/>
            </p:custDataLst>
          </p:nvPr>
        </p:nvSpPr>
        <p:spPr>
          <a:xfrm>
            <a:off x="861695" y="297815"/>
            <a:ext cx="5080000" cy="398780"/>
          </a:xfrm>
          <a:prstGeom prst="rect">
            <a:avLst/>
          </a:prstGeom>
          <a:noFill/>
          <a:ln w="9525">
            <a:noFill/>
          </a:ln>
        </p:spPr>
        <p:txBody>
          <a:bodyPr>
            <a:spAutoFit/>
          </a:bodyPr>
          <a:p>
            <a:pPr indent="0"/>
            <a:r>
              <a:rPr lang="zh-CN" altLang="en-US" sz="2000" b="1">
                <a:solidFill>
                  <a:srgbClr val="FF0000"/>
                </a:solidFill>
                <a:latin typeface="Times New Roman" panose="02020603050405020304" pitchFamily="18" charset="0"/>
                <a:ea typeface="宋体" panose="02010600030101010101" pitchFamily="2" charset="-122"/>
              </a:rPr>
              <a:t>表示不理解</a:t>
            </a:r>
            <a:endParaRPr lang="zh-CN" altLang="en-US" sz="2000" b="1">
              <a:solidFill>
                <a:srgbClr val="FF0000"/>
              </a:solidFill>
              <a:latin typeface="Times New Roman" panose="02020603050405020304" pitchFamily="18" charset="0"/>
              <a:ea typeface="宋体" panose="02010600030101010101" pitchFamily="2" charset="-122"/>
            </a:endParaRPr>
          </a:p>
        </p:txBody>
      </p:sp>
      <p:sp>
        <p:nvSpPr>
          <p:cNvPr id="12" name="文本框 11"/>
          <p:cNvSpPr txBox="1"/>
          <p:nvPr/>
        </p:nvSpPr>
        <p:spPr>
          <a:xfrm>
            <a:off x="800735" y="3775710"/>
            <a:ext cx="9655175" cy="645160"/>
          </a:xfrm>
          <a:prstGeom prst="rect">
            <a:avLst/>
          </a:prstGeom>
          <a:noFill/>
        </p:spPr>
        <p:txBody>
          <a:bodyPr wrap="square" rtlCol="0" anchor="t">
            <a:spAutoFit/>
          </a:bodyPr>
          <a:p>
            <a:r>
              <a:rPr lang="zh-CN" altLang="en-US" sz="3600">
                <a:latin typeface="Times New Roman" panose="02020603050405020304" pitchFamily="18" charset="0"/>
                <a:cs typeface="Times New Roman" panose="02020603050405020304" pitchFamily="18" charset="0"/>
                <a:sym typeface="+mn-ea"/>
              </a:rPr>
              <a:t>Jane couldn’t contain her curiosity and suspicion.</a:t>
            </a:r>
            <a:endParaRPr lang="zh-CN" altLang="en-US" sz="3600">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1080770" y="2359025"/>
            <a:ext cx="9260205" cy="953135"/>
          </a:xfrm>
          <a:prstGeom prst="rect">
            <a:avLst/>
          </a:prstGeom>
          <a:noFill/>
        </p:spPr>
        <p:txBody>
          <a:bodyPr wrap="square" rtlCol="0" anchor="t">
            <a:spAutoFit/>
          </a:bodyPr>
          <a:p>
            <a:r>
              <a:rPr lang="zh-CN" altLang="en-US" sz="2800"/>
              <a:t>尽管他们既好奇又焦虑，但没有女士的批准，他们没有勇气提前打开它。</a:t>
            </a:r>
            <a:endParaRPr lang="zh-CN" altLang="en-US" sz="2800"/>
          </a:p>
        </p:txBody>
      </p:sp>
      <p:sp>
        <p:nvSpPr>
          <p:cNvPr id="14" name="文本框 13"/>
          <p:cNvSpPr txBox="1"/>
          <p:nvPr/>
        </p:nvSpPr>
        <p:spPr>
          <a:xfrm>
            <a:off x="1283335" y="4771390"/>
            <a:ext cx="6096000" cy="521970"/>
          </a:xfrm>
          <a:prstGeom prst="rect">
            <a:avLst/>
          </a:prstGeom>
          <a:noFill/>
        </p:spPr>
        <p:txBody>
          <a:bodyPr wrap="square" rtlCol="0" anchor="t">
            <a:spAutoFit/>
          </a:bodyPr>
          <a:p>
            <a:r>
              <a:rPr lang="zh-CN" altLang="en-US" sz="2800"/>
              <a:t>简无法抑制自己的好奇心和怀疑</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600710" y="619125"/>
            <a:ext cx="11134725" cy="1753235"/>
          </a:xfrm>
          <a:prstGeom prst="rect">
            <a:avLst/>
          </a:prstGeom>
          <a:noFill/>
          <a:ln w="9525">
            <a:noFill/>
          </a:ln>
        </p:spPr>
        <p:txBody>
          <a:bodyPr wrap="square">
            <a:spAutoFit/>
          </a:bodyPr>
          <a:p>
            <a:pPr indent="0"/>
            <a:r>
              <a:rPr lang="zh-CN" altLang="en-US" sz="3600" b="0">
                <a:solidFill>
                  <a:srgbClr val="000000"/>
                </a:solidFill>
                <a:latin typeface="Times New Roman" panose="02020603050405020304" pitchFamily="18" charset="0"/>
                <a:ea typeface="宋体" panose="02010600030101010101" pitchFamily="2" charset="-122"/>
              </a:rPr>
              <a:t>Sandy agreed, nodding thoughtfully and then shaking her head in disbelief, “This abnormal behaviors may account for something extraordinary.”</a:t>
            </a:r>
            <a:endParaRPr lang="zh-CN" altLang="en-US" sz="3600" b="0">
              <a:solidFill>
                <a:srgbClr val="000000"/>
              </a:solidFill>
              <a:latin typeface="Times New Roman" panose="02020603050405020304" pitchFamily="18" charset="0"/>
              <a:ea typeface="宋体" panose="02010600030101010101" pitchFamily="2" charset="-122"/>
            </a:endParaRPr>
          </a:p>
        </p:txBody>
      </p:sp>
      <p:sp>
        <p:nvSpPr>
          <p:cNvPr id="8" name="文本框 7"/>
          <p:cNvSpPr txBox="1"/>
          <p:nvPr>
            <p:custDataLst>
              <p:tags r:id="rId1"/>
            </p:custDataLst>
          </p:nvPr>
        </p:nvSpPr>
        <p:spPr>
          <a:xfrm>
            <a:off x="1016000" y="220345"/>
            <a:ext cx="5080000" cy="398780"/>
          </a:xfrm>
          <a:prstGeom prst="rect">
            <a:avLst/>
          </a:prstGeom>
          <a:noFill/>
          <a:ln w="9525">
            <a:noFill/>
          </a:ln>
        </p:spPr>
        <p:txBody>
          <a:bodyPr>
            <a:spAutoFit/>
          </a:bodyPr>
          <a:p>
            <a:pPr indent="0"/>
            <a:r>
              <a:rPr lang="zh-CN" altLang="en-US" sz="2000" b="1">
                <a:solidFill>
                  <a:srgbClr val="FF0000"/>
                </a:solidFill>
                <a:latin typeface="Times New Roman" panose="02020603050405020304" pitchFamily="18" charset="0"/>
                <a:ea typeface="宋体" panose="02010600030101010101" pitchFamily="2" charset="-122"/>
              </a:rPr>
              <a:t>表示不理解</a:t>
            </a:r>
            <a:endParaRPr lang="zh-CN" altLang="en-US" sz="2000" b="1">
              <a:solidFill>
                <a:srgbClr val="FF0000"/>
              </a:solidFill>
              <a:latin typeface="Times New Roman" panose="02020603050405020304" pitchFamily="18" charset="0"/>
              <a:ea typeface="宋体" panose="02010600030101010101" pitchFamily="2" charset="-122"/>
            </a:endParaRPr>
          </a:p>
        </p:txBody>
      </p:sp>
      <p:sp>
        <p:nvSpPr>
          <p:cNvPr id="9" name="文本框 8"/>
          <p:cNvSpPr txBox="1"/>
          <p:nvPr/>
        </p:nvSpPr>
        <p:spPr>
          <a:xfrm>
            <a:off x="600710" y="2372360"/>
            <a:ext cx="9138920" cy="953135"/>
          </a:xfrm>
          <a:prstGeom prst="rect">
            <a:avLst/>
          </a:prstGeom>
          <a:noFill/>
        </p:spPr>
        <p:txBody>
          <a:bodyPr wrap="square" rtlCol="0" anchor="t">
            <a:spAutoFit/>
          </a:bodyPr>
          <a:p>
            <a:r>
              <a:rPr lang="zh-CN" altLang="en-US" sz="2800"/>
              <a:t>桑迪同意了，若有所思地点头，然后难以置信地摇了摇头，“这种不正常的行为可能是非同寻常的原因。”</a:t>
            </a:r>
            <a:endParaRPr lang="zh-CN" altLang="en-US" sz="2800"/>
          </a:p>
        </p:txBody>
      </p:sp>
      <p:sp>
        <p:nvSpPr>
          <p:cNvPr id="10" name="文本框 9"/>
          <p:cNvSpPr txBox="1"/>
          <p:nvPr/>
        </p:nvSpPr>
        <p:spPr>
          <a:xfrm>
            <a:off x="644525" y="3429000"/>
            <a:ext cx="10547985" cy="1198880"/>
          </a:xfrm>
          <a:prstGeom prst="rect">
            <a:avLst/>
          </a:prstGeom>
          <a:noFill/>
        </p:spPr>
        <p:txBody>
          <a:bodyPr wrap="square" rtlCol="0" anchor="t">
            <a:spAutoFit/>
          </a:bodyPr>
          <a:p>
            <a:r>
              <a:rPr lang="zh-CN" altLang="en-US" sz="3200"/>
              <a:t>B</a:t>
            </a:r>
            <a:r>
              <a:rPr lang="zh-CN" altLang="en-US" sz="3600">
                <a:solidFill>
                  <a:srgbClr val="000000"/>
                </a:solidFill>
                <a:latin typeface="Times New Roman" panose="02020603050405020304" pitchFamily="18" charset="0"/>
                <a:ea typeface="宋体" panose="02010600030101010101" pitchFamily="2" charset="-122"/>
              </a:rPr>
              <a:t>oth</a:t>
            </a:r>
            <a:r>
              <a:rPr lang="en-US" altLang="zh-CN" sz="3600">
                <a:solidFill>
                  <a:srgbClr val="000000"/>
                </a:solidFill>
                <a:latin typeface="Times New Roman" panose="02020603050405020304" pitchFamily="18" charset="0"/>
                <a:ea typeface="宋体" panose="02010600030101010101" pitchFamily="2" charset="-122"/>
              </a:rPr>
              <a:t> of</a:t>
            </a:r>
            <a:r>
              <a:rPr lang="zh-CN" altLang="en-US" sz="3600">
                <a:solidFill>
                  <a:srgbClr val="000000"/>
                </a:solidFill>
                <a:latin typeface="Times New Roman" panose="02020603050405020304" pitchFamily="18" charset="0"/>
                <a:ea typeface="宋体" panose="02010600030101010101" pitchFamily="2" charset="-122"/>
              </a:rPr>
              <a:t> them hastened their pace and strode for the lady’s home in an attempt to find out the answer.</a:t>
            </a:r>
            <a:endParaRPr lang="zh-CN" altLang="en-US" sz="3600">
              <a:solidFill>
                <a:srgbClr val="000000"/>
              </a:solidFill>
              <a:latin typeface="Times New Roman" panose="02020603050405020304" pitchFamily="18" charset="0"/>
              <a:ea typeface="宋体" panose="02010600030101010101" pitchFamily="2" charset="-122"/>
            </a:endParaRPr>
          </a:p>
        </p:txBody>
      </p:sp>
      <p:sp>
        <p:nvSpPr>
          <p:cNvPr id="11" name="文本框 10"/>
          <p:cNvSpPr txBox="1"/>
          <p:nvPr/>
        </p:nvSpPr>
        <p:spPr>
          <a:xfrm>
            <a:off x="1016000" y="4901565"/>
            <a:ext cx="9068435" cy="1076325"/>
          </a:xfrm>
          <a:prstGeom prst="rect">
            <a:avLst/>
          </a:prstGeom>
          <a:noFill/>
        </p:spPr>
        <p:txBody>
          <a:bodyPr wrap="square" rtlCol="0" anchor="t">
            <a:spAutoFit/>
          </a:bodyPr>
          <a:p>
            <a:r>
              <a:rPr lang="zh-CN" altLang="en-US" sz="3200"/>
              <a:t>两人都加快了步伐，大步走向这位女士的家，试图找出答案。</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20" y="4151087"/>
            <a:ext cx="12191580" cy="2679926"/>
          </a:xfrm>
          <a:prstGeom prst="rect">
            <a:avLst/>
          </a:prstGeom>
          <a:solidFill>
            <a:srgbClr val="E0F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210" y="0"/>
            <a:ext cx="12191580" cy="4168550"/>
          </a:xfrm>
          <a:prstGeom prst="rect">
            <a:avLst/>
          </a:prstGeom>
          <a:solidFill>
            <a:srgbClr val="D7F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3" name="图片 22"/>
          <p:cNvPicPr>
            <a:picLocks noChangeAspect="1"/>
          </p:cNvPicPr>
          <p:nvPr/>
        </p:nvPicPr>
        <p:blipFill>
          <a:blip r:embed="rId1"/>
          <a:stretch>
            <a:fillRect/>
          </a:stretch>
        </p:blipFill>
        <p:spPr>
          <a:xfrm>
            <a:off x="9796721" y="6116868"/>
            <a:ext cx="555265" cy="298998"/>
          </a:xfrm>
          <a:prstGeom prst="rect">
            <a:avLst/>
          </a:prstGeom>
        </p:spPr>
      </p:pic>
      <p:pic>
        <p:nvPicPr>
          <p:cNvPr id="25" name="图片 24"/>
          <p:cNvPicPr>
            <a:picLocks noChangeAspect="1"/>
          </p:cNvPicPr>
          <p:nvPr/>
        </p:nvPicPr>
        <p:blipFill>
          <a:blip r:embed="rId2"/>
          <a:stretch>
            <a:fillRect/>
          </a:stretch>
        </p:blipFill>
        <p:spPr>
          <a:xfrm>
            <a:off x="8380746" y="4819910"/>
            <a:ext cx="518061" cy="690767"/>
          </a:xfrm>
          <a:prstGeom prst="rect">
            <a:avLst/>
          </a:prstGeom>
        </p:spPr>
      </p:pic>
      <p:pic>
        <p:nvPicPr>
          <p:cNvPr id="26" name="图片 25"/>
          <p:cNvPicPr>
            <a:picLocks noChangeAspect="1"/>
          </p:cNvPicPr>
          <p:nvPr/>
        </p:nvPicPr>
        <p:blipFill>
          <a:blip r:embed="rId3"/>
          <a:stretch>
            <a:fillRect/>
          </a:stretch>
        </p:blipFill>
        <p:spPr>
          <a:xfrm>
            <a:off x="8639776" y="5452945"/>
            <a:ext cx="647842" cy="863813"/>
          </a:xfrm>
          <a:prstGeom prst="rect">
            <a:avLst/>
          </a:prstGeom>
        </p:spPr>
      </p:pic>
      <p:pic>
        <p:nvPicPr>
          <p:cNvPr id="27" name="图片 26"/>
          <p:cNvPicPr>
            <a:picLocks noChangeAspect="1"/>
          </p:cNvPicPr>
          <p:nvPr/>
        </p:nvPicPr>
        <p:blipFill>
          <a:blip r:embed="rId4"/>
          <a:stretch>
            <a:fillRect/>
          </a:stretch>
        </p:blipFill>
        <p:spPr>
          <a:xfrm>
            <a:off x="10816405" y="5644221"/>
            <a:ext cx="570823" cy="746481"/>
          </a:xfrm>
          <a:prstGeom prst="rect">
            <a:avLst/>
          </a:prstGeom>
        </p:spPr>
      </p:pic>
      <p:pic>
        <p:nvPicPr>
          <p:cNvPr id="30" name="图片 29"/>
          <p:cNvPicPr>
            <a:picLocks noChangeAspect="1"/>
          </p:cNvPicPr>
          <p:nvPr/>
        </p:nvPicPr>
        <p:blipFill>
          <a:blip r:embed="rId1"/>
          <a:stretch>
            <a:fillRect/>
          </a:stretch>
        </p:blipFill>
        <p:spPr>
          <a:xfrm>
            <a:off x="7794566" y="5792201"/>
            <a:ext cx="555265" cy="298998"/>
          </a:xfrm>
          <a:prstGeom prst="rect">
            <a:avLst/>
          </a:prstGeom>
        </p:spPr>
      </p:pic>
      <p:pic>
        <p:nvPicPr>
          <p:cNvPr id="31" name="图片 30"/>
          <p:cNvPicPr>
            <a:picLocks noChangeAspect="1"/>
          </p:cNvPicPr>
          <p:nvPr/>
        </p:nvPicPr>
        <p:blipFill>
          <a:blip r:embed="rId1"/>
          <a:stretch>
            <a:fillRect/>
          </a:stretch>
        </p:blipFill>
        <p:spPr>
          <a:xfrm>
            <a:off x="6163403" y="4634504"/>
            <a:ext cx="404831" cy="217994"/>
          </a:xfrm>
          <a:prstGeom prst="rect">
            <a:avLst/>
          </a:prstGeom>
        </p:spPr>
      </p:pic>
      <p:pic>
        <p:nvPicPr>
          <p:cNvPr id="49" name="图片 48"/>
          <p:cNvPicPr>
            <a:picLocks noChangeAspect="1"/>
          </p:cNvPicPr>
          <p:nvPr/>
        </p:nvPicPr>
        <p:blipFill>
          <a:blip r:embed="rId5"/>
          <a:stretch>
            <a:fillRect/>
          </a:stretch>
        </p:blipFill>
        <p:spPr>
          <a:xfrm>
            <a:off x="1087938" y="1332680"/>
            <a:ext cx="701136" cy="193815"/>
          </a:xfrm>
          <a:prstGeom prst="rect">
            <a:avLst/>
          </a:prstGeom>
        </p:spPr>
      </p:pic>
      <p:pic>
        <p:nvPicPr>
          <p:cNvPr id="34" name="图片 33"/>
          <p:cNvPicPr>
            <a:picLocks noChangeAspect="1"/>
          </p:cNvPicPr>
          <p:nvPr/>
        </p:nvPicPr>
        <p:blipFill>
          <a:blip r:embed="rId6"/>
          <a:stretch>
            <a:fillRect/>
          </a:stretch>
        </p:blipFill>
        <p:spPr>
          <a:xfrm>
            <a:off x="640767" y="470622"/>
            <a:ext cx="1104511" cy="971025"/>
          </a:xfrm>
          <a:prstGeom prst="rect">
            <a:avLst/>
          </a:prstGeom>
        </p:spPr>
      </p:pic>
      <p:pic>
        <p:nvPicPr>
          <p:cNvPr id="10" name="图片 9"/>
          <p:cNvPicPr>
            <a:picLocks noChangeAspect="1"/>
          </p:cNvPicPr>
          <p:nvPr/>
        </p:nvPicPr>
        <p:blipFill>
          <a:blip r:embed="rId7"/>
          <a:stretch>
            <a:fillRect/>
          </a:stretch>
        </p:blipFill>
        <p:spPr>
          <a:xfrm>
            <a:off x="10597715" y="369711"/>
            <a:ext cx="647842" cy="508125"/>
          </a:xfrm>
          <a:prstGeom prst="rect">
            <a:avLst/>
          </a:prstGeom>
        </p:spPr>
      </p:pic>
      <p:pic>
        <p:nvPicPr>
          <p:cNvPr id="50" name="图片 49"/>
          <p:cNvPicPr>
            <a:picLocks noChangeAspect="1"/>
          </p:cNvPicPr>
          <p:nvPr/>
        </p:nvPicPr>
        <p:blipFill>
          <a:blip r:embed="rId7"/>
          <a:stretch>
            <a:fillRect/>
          </a:stretch>
        </p:blipFill>
        <p:spPr>
          <a:xfrm>
            <a:off x="9704144" y="652931"/>
            <a:ext cx="647842" cy="508125"/>
          </a:xfrm>
          <a:prstGeom prst="rect">
            <a:avLst/>
          </a:prstGeom>
        </p:spPr>
      </p:pic>
      <p:sp>
        <p:nvSpPr>
          <p:cNvPr id="18" name="Freeform 5"/>
          <p:cNvSpPr/>
          <p:nvPr/>
        </p:nvSpPr>
        <p:spPr bwMode="auto">
          <a:xfrm>
            <a:off x="3702668" y="462357"/>
            <a:ext cx="8351215" cy="6203815"/>
          </a:xfrm>
          <a:custGeom>
            <a:avLst/>
            <a:gdLst>
              <a:gd name="T0" fmla="*/ 1864 w 1917"/>
              <a:gd name="T1" fmla="*/ 707 h 1291"/>
              <a:gd name="T2" fmla="*/ 1792 w 1917"/>
              <a:gd name="T3" fmla="*/ 693 h 1291"/>
              <a:gd name="T4" fmla="*/ 1791 w 1917"/>
              <a:gd name="T5" fmla="*/ 693 h 1291"/>
              <a:gd name="T6" fmla="*/ 1785 w 1917"/>
              <a:gd name="T7" fmla="*/ 531 h 1291"/>
              <a:gd name="T8" fmla="*/ 1663 w 1917"/>
              <a:gd name="T9" fmla="*/ 390 h 1291"/>
              <a:gd name="T10" fmla="*/ 1633 w 1917"/>
              <a:gd name="T11" fmla="*/ 381 h 1291"/>
              <a:gd name="T12" fmla="*/ 1534 w 1917"/>
              <a:gd name="T13" fmla="*/ 284 h 1291"/>
              <a:gd name="T14" fmla="*/ 1491 w 1917"/>
              <a:gd name="T15" fmla="*/ 272 h 1291"/>
              <a:gd name="T16" fmla="*/ 1098 w 1917"/>
              <a:gd name="T17" fmla="*/ 0 h 1291"/>
              <a:gd name="T18" fmla="*/ 686 w 1917"/>
              <a:gd name="T19" fmla="*/ 335 h 1291"/>
              <a:gd name="T20" fmla="*/ 648 w 1917"/>
              <a:gd name="T21" fmla="*/ 360 h 1291"/>
              <a:gd name="T22" fmla="*/ 468 w 1917"/>
              <a:gd name="T23" fmla="*/ 302 h 1291"/>
              <a:gd name="T24" fmla="*/ 153 w 1917"/>
              <a:gd name="T25" fmla="*/ 625 h 1291"/>
              <a:gd name="T26" fmla="*/ 206 w 1917"/>
              <a:gd name="T27" fmla="*/ 806 h 1291"/>
              <a:gd name="T28" fmla="*/ 161 w 1917"/>
              <a:gd name="T29" fmla="*/ 865 h 1291"/>
              <a:gd name="T30" fmla="*/ 132 w 1917"/>
              <a:gd name="T31" fmla="*/ 862 h 1291"/>
              <a:gd name="T32" fmla="*/ 0 w 1917"/>
              <a:gd name="T33" fmla="*/ 976 h 1291"/>
              <a:gd name="T34" fmla="*/ 0 w 1917"/>
              <a:gd name="T35" fmla="*/ 1022 h 1291"/>
              <a:gd name="T36" fmla="*/ 132 w 1917"/>
              <a:gd name="T37" fmla="*/ 1137 h 1291"/>
              <a:gd name="T38" fmla="*/ 224 w 1917"/>
              <a:gd name="T39" fmla="*/ 1099 h 1291"/>
              <a:gd name="T40" fmla="*/ 236 w 1917"/>
              <a:gd name="T41" fmla="*/ 1100 h 1291"/>
              <a:gd name="T42" fmla="*/ 300 w 1917"/>
              <a:gd name="T43" fmla="*/ 1096 h 1291"/>
              <a:gd name="T44" fmla="*/ 301 w 1917"/>
              <a:gd name="T45" fmla="*/ 1096 h 1291"/>
              <a:gd name="T46" fmla="*/ 358 w 1917"/>
              <a:gd name="T47" fmla="*/ 1092 h 1291"/>
              <a:gd name="T48" fmla="*/ 358 w 1917"/>
              <a:gd name="T49" fmla="*/ 1092 h 1291"/>
              <a:gd name="T50" fmla="*/ 369 w 1917"/>
              <a:gd name="T51" fmla="*/ 1092 h 1291"/>
              <a:gd name="T52" fmla="*/ 573 w 1917"/>
              <a:gd name="T53" fmla="*/ 1101 h 1291"/>
              <a:gd name="T54" fmla="*/ 626 w 1917"/>
              <a:gd name="T55" fmla="*/ 1112 h 1291"/>
              <a:gd name="T56" fmla="*/ 700 w 1917"/>
              <a:gd name="T57" fmla="*/ 1136 h 1291"/>
              <a:gd name="T58" fmla="*/ 825 w 1917"/>
              <a:gd name="T59" fmla="*/ 1173 h 1291"/>
              <a:gd name="T60" fmla="*/ 1159 w 1917"/>
              <a:gd name="T61" fmla="*/ 1239 h 1291"/>
              <a:gd name="T62" fmla="*/ 1177 w 1917"/>
              <a:gd name="T63" fmla="*/ 1243 h 1291"/>
              <a:gd name="T64" fmla="*/ 1462 w 1917"/>
              <a:gd name="T65" fmla="*/ 1291 h 1291"/>
              <a:gd name="T66" fmla="*/ 1543 w 1917"/>
              <a:gd name="T67" fmla="*/ 1286 h 1291"/>
              <a:gd name="T68" fmla="*/ 1668 w 1917"/>
              <a:gd name="T69" fmla="*/ 1244 h 1291"/>
              <a:gd name="T70" fmla="*/ 1731 w 1917"/>
              <a:gd name="T71" fmla="*/ 1255 h 1291"/>
              <a:gd name="T72" fmla="*/ 1731 w 1917"/>
              <a:gd name="T73" fmla="*/ 1255 h 1291"/>
              <a:gd name="T74" fmla="*/ 1917 w 1917"/>
              <a:gd name="T75" fmla="*/ 1162 h 1291"/>
              <a:gd name="T76" fmla="*/ 1917 w 1917"/>
              <a:gd name="T77" fmla="*/ 739 h 1291"/>
              <a:gd name="T78" fmla="*/ 1864 w 1917"/>
              <a:gd name="T79" fmla="*/ 707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7" h="1291">
                <a:moveTo>
                  <a:pt x="1864" y="707"/>
                </a:moveTo>
                <a:cubicBezTo>
                  <a:pt x="1842" y="698"/>
                  <a:pt x="1817" y="693"/>
                  <a:pt x="1792" y="693"/>
                </a:cubicBezTo>
                <a:cubicBezTo>
                  <a:pt x="1792" y="693"/>
                  <a:pt x="1791" y="693"/>
                  <a:pt x="1791" y="693"/>
                </a:cubicBezTo>
                <a:cubicBezTo>
                  <a:pt x="1803" y="638"/>
                  <a:pt x="1801" y="581"/>
                  <a:pt x="1785" y="531"/>
                </a:cubicBezTo>
                <a:cubicBezTo>
                  <a:pt x="1764" y="464"/>
                  <a:pt x="1721" y="414"/>
                  <a:pt x="1663" y="390"/>
                </a:cubicBezTo>
                <a:cubicBezTo>
                  <a:pt x="1653" y="386"/>
                  <a:pt x="1643" y="383"/>
                  <a:pt x="1633" y="381"/>
                </a:cubicBezTo>
                <a:cubicBezTo>
                  <a:pt x="1615" y="337"/>
                  <a:pt x="1579" y="302"/>
                  <a:pt x="1534" y="284"/>
                </a:cubicBezTo>
                <a:cubicBezTo>
                  <a:pt x="1520" y="278"/>
                  <a:pt x="1506" y="274"/>
                  <a:pt x="1491" y="272"/>
                </a:cubicBezTo>
                <a:cubicBezTo>
                  <a:pt x="1427" y="109"/>
                  <a:pt x="1272" y="0"/>
                  <a:pt x="1098" y="0"/>
                </a:cubicBezTo>
                <a:cubicBezTo>
                  <a:pt x="901" y="0"/>
                  <a:pt x="731" y="140"/>
                  <a:pt x="686" y="335"/>
                </a:cubicBezTo>
                <a:cubicBezTo>
                  <a:pt x="672" y="340"/>
                  <a:pt x="659" y="349"/>
                  <a:pt x="648" y="360"/>
                </a:cubicBezTo>
                <a:cubicBezTo>
                  <a:pt x="595" y="323"/>
                  <a:pt x="532" y="302"/>
                  <a:pt x="468" y="302"/>
                </a:cubicBezTo>
                <a:cubicBezTo>
                  <a:pt x="294" y="302"/>
                  <a:pt x="153" y="447"/>
                  <a:pt x="153" y="625"/>
                </a:cubicBezTo>
                <a:cubicBezTo>
                  <a:pt x="153" y="690"/>
                  <a:pt x="171" y="753"/>
                  <a:pt x="206" y="806"/>
                </a:cubicBezTo>
                <a:cubicBezTo>
                  <a:pt x="185" y="819"/>
                  <a:pt x="168" y="840"/>
                  <a:pt x="161" y="865"/>
                </a:cubicBezTo>
                <a:cubicBezTo>
                  <a:pt x="151" y="863"/>
                  <a:pt x="142" y="862"/>
                  <a:pt x="132" y="862"/>
                </a:cubicBezTo>
                <a:cubicBezTo>
                  <a:pt x="66" y="862"/>
                  <a:pt x="11" y="911"/>
                  <a:pt x="0" y="976"/>
                </a:cubicBezTo>
                <a:cubicBezTo>
                  <a:pt x="0" y="1022"/>
                  <a:pt x="0" y="1022"/>
                  <a:pt x="0" y="1022"/>
                </a:cubicBezTo>
                <a:cubicBezTo>
                  <a:pt x="11" y="1087"/>
                  <a:pt x="66" y="1137"/>
                  <a:pt x="132" y="1137"/>
                </a:cubicBezTo>
                <a:cubicBezTo>
                  <a:pt x="167" y="1137"/>
                  <a:pt x="200" y="1123"/>
                  <a:pt x="224" y="1099"/>
                </a:cubicBezTo>
                <a:cubicBezTo>
                  <a:pt x="228" y="1099"/>
                  <a:pt x="232" y="1100"/>
                  <a:pt x="236" y="1100"/>
                </a:cubicBezTo>
                <a:cubicBezTo>
                  <a:pt x="258" y="1100"/>
                  <a:pt x="280" y="1097"/>
                  <a:pt x="300" y="1096"/>
                </a:cubicBezTo>
                <a:cubicBezTo>
                  <a:pt x="301" y="1096"/>
                  <a:pt x="301" y="1096"/>
                  <a:pt x="301" y="1096"/>
                </a:cubicBezTo>
                <a:cubicBezTo>
                  <a:pt x="321" y="1094"/>
                  <a:pt x="340" y="1092"/>
                  <a:pt x="358" y="1092"/>
                </a:cubicBezTo>
                <a:cubicBezTo>
                  <a:pt x="358" y="1092"/>
                  <a:pt x="358" y="1092"/>
                  <a:pt x="358" y="1092"/>
                </a:cubicBezTo>
                <a:cubicBezTo>
                  <a:pt x="369" y="1092"/>
                  <a:pt x="369" y="1092"/>
                  <a:pt x="369" y="1092"/>
                </a:cubicBezTo>
                <a:cubicBezTo>
                  <a:pt x="437" y="1092"/>
                  <a:pt x="506" y="1092"/>
                  <a:pt x="573" y="1101"/>
                </a:cubicBezTo>
                <a:cubicBezTo>
                  <a:pt x="590" y="1103"/>
                  <a:pt x="607" y="1106"/>
                  <a:pt x="626" y="1112"/>
                </a:cubicBezTo>
                <a:cubicBezTo>
                  <a:pt x="651" y="1119"/>
                  <a:pt x="676" y="1128"/>
                  <a:pt x="700" y="1136"/>
                </a:cubicBezTo>
                <a:cubicBezTo>
                  <a:pt x="740" y="1151"/>
                  <a:pt x="782" y="1166"/>
                  <a:pt x="825" y="1173"/>
                </a:cubicBezTo>
                <a:cubicBezTo>
                  <a:pt x="931" y="1190"/>
                  <a:pt x="1044" y="1209"/>
                  <a:pt x="1159" y="1239"/>
                </a:cubicBezTo>
                <a:cubicBezTo>
                  <a:pt x="1177" y="1243"/>
                  <a:pt x="1177" y="1243"/>
                  <a:pt x="1177" y="1243"/>
                </a:cubicBezTo>
                <a:cubicBezTo>
                  <a:pt x="1273" y="1268"/>
                  <a:pt x="1364" y="1291"/>
                  <a:pt x="1462" y="1291"/>
                </a:cubicBezTo>
                <a:cubicBezTo>
                  <a:pt x="1490" y="1291"/>
                  <a:pt x="1516" y="1290"/>
                  <a:pt x="1543" y="1286"/>
                </a:cubicBezTo>
                <a:cubicBezTo>
                  <a:pt x="1590" y="1279"/>
                  <a:pt x="1627" y="1267"/>
                  <a:pt x="1668" y="1244"/>
                </a:cubicBezTo>
                <a:cubicBezTo>
                  <a:pt x="1688" y="1251"/>
                  <a:pt x="1709" y="1255"/>
                  <a:pt x="1731" y="1255"/>
                </a:cubicBezTo>
                <a:cubicBezTo>
                  <a:pt x="1731" y="1255"/>
                  <a:pt x="1731" y="1255"/>
                  <a:pt x="1731" y="1255"/>
                </a:cubicBezTo>
                <a:cubicBezTo>
                  <a:pt x="1800" y="1255"/>
                  <a:pt x="1867" y="1220"/>
                  <a:pt x="1917" y="1162"/>
                </a:cubicBezTo>
                <a:cubicBezTo>
                  <a:pt x="1917" y="739"/>
                  <a:pt x="1917" y="739"/>
                  <a:pt x="1917" y="739"/>
                </a:cubicBezTo>
                <a:cubicBezTo>
                  <a:pt x="1901" y="726"/>
                  <a:pt x="1884" y="715"/>
                  <a:pt x="1864" y="7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 name="图片 10"/>
          <p:cNvPicPr>
            <a:picLocks noChangeAspect="1"/>
          </p:cNvPicPr>
          <p:nvPr/>
        </p:nvPicPr>
        <p:blipFill>
          <a:blip r:embed="rId8"/>
          <a:stretch>
            <a:fillRect/>
          </a:stretch>
        </p:blipFill>
        <p:spPr>
          <a:xfrm>
            <a:off x="668399" y="2026701"/>
            <a:ext cx="4885497" cy="3787483"/>
          </a:xfrm>
          <a:prstGeom prst="rect">
            <a:avLst/>
          </a:prstGeom>
        </p:spPr>
      </p:pic>
      <p:pic>
        <p:nvPicPr>
          <p:cNvPr id="2" name="图形 1"/>
          <p:cNvPicPr>
            <a:picLocks noChangeAspect="1"/>
          </p:cNvPicPr>
          <p:nvPr/>
        </p:nvPicPr>
        <p:blipFill>
          <a:blip r:embed="rId9"/>
          <a:stretch>
            <a:fillRect/>
          </a:stretch>
        </p:blipFill>
        <p:spPr>
          <a:xfrm>
            <a:off x="5691983" y="4189782"/>
            <a:ext cx="1886774" cy="2476391"/>
          </a:xfrm>
          <a:prstGeom prst="rect">
            <a:avLst/>
          </a:prstGeom>
        </p:spPr>
      </p:pic>
      <p:pic>
        <p:nvPicPr>
          <p:cNvPr id="4" name="图片 3"/>
          <p:cNvPicPr>
            <a:picLocks noChangeAspect="1"/>
          </p:cNvPicPr>
          <p:nvPr/>
        </p:nvPicPr>
        <p:blipFill>
          <a:blip r:embed="rId10"/>
          <a:stretch>
            <a:fillRect/>
          </a:stretch>
        </p:blipFill>
        <p:spPr>
          <a:xfrm>
            <a:off x="8083046" y="4815718"/>
            <a:ext cx="1441687" cy="1878812"/>
          </a:xfrm>
          <a:prstGeom prst="rect">
            <a:avLst/>
          </a:prstGeom>
        </p:spPr>
      </p:pic>
      <p:pic>
        <p:nvPicPr>
          <p:cNvPr id="9" name="图片 8"/>
          <p:cNvPicPr>
            <a:picLocks noChangeAspect="1"/>
          </p:cNvPicPr>
          <p:nvPr/>
        </p:nvPicPr>
        <p:blipFill>
          <a:blip r:embed="rId11"/>
          <a:stretch>
            <a:fillRect/>
          </a:stretch>
        </p:blipFill>
        <p:spPr>
          <a:xfrm>
            <a:off x="9784458" y="4874785"/>
            <a:ext cx="1020808" cy="1595056"/>
          </a:xfrm>
          <a:prstGeom prst="rect">
            <a:avLst/>
          </a:prstGeom>
        </p:spPr>
      </p:pic>
      <p:grpSp>
        <p:nvGrpSpPr>
          <p:cNvPr id="3" name="Group 4"/>
          <p:cNvGrpSpPr>
            <a:grpSpLocks noChangeAspect="1"/>
          </p:cNvGrpSpPr>
          <p:nvPr/>
        </p:nvGrpSpPr>
        <p:grpSpPr bwMode="auto">
          <a:xfrm>
            <a:off x="-58057" y="-38100"/>
            <a:ext cx="12308114" cy="6934200"/>
            <a:chOff x="1650" y="-11"/>
            <a:chExt cx="4420" cy="4368"/>
          </a:xfrm>
        </p:grpSpPr>
        <p:sp>
          <p:nvSpPr>
            <p:cNvPr id="5"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35" name="文本框 34"/>
          <p:cNvSpPr txBox="1"/>
          <p:nvPr/>
        </p:nvSpPr>
        <p:spPr>
          <a:xfrm>
            <a:off x="7075358" y="1400360"/>
            <a:ext cx="1888339" cy="923330"/>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w="28575">
                  <a:solidFill>
                    <a:prstClr val="white"/>
                  </a:solidFill>
                </a:ln>
                <a:solidFill>
                  <a:srgbClr val="E85A31"/>
                </a:solidFill>
                <a:effectLst/>
                <a:uLnTx/>
                <a:uFillTx/>
                <a:latin typeface="微软雅黑" panose="020B0503020204020204" pitchFamily="34" charset="-122"/>
                <a:ea typeface="微软雅黑" panose="020B0503020204020204" pitchFamily="34" charset="-122"/>
                <a:cs typeface="+mn-cs"/>
              </a:rPr>
              <a:t>目录</a:t>
            </a:r>
            <a:endParaRPr kumimoji="0" lang="zh-CN" altLang="en-US" sz="5400" b="1" i="0" u="none" strike="noStrike" kern="1200" cap="none" spc="0" normalizeH="0" baseline="0" noProof="0" dirty="0">
              <a:ln w="28575">
                <a:solidFill>
                  <a:prstClr val="white"/>
                </a:solidFill>
              </a:ln>
              <a:solidFill>
                <a:srgbClr val="E85A31"/>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5204727" y="2853123"/>
            <a:ext cx="2861285" cy="436099"/>
            <a:chOff x="6037522" y="2729132"/>
            <a:chExt cx="2861285" cy="436099"/>
          </a:xfrm>
        </p:grpSpPr>
        <p:sp>
          <p:nvSpPr>
            <p:cNvPr id="19" name="矩形 18"/>
            <p:cNvSpPr/>
            <p:nvPr/>
          </p:nvSpPr>
          <p:spPr>
            <a:xfrm>
              <a:off x="6037522" y="2729132"/>
              <a:ext cx="436099" cy="436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华文细黑" panose="02010600040101010101" pitchFamily="2" charset="-122"/>
                  <a:ea typeface="华文细黑" panose="02010600040101010101" pitchFamily="2" charset="-122"/>
                </a:rPr>
                <a:t>01</a:t>
              </a:r>
              <a:endParaRPr lang="zh-CN" altLang="en-US" sz="1600" dirty="0">
                <a:latin typeface="华文细黑" panose="02010600040101010101" pitchFamily="2" charset="-122"/>
                <a:ea typeface="华文细黑" panose="02010600040101010101" pitchFamily="2" charset="-122"/>
              </a:endParaRPr>
            </a:p>
          </p:txBody>
        </p:sp>
        <p:sp>
          <p:nvSpPr>
            <p:cNvPr id="28" name="文本框 27"/>
            <p:cNvSpPr txBox="1"/>
            <p:nvPr/>
          </p:nvSpPr>
          <p:spPr>
            <a:xfrm>
              <a:off x="6634350" y="2747126"/>
              <a:ext cx="2264457"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故事线及评卷细则</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8434705" y="2755900"/>
            <a:ext cx="3235960" cy="724739"/>
            <a:chOff x="6037522" y="2729132"/>
            <a:chExt cx="2861285" cy="725162"/>
          </a:xfrm>
        </p:grpSpPr>
        <p:sp>
          <p:nvSpPr>
            <p:cNvPr id="33" name="矩形 32"/>
            <p:cNvSpPr/>
            <p:nvPr/>
          </p:nvSpPr>
          <p:spPr>
            <a:xfrm>
              <a:off x="6037522" y="2729132"/>
              <a:ext cx="436099" cy="4360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华文细黑" panose="02010600040101010101" pitchFamily="2" charset="-122"/>
                  <a:ea typeface="华文细黑" panose="02010600040101010101" pitchFamily="2" charset="-122"/>
                </a:rPr>
                <a:t>02</a:t>
              </a:r>
              <a:endParaRPr lang="zh-CN" altLang="en-US" sz="1600" dirty="0">
                <a:latin typeface="华文细黑" panose="02010600040101010101" pitchFamily="2" charset="-122"/>
                <a:ea typeface="华文细黑" panose="02010600040101010101" pitchFamily="2" charset="-122"/>
              </a:endParaRPr>
            </a:p>
          </p:txBody>
        </p:sp>
        <p:sp>
          <p:nvSpPr>
            <p:cNvPr id="36" name="文本框 35"/>
            <p:cNvSpPr txBox="1"/>
            <p:nvPr/>
          </p:nvSpPr>
          <p:spPr>
            <a:xfrm>
              <a:off x="6634350" y="2747126"/>
              <a:ext cx="2264457" cy="707168"/>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作答示范及下水</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作文</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380462" y="3597447"/>
            <a:ext cx="2865095" cy="436245"/>
            <a:chOff x="6033712" y="2729132"/>
            <a:chExt cx="2865095" cy="436245"/>
          </a:xfrm>
        </p:grpSpPr>
        <p:sp>
          <p:nvSpPr>
            <p:cNvPr id="41" name="矩形 40"/>
            <p:cNvSpPr/>
            <p:nvPr/>
          </p:nvSpPr>
          <p:spPr>
            <a:xfrm>
              <a:off x="6033712" y="2729132"/>
              <a:ext cx="440055" cy="436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华文细黑" panose="02010600040101010101" pitchFamily="2" charset="-122"/>
                  <a:ea typeface="华文细黑" panose="02010600040101010101" pitchFamily="2" charset="-122"/>
                </a:rPr>
                <a:t>03</a:t>
              </a:r>
              <a:endParaRPr lang="zh-CN" altLang="en-US" sz="1600" dirty="0">
                <a:latin typeface="华文细黑" panose="02010600040101010101" pitchFamily="2" charset="-122"/>
                <a:ea typeface="华文细黑" panose="02010600040101010101" pitchFamily="2" charset="-122"/>
              </a:endParaRPr>
            </a:p>
          </p:txBody>
        </p:sp>
        <p:sp>
          <p:nvSpPr>
            <p:cNvPr id="42" name="文本框 41"/>
            <p:cNvSpPr txBox="1"/>
            <p:nvPr/>
          </p:nvSpPr>
          <p:spPr>
            <a:xfrm>
              <a:off x="6634350" y="2747126"/>
              <a:ext cx="2264457"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语言表述</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积累</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681355" y="808355"/>
            <a:ext cx="10617835" cy="583565"/>
          </a:xfrm>
          <a:prstGeom prst="rect">
            <a:avLst/>
          </a:prstGeom>
          <a:noFill/>
          <a:ln w="9525">
            <a:noFill/>
          </a:ln>
        </p:spPr>
        <p:txBody>
          <a:bodyPr wrap="square">
            <a:spAutoFit/>
          </a:bodyPr>
          <a:p>
            <a:pPr indent="0"/>
            <a:r>
              <a:rPr lang="zh-CN" altLang="en-US" sz="3200" b="0">
                <a:solidFill>
                  <a:srgbClr val="000000"/>
                </a:solidFill>
                <a:latin typeface="Times New Roman" panose="02020603050405020304" pitchFamily="18" charset="0"/>
                <a:ea typeface="宋体" panose="02010600030101010101" pitchFamily="2" charset="-122"/>
              </a:rPr>
              <a:t>The girls looked at each other and broke out in smiles.</a:t>
            </a:r>
            <a:endParaRPr lang="zh-CN" altLang="en-US" sz="3200" b="0">
              <a:solidFill>
                <a:srgbClr val="000000"/>
              </a:solidFill>
              <a:latin typeface="Times New Roman" panose="02020603050405020304" pitchFamily="18" charset="0"/>
              <a:ea typeface="宋体" panose="02010600030101010101" pitchFamily="2" charset="-122"/>
            </a:endParaRPr>
          </a:p>
        </p:txBody>
      </p:sp>
      <p:sp>
        <p:nvSpPr>
          <p:cNvPr id="8" name="文本框 7"/>
          <p:cNvSpPr txBox="1"/>
          <p:nvPr>
            <p:custDataLst>
              <p:tags r:id="rId1"/>
            </p:custDataLst>
          </p:nvPr>
        </p:nvSpPr>
        <p:spPr>
          <a:xfrm>
            <a:off x="861695" y="409575"/>
            <a:ext cx="5080000" cy="398780"/>
          </a:xfrm>
          <a:prstGeom prst="rect">
            <a:avLst/>
          </a:prstGeom>
          <a:noFill/>
          <a:ln w="9525">
            <a:noFill/>
          </a:ln>
        </p:spPr>
        <p:txBody>
          <a:bodyPr>
            <a:spAutoFit/>
          </a:bodyPr>
          <a:p>
            <a:pPr indent="0"/>
            <a:r>
              <a:rPr lang="zh-CN" altLang="en-US" sz="2000" b="1">
                <a:solidFill>
                  <a:srgbClr val="FF0000"/>
                </a:solidFill>
                <a:latin typeface="Times New Roman" panose="02020603050405020304" pitchFamily="18" charset="0"/>
                <a:ea typeface="宋体" panose="02010600030101010101" pitchFamily="2" charset="-122"/>
              </a:rPr>
              <a:t>表示吃惊</a:t>
            </a:r>
            <a:endParaRPr lang="zh-CN" altLang="en-US" sz="20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nvSpPr>
        <p:spPr>
          <a:xfrm>
            <a:off x="861695" y="1391920"/>
            <a:ext cx="6096000" cy="460375"/>
          </a:xfrm>
          <a:prstGeom prst="rect">
            <a:avLst/>
          </a:prstGeom>
          <a:noFill/>
        </p:spPr>
        <p:txBody>
          <a:bodyPr wrap="square" rtlCol="0" anchor="t">
            <a:spAutoFit/>
          </a:bodyPr>
          <a:p>
            <a:r>
              <a:rPr lang="zh-CN" altLang="en-US" sz="2400"/>
              <a:t>女孩们面面相觑，露出了笑容。</a:t>
            </a:r>
            <a:endParaRPr lang="zh-CN" altLang="en-US" sz="2400"/>
          </a:p>
        </p:txBody>
      </p:sp>
      <p:sp>
        <p:nvSpPr>
          <p:cNvPr id="10" name="文本框 9"/>
          <p:cNvSpPr txBox="1"/>
          <p:nvPr/>
        </p:nvSpPr>
        <p:spPr>
          <a:xfrm>
            <a:off x="681355" y="2202180"/>
            <a:ext cx="10325735" cy="1568450"/>
          </a:xfrm>
          <a:prstGeom prst="rect">
            <a:avLst/>
          </a:prstGeom>
          <a:noFill/>
        </p:spPr>
        <p:txBody>
          <a:bodyPr wrap="square" rtlCol="0" anchor="t">
            <a:spAutoFit/>
          </a:bodyPr>
          <a:p>
            <a:r>
              <a:rPr lang="en-US" altLang="zh-CN" sz="3200">
                <a:solidFill>
                  <a:srgbClr val="000000"/>
                </a:solidFill>
                <a:latin typeface="Times New Roman" panose="02020603050405020304" pitchFamily="18" charset="0"/>
                <a:ea typeface="宋体" panose="02010600030101010101" pitchFamily="2" charset="-122"/>
              </a:rPr>
              <a:t>Seeing this, the two girls dropped their jaws and  mouth hung open with wide eyes. Then they threw hands to cover their mouth to </a:t>
            </a:r>
            <a:r>
              <a:rPr lang="en-US" altLang="zh-CN" sz="3200" u="sng">
                <a:solidFill>
                  <a:srgbClr val="000000"/>
                </a:solidFill>
                <a:latin typeface="Times New Roman" panose="02020603050405020304" pitchFamily="18" charset="0"/>
                <a:ea typeface="宋体" panose="02010600030101010101" pitchFamily="2" charset="-122"/>
              </a:rPr>
              <a:t>stifle</a:t>
            </a:r>
            <a:r>
              <a:rPr lang="en-US" altLang="zh-CN" sz="3200">
                <a:solidFill>
                  <a:srgbClr val="000000"/>
                </a:solidFill>
                <a:latin typeface="Times New Roman" panose="02020603050405020304" pitchFamily="18" charset="0"/>
                <a:ea typeface="宋体" panose="02010600030101010101" pitchFamily="2" charset="-122"/>
              </a:rPr>
              <a:t> the surprised exclamation that emitted.  </a:t>
            </a:r>
            <a:endParaRPr lang="zh-CN" altLang="en-US" sz="3200">
              <a:solidFill>
                <a:srgbClr val="000000"/>
              </a:solidFill>
              <a:latin typeface="Times New Roman" panose="02020603050405020304" pitchFamily="18" charset="0"/>
              <a:ea typeface="宋体" panose="02010600030101010101" pitchFamily="2" charset="-122"/>
            </a:endParaRPr>
          </a:p>
        </p:txBody>
      </p:sp>
      <p:sp>
        <p:nvSpPr>
          <p:cNvPr id="11" name="文本框 10"/>
          <p:cNvSpPr txBox="1"/>
          <p:nvPr/>
        </p:nvSpPr>
        <p:spPr>
          <a:xfrm>
            <a:off x="1212215" y="4120515"/>
            <a:ext cx="8357235" cy="1383665"/>
          </a:xfrm>
          <a:prstGeom prst="rect">
            <a:avLst/>
          </a:prstGeom>
          <a:noFill/>
        </p:spPr>
        <p:txBody>
          <a:bodyPr wrap="square" rtlCol="0" anchor="t">
            <a:spAutoFit/>
          </a:bodyPr>
          <a:p>
            <a:r>
              <a:rPr lang="zh-CN" altLang="en-US" sz="2800"/>
              <a:t>看到这一幕，两个女孩下巴掉下，张大了眼睛。然后，他们伸出双手捂住嘴，抑制住发出的惊讶惊叹。女</a:t>
            </a: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687070" y="904875"/>
            <a:ext cx="10617835" cy="1076325"/>
          </a:xfrm>
          <a:prstGeom prst="rect">
            <a:avLst/>
          </a:prstGeom>
          <a:noFill/>
          <a:ln w="9525">
            <a:noFill/>
          </a:ln>
        </p:spPr>
        <p:txBody>
          <a:bodyPr wrap="square">
            <a:spAutoFit/>
          </a:bodyPr>
          <a:p>
            <a:pPr indent="0"/>
            <a:r>
              <a:rPr lang="zh-CN" altLang="en-US" sz="3200" b="0">
                <a:solidFill>
                  <a:srgbClr val="000000"/>
                </a:solidFill>
                <a:latin typeface="Times New Roman" panose="02020603050405020304" pitchFamily="18" charset="0"/>
                <a:ea typeface="宋体" panose="02010600030101010101" pitchFamily="2" charset="-122"/>
              </a:rPr>
              <a:t>The juice that ran  down their arms was as sweet and warm as the feeling they had inside.</a:t>
            </a:r>
            <a:endParaRPr lang="zh-CN" altLang="en-US" sz="3200" b="0">
              <a:solidFill>
                <a:srgbClr val="000000"/>
              </a:solidFill>
              <a:latin typeface="Times New Roman" panose="02020603050405020304" pitchFamily="18" charset="0"/>
              <a:ea typeface="宋体" panose="02010600030101010101" pitchFamily="2" charset="-122"/>
            </a:endParaRPr>
          </a:p>
        </p:txBody>
      </p:sp>
      <p:sp>
        <p:nvSpPr>
          <p:cNvPr id="8" name="文本框 7"/>
          <p:cNvSpPr txBox="1"/>
          <p:nvPr>
            <p:custDataLst>
              <p:tags r:id="rId1"/>
            </p:custDataLst>
          </p:nvPr>
        </p:nvSpPr>
        <p:spPr>
          <a:xfrm>
            <a:off x="861695" y="409575"/>
            <a:ext cx="5080000" cy="398780"/>
          </a:xfrm>
          <a:prstGeom prst="rect">
            <a:avLst/>
          </a:prstGeom>
          <a:noFill/>
          <a:ln w="9525">
            <a:noFill/>
          </a:ln>
        </p:spPr>
        <p:txBody>
          <a:bodyPr>
            <a:spAutoFit/>
          </a:bodyPr>
          <a:p>
            <a:pPr indent="0"/>
            <a:r>
              <a:rPr lang="zh-CN" altLang="en-US" sz="2000" b="1">
                <a:solidFill>
                  <a:srgbClr val="FF0000"/>
                </a:solidFill>
                <a:latin typeface="Times New Roman" panose="02020603050405020304" pitchFamily="18" charset="0"/>
                <a:ea typeface="宋体" panose="02010600030101010101" pitchFamily="2" charset="-122"/>
              </a:rPr>
              <a:t>表示重新认识助人后的升华</a:t>
            </a:r>
            <a:endParaRPr lang="zh-CN" altLang="en-US" sz="20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nvSpPr>
        <p:spPr>
          <a:xfrm>
            <a:off x="861695" y="1981200"/>
            <a:ext cx="9128760" cy="460375"/>
          </a:xfrm>
          <a:prstGeom prst="rect">
            <a:avLst/>
          </a:prstGeom>
          <a:noFill/>
        </p:spPr>
        <p:txBody>
          <a:bodyPr wrap="square" rtlCol="0" anchor="t">
            <a:spAutoFit/>
          </a:bodyPr>
          <a:p>
            <a:r>
              <a:rPr lang="zh-CN" altLang="en-US" sz="2400"/>
              <a:t>顺着他们手臂流下的果汁和他们内心的感觉一样甜蜜温暖。</a:t>
            </a:r>
            <a:endParaRPr lang="zh-CN" altLang="en-US" sz="2400"/>
          </a:p>
        </p:txBody>
      </p:sp>
      <p:sp>
        <p:nvSpPr>
          <p:cNvPr id="9" name="文本框 8"/>
          <p:cNvSpPr txBox="1"/>
          <p:nvPr/>
        </p:nvSpPr>
        <p:spPr>
          <a:xfrm>
            <a:off x="561975" y="2503170"/>
            <a:ext cx="10974070" cy="1076325"/>
          </a:xfrm>
          <a:prstGeom prst="rect">
            <a:avLst/>
          </a:prstGeom>
          <a:noFill/>
        </p:spPr>
        <p:txBody>
          <a:bodyPr wrap="square" rtlCol="0" anchor="t">
            <a:spAutoFit/>
          </a:bodyPr>
          <a:p>
            <a:r>
              <a:rPr lang="zh-CN" altLang="en-US" sz="3200">
                <a:solidFill>
                  <a:srgbClr val="000000"/>
                </a:solidFill>
                <a:latin typeface="Times New Roman" panose="02020603050405020304" pitchFamily="18" charset="0"/>
                <a:ea typeface="宋体" panose="02010600030101010101" pitchFamily="2" charset="-122"/>
              </a:rPr>
              <a:t>Jane and Sandy felt so grateful and lucky to have seen a warm heart through a cold face.</a:t>
            </a:r>
            <a:endParaRPr lang="zh-CN" altLang="en-US" sz="3200">
              <a:solidFill>
                <a:srgbClr val="000000"/>
              </a:solidFill>
              <a:latin typeface="Times New Roman" panose="02020603050405020304" pitchFamily="18" charset="0"/>
              <a:ea typeface="宋体" panose="02010600030101010101" pitchFamily="2" charset="-122"/>
            </a:endParaRPr>
          </a:p>
        </p:txBody>
      </p:sp>
      <p:sp>
        <p:nvSpPr>
          <p:cNvPr id="10" name="文本框 9"/>
          <p:cNvSpPr txBox="1"/>
          <p:nvPr/>
        </p:nvSpPr>
        <p:spPr>
          <a:xfrm>
            <a:off x="687070" y="3579495"/>
            <a:ext cx="11248390" cy="953135"/>
          </a:xfrm>
          <a:prstGeom prst="rect">
            <a:avLst/>
          </a:prstGeom>
          <a:noFill/>
        </p:spPr>
        <p:txBody>
          <a:bodyPr wrap="square" rtlCol="0" anchor="t">
            <a:spAutoFit/>
          </a:bodyPr>
          <a:p>
            <a:r>
              <a:rPr lang="zh-CN" altLang="en-US" sz="2800"/>
              <a:t>Jane和Sandy感到非常感激和幸运，能够透过冰冷的脸看到一颗温暖的心。</a:t>
            </a:r>
            <a:endParaRPr lang="zh-CN" altLang="en-US" sz="2800"/>
          </a:p>
        </p:txBody>
      </p:sp>
      <p:sp>
        <p:nvSpPr>
          <p:cNvPr id="12" name="文本框 11"/>
          <p:cNvSpPr txBox="1"/>
          <p:nvPr>
            <p:custDataLst>
              <p:tags r:id="rId2"/>
            </p:custDataLst>
          </p:nvPr>
        </p:nvSpPr>
        <p:spPr>
          <a:xfrm>
            <a:off x="561975" y="4532630"/>
            <a:ext cx="10617835" cy="1076325"/>
          </a:xfrm>
          <a:prstGeom prst="rect">
            <a:avLst/>
          </a:prstGeom>
          <a:noFill/>
          <a:ln w="9525">
            <a:noFill/>
          </a:ln>
        </p:spPr>
        <p:txBody>
          <a:bodyPr wrap="square">
            <a:spAutoFit/>
          </a:bodyPr>
          <a:p>
            <a:pPr indent="0"/>
            <a:r>
              <a:rPr lang="en-US" altLang="zh-CN" sz="3200" b="0">
                <a:solidFill>
                  <a:srgbClr val="000000"/>
                </a:solidFill>
                <a:latin typeface="Times New Roman" panose="02020603050405020304" pitchFamily="18" charset="0"/>
                <a:ea typeface="宋体" panose="02010600030101010101" pitchFamily="2" charset="-122"/>
              </a:rPr>
              <a:t>A</a:t>
            </a:r>
            <a:r>
              <a:rPr lang="zh-CN" altLang="en-US" sz="3200" b="0">
                <a:solidFill>
                  <a:srgbClr val="000000"/>
                </a:solidFill>
                <a:latin typeface="Times New Roman" panose="02020603050405020304" pitchFamily="18" charset="0"/>
                <a:ea typeface="宋体" panose="02010600030101010101" pitchFamily="2" charset="-122"/>
              </a:rPr>
              <a:t> beautiful soul appeared in front of them, which would </a:t>
            </a:r>
            <a:r>
              <a:rPr lang="en-US" altLang="zh-CN" sz="3200" b="0">
                <a:solidFill>
                  <a:srgbClr val="000000"/>
                </a:solidFill>
                <a:latin typeface="Times New Roman" panose="02020603050405020304" pitchFamily="18" charset="0"/>
                <a:ea typeface="宋体" panose="02010600030101010101" pitchFamily="2" charset="-122"/>
              </a:rPr>
              <a:t>only </a:t>
            </a:r>
            <a:r>
              <a:rPr lang="zh-CN" altLang="en-US" sz="3200" b="0">
                <a:solidFill>
                  <a:srgbClr val="000000"/>
                </a:solidFill>
                <a:latin typeface="Times New Roman" panose="02020603050405020304" pitchFamily="18" charset="0"/>
                <a:ea typeface="宋体" panose="02010600030101010101" pitchFamily="2" charset="-122"/>
              </a:rPr>
              <a:t>be revealed to people who cared enough.</a:t>
            </a:r>
            <a:endParaRPr lang="zh-CN" altLang="en-US" sz="3200" b="0">
              <a:solidFill>
                <a:srgbClr val="000000"/>
              </a:solidFill>
              <a:latin typeface="Times New Roman" panose="02020603050405020304" pitchFamily="18" charset="0"/>
              <a:ea typeface="宋体" panose="02010600030101010101" pitchFamily="2" charset="-122"/>
            </a:endParaRPr>
          </a:p>
        </p:txBody>
      </p:sp>
      <p:sp>
        <p:nvSpPr>
          <p:cNvPr id="13" name="文本框 12"/>
          <p:cNvSpPr txBox="1"/>
          <p:nvPr/>
        </p:nvSpPr>
        <p:spPr>
          <a:xfrm>
            <a:off x="861695" y="5670550"/>
            <a:ext cx="9736455" cy="460375"/>
          </a:xfrm>
          <a:prstGeom prst="rect">
            <a:avLst/>
          </a:prstGeom>
          <a:noFill/>
        </p:spPr>
        <p:txBody>
          <a:bodyPr wrap="square" rtlCol="0" anchor="t">
            <a:spAutoFit/>
          </a:bodyPr>
          <a:p>
            <a:r>
              <a:rPr lang="zh-CN" altLang="en-US" sz="2400"/>
              <a:t>一个美丽的灵魂出现在他们面前，这</a:t>
            </a:r>
            <a:r>
              <a:rPr lang="zh-CN" altLang="en-US" sz="2400"/>
              <a:t>只会向足够关心的人展示。</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20" y="4151087"/>
            <a:ext cx="12191580" cy="2679926"/>
          </a:xfrm>
          <a:prstGeom prst="rect">
            <a:avLst/>
          </a:prstGeom>
          <a:solidFill>
            <a:srgbClr val="E0F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210" y="0"/>
            <a:ext cx="12191580" cy="4168550"/>
          </a:xfrm>
          <a:prstGeom prst="rect">
            <a:avLst/>
          </a:prstGeom>
          <a:solidFill>
            <a:srgbClr val="D7F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Freeform 5"/>
          <p:cNvSpPr/>
          <p:nvPr/>
        </p:nvSpPr>
        <p:spPr bwMode="auto">
          <a:xfrm>
            <a:off x="1549104" y="166550"/>
            <a:ext cx="8802882" cy="6203815"/>
          </a:xfrm>
          <a:custGeom>
            <a:avLst/>
            <a:gdLst>
              <a:gd name="T0" fmla="*/ 1864 w 1917"/>
              <a:gd name="T1" fmla="*/ 707 h 1291"/>
              <a:gd name="T2" fmla="*/ 1792 w 1917"/>
              <a:gd name="T3" fmla="*/ 693 h 1291"/>
              <a:gd name="T4" fmla="*/ 1791 w 1917"/>
              <a:gd name="T5" fmla="*/ 693 h 1291"/>
              <a:gd name="T6" fmla="*/ 1785 w 1917"/>
              <a:gd name="T7" fmla="*/ 531 h 1291"/>
              <a:gd name="T8" fmla="*/ 1663 w 1917"/>
              <a:gd name="T9" fmla="*/ 390 h 1291"/>
              <a:gd name="T10" fmla="*/ 1633 w 1917"/>
              <a:gd name="T11" fmla="*/ 381 h 1291"/>
              <a:gd name="T12" fmla="*/ 1534 w 1917"/>
              <a:gd name="T13" fmla="*/ 284 h 1291"/>
              <a:gd name="T14" fmla="*/ 1491 w 1917"/>
              <a:gd name="T15" fmla="*/ 272 h 1291"/>
              <a:gd name="T16" fmla="*/ 1098 w 1917"/>
              <a:gd name="T17" fmla="*/ 0 h 1291"/>
              <a:gd name="T18" fmla="*/ 686 w 1917"/>
              <a:gd name="T19" fmla="*/ 335 h 1291"/>
              <a:gd name="T20" fmla="*/ 648 w 1917"/>
              <a:gd name="T21" fmla="*/ 360 h 1291"/>
              <a:gd name="T22" fmla="*/ 468 w 1917"/>
              <a:gd name="T23" fmla="*/ 302 h 1291"/>
              <a:gd name="T24" fmla="*/ 153 w 1917"/>
              <a:gd name="T25" fmla="*/ 625 h 1291"/>
              <a:gd name="T26" fmla="*/ 206 w 1917"/>
              <a:gd name="T27" fmla="*/ 806 h 1291"/>
              <a:gd name="T28" fmla="*/ 161 w 1917"/>
              <a:gd name="T29" fmla="*/ 865 h 1291"/>
              <a:gd name="T30" fmla="*/ 132 w 1917"/>
              <a:gd name="T31" fmla="*/ 862 h 1291"/>
              <a:gd name="T32" fmla="*/ 0 w 1917"/>
              <a:gd name="T33" fmla="*/ 976 h 1291"/>
              <a:gd name="T34" fmla="*/ 0 w 1917"/>
              <a:gd name="T35" fmla="*/ 1022 h 1291"/>
              <a:gd name="T36" fmla="*/ 132 w 1917"/>
              <a:gd name="T37" fmla="*/ 1137 h 1291"/>
              <a:gd name="T38" fmla="*/ 224 w 1917"/>
              <a:gd name="T39" fmla="*/ 1099 h 1291"/>
              <a:gd name="T40" fmla="*/ 236 w 1917"/>
              <a:gd name="T41" fmla="*/ 1100 h 1291"/>
              <a:gd name="T42" fmla="*/ 300 w 1917"/>
              <a:gd name="T43" fmla="*/ 1096 h 1291"/>
              <a:gd name="T44" fmla="*/ 301 w 1917"/>
              <a:gd name="T45" fmla="*/ 1096 h 1291"/>
              <a:gd name="T46" fmla="*/ 358 w 1917"/>
              <a:gd name="T47" fmla="*/ 1092 h 1291"/>
              <a:gd name="T48" fmla="*/ 358 w 1917"/>
              <a:gd name="T49" fmla="*/ 1092 h 1291"/>
              <a:gd name="T50" fmla="*/ 369 w 1917"/>
              <a:gd name="T51" fmla="*/ 1092 h 1291"/>
              <a:gd name="T52" fmla="*/ 573 w 1917"/>
              <a:gd name="T53" fmla="*/ 1101 h 1291"/>
              <a:gd name="T54" fmla="*/ 626 w 1917"/>
              <a:gd name="T55" fmla="*/ 1112 h 1291"/>
              <a:gd name="T56" fmla="*/ 700 w 1917"/>
              <a:gd name="T57" fmla="*/ 1136 h 1291"/>
              <a:gd name="T58" fmla="*/ 825 w 1917"/>
              <a:gd name="T59" fmla="*/ 1173 h 1291"/>
              <a:gd name="T60" fmla="*/ 1159 w 1917"/>
              <a:gd name="T61" fmla="*/ 1239 h 1291"/>
              <a:gd name="T62" fmla="*/ 1177 w 1917"/>
              <a:gd name="T63" fmla="*/ 1243 h 1291"/>
              <a:gd name="T64" fmla="*/ 1462 w 1917"/>
              <a:gd name="T65" fmla="*/ 1291 h 1291"/>
              <a:gd name="T66" fmla="*/ 1543 w 1917"/>
              <a:gd name="T67" fmla="*/ 1286 h 1291"/>
              <a:gd name="T68" fmla="*/ 1668 w 1917"/>
              <a:gd name="T69" fmla="*/ 1244 h 1291"/>
              <a:gd name="T70" fmla="*/ 1731 w 1917"/>
              <a:gd name="T71" fmla="*/ 1255 h 1291"/>
              <a:gd name="T72" fmla="*/ 1731 w 1917"/>
              <a:gd name="T73" fmla="*/ 1255 h 1291"/>
              <a:gd name="T74" fmla="*/ 1917 w 1917"/>
              <a:gd name="T75" fmla="*/ 1162 h 1291"/>
              <a:gd name="T76" fmla="*/ 1917 w 1917"/>
              <a:gd name="T77" fmla="*/ 739 h 1291"/>
              <a:gd name="T78" fmla="*/ 1864 w 1917"/>
              <a:gd name="T79" fmla="*/ 707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7" h="1291">
                <a:moveTo>
                  <a:pt x="1864" y="707"/>
                </a:moveTo>
                <a:cubicBezTo>
                  <a:pt x="1842" y="698"/>
                  <a:pt x="1817" y="693"/>
                  <a:pt x="1792" y="693"/>
                </a:cubicBezTo>
                <a:cubicBezTo>
                  <a:pt x="1792" y="693"/>
                  <a:pt x="1791" y="693"/>
                  <a:pt x="1791" y="693"/>
                </a:cubicBezTo>
                <a:cubicBezTo>
                  <a:pt x="1803" y="638"/>
                  <a:pt x="1801" y="581"/>
                  <a:pt x="1785" y="531"/>
                </a:cubicBezTo>
                <a:cubicBezTo>
                  <a:pt x="1764" y="464"/>
                  <a:pt x="1721" y="414"/>
                  <a:pt x="1663" y="390"/>
                </a:cubicBezTo>
                <a:cubicBezTo>
                  <a:pt x="1653" y="386"/>
                  <a:pt x="1643" y="383"/>
                  <a:pt x="1633" y="381"/>
                </a:cubicBezTo>
                <a:cubicBezTo>
                  <a:pt x="1615" y="337"/>
                  <a:pt x="1579" y="302"/>
                  <a:pt x="1534" y="284"/>
                </a:cubicBezTo>
                <a:cubicBezTo>
                  <a:pt x="1520" y="278"/>
                  <a:pt x="1506" y="274"/>
                  <a:pt x="1491" y="272"/>
                </a:cubicBezTo>
                <a:cubicBezTo>
                  <a:pt x="1427" y="109"/>
                  <a:pt x="1272" y="0"/>
                  <a:pt x="1098" y="0"/>
                </a:cubicBezTo>
                <a:cubicBezTo>
                  <a:pt x="901" y="0"/>
                  <a:pt x="731" y="140"/>
                  <a:pt x="686" y="335"/>
                </a:cubicBezTo>
                <a:cubicBezTo>
                  <a:pt x="672" y="340"/>
                  <a:pt x="659" y="349"/>
                  <a:pt x="648" y="360"/>
                </a:cubicBezTo>
                <a:cubicBezTo>
                  <a:pt x="595" y="323"/>
                  <a:pt x="532" y="302"/>
                  <a:pt x="468" y="302"/>
                </a:cubicBezTo>
                <a:cubicBezTo>
                  <a:pt x="294" y="302"/>
                  <a:pt x="153" y="447"/>
                  <a:pt x="153" y="625"/>
                </a:cubicBezTo>
                <a:cubicBezTo>
                  <a:pt x="153" y="690"/>
                  <a:pt x="171" y="753"/>
                  <a:pt x="206" y="806"/>
                </a:cubicBezTo>
                <a:cubicBezTo>
                  <a:pt x="185" y="819"/>
                  <a:pt x="168" y="840"/>
                  <a:pt x="161" y="865"/>
                </a:cubicBezTo>
                <a:cubicBezTo>
                  <a:pt x="151" y="863"/>
                  <a:pt x="142" y="862"/>
                  <a:pt x="132" y="862"/>
                </a:cubicBezTo>
                <a:cubicBezTo>
                  <a:pt x="66" y="862"/>
                  <a:pt x="11" y="911"/>
                  <a:pt x="0" y="976"/>
                </a:cubicBezTo>
                <a:cubicBezTo>
                  <a:pt x="0" y="1022"/>
                  <a:pt x="0" y="1022"/>
                  <a:pt x="0" y="1022"/>
                </a:cubicBezTo>
                <a:cubicBezTo>
                  <a:pt x="11" y="1087"/>
                  <a:pt x="66" y="1137"/>
                  <a:pt x="132" y="1137"/>
                </a:cubicBezTo>
                <a:cubicBezTo>
                  <a:pt x="167" y="1137"/>
                  <a:pt x="200" y="1123"/>
                  <a:pt x="224" y="1099"/>
                </a:cubicBezTo>
                <a:cubicBezTo>
                  <a:pt x="228" y="1099"/>
                  <a:pt x="232" y="1100"/>
                  <a:pt x="236" y="1100"/>
                </a:cubicBezTo>
                <a:cubicBezTo>
                  <a:pt x="258" y="1100"/>
                  <a:pt x="280" y="1097"/>
                  <a:pt x="300" y="1096"/>
                </a:cubicBezTo>
                <a:cubicBezTo>
                  <a:pt x="301" y="1096"/>
                  <a:pt x="301" y="1096"/>
                  <a:pt x="301" y="1096"/>
                </a:cubicBezTo>
                <a:cubicBezTo>
                  <a:pt x="321" y="1094"/>
                  <a:pt x="340" y="1092"/>
                  <a:pt x="358" y="1092"/>
                </a:cubicBezTo>
                <a:cubicBezTo>
                  <a:pt x="358" y="1092"/>
                  <a:pt x="358" y="1092"/>
                  <a:pt x="358" y="1092"/>
                </a:cubicBezTo>
                <a:cubicBezTo>
                  <a:pt x="369" y="1092"/>
                  <a:pt x="369" y="1092"/>
                  <a:pt x="369" y="1092"/>
                </a:cubicBezTo>
                <a:cubicBezTo>
                  <a:pt x="437" y="1092"/>
                  <a:pt x="506" y="1092"/>
                  <a:pt x="573" y="1101"/>
                </a:cubicBezTo>
                <a:cubicBezTo>
                  <a:pt x="590" y="1103"/>
                  <a:pt x="607" y="1106"/>
                  <a:pt x="626" y="1112"/>
                </a:cubicBezTo>
                <a:cubicBezTo>
                  <a:pt x="651" y="1119"/>
                  <a:pt x="676" y="1128"/>
                  <a:pt x="700" y="1136"/>
                </a:cubicBezTo>
                <a:cubicBezTo>
                  <a:pt x="740" y="1151"/>
                  <a:pt x="782" y="1166"/>
                  <a:pt x="825" y="1173"/>
                </a:cubicBezTo>
                <a:cubicBezTo>
                  <a:pt x="931" y="1190"/>
                  <a:pt x="1044" y="1209"/>
                  <a:pt x="1159" y="1239"/>
                </a:cubicBezTo>
                <a:cubicBezTo>
                  <a:pt x="1177" y="1243"/>
                  <a:pt x="1177" y="1243"/>
                  <a:pt x="1177" y="1243"/>
                </a:cubicBezTo>
                <a:cubicBezTo>
                  <a:pt x="1273" y="1268"/>
                  <a:pt x="1364" y="1291"/>
                  <a:pt x="1462" y="1291"/>
                </a:cubicBezTo>
                <a:cubicBezTo>
                  <a:pt x="1490" y="1291"/>
                  <a:pt x="1516" y="1290"/>
                  <a:pt x="1543" y="1286"/>
                </a:cubicBezTo>
                <a:cubicBezTo>
                  <a:pt x="1590" y="1279"/>
                  <a:pt x="1627" y="1267"/>
                  <a:pt x="1668" y="1244"/>
                </a:cubicBezTo>
                <a:cubicBezTo>
                  <a:pt x="1688" y="1251"/>
                  <a:pt x="1709" y="1255"/>
                  <a:pt x="1731" y="1255"/>
                </a:cubicBezTo>
                <a:cubicBezTo>
                  <a:pt x="1731" y="1255"/>
                  <a:pt x="1731" y="1255"/>
                  <a:pt x="1731" y="1255"/>
                </a:cubicBezTo>
                <a:cubicBezTo>
                  <a:pt x="1800" y="1255"/>
                  <a:pt x="1867" y="1220"/>
                  <a:pt x="1917" y="1162"/>
                </a:cubicBezTo>
                <a:cubicBezTo>
                  <a:pt x="1917" y="739"/>
                  <a:pt x="1917" y="739"/>
                  <a:pt x="1917" y="739"/>
                </a:cubicBezTo>
                <a:cubicBezTo>
                  <a:pt x="1901" y="726"/>
                  <a:pt x="1884" y="715"/>
                  <a:pt x="1864" y="7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Group 4"/>
          <p:cNvGrpSpPr>
            <a:grpSpLocks noChangeAspect="1"/>
          </p:cNvGrpSpPr>
          <p:nvPr/>
        </p:nvGrpSpPr>
        <p:grpSpPr bwMode="auto">
          <a:xfrm>
            <a:off x="-58057" y="-38100"/>
            <a:ext cx="12308114" cy="6934200"/>
            <a:chOff x="1650" y="-11"/>
            <a:chExt cx="4420" cy="4368"/>
          </a:xfrm>
        </p:grpSpPr>
        <p:sp>
          <p:nvSpPr>
            <p:cNvPr id="5"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3" name="图片 22"/>
          <p:cNvPicPr>
            <a:picLocks noChangeAspect="1"/>
          </p:cNvPicPr>
          <p:nvPr/>
        </p:nvPicPr>
        <p:blipFill>
          <a:blip r:embed="rId1"/>
          <a:stretch>
            <a:fillRect/>
          </a:stretch>
        </p:blipFill>
        <p:spPr>
          <a:xfrm>
            <a:off x="9796721" y="6116868"/>
            <a:ext cx="555265" cy="298998"/>
          </a:xfrm>
          <a:prstGeom prst="rect">
            <a:avLst/>
          </a:prstGeom>
        </p:spPr>
      </p:pic>
      <p:pic>
        <p:nvPicPr>
          <p:cNvPr id="25" name="图片 24"/>
          <p:cNvPicPr>
            <a:picLocks noChangeAspect="1"/>
          </p:cNvPicPr>
          <p:nvPr/>
        </p:nvPicPr>
        <p:blipFill>
          <a:blip r:embed="rId2"/>
          <a:stretch>
            <a:fillRect/>
          </a:stretch>
        </p:blipFill>
        <p:spPr>
          <a:xfrm>
            <a:off x="8380746" y="4819910"/>
            <a:ext cx="518061" cy="690767"/>
          </a:xfrm>
          <a:prstGeom prst="rect">
            <a:avLst/>
          </a:prstGeom>
        </p:spPr>
      </p:pic>
      <p:pic>
        <p:nvPicPr>
          <p:cNvPr id="26" name="图片 25"/>
          <p:cNvPicPr>
            <a:picLocks noChangeAspect="1"/>
          </p:cNvPicPr>
          <p:nvPr/>
        </p:nvPicPr>
        <p:blipFill>
          <a:blip r:embed="rId3"/>
          <a:stretch>
            <a:fillRect/>
          </a:stretch>
        </p:blipFill>
        <p:spPr>
          <a:xfrm>
            <a:off x="8639776" y="5452945"/>
            <a:ext cx="647842" cy="863813"/>
          </a:xfrm>
          <a:prstGeom prst="rect">
            <a:avLst/>
          </a:prstGeom>
        </p:spPr>
      </p:pic>
      <p:pic>
        <p:nvPicPr>
          <p:cNvPr id="27" name="图片 26"/>
          <p:cNvPicPr>
            <a:picLocks noChangeAspect="1"/>
          </p:cNvPicPr>
          <p:nvPr/>
        </p:nvPicPr>
        <p:blipFill>
          <a:blip r:embed="rId4"/>
          <a:stretch>
            <a:fillRect/>
          </a:stretch>
        </p:blipFill>
        <p:spPr>
          <a:xfrm>
            <a:off x="10816405" y="5644221"/>
            <a:ext cx="570823" cy="746481"/>
          </a:xfrm>
          <a:prstGeom prst="rect">
            <a:avLst/>
          </a:prstGeom>
        </p:spPr>
      </p:pic>
      <p:pic>
        <p:nvPicPr>
          <p:cNvPr id="30" name="图片 29"/>
          <p:cNvPicPr>
            <a:picLocks noChangeAspect="1"/>
          </p:cNvPicPr>
          <p:nvPr/>
        </p:nvPicPr>
        <p:blipFill>
          <a:blip r:embed="rId1"/>
          <a:stretch>
            <a:fillRect/>
          </a:stretch>
        </p:blipFill>
        <p:spPr>
          <a:xfrm>
            <a:off x="7794566" y="5792201"/>
            <a:ext cx="555265" cy="298998"/>
          </a:xfrm>
          <a:prstGeom prst="rect">
            <a:avLst/>
          </a:prstGeom>
        </p:spPr>
      </p:pic>
      <p:pic>
        <p:nvPicPr>
          <p:cNvPr id="31" name="图片 30"/>
          <p:cNvPicPr>
            <a:picLocks noChangeAspect="1"/>
          </p:cNvPicPr>
          <p:nvPr/>
        </p:nvPicPr>
        <p:blipFill>
          <a:blip r:embed="rId1"/>
          <a:stretch>
            <a:fillRect/>
          </a:stretch>
        </p:blipFill>
        <p:spPr>
          <a:xfrm>
            <a:off x="6163403" y="4634504"/>
            <a:ext cx="404831" cy="217994"/>
          </a:xfrm>
          <a:prstGeom prst="rect">
            <a:avLst/>
          </a:prstGeom>
        </p:spPr>
      </p:pic>
      <p:pic>
        <p:nvPicPr>
          <p:cNvPr id="34" name="图片 33"/>
          <p:cNvPicPr>
            <a:picLocks noChangeAspect="1"/>
          </p:cNvPicPr>
          <p:nvPr/>
        </p:nvPicPr>
        <p:blipFill>
          <a:blip r:embed="rId5"/>
          <a:stretch>
            <a:fillRect/>
          </a:stretch>
        </p:blipFill>
        <p:spPr>
          <a:xfrm>
            <a:off x="640767" y="470622"/>
            <a:ext cx="1104511" cy="971025"/>
          </a:xfrm>
          <a:prstGeom prst="rect">
            <a:avLst/>
          </a:prstGeom>
        </p:spPr>
      </p:pic>
      <p:pic>
        <p:nvPicPr>
          <p:cNvPr id="2" name="图形 1"/>
          <p:cNvPicPr>
            <a:picLocks noChangeAspect="1"/>
          </p:cNvPicPr>
          <p:nvPr/>
        </p:nvPicPr>
        <p:blipFill>
          <a:blip r:embed="rId6"/>
          <a:stretch>
            <a:fillRect/>
          </a:stretch>
        </p:blipFill>
        <p:spPr>
          <a:xfrm>
            <a:off x="5076793" y="3654094"/>
            <a:ext cx="2069540" cy="2716271"/>
          </a:xfrm>
          <a:prstGeom prst="rect">
            <a:avLst/>
          </a:prstGeom>
        </p:spPr>
      </p:pic>
      <p:pic>
        <p:nvPicPr>
          <p:cNvPr id="4" name="图片 3"/>
          <p:cNvPicPr>
            <a:picLocks noChangeAspect="1"/>
          </p:cNvPicPr>
          <p:nvPr/>
        </p:nvPicPr>
        <p:blipFill>
          <a:blip r:embed="rId7"/>
          <a:stretch>
            <a:fillRect/>
          </a:stretch>
        </p:blipFill>
        <p:spPr>
          <a:xfrm>
            <a:off x="6945241" y="3492434"/>
            <a:ext cx="2357806" cy="3072700"/>
          </a:xfrm>
          <a:prstGeom prst="rect">
            <a:avLst/>
          </a:prstGeom>
        </p:spPr>
      </p:pic>
      <p:pic>
        <p:nvPicPr>
          <p:cNvPr id="9" name="图片 8"/>
          <p:cNvPicPr>
            <a:picLocks noChangeAspect="1"/>
          </p:cNvPicPr>
          <p:nvPr/>
        </p:nvPicPr>
        <p:blipFill>
          <a:blip r:embed="rId8"/>
          <a:stretch>
            <a:fillRect/>
          </a:stretch>
        </p:blipFill>
        <p:spPr>
          <a:xfrm>
            <a:off x="8999600" y="3495730"/>
            <a:ext cx="1864204" cy="2912898"/>
          </a:xfrm>
          <a:prstGeom prst="rect">
            <a:avLst/>
          </a:prstGeom>
        </p:spPr>
      </p:pic>
      <p:pic>
        <p:nvPicPr>
          <p:cNvPr id="10" name="图片 9"/>
          <p:cNvPicPr>
            <a:picLocks noChangeAspect="1"/>
          </p:cNvPicPr>
          <p:nvPr/>
        </p:nvPicPr>
        <p:blipFill>
          <a:blip r:embed="rId9"/>
          <a:stretch>
            <a:fillRect/>
          </a:stretch>
        </p:blipFill>
        <p:spPr>
          <a:xfrm>
            <a:off x="10597715" y="369711"/>
            <a:ext cx="647842" cy="508125"/>
          </a:xfrm>
          <a:prstGeom prst="rect">
            <a:avLst/>
          </a:prstGeom>
        </p:spPr>
      </p:pic>
      <p:pic>
        <p:nvPicPr>
          <p:cNvPr id="50" name="图片 49"/>
          <p:cNvPicPr>
            <a:picLocks noChangeAspect="1"/>
          </p:cNvPicPr>
          <p:nvPr/>
        </p:nvPicPr>
        <p:blipFill>
          <a:blip r:embed="rId9"/>
          <a:stretch>
            <a:fillRect/>
          </a:stretch>
        </p:blipFill>
        <p:spPr>
          <a:xfrm>
            <a:off x="9704144" y="652931"/>
            <a:ext cx="647842" cy="508125"/>
          </a:xfrm>
          <a:prstGeom prst="rect">
            <a:avLst/>
          </a:prstGeom>
        </p:spPr>
      </p:pic>
      <p:pic>
        <p:nvPicPr>
          <p:cNvPr id="11" name="图片 10"/>
          <p:cNvPicPr>
            <a:picLocks noChangeAspect="1"/>
          </p:cNvPicPr>
          <p:nvPr/>
        </p:nvPicPr>
        <p:blipFill>
          <a:blip r:embed="rId10"/>
          <a:stretch>
            <a:fillRect/>
          </a:stretch>
        </p:blipFill>
        <p:spPr>
          <a:xfrm>
            <a:off x="1004162" y="3138779"/>
            <a:ext cx="4115497" cy="3190540"/>
          </a:xfrm>
          <a:prstGeom prst="rect">
            <a:avLst/>
          </a:prstGeom>
        </p:spPr>
      </p:pic>
      <p:pic>
        <p:nvPicPr>
          <p:cNvPr id="16" name="图形 15"/>
          <p:cNvPicPr>
            <a:picLocks noChangeAspect="1"/>
          </p:cNvPicPr>
          <p:nvPr/>
        </p:nvPicPr>
        <p:blipFill>
          <a:blip r:embed="rId11"/>
          <a:stretch>
            <a:fillRect/>
          </a:stretch>
        </p:blipFill>
        <p:spPr>
          <a:xfrm>
            <a:off x="4914800" y="991632"/>
            <a:ext cx="2362401" cy="1378067"/>
          </a:xfrm>
          <a:prstGeom prst="rect">
            <a:avLst/>
          </a:prstGeom>
        </p:spPr>
      </p:pic>
      <p:sp>
        <p:nvSpPr>
          <p:cNvPr id="32" name="文本框 31"/>
          <p:cNvSpPr txBox="1"/>
          <p:nvPr/>
        </p:nvSpPr>
        <p:spPr>
          <a:xfrm>
            <a:off x="5400040" y="906780"/>
            <a:ext cx="3239770" cy="1861185"/>
          </a:xfrm>
          <a:prstGeom prst="rect">
            <a:avLst/>
          </a:prstGeom>
          <a:noFill/>
          <a:effectLst>
            <a:outerShdw blurRad="50800" dist="38100" dir="5400000" algn="t" rotWithShape="0">
              <a:prstClr val="black">
                <a:alpha val="40000"/>
              </a:prstClr>
            </a:outerShdw>
          </a:effectLst>
        </p:spPr>
        <p:txBody>
          <a:bodyPr wrap="square" rtlCol="0">
            <a:spAutoFit/>
          </a:bodyPr>
          <a:lstStyle/>
          <a:p>
            <a:pPr algn="just"/>
            <a:r>
              <a:rPr lang="en-US" altLang="zh-CN" sz="11500" b="1" dirty="0">
                <a:ln w="28575">
                  <a:solidFill>
                    <a:schemeClr val="bg1"/>
                  </a:solidFill>
                </a:ln>
                <a:solidFill>
                  <a:schemeClr val="accent1"/>
                </a:solidFill>
                <a:latin typeface="Aharoni" panose="02010803020104030203" pitchFamily="2" charset="-79"/>
                <a:ea typeface="微软雅黑" panose="020B0503020204020204" pitchFamily="34" charset="-122"/>
                <a:cs typeface="Aharoni" panose="02010803020104030203" pitchFamily="2" charset="-79"/>
              </a:rPr>
              <a:t>01</a:t>
            </a:r>
            <a:endParaRPr lang="zh-CN" altLang="en-US" sz="11500" b="1" dirty="0">
              <a:ln w="28575">
                <a:solidFill>
                  <a:schemeClr val="bg1"/>
                </a:solidFill>
              </a:ln>
              <a:solidFill>
                <a:schemeClr val="accent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35" name="文本框 34"/>
          <p:cNvSpPr txBox="1"/>
          <p:nvPr/>
        </p:nvSpPr>
        <p:spPr>
          <a:xfrm>
            <a:off x="4351020" y="2520950"/>
            <a:ext cx="4288790" cy="583565"/>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故事线及评卷细则</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4" name="文本框 13"/>
          <p:cNvSpPr txBox="1"/>
          <p:nvPr/>
        </p:nvSpPr>
        <p:spPr>
          <a:xfrm>
            <a:off x="365125" y="151765"/>
            <a:ext cx="11367770" cy="6580505"/>
          </a:xfrm>
          <a:prstGeom prst="rect">
            <a:avLst/>
          </a:prstGeom>
          <a:noFill/>
        </p:spPr>
        <p:txBody>
          <a:bodyPr wrap="square" rtlCol="0" anchor="t">
            <a:spAutoFit/>
          </a:bodyPr>
          <a:p>
            <a:pPr indent="0" fontAlgn="auto">
              <a:lnSpc>
                <a:spcPts val="2200"/>
              </a:lnSpc>
            </a:pPr>
            <a:r>
              <a:rPr lang="en-US" altLang="zh-CN" sz="2000"/>
              <a:t>      </a:t>
            </a:r>
            <a:r>
              <a:rPr lang="zh-CN" altLang="en-US" sz="2000"/>
              <a:t>Sandy and Jane came to see the jobo tree on the hilltop again. Jobos were their favorite fruit,but the tree belonged to a lady who lived in the house by the hill.They heard she was difficult,but that sometimes she would give fruit in return for an errand（差使）.</a:t>
            </a:r>
            <a:endParaRPr lang="zh-CN" altLang="en-US" sz="2000"/>
          </a:p>
          <a:p>
            <a:pPr indent="0" fontAlgn="auto">
              <a:lnSpc>
                <a:spcPts val="2200"/>
              </a:lnSpc>
            </a:pPr>
            <a:r>
              <a:rPr lang="en-US" altLang="zh-CN" sz="2000"/>
              <a:t>  </a:t>
            </a:r>
            <a:r>
              <a:rPr lang="zh-CN" altLang="en-US" sz="2000"/>
              <a:t>The girls finally gathered their courage to knock on her door. An elderly woman with a fierce look answered, staring down at the girls. “We heard...” said Sandy, her voice shaky, “that you give jobos in payment for running an errand.”</a:t>
            </a:r>
            <a:endParaRPr lang="zh-CN" altLang="en-US" sz="2000"/>
          </a:p>
          <a:p>
            <a:pPr indent="0" fontAlgn="auto">
              <a:lnSpc>
                <a:spcPts val="2200"/>
              </a:lnSpc>
            </a:pPr>
            <a:r>
              <a:rPr lang="en-US" altLang="zh-CN" sz="2000"/>
              <a:t>     </a:t>
            </a:r>
            <a:r>
              <a:rPr lang="zh-CN" altLang="en-US" sz="2000"/>
              <a:t>The lady raised one eyebrow, then went into the kitchen and took two baskets. She pushed them</a:t>
            </a:r>
            <a:endParaRPr lang="zh-CN" altLang="en-US" sz="2000"/>
          </a:p>
          <a:p>
            <a:pPr indent="0" fontAlgn="auto">
              <a:lnSpc>
                <a:spcPts val="2200"/>
              </a:lnSpc>
            </a:pPr>
            <a:r>
              <a:rPr lang="zh-CN" altLang="en-US" sz="2000"/>
              <a:t>into the girls’ hands. “Go fill these with jobos,and come right back."</a:t>
            </a:r>
            <a:endParaRPr lang="zh-CN" altLang="en-US" sz="2000"/>
          </a:p>
          <a:p>
            <a:pPr indent="0" fontAlgn="auto">
              <a:lnSpc>
                <a:spcPts val="2200"/>
              </a:lnSpc>
            </a:pPr>
            <a:r>
              <a:rPr lang="en-US" altLang="zh-CN" sz="2000"/>
              <a:t>     </a:t>
            </a:r>
            <a:r>
              <a:rPr lang="zh-CN" altLang="en-US" sz="2000"/>
              <a:t>The girls raced up the hill to the tree and filled the baskets with the ripest jobos.Back at the house, the lady filled a bag with rice and handed it to Sandy. “Take this bag and one basket of jobos to the Brown family. And ask them for the payment,” the lady added with a tight smile.“If you return without the payment,you won’t get the fruit.”</a:t>
            </a:r>
            <a:endParaRPr lang="zh-CN" altLang="en-US" sz="2000"/>
          </a:p>
          <a:p>
            <a:pPr indent="0" fontAlgn="auto">
              <a:lnSpc>
                <a:spcPts val="2200"/>
              </a:lnSpc>
            </a:pPr>
            <a:r>
              <a:rPr lang="zh-CN" altLang="en-US" sz="2000"/>
              <a:t>The girls struggled all the way with the bag and the basket.When they were there, Mrs.Brown answered the door. Inside on the floor were three little children, </a:t>
            </a:r>
            <a:r>
              <a:rPr lang="zh-CN" altLang="en-US" sz="2000"/>
              <a:t>each painting something on papers. Mr.Brown was lying sick in bed. Times were hard.</a:t>
            </a:r>
            <a:endParaRPr lang="zh-CN" altLang="en-US" sz="2000"/>
          </a:p>
          <a:p>
            <a:pPr indent="0" fontAlgn="auto">
              <a:lnSpc>
                <a:spcPts val="2200"/>
              </a:lnSpc>
            </a:pPr>
            <a:r>
              <a:rPr lang="en-US" altLang="zh-CN" sz="2000"/>
              <a:t>    </a:t>
            </a:r>
            <a:r>
              <a:rPr lang="zh-CN" altLang="en-US" sz="2000"/>
              <a:t>The girls handed her the food. “This is from the lady with the jobo tree,”said Sandy.</a:t>
            </a:r>
            <a:endParaRPr lang="zh-CN" altLang="en-US" sz="2000"/>
          </a:p>
          <a:p>
            <a:pPr indent="0" fontAlgn="auto">
              <a:lnSpc>
                <a:spcPts val="2200"/>
              </a:lnSpc>
            </a:pPr>
            <a:r>
              <a:rPr lang="zh-CN" altLang="en-US" sz="2000"/>
              <a:t>“She asked for the payment,too.”Jane said awkwardly.</a:t>
            </a:r>
            <a:endParaRPr lang="zh-CN" altLang="en-US" sz="2000"/>
          </a:p>
          <a:p>
            <a:pPr indent="0" fontAlgn="auto">
              <a:lnSpc>
                <a:spcPts val="2200"/>
              </a:lnSpc>
            </a:pPr>
            <a:r>
              <a:rPr lang="zh-CN" altLang="en-US" sz="2000"/>
              <a:t>“The payment! The payment!” The children repeated, waving the paper in their hands happily.</a:t>
            </a:r>
            <a:endParaRPr lang="zh-CN" altLang="en-US" sz="2000"/>
          </a:p>
          <a:p>
            <a:pPr indent="0" fontAlgn="auto">
              <a:lnSpc>
                <a:spcPts val="2200"/>
              </a:lnSpc>
            </a:pPr>
            <a:r>
              <a:rPr lang="en-US" altLang="zh-CN" sz="2000"/>
              <a:t>     </a:t>
            </a:r>
            <a:r>
              <a:rPr lang="zh-CN" altLang="en-US" sz="2000"/>
              <a:t>Sandy and Jane looked at each other strangely. With a smile,Mrs.Brown handed Sandy a large sealed（密封的）envelope so full that it was almost starting to break open. The girls said goodbye and left quickly.“I wonder,”Sandy murmured,“whether Mrs.Brown can afford to pay for that food.”</a:t>
            </a:r>
            <a:endParaRPr lang="zh-CN" altLang="en-US" sz="2000"/>
          </a:p>
          <a:p>
            <a:pPr indent="0" fontAlgn="auto">
              <a:lnSpc>
                <a:spcPts val="2200"/>
              </a:lnSpc>
            </a:pPr>
            <a:r>
              <a:rPr lang="zh-CN" altLang="en-US" sz="2000"/>
              <a:t> </a:t>
            </a:r>
            <a:r>
              <a:rPr lang="en-US" altLang="zh-CN" sz="2000"/>
              <a:t>      </a:t>
            </a:r>
            <a:r>
              <a:rPr lang="zh-CN" altLang="en-US" sz="2000" b="1" i="1">
                <a:solidFill>
                  <a:srgbClr val="FF0000"/>
                </a:solidFill>
              </a:rPr>
              <a:t>Worried,the two girls discussed what was in the envelope as they walked back.</a:t>
            </a:r>
            <a:endParaRPr lang="zh-CN" altLang="en-US" sz="2000" b="1" i="1">
              <a:solidFill>
                <a:srgbClr val="FF0000"/>
              </a:solidFill>
            </a:endParaRPr>
          </a:p>
          <a:p>
            <a:pPr indent="0" fontAlgn="auto">
              <a:lnSpc>
                <a:spcPts val="2200"/>
              </a:lnSpc>
            </a:pPr>
            <a:r>
              <a:rPr lang="en-US" altLang="zh-CN" sz="2000" b="1" i="1">
                <a:solidFill>
                  <a:srgbClr val="FF0000"/>
                </a:solidFill>
              </a:rPr>
              <a:t>       </a:t>
            </a:r>
            <a:r>
              <a:rPr lang="zh-CN" altLang="en-US" sz="2000" b="1" i="1">
                <a:solidFill>
                  <a:srgbClr val="FF0000"/>
                </a:solidFill>
              </a:rPr>
              <a:t>The lady opened the envelope,took out a pile of papers, and smiled.</a:t>
            </a:r>
            <a:endParaRPr lang="zh-CN" altLang="en-US" sz="2000" b="1" i="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58057" y="-3810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8" name="MH_Other_6"/>
          <p:cNvSpPr/>
          <p:nvPr>
            <p:custDataLst>
              <p:tags r:id="rId1"/>
            </p:custDataLst>
          </p:nvPr>
        </p:nvSpPr>
        <p:spPr>
          <a:xfrm>
            <a:off x="1131570" y="0"/>
            <a:ext cx="190119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故事</a:t>
            </a: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线</a:t>
            </a:r>
            <a:endPar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pic>
        <p:nvPicPr>
          <p:cNvPr id="33" name="图形 4"/>
          <p:cNvPicPr>
            <a:picLocks noChangeAspect="1"/>
          </p:cNvPicPr>
          <p:nvPr>
            <p:custDataLst>
              <p:tags r:id="rId2"/>
            </p:custDataLst>
          </p:nvPr>
        </p:nvPicPr>
        <p:blipFill>
          <a:blip r:embed="rId3" cstate="screen">
            <a:extLst>
              <a:ext uri="{96DAC541-7B7A-43D3-8B79-37D633B846F1}">
                <asvg:svgBlip xmlns:asvg="http://schemas.microsoft.com/office/drawing/2016/SVG/main" r:embed="rId4"/>
              </a:ext>
            </a:extLst>
          </a:blip>
          <a:stretch>
            <a:fillRect/>
          </a:stretch>
        </p:blipFill>
        <p:spPr>
          <a:xfrm rot="1741364">
            <a:off x="10891095" y="4386584"/>
            <a:ext cx="526548" cy="737167"/>
          </a:xfrm>
          <a:prstGeom prst="rect">
            <a:avLst/>
          </a:prstGeom>
        </p:spPr>
      </p:pic>
      <p:pic>
        <p:nvPicPr>
          <p:cNvPr id="34" name="图形 11"/>
          <p:cNvPicPr>
            <a:picLocks noChangeAspect="1"/>
          </p:cNvPicPr>
          <p:nvPr>
            <p:custDataLst>
              <p:tags r:id="rId5"/>
            </p:custDataLst>
          </p:nvPr>
        </p:nvPicPr>
        <p:blipFill>
          <a:blip r:embed="rId6" cstate="screen">
            <a:extLst>
              <a:ext uri="{96DAC541-7B7A-43D3-8B79-37D633B846F1}">
                <asvg:svgBlip xmlns:asvg="http://schemas.microsoft.com/office/drawing/2016/SVG/main" r:embed="rId7"/>
              </a:ext>
            </a:extLst>
          </a:blip>
          <a:stretch>
            <a:fillRect/>
          </a:stretch>
        </p:blipFill>
        <p:spPr>
          <a:xfrm rot="10800000">
            <a:off x="11782807" y="1199405"/>
            <a:ext cx="335710" cy="335710"/>
          </a:xfrm>
          <a:prstGeom prst="rect">
            <a:avLst/>
          </a:prstGeom>
        </p:spPr>
      </p:pic>
      <p:sp>
        <p:nvSpPr>
          <p:cNvPr id="35" name="五角星 34"/>
          <p:cNvSpPr/>
          <p:nvPr>
            <p:custDataLst>
              <p:tags r:id="rId8"/>
            </p:custDataLst>
          </p:nvPr>
        </p:nvSpPr>
        <p:spPr>
          <a:xfrm rot="19903756">
            <a:off x="819412" y="3433074"/>
            <a:ext cx="1056364" cy="1056364"/>
          </a:xfrm>
          <a:prstGeom prst="star5">
            <a:avLst>
              <a:gd name="adj" fmla="val 23926"/>
              <a:gd name="hf" fmla="val 105146"/>
              <a:gd name="vf" fmla="val 110557"/>
            </a:avLst>
          </a:prstGeom>
          <a:blipFill dpi="0" rotWithShape="1">
            <a:blip r:embed="rId9">
              <a:extLst>
                <a:ext uri="{28A0092B-C50C-407E-A947-70E740481C1C}">
                  <a14:useLocalDpi xmlns:a14="http://schemas.microsoft.com/office/drawing/2010/main" val="0"/>
                </a:ext>
              </a:extLst>
            </a:blip>
            <a:srcRect/>
            <a:stretch>
              <a:fillRect/>
            </a:stretch>
          </a:blipFill>
          <a:ln w="28575">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五角星 35"/>
          <p:cNvSpPr/>
          <p:nvPr>
            <p:custDataLst>
              <p:tags r:id="rId10"/>
            </p:custDataLst>
          </p:nvPr>
        </p:nvSpPr>
        <p:spPr>
          <a:xfrm rot="21380687">
            <a:off x="1224838" y="5213578"/>
            <a:ext cx="611191" cy="611191"/>
          </a:xfrm>
          <a:prstGeom prst="star5">
            <a:avLst>
              <a:gd name="adj" fmla="val 23926"/>
              <a:gd name="hf" fmla="val 105146"/>
              <a:gd name="vf" fmla="val 110557"/>
            </a:avLst>
          </a:prstGeom>
          <a:blipFill dpi="0" rotWithShape="1">
            <a:blip r:embed="rId11">
              <a:extLst>
                <a:ext uri="{28A0092B-C50C-407E-A947-70E740481C1C}">
                  <a14:useLocalDpi xmlns:a14="http://schemas.microsoft.com/office/drawing/2010/main" val="0"/>
                </a:ext>
              </a:extLst>
            </a:blip>
            <a:srcRect/>
            <a:stretch>
              <a:fillRect/>
            </a:stretch>
          </a:blipFill>
          <a:ln w="28575">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五角星 36"/>
          <p:cNvSpPr/>
          <p:nvPr>
            <p:custDataLst>
              <p:tags r:id="rId12"/>
            </p:custDataLst>
          </p:nvPr>
        </p:nvSpPr>
        <p:spPr>
          <a:xfrm rot="19938392">
            <a:off x="3117674" y="5130908"/>
            <a:ext cx="486379" cy="486379"/>
          </a:xfrm>
          <a:prstGeom prst="star5">
            <a:avLst>
              <a:gd name="adj" fmla="val 23926"/>
              <a:gd name="hf" fmla="val 105146"/>
              <a:gd name="vf" fmla="val 110557"/>
            </a:avLst>
          </a:prstGeom>
          <a:solidFill>
            <a:srgbClr val="FFFF00"/>
          </a:solidFill>
          <a:ln w="28575">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五角星 37"/>
          <p:cNvSpPr/>
          <p:nvPr>
            <p:custDataLst>
              <p:tags r:id="rId13"/>
            </p:custDataLst>
          </p:nvPr>
        </p:nvSpPr>
        <p:spPr>
          <a:xfrm rot="19938392">
            <a:off x="2231918" y="4663640"/>
            <a:ext cx="486379" cy="486379"/>
          </a:xfrm>
          <a:prstGeom prst="star5">
            <a:avLst>
              <a:gd name="adj" fmla="val 23926"/>
              <a:gd name="hf" fmla="val 105146"/>
              <a:gd name="vf" fmla="val 110557"/>
            </a:avLst>
          </a:prstGeom>
          <a:blipFill dpi="0" rotWithShape="1">
            <a:blip r:embed="rId14">
              <a:extLst>
                <a:ext uri="{28A0092B-C50C-407E-A947-70E740481C1C}">
                  <a14:useLocalDpi xmlns:a14="http://schemas.microsoft.com/office/drawing/2010/main" val="0"/>
                </a:ext>
              </a:extLst>
            </a:blip>
            <a:srcRect/>
            <a:stretch>
              <a:fillRect/>
            </a:stretch>
          </a:blipFill>
          <a:ln w="28575">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五角星 38"/>
          <p:cNvSpPr/>
          <p:nvPr>
            <p:custDataLst>
              <p:tags r:id="rId15"/>
            </p:custDataLst>
          </p:nvPr>
        </p:nvSpPr>
        <p:spPr>
          <a:xfrm>
            <a:off x="8238588" y="5078667"/>
            <a:ext cx="337916" cy="337916"/>
          </a:xfrm>
          <a:prstGeom prst="star5">
            <a:avLst>
              <a:gd name="adj" fmla="val 23926"/>
              <a:gd name="hf" fmla="val 105146"/>
              <a:gd name="vf" fmla="val 110557"/>
            </a:avLst>
          </a:prstGeom>
          <a:blipFill dpi="0" rotWithShape="1">
            <a:blip r:embed="rId9">
              <a:extLst>
                <a:ext uri="{28A0092B-C50C-407E-A947-70E740481C1C}">
                  <a14:useLocalDpi xmlns:a14="http://schemas.microsoft.com/office/drawing/2010/main" val="0"/>
                </a:ext>
              </a:extLst>
            </a:blip>
            <a:srcRect/>
            <a:stretch>
              <a:fillRect/>
            </a:stretch>
          </a:blipFill>
          <a:ln w="19050">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五角星 39"/>
          <p:cNvSpPr/>
          <p:nvPr>
            <p:custDataLst>
              <p:tags r:id="rId16"/>
            </p:custDataLst>
          </p:nvPr>
        </p:nvSpPr>
        <p:spPr>
          <a:xfrm>
            <a:off x="10611231" y="5074772"/>
            <a:ext cx="248460" cy="248460"/>
          </a:xfrm>
          <a:prstGeom prst="star5">
            <a:avLst>
              <a:gd name="adj" fmla="val 23926"/>
              <a:gd name="hf" fmla="val 105146"/>
              <a:gd name="vf" fmla="val 110557"/>
            </a:avLst>
          </a:prstGeom>
          <a:blipFill dpi="0" rotWithShape="1">
            <a:blip r:embed="rId9">
              <a:extLst>
                <a:ext uri="{28A0092B-C50C-407E-A947-70E740481C1C}">
                  <a14:useLocalDpi xmlns:a14="http://schemas.microsoft.com/office/drawing/2010/main" val="0"/>
                </a:ext>
              </a:extLst>
            </a:blip>
            <a:srcRect/>
            <a:stretch>
              <a:fillRect/>
            </a:stretch>
          </a:blipFill>
          <a:ln w="12700">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五角星 40"/>
          <p:cNvSpPr/>
          <p:nvPr>
            <p:custDataLst>
              <p:tags r:id="rId17"/>
            </p:custDataLst>
          </p:nvPr>
        </p:nvSpPr>
        <p:spPr>
          <a:xfrm>
            <a:off x="11295823" y="5399229"/>
            <a:ext cx="124229" cy="124229"/>
          </a:xfrm>
          <a:prstGeom prst="star5">
            <a:avLst>
              <a:gd name="adj" fmla="val 23926"/>
              <a:gd name="hf" fmla="val 105146"/>
              <a:gd name="vf" fmla="val 110557"/>
            </a:avLst>
          </a:prstGeom>
          <a:solidFill>
            <a:srgbClr val="FFFF00"/>
          </a:solidFill>
          <a:ln w="12700">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五角星 41"/>
          <p:cNvSpPr/>
          <p:nvPr>
            <p:custDataLst>
              <p:tags r:id="rId18"/>
            </p:custDataLst>
          </p:nvPr>
        </p:nvSpPr>
        <p:spPr>
          <a:xfrm rot="19922997">
            <a:off x="10870195" y="4565299"/>
            <a:ext cx="191732" cy="191732"/>
          </a:xfrm>
          <a:prstGeom prst="star5">
            <a:avLst>
              <a:gd name="adj" fmla="val 23926"/>
              <a:gd name="hf" fmla="val 105146"/>
              <a:gd name="vf" fmla="val 110557"/>
            </a:avLst>
          </a:prstGeom>
          <a:blipFill dpi="0" rotWithShape="1">
            <a:blip r:embed="rId14">
              <a:extLst>
                <a:ext uri="{28A0092B-C50C-407E-A947-70E740481C1C}">
                  <a14:useLocalDpi xmlns:a14="http://schemas.microsoft.com/office/drawing/2010/main" val="0"/>
                </a:ext>
              </a:extLst>
            </a:blip>
            <a:srcRect/>
            <a:stretch>
              <a:fillRect/>
            </a:stretch>
          </a:blipFill>
          <a:ln w="12700">
            <a:solidFill>
              <a:srgbClr val="804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文本框 42"/>
          <p:cNvSpPr txBox="1"/>
          <p:nvPr>
            <p:custDataLst>
              <p:tags r:id="rId19"/>
            </p:custDataLst>
          </p:nvPr>
        </p:nvSpPr>
        <p:spPr>
          <a:xfrm>
            <a:off x="2364740" y="3429000"/>
            <a:ext cx="6129020" cy="727710"/>
          </a:xfrm>
          <a:prstGeom prst="rect">
            <a:avLst/>
          </a:prstGeom>
          <a:solidFill>
            <a:sysClr val="window" lastClr="FFFFFF"/>
          </a:solidFill>
          <a:ln w="19050">
            <a:solidFill>
              <a:sysClr val="windowText" lastClr="000000"/>
            </a:solidFil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人与社会：</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助人类</a:t>
            </a:r>
            <a:endPar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44" name="文本框 43"/>
          <p:cNvSpPr txBox="1"/>
          <p:nvPr>
            <p:custDataLst>
              <p:tags r:id="rId20"/>
            </p:custDataLst>
          </p:nvPr>
        </p:nvSpPr>
        <p:spPr>
          <a:xfrm>
            <a:off x="2517140" y="5045710"/>
            <a:ext cx="3321050" cy="639445"/>
          </a:xfrm>
          <a:prstGeom prst="rect">
            <a:avLst/>
          </a:prstGeom>
          <a:solidFill>
            <a:sysClr val="window" lastClr="FFFFFF"/>
          </a:solidFill>
          <a:ln w="19050">
            <a:solidFill>
              <a:sysClr val="windowText" lastClr="000000"/>
            </a:solidFil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第</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三人称</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视角</a:t>
            </a:r>
            <a:endPar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45" name="MH_Other_6"/>
          <p:cNvSpPr/>
          <p:nvPr>
            <p:custDataLst>
              <p:tags r:id="rId21"/>
            </p:custDataLst>
          </p:nvPr>
        </p:nvSpPr>
        <p:spPr>
          <a:xfrm>
            <a:off x="440055" y="3225800"/>
            <a:ext cx="1623060" cy="84836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主题</a:t>
            </a:r>
            <a:endPar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46" name="MH_Other_6"/>
          <p:cNvSpPr/>
          <p:nvPr>
            <p:custDataLst>
              <p:tags r:id="rId22"/>
            </p:custDataLst>
          </p:nvPr>
        </p:nvSpPr>
        <p:spPr>
          <a:xfrm>
            <a:off x="440055" y="4853940"/>
            <a:ext cx="1623060" cy="84836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视角</a:t>
            </a:r>
            <a:endPar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47" name="MH_Other_6"/>
          <p:cNvSpPr/>
          <p:nvPr>
            <p:custDataLst>
              <p:tags r:id="rId23"/>
            </p:custDataLst>
          </p:nvPr>
        </p:nvSpPr>
        <p:spPr>
          <a:xfrm>
            <a:off x="440055" y="1327150"/>
            <a:ext cx="1623060" cy="84836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梗概</a:t>
            </a:r>
            <a:endPar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48" name="文本框 47"/>
          <p:cNvSpPr txBox="1"/>
          <p:nvPr>
            <p:custDataLst>
              <p:tags r:id="rId24"/>
            </p:custDataLst>
          </p:nvPr>
        </p:nvSpPr>
        <p:spPr>
          <a:xfrm>
            <a:off x="2146935" y="601345"/>
            <a:ext cx="9415780" cy="2414905"/>
          </a:xfrm>
          <a:prstGeom prst="rect">
            <a:avLst/>
          </a:prstGeom>
          <a:solidFill>
            <a:sysClr val="window" lastClr="FFFFFF"/>
          </a:solidFill>
          <a:ln w="19050">
            <a:solidFill>
              <a:sysClr val="windowText" lastClr="000000"/>
            </a:solidFill>
          </a:ln>
        </p:spPr>
        <p:txBody>
          <a:bodyPr wrap="square" rtlCol="0">
            <a:noAutofit/>
          </a:bodyPr>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讲述了两个女孩想通过给一个老夫人跑腿，换取她家种的美味</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jobo</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果，尽管老夫人答应了，让她们俩跑腿给一家贫穷的人送了一袋米和一篮</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jobo</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果，但是条件是必须收到付款。她们送货后，收到一个信封，里面到底有货款</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吗？</a:t>
            </a:r>
            <a:endPar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750" fill="hold"/>
                                        <p:tgtEl>
                                          <p:spTgt spid="34"/>
                                        </p:tgtEl>
                                        <p:attrNameLst>
                                          <p:attrName>ppt_w</p:attrName>
                                        </p:attrNameLst>
                                      </p:cBhvr>
                                      <p:tavLst>
                                        <p:tav tm="0">
                                          <p:val>
                                            <p:fltVal val="0"/>
                                          </p:val>
                                        </p:tav>
                                        <p:tav tm="100000">
                                          <p:val>
                                            <p:strVal val="#ppt_w"/>
                                          </p:val>
                                        </p:tav>
                                      </p:tavLst>
                                    </p:anim>
                                    <p:anim calcmode="lin" valueType="num">
                                      <p:cBhvr>
                                        <p:cTn id="8" dur="750" fill="hold"/>
                                        <p:tgtEl>
                                          <p:spTgt spid="34"/>
                                        </p:tgtEl>
                                        <p:attrNameLst>
                                          <p:attrName>ppt_h</p:attrName>
                                        </p:attrNameLst>
                                      </p:cBhvr>
                                      <p:tavLst>
                                        <p:tav tm="0">
                                          <p:val>
                                            <p:fltVal val="0"/>
                                          </p:val>
                                        </p:tav>
                                        <p:tav tm="100000">
                                          <p:val>
                                            <p:strVal val="#ppt_h"/>
                                          </p:val>
                                        </p:tav>
                                      </p:tavLst>
                                    </p:anim>
                                    <p:anim calcmode="lin" valueType="num">
                                      <p:cBhvr>
                                        <p:cTn id="9" dur="750" fill="hold"/>
                                        <p:tgtEl>
                                          <p:spTgt spid="34"/>
                                        </p:tgtEl>
                                        <p:attrNameLst>
                                          <p:attrName>style.rotation</p:attrName>
                                        </p:attrNameLst>
                                      </p:cBhvr>
                                      <p:tavLst>
                                        <p:tav tm="0">
                                          <p:val>
                                            <p:fltVal val="90"/>
                                          </p:val>
                                        </p:tav>
                                        <p:tav tm="100000">
                                          <p:val>
                                            <p:fltVal val="0"/>
                                          </p:val>
                                        </p:tav>
                                      </p:tavLst>
                                    </p:anim>
                                    <p:animEffect transition="in" filter="fade">
                                      <p:cBhvr>
                                        <p:cTn id="10" dur="750"/>
                                        <p:tgtEl>
                                          <p:spTgt spid="34"/>
                                        </p:tgtEl>
                                      </p:cBhvr>
                                    </p:animEffect>
                                  </p:childTnLst>
                                </p:cTn>
                              </p:par>
                              <p:par>
                                <p:cTn id="11" presetID="3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750" fill="hold"/>
                                        <p:tgtEl>
                                          <p:spTgt spid="33"/>
                                        </p:tgtEl>
                                        <p:attrNameLst>
                                          <p:attrName>ppt_w</p:attrName>
                                        </p:attrNameLst>
                                      </p:cBhvr>
                                      <p:tavLst>
                                        <p:tav tm="0">
                                          <p:val>
                                            <p:fltVal val="0"/>
                                          </p:val>
                                        </p:tav>
                                        <p:tav tm="100000">
                                          <p:val>
                                            <p:strVal val="#ppt_w"/>
                                          </p:val>
                                        </p:tav>
                                      </p:tavLst>
                                    </p:anim>
                                    <p:anim calcmode="lin" valueType="num">
                                      <p:cBhvr>
                                        <p:cTn id="14" dur="750" fill="hold"/>
                                        <p:tgtEl>
                                          <p:spTgt spid="33"/>
                                        </p:tgtEl>
                                        <p:attrNameLst>
                                          <p:attrName>ppt_h</p:attrName>
                                        </p:attrNameLst>
                                      </p:cBhvr>
                                      <p:tavLst>
                                        <p:tav tm="0">
                                          <p:val>
                                            <p:fltVal val="0"/>
                                          </p:val>
                                        </p:tav>
                                        <p:tav tm="100000">
                                          <p:val>
                                            <p:strVal val="#ppt_h"/>
                                          </p:val>
                                        </p:tav>
                                      </p:tavLst>
                                    </p:anim>
                                    <p:anim calcmode="lin" valueType="num">
                                      <p:cBhvr>
                                        <p:cTn id="15" dur="750" fill="hold"/>
                                        <p:tgtEl>
                                          <p:spTgt spid="33"/>
                                        </p:tgtEl>
                                        <p:attrNameLst>
                                          <p:attrName>style.rotation</p:attrName>
                                        </p:attrNameLst>
                                      </p:cBhvr>
                                      <p:tavLst>
                                        <p:tav tm="0">
                                          <p:val>
                                            <p:fltVal val="90"/>
                                          </p:val>
                                        </p:tav>
                                        <p:tav tm="100000">
                                          <p:val>
                                            <p:fltVal val="0"/>
                                          </p:val>
                                        </p:tav>
                                      </p:tavLst>
                                    </p:anim>
                                    <p:animEffect transition="in" filter="fade">
                                      <p:cBhvr>
                                        <p:cTn id="16"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1" name="图形 15"/>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352575" y="470371"/>
            <a:ext cx="11476323" cy="5967217"/>
          </a:xfrm>
          <a:prstGeom prst="rect">
            <a:avLst/>
          </a:prstGeom>
          <a:effectLst>
            <a:outerShdw blurRad="165100" sx="102000" sy="102000" algn="ctr" rotWithShape="0">
              <a:prstClr val="black">
                <a:alpha val="28000"/>
              </a:prstClr>
            </a:outerShdw>
          </a:effectLst>
        </p:spPr>
      </p:pic>
      <p:pic>
        <p:nvPicPr>
          <p:cNvPr id="26" name="图片 25"/>
          <p:cNvPicPr/>
          <p:nvPr>
            <p:custDataLst>
              <p:tags r:id="rId4"/>
            </p:custDataLst>
          </p:nvPr>
        </p:nvPicPr>
        <p:blipFill>
          <a:blip r:embed="rId5"/>
          <a:srcRect t="17148" b="7981"/>
          <a:stretch>
            <a:fillRect/>
          </a:stretch>
        </p:blipFill>
        <p:spPr>
          <a:xfrm>
            <a:off x="1092835" y="1097280"/>
            <a:ext cx="8874760" cy="5134610"/>
          </a:xfrm>
          <a:prstGeom prst="rect">
            <a:avLst/>
          </a:prstGeom>
          <a:noFill/>
          <a:ln w="9525">
            <a:noFill/>
          </a:ln>
        </p:spPr>
      </p:pic>
      <p:sp>
        <p:nvSpPr>
          <p:cNvPr id="27" name="MH_Other_6"/>
          <p:cNvSpPr/>
          <p:nvPr>
            <p:custDataLst>
              <p:tags r:id="rId6"/>
            </p:custDataLst>
          </p:nvPr>
        </p:nvSpPr>
        <p:spPr>
          <a:xfrm>
            <a:off x="1373505" y="4634230"/>
            <a:ext cx="2560320" cy="1456690"/>
          </a:xfrm>
          <a:prstGeom prst="roundRect">
            <a:avLst/>
          </a:prstGeom>
          <a:solidFill>
            <a:srgbClr val="0070C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girls </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like jobos.</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MH_Other_6"/>
          <p:cNvSpPr/>
          <p:nvPr>
            <p:custDataLst>
              <p:tags r:id="rId7"/>
            </p:custDataLst>
          </p:nvPr>
        </p:nvSpPr>
        <p:spPr>
          <a:xfrm>
            <a:off x="227330" y="5065395"/>
            <a:ext cx="114554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stasis</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29" name="MH_Other_6"/>
          <p:cNvSpPr/>
          <p:nvPr>
            <p:custDataLst>
              <p:tags r:id="rId8"/>
            </p:custDataLst>
          </p:nvPr>
        </p:nvSpPr>
        <p:spPr>
          <a:xfrm>
            <a:off x="2402840" y="2936240"/>
            <a:ext cx="2230755" cy="1456690"/>
          </a:xfrm>
          <a:prstGeom prst="roundRect">
            <a:avLst/>
          </a:prstGeom>
          <a:solidFill>
            <a:schemeClr val="accent6"/>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They ran errand</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for   the  woman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to trade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her jobo fruit.</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0" name="MH_Other_6"/>
          <p:cNvSpPr/>
          <p:nvPr>
            <p:custDataLst>
              <p:tags r:id="rId9"/>
            </p:custDataLst>
          </p:nvPr>
        </p:nvSpPr>
        <p:spPr>
          <a:xfrm>
            <a:off x="1023620" y="3312160"/>
            <a:ext cx="126746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trigger</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1" name="MH_Other_6"/>
          <p:cNvSpPr/>
          <p:nvPr>
            <p:custDataLst>
              <p:tags r:id="rId10"/>
            </p:custDataLst>
          </p:nvPr>
        </p:nvSpPr>
        <p:spPr>
          <a:xfrm>
            <a:off x="3359785" y="1205865"/>
            <a:ext cx="4310380" cy="1598295"/>
          </a:xfrm>
          <a:prstGeom prst="roundRect">
            <a:avLst/>
          </a:prstGeom>
          <a:solidFill>
            <a:schemeClr val="accent2">
              <a:lumMod val="75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a:t>
            </a: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 poor family who received</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the groceries did give them</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payment contained</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in an envelope</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MH_Other_6"/>
          <p:cNvSpPr/>
          <p:nvPr>
            <p:custDataLst>
              <p:tags r:id="rId11"/>
            </p:custDataLst>
          </p:nvPr>
        </p:nvSpPr>
        <p:spPr>
          <a:xfrm>
            <a:off x="4888230" y="470535"/>
            <a:ext cx="126746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climax</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3" name="MH_Other_6"/>
          <p:cNvSpPr/>
          <p:nvPr>
            <p:custDataLst>
              <p:tags r:id="rId12"/>
            </p:custDataLst>
          </p:nvPr>
        </p:nvSpPr>
        <p:spPr>
          <a:xfrm>
            <a:off x="6266180" y="2936240"/>
            <a:ext cx="2376170" cy="1456690"/>
          </a:xfrm>
          <a:prstGeom prst="roundRect">
            <a:avLst/>
          </a:prstGeom>
          <a:solidFill>
            <a:srgbClr val="FFC00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Did the envelope</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contain the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money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MH_Other_6"/>
          <p:cNvSpPr/>
          <p:nvPr>
            <p:custDataLst>
              <p:tags r:id="rId13"/>
            </p:custDataLst>
          </p:nvPr>
        </p:nvSpPr>
        <p:spPr>
          <a:xfrm>
            <a:off x="8728710" y="3312160"/>
            <a:ext cx="1372235"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revesal</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5" name="MH_Other_6"/>
          <p:cNvSpPr/>
          <p:nvPr>
            <p:custDataLst>
              <p:tags r:id="rId14"/>
            </p:custDataLst>
          </p:nvPr>
        </p:nvSpPr>
        <p:spPr>
          <a:xfrm>
            <a:off x="7584440" y="4689475"/>
            <a:ext cx="2108200" cy="1456690"/>
          </a:xfrm>
          <a:prstGeom prst="roundRect">
            <a:avLst/>
          </a:prstGeom>
          <a:solidFill>
            <a:srgbClr val="FF000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get to know</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real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character of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woman</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MH_Other_6"/>
          <p:cNvSpPr/>
          <p:nvPr>
            <p:custDataLst>
              <p:tags r:id="rId15"/>
            </p:custDataLst>
          </p:nvPr>
        </p:nvSpPr>
        <p:spPr>
          <a:xfrm>
            <a:off x="9779000" y="5008880"/>
            <a:ext cx="171704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resulotion</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7" name="MH_Other_6"/>
          <p:cNvSpPr/>
          <p:nvPr>
            <p:custDataLst>
              <p:tags r:id="rId16"/>
            </p:custDataLst>
          </p:nvPr>
        </p:nvSpPr>
        <p:spPr>
          <a:xfrm>
            <a:off x="1092835" y="520065"/>
            <a:ext cx="190119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故事</a:t>
            </a: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线</a:t>
            </a:r>
            <a:endPar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pic>
        <p:nvPicPr>
          <p:cNvPr id="7" name="图片 6" descr="图标 图片1"/>
          <p:cNvPicPr>
            <a:picLocks noChangeAspect="1"/>
          </p:cNvPicPr>
          <p:nvPr>
            <p:custDataLst>
              <p:tags r:id="rId17"/>
            </p:custDataLst>
          </p:nvPr>
        </p:nvPicPr>
        <p:blipFill>
          <a:blip r:embed="rId18"/>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1" name="图形 15"/>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352575" y="470371"/>
            <a:ext cx="11476323" cy="5967217"/>
          </a:xfrm>
          <a:prstGeom prst="rect">
            <a:avLst/>
          </a:prstGeom>
          <a:effectLst>
            <a:outerShdw blurRad="165100" sx="102000" sy="102000" algn="ctr" rotWithShape="0">
              <a:prstClr val="black">
                <a:alpha val="28000"/>
              </a:prstClr>
            </a:outerShdw>
          </a:effectLst>
        </p:spPr>
      </p:pic>
      <p:pic>
        <p:nvPicPr>
          <p:cNvPr id="26" name="图片 25"/>
          <p:cNvPicPr/>
          <p:nvPr>
            <p:custDataLst>
              <p:tags r:id="rId4"/>
            </p:custDataLst>
          </p:nvPr>
        </p:nvPicPr>
        <p:blipFill>
          <a:blip r:embed="rId5"/>
          <a:srcRect t="17148" b="7981"/>
          <a:stretch>
            <a:fillRect/>
          </a:stretch>
        </p:blipFill>
        <p:spPr>
          <a:xfrm>
            <a:off x="1092835" y="1097280"/>
            <a:ext cx="8874760" cy="5134610"/>
          </a:xfrm>
          <a:prstGeom prst="rect">
            <a:avLst/>
          </a:prstGeom>
          <a:noFill/>
          <a:ln w="9525">
            <a:noFill/>
          </a:ln>
        </p:spPr>
      </p:pic>
      <p:sp>
        <p:nvSpPr>
          <p:cNvPr id="27" name="MH_Other_6"/>
          <p:cNvSpPr/>
          <p:nvPr>
            <p:custDataLst>
              <p:tags r:id="rId6"/>
            </p:custDataLst>
          </p:nvPr>
        </p:nvSpPr>
        <p:spPr>
          <a:xfrm>
            <a:off x="1373505" y="4634230"/>
            <a:ext cx="2560320" cy="1456690"/>
          </a:xfrm>
          <a:prstGeom prst="roundRect">
            <a:avLst/>
          </a:prstGeom>
          <a:solidFill>
            <a:srgbClr val="0070C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sisters </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like jobo fruit.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MH_Other_6"/>
          <p:cNvSpPr/>
          <p:nvPr>
            <p:custDataLst>
              <p:tags r:id="rId7"/>
            </p:custDataLst>
          </p:nvPr>
        </p:nvSpPr>
        <p:spPr>
          <a:xfrm>
            <a:off x="227330" y="5065395"/>
            <a:ext cx="114554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eager</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29" name="MH_Other_6"/>
          <p:cNvSpPr/>
          <p:nvPr>
            <p:custDataLst>
              <p:tags r:id="rId8"/>
            </p:custDataLst>
          </p:nvPr>
        </p:nvSpPr>
        <p:spPr>
          <a:xfrm>
            <a:off x="2402840" y="2936240"/>
            <a:ext cx="2230755" cy="1456690"/>
          </a:xfrm>
          <a:prstGeom prst="roundRect">
            <a:avLst/>
          </a:prstGeom>
          <a:solidFill>
            <a:schemeClr val="accent6"/>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They ran errand</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for   the  woman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to trade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R="0" lvl="0" indent="0" algn="ctr" defTabSz="914400" rtl="0" fontAlgn="auto">
              <a:lnSpc>
                <a:spcPts val="208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her jobo fruit.</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0" name="MH_Other_6"/>
          <p:cNvSpPr/>
          <p:nvPr>
            <p:custDataLst>
              <p:tags r:id="rId9"/>
            </p:custDataLst>
          </p:nvPr>
        </p:nvSpPr>
        <p:spPr>
          <a:xfrm>
            <a:off x="770890" y="3312160"/>
            <a:ext cx="152019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hopeful</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1" name="MH_Other_6"/>
          <p:cNvSpPr/>
          <p:nvPr>
            <p:custDataLst>
              <p:tags r:id="rId10"/>
            </p:custDataLst>
          </p:nvPr>
        </p:nvSpPr>
        <p:spPr>
          <a:xfrm>
            <a:off x="3359785" y="1205865"/>
            <a:ext cx="4310380" cy="1598295"/>
          </a:xfrm>
          <a:prstGeom prst="roundRect">
            <a:avLst/>
          </a:prstGeom>
          <a:solidFill>
            <a:schemeClr val="accent2">
              <a:lumMod val="75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a:t>
            </a: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 poor family who received</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the groceries did give them</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payment contained</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in an envelope</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MH_Other_6"/>
          <p:cNvSpPr/>
          <p:nvPr>
            <p:custDataLst>
              <p:tags r:id="rId11"/>
            </p:custDataLst>
          </p:nvPr>
        </p:nvSpPr>
        <p:spPr>
          <a:xfrm>
            <a:off x="4452620" y="470535"/>
            <a:ext cx="170307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surprised</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3" name="MH_Other_6"/>
          <p:cNvSpPr/>
          <p:nvPr>
            <p:custDataLst>
              <p:tags r:id="rId12"/>
            </p:custDataLst>
          </p:nvPr>
        </p:nvSpPr>
        <p:spPr>
          <a:xfrm>
            <a:off x="6266180" y="2936240"/>
            <a:ext cx="2376170" cy="1456690"/>
          </a:xfrm>
          <a:prstGeom prst="roundRect">
            <a:avLst/>
          </a:prstGeom>
          <a:solidFill>
            <a:srgbClr val="FFC00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Did the envelope</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contain the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money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MH_Other_6"/>
          <p:cNvSpPr/>
          <p:nvPr>
            <p:custDataLst>
              <p:tags r:id="rId13"/>
            </p:custDataLst>
          </p:nvPr>
        </p:nvSpPr>
        <p:spPr>
          <a:xfrm>
            <a:off x="8728710" y="3312160"/>
            <a:ext cx="157480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worried</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35" name="MH_Other_6"/>
          <p:cNvSpPr/>
          <p:nvPr>
            <p:custDataLst>
              <p:tags r:id="rId14"/>
            </p:custDataLst>
          </p:nvPr>
        </p:nvSpPr>
        <p:spPr>
          <a:xfrm>
            <a:off x="7584440" y="4689475"/>
            <a:ext cx="2108200" cy="1456690"/>
          </a:xfrm>
          <a:prstGeom prst="roundRect">
            <a:avLst/>
          </a:prstGeom>
          <a:solidFill>
            <a:srgbClr val="FF000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get to know</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real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character of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woman</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MH_Other_6"/>
          <p:cNvSpPr/>
          <p:nvPr>
            <p:custDataLst>
              <p:tags r:id="rId15"/>
            </p:custDataLst>
          </p:nvPr>
        </p:nvSpPr>
        <p:spPr>
          <a:xfrm>
            <a:off x="9779000" y="5008880"/>
            <a:ext cx="1717040" cy="708025"/>
          </a:xfrm>
          <a:prstGeom prst="roundRect">
            <a:avLst/>
          </a:prstGeom>
          <a:solidFill>
            <a:schemeClr val="accent4">
              <a:lumMod val="40000"/>
              <a:lumOff val="60000"/>
            </a:scheme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rPr>
              <a:t>thougtful</a:t>
            </a:r>
            <a:endPar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微软雅黑" panose="020B0503020204020204" pitchFamily="34" charset="-122"/>
              <a:cs typeface="+mn-cs"/>
            </a:endParaRPr>
          </a:p>
        </p:txBody>
      </p:sp>
      <p:sp>
        <p:nvSpPr>
          <p:cNvPr id="7" name="MH_Other_6"/>
          <p:cNvSpPr/>
          <p:nvPr>
            <p:custDataLst>
              <p:tags r:id="rId16"/>
            </p:custDataLst>
          </p:nvPr>
        </p:nvSpPr>
        <p:spPr>
          <a:xfrm>
            <a:off x="1092835" y="520065"/>
            <a:ext cx="190119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情感线</a:t>
            </a:r>
            <a:endPar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pic>
        <p:nvPicPr>
          <p:cNvPr id="8" name="图片 7" descr="图标 图片1"/>
          <p:cNvPicPr>
            <a:picLocks noChangeAspect="1"/>
          </p:cNvPicPr>
          <p:nvPr>
            <p:custDataLst>
              <p:tags r:id="rId17"/>
            </p:custDataLst>
          </p:nvPr>
        </p:nvPicPr>
        <p:blipFill>
          <a:blip r:embed="rId18"/>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4" name="文本框 13"/>
          <p:cNvSpPr txBox="1"/>
          <p:nvPr/>
        </p:nvSpPr>
        <p:spPr>
          <a:xfrm>
            <a:off x="365125" y="151765"/>
            <a:ext cx="11367770" cy="6580505"/>
          </a:xfrm>
          <a:prstGeom prst="rect">
            <a:avLst/>
          </a:prstGeom>
          <a:noFill/>
        </p:spPr>
        <p:txBody>
          <a:bodyPr wrap="square" rtlCol="0" anchor="t">
            <a:spAutoFit/>
          </a:bodyPr>
          <a:p>
            <a:pPr indent="0" fontAlgn="auto">
              <a:lnSpc>
                <a:spcPts val="2200"/>
              </a:lnSpc>
            </a:pPr>
            <a:r>
              <a:rPr lang="en-US" altLang="zh-CN" sz="2000"/>
              <a:t>      </a:t>
            </a:r>
            <a:r>
              <a:rPr lang="zh-CN" altLang="en-US" sz="2000"/>
              <a:t>Sandy and Jane came to see the jobo tree on the hilltop again. Jobos were their favorite fruit,but the tree belonged to a lady who lived in the house by the hill.They heard she was difficult,but that sometimes she would give fruit in return for an errand（差使）.</a:t>
            </a:r>
            <a:endParaRPr lang="zh-CN" altLang="en-US" sz="2000"/>
          </a:p>
          <a:p>
            <a:pPr indent="0" fontAlgn="auto">
              <a:lnSpc>
                <a:spcPts val="2200"/>
              </a:lnSpc>
            </a:pPr>
            <a:r>
              <a:rPr lang="en-US" altLang="zh-CN" sz="2000"/>
              <a:t>  </a:t>
            </a:r>
            <a:r>
              <a:rPr lang="zh-CN" altLang="en-US" sz="2000"/>
              <a:t>The girls finally gathered their courage to knock on her door. An elderly woman with a fierce look answered, staring down at the girls. “We heard...” said Sandy, her voice shaky, “that you give jobos in payment for running an errand.”</a:t>
            </a:r>
            <a:endParaRPr lang="zh-CN" altLang="en-US" sz="2000"/>
          </a:p>
          <a:p>
            <a:pPr indent="0" fontAlgn="auto">
              <a:lnSpc>
                <a:spcPts val="2200"/>
              </a:lnSpc>
            </a:pPr>
            <a:r>
              <a:rPr lang="en-US" altLang="zh-CN" sz="2000"/>
              <a:t>     </a:t>
            </a:r>
            <a:r>
              <a:rPr lang="zh-CN" altLang="en-US" sz="2000"/>
              <a:t>The lady raised one eyebrow, then went into the kitchen and</a:t>
            </a:r>
            <a:r>
              <a:rPr lang="zh-CN" altLang="en-US" sz="2000">
                <a:highlight>
                  <a:srgbClr val="00FFFF"/>
                </a:highlight>
              </a:rPr>
              <a:t> took two baskets</a:t>
            </a:r>
            <a:r>
              <a:rPr lang="zh-CN" altLang="en-US" sz="2000"/>
              <a:t>. She pushed them</a:t>
            </a:r>
            <a:endParaRPr lang="zh-CN" altLang="en-US" sz="2000"/>
          </a:p>
          <a:p>
            <a:pPr indent="0" fontAlgn="auto">
              <a:lnSpc>
                <a:spcPts val="2200"/>
              </a:lnSpc>
            </a:pPr>
            <a:r>
              <a:rPr lang="zh-CN" altLang="en-US" sz="2000"/>
              <a:t>into the girls’ hands. “Go fill these with jobos,and come right back."</a:t>
            </a:r>
            <a:endParaRPr lang="zh-CN" altLang="en-US" sz="2000"/>
          </a:p>
          <a:p>
            <a:pPr indent="0" fontAlgn="auto">
              <a:lnSpc>
                <a:spcPts val="2200"/>
              </a:lnSpc>
            </a:pPr>
            <a:r>
              <a:rPr lang="en-US" altLang="zh-CN" sz="2000"/>
              <a:t>     </a:t>
            </a:r>
            <a:r>
              <a:rPr lang="zh-CN" altLang="en-US" sz="2000"/>
              <a:t>The girls raced up the hill to the tree and filled the baskets with the ripest jobos.Back at the house, the lady filled a bag with rice and handed it to Sandy. “Take this bag and </a:t>
            </a:r>
            <a:r>
              <a:rPr lang="zh-CN" altLang="en-US" sz="2000">
                <a:highlight>
                  <a:srgbClr val="00FFFF"/>
                </a:highlight>
              </a:rPr>
              <a:t>one basket of jobos</a:t>
            </a:r>
            <a:r>
              <a:rPr lang="zh-CN" altLang="en-US" sz="2000"/>
              <a:t> to the Brown family. And ask them for the payment,” the lady added with a tight smile.“If you return without the payment,you won’t get the fruit.”</a:t>
            </a:r>
            <a:endParaRPr lang="zh-CN" altLang="en-US" sz="2000"/>
          </a:p>
          <a:p>
            <a:pPr indent="0" fontAlgn="auto">
              <a:lnSpc>
                <a:spcPts val="2200"/>
              </a:lnSpc>
            </a:pPr>
            <a:r>
              <a:rPr lang="zh-CN" altLang="en-US" sz="2000"/>
              <a:t>The girls struggled all the way with the bag and the basket.When they were there, Mrs.Brown answered the door. Inside on the floor were three little children, </a:t>
            </a:r>
            <a:r>
              <a:rPr lang="zh-CN" altLang="en-US" sz="2000"/>
              <a:t>each painting something on papers. Mr.Brown was lying sick in bed. Times were hard.</a:t>
            </a:r>
            <a:endParaRPr lang="zh-CN" altLang="en-US" sz="2000"/>
          </a:p>
          <a:p>
            <a:pPr indent="0" fontAlgn="auto">
              <a:lnSpc>
                <a:spcPts val="2200"/>
              </a:lnSpc>
            </a:pPr>
            <a:r>
              <a:rPr lang="en-US" altLang="zh-CN" sz="2000"/>
              <a:t>    </a:t>
            </a:r>
            <a:r>
              <a:rPr lang="zh-CN" altLang="en-US" sz="2000"/>
              <a:t>The girls handed her the food. “This is from the lady with the jobo tree,”said Sandy.</a:t>
            </a:r>
            <a:endParaRPr lang="zh-CN" altLang="en-US" sz="2000"/>
          </a:p>
          <a:p>
            <a:pPr indent="0" fontAlgn="auto">
              <a:lnSpc>
                <a:spcPts val="2200"/>
              </a:lnSpc>
            </a:pPr>
            <a:r>
              <a:rPr lang="zh-CN" altLang="en-US" sz="2000"/>
              <a:t>“She asked for the payment,too.”Jane said awkwardly.</a:t>
            </a:r>
            <a:endParaRPr lang="zh-CN" altLang="en-US" sz="2000"/>
          </a:p>
          <a:p>
            <a:pPr indent="0" fontAlgn="auto">
              <a:lnSpc>
                <a:spcPts val="2200"/>
              </a:lnSpc>
            </a:pPr>
            <a:r>
              <a:rPr lang="zh-CN" altLang="en-US" sz="2000"/>
              <a:t>“The payment! The payment!” The children repeated, waving the paper in their hands happily.</a:t>
            </a:r>
            <a:endParaRPr lang="zh-CN" altLang="en-US" sz="2000"/>
          </a:p>
          <a:p>
            <a:pPr indent="0" fontAlgn="auto">
              <a:lnSpc>
                <a:spcPts val="2200"/>
              </a:lnSpc>
            </a:pPr>
            <a:r>
              <a:rPr lang="en-US" altLang="zh-CN" sz="2000"/>
              <a:t>     </a:t>
            </a:r>
            <a:r>
              <a:rPr lang="zh-CN" altLang="en-US" sz="2000"/>
              <a:t>Sandy and Jane looked at each other strangely. </a:t>
            </a:r>
            <a:r>
              <a:rPr lang="zh-CN" altLang="en-US" sz="2000"/>
              <a:t>With a smile,Mrs.Brown handed Sandy a large sealed（密封的）envelope so full that it was almost starting to break open. The girls said goodbye and left quickly.“I wonder,”Sandy murmured,“whether Mrs.Brown can afford to pay for that food.”</a:t>
            </a:r>
            <a:endParaRPr lang="zh-CN" altLang="en-US" sz="2000"/>
          </a:p>
          <a:p>
            <a:pPr indent="0" fontAlgn="auto">
              <a:lnSpc>
                <a:spcPts val="2200"/>
              </a:lnSpc>
            </a:pPr>
            <a:r>
              <a:rPr lang="zh-CN" altLang="en-US" sz="2000"/>
              <a:t> </a:t>
            </a:r>
            <a:r>
              <a:rPr lang="en-US" altLang="zh-CN" sz="2000"/>
              <a:t>      </a:t>
            </a:r>
            <a:r>
              <a:rPr lang="zh-CN" altLang="en-US" sz="2000" b="1" i="1">
                <a:solidFill>
                  <a:srgbClr val="FF0000"/>
                </a:solidFill>
              </a:rPr>
              <a:t>Worried,the two girls discussed </a:t>
            </a:r>
            <a:r>
              <a:rPr lang="zh-CN" altLang="en-US" sz="2000" b="1" i="1">
                <a:solidFill>
                  <a:srgbClr val="FF0000"/>
                </a:solidFill>
              </a:rPr>
              <a:t>what was in the envelope as they walked back.</a:t>
            </a:r>
            <a:endParaRPr lang="zh-CN" altLang="en-US" sz="2000" b="1" i="1">
              <a:solidFill>
                <a:srgbClr val="FF0000"/>
              </a:solidFill>
            </a:endParaRPr>
          </a:p>
          <a:p>
            <a:pPr indent="0" fontAlgn="auto">
              <a:lnSpc>
                <a:spcPts val="2200"/>
              </a:lnSpc>
            </a:pPr>
            <a:r>
              <a:rPr lang="en-US" altLang="zh-CN" sz="2000" b="1" i="1">
                <a:solidFill>
                  <a:srgbClr val="FF0000"/>
                </a:solidFill>
              </a:rPr>
              <a:t>       </a:t>
            </a:r>
            <a:r>
              <a:rPr lang="zh-CN" altLang="en-US" sz="2000" b="1" i="1">
                <a:solidFill>
                  <a:srgbClr val="FF0000"/>
                </a:solidFill>
              </a:rPr>
              <a:t>The lady opened the envelope,</a:t>
            </a:r>
            <a:r>
              <a:rPr lang="zh-CN" altLang="en-US" sz="2000" b="1" i="1">
                <a:solidFill>
                  <a:srgbClr val="FF0000"/>
                </a:solidFill>
              </a:rPr>
              <a:t>took out a pile of papers, and smiled.</a:t>
            </a:r>
            <a:endParaRPr lang="zh-CN" altLang="en-US" sz="2000" b="1" i="1">
              <a:solidFill>
                <a:srgbClr val="FF0000"/>
              </a:solidFill>
            </a:endParaRPr>
          </a:p>
        </p:txBody>
      </p:sp>
      <p:sp>
        <p:nvSpPr>
          <p:cNvPr id="7" name="MH_Other_6"/>
          <p:cNvSpPr/>
          <p:nvPr>
            <p:custDataLst>
              <p:tags r:id="rId1"/>
            </p:custDataLst>
          </p:nvPr>
        </p:nvSpPr>
        <p:spPr>
          <a:xfrm>
            <a:off x="6157595" y="4163060"/>
            <a:ext cx="190119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伏笔点</a:t>
            </a:r>
            <a:endPar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cxnSp>
        <p:nvCxnSpPr>
          <p:cNvPr id="8" name="直接箭头连接符 7"/>
          <p:cNvCxnSpPr/>
          <p:nvPr>
            <p:custDataLst>
              <p:tags r:id="rId2"/>
            </p:custDataLst>
          </p:nvPr>
        </p:nvCxnSpPr>
        <p:spPr>
          <a:xfrm flipV="1">
            <a:off x="7092950" y="2215515"/>
            <a:ext cx="30480" cy="194754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3"/>
            </p:custDataLst>
          </p:nvPr>
        </p:nvSpPr>
        <p:spPr>
          <a:xfrm>
            <a:off x="4717415" y="4954270"/>
            <a:ext cx="4781550" cy="976630"/>
          </a:xfrm>
          <a:prstGeom prst="rect">
            <a:avLst/>
          </a:prstGeom>
          <a:solidFill>
            <a:sysClr val="window" lastClr="FFFFFF"/>
          </a:solidFill>
          <a:ln w="19050">
            <a:solidFill>
              <a:sysClr val="windowText" lastClr="000000"/>
            </a:solidFill>
          </a:ln>
        </p:spPr>
        <p:txBody>
          <a:bodyPr wrap="square" rtlCol="0">
            <a:noAutofit/>
          </a:bodyPr>
          <a:p>
            <a:pPr marL="0" marR="0" lvl="0" indent="0" defTabSz="914400" eaLnBrk="1" fontAlgn="auto" latinLnBrk="0" hangingPunct="1">
              <a:lnSpc>
                <a:spcPts val="3340"/>
              </a:lnSpc>
              <a:spcBef>
                <a:spcPts val="0"/>
              </a:spcBef>
              <a:spcAft>
                <a:spcPts val="0"/>
              </a:spcAft>
              <a:buClrTx/>
              <a:buSzTx/>
              <a:buFontTx/>
              <a:buNone/>
              <a:defRPr/>
            </a:pP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 The lady left one basket of jobos for them.</a:t>
            </a:r>
            <a:endPar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cxnSp>
        <p:nvCxnSpPr>
          <p:cNvPr id="12" name="直接箭头连接符 11"/>
          <p:cNvCxnSpPr/>
          <p:nvPr>
            <p:custDataLst>
              <p:tags r:id="rId4"/>
            </p:custDataLst>
          </p:nvPr>
        </p:nvCxnSpPr>
        <p:spPr>
          <a:xfrm flipV="1">
            <a:off x="7174230" y="3006725"/>
            <a:ext cx="1399540" cy="114617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9" name="图片 8" descr="图标 图片1"/>
          <p:cNvPicPr>
            <a:picLocks noChangeAspect="1"/>
          </p:cNvPicPr>
          <p:nvPr>
            <p:custDataLst>
              <p:tags r:id="rId5"/>
            </p:custDataLst>
          </p:nvPr>
        </p:nvPicPr>
        <p:blipFill>
          <a:blip r:embed="rId6"/>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5047" y="-44450"/>
            <a:ext cx="12308114" cy="6934200"/>
            <a:chOff x="1650" y="-11"/>
            <a:chExt cx="4420" cy="4368"/>
          </a:xfrm>
        </p:grpSpPr>
        <p:sp>
          <p:nvSpPr>
            <p:cNvPr id="3" name="Freeform 5"/>
            <p:cNvSpPr>
              <a:spLocks noEditPoints="1"/>
            </p:cNvSpPr>
            <p:nvPr/>
          </p:nvSpPr>
          <p:spPr bwMode="auto">
            <a:xfrm>
              <a:off x="1650" y="-11"/>
              <a:ext cx="4420" cy="4368"/>
            </a:xfrm>
            <a:custGeom>
              <a:avLst/>
              <a:gdLst>
                <a:gd name="T0" fmla="*/ 1991 w 2032"/>
                <a:gd name="T1" fmla="*/ 1430 h 2008"/>
                <a:gd name="T2" fmla="*/ 1996 w 2032"/>
                <a:gd name="T3" fmla="*/ 1102 h 2008"/>
                <a:gd name="T4" fmla="*/ 1984 w 2032"/>
                <a:gd name="T5" fmla="*/ 776 h 2008"/>
                <a:gd name="T6" fmla="*/ 1987 w 2032"/>
                <a:gd name="T7" fmla="*/ 491 h 2008"/>
                <a:gd name="T8" fmla="*/ 2004 w 2032"/>
                <a:gd name="T9" fmla="*/ 256 h 2008"/>
                <a:gd name="T10" fmla="*/ 1961 w 2032"/>
                <a:gd name="T11" fmla="*/ 63 h 2008"/>
                <a:gd name="T12" fmla="*/ 1696 w 2032"/>
                <a:gd name="T13" fmla="*/ 24 h 2008"/>
                <a:gd name="T14" fmla="*/ 757 w 2032"/>
                <a:gd name="T15" fmla="*/ 6 h 2008"/>
                <a:gd name="T16" fmla="*/ 375 w 2032"/>
                <a:gd name="T17" fmla="*/ 19 h 2008"/>
                <a:gd name="T18" fmla="*/ 120 w 2032"/>
                <a:gd name="T19" fmla="*/ 19 h 2008"/>
                <a:gd name="T20" fmla="*/ 25 w 2032"/>
                <a:gd name="T21" fmla="*/ 198 h 2008"/>
                <a:gd name="T22" fmla="*/ 12 w 2032"/>
                <a:gd name="T23" fmla="*/ 431 h 2008"/>
                <a:gd name="T24" fmla="*/ 21 w 2032"/>
                <a:gd name="T25" fmla="*/ 788 h 2008"/>
                <a:gd name="T26" fmla="*/ 22 w 2032"/>
                <a:gd name="T27" fmla="*/ 1449 h 2008"/>
                <a:gd name="T28" fmla="*/ 34 w 2032"/>
                <a:gd name="T29" fmla="*/ 1720 h 2008"/>
                <a:gd name="T30" fmla="*/ 39 w 2032"/>
                <a:gd name="T31" fmla="*/ 1901 h 2008"/>
                <a:gd name="T32" fmla="*/ 292 w 2032"/>
                <a:gd name="T33" fmla="*/ 1976 h 2008"/>
                <a:gd name="T34" fmla="*/ 646 w 2032"/>
                <a:gd name="T35" fmla="*/ 1976 h 2008"/>
                <a:gd name="T36" fmla="*/ 1423 w 2032"/>
                <a:gd name="T37" fmla="*/ 1963 h 2008"/>
                <a:gd name="T38" fmla="*/ 1819 w 2032"/>
                <a:gd name="T39" fmla="*/ 1976 h 2008"/>
                <a:gd name="T40" fmla="*/ 1977 w 2032"/>
                <a:gd name="T41" fmla="*/ 1896 h 2008"/>
                <a:gd name="T42" fmla="*/ 1991 w 2032"/>
                <a:gd name="T43" fmla="*/ 1430 h 2008"/>
                <a:gd name="T44" fmla="*/ 1956 w 2032"/>
                <a:gd name="T45" fmla="*/ 1535 h 2008"/>
                <a:gd name="T46" fmla="*/ 1943 w 2032"/>
                <a:gd name="T47" fmla="*/ 1756 h 2008"/>
                <a:gd name="T48" fmla="*/ 1854 w 2032"/>
                <a:gd name="T49" fmla="*/ 1925 h 2008"/>
                <a:gd name="T50" fmla="*/ 1612 w 2032"/>
                <a:gd name="T51" fmla="*/ 1925 h 2008"/>
                <a:gd name="T52" fmla="*/ 1249 w 2032"/>
                <a:gd name="T53" fmla="*/ 1938 h 2008"/>
                <a:gd name="T54" fmla="*/ 363 w 2032"/>
                <a:gd name="T55" fmla="*/ 1926 h 2008"/>
                <a:gd name="T56" fmla="*/ 108 w 2032"/>
                <a:gd name="T57" fmla="*/ 1884 h 2008"/>
                <a:gd name="T58" fmla="*/ 67 w 2032"/>
                <a:gd name="T59" fmla="*/ 1701 h 2008"/>
                <a:gd name="T60" fmla="*/ 83 w 2032"/>
                <a:gd name="T61" fmla="*/ 1478 h 2008"/>
                <a:gd name="T62" fmla="*/ 86 w 2032"/>
                <a:gd name="T63" fmla="*/ 1208 h 2008"/>
                <a:gd name="T64" fmla="*/ 74 w 2032"/>
                <a:gd name="T65" fmla="*/ 899 h 2008"/>
                <a:gd name="T66" fmla="*/ 75 w 2032"/>
                <a:gd name="T67" fmla="*/ 588 h 2008"/>
                <a:gd name="T68" fmla="*/ 88 w 2032"/>
                <a:gd name="T69" fmla="*/ 146 h 2008"/>
                <a:gd name="T70" fmla="*/ 243 w 2032"/>
                <a:gd name="T71" fmla="*/ 66 h 2008"/>
                <a:gd name="T72" fmla="*/ 618 w 2032"/>
                <a:gd name="T73" fmla="*/ 82 h 2008"/>
                <a:gd name="T74" fmla="*/ 1355 w 2032"/>
                <a:gd name="T75" fmla="*/ 70 h 2008"/>
                <a:gd name="T76" fmla="*/ 1691 w 2032"/>
                <a:gd name="T77" fmla="*/ 70 h 2008"/>
                <a:gd name="T78" fmla="*/ 1934 w 2032"/>
                <a:gd name="T79" fmla="*/ 141 h 2008"/>
                <a:gd name="T80" fmla="*/ 1935 w 2032"/>
                <a:gd name="T81" fmla="*/ 313 h 2008"/>
                <a:gd name="T82" fmla="*/ 1946 w 2032"/>
                <a:gd name="T83" fmla="*/ 570 h 2008"/>
                <a:gd name="T84" fmla="*/ 1948 w 2032"/>
                <a:gd name="T85" fmla="*/ 1196 h 2008"/>
                <a:gd name="T86" fmla="*/ 1956 w 2032"/>
                <a:gd name="T87" fmla="*/ 153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2" h="2008">
                  <a:moveTo>
                    <a:pt x="1991" y="1430"/>
                  </a:moveTo>
                  <a:cubicBezTo>
                    <a:pt x="1991" y="1319"/>
                    <a:pt x="2007" y="1212"/>
                    <a:pt x="1996" y="1102"/>
                  </a:cubicBezTo>
                  <a:cubicBezTo>
                    <a:pt x="1985" y="990"/>
                    <a:pt x="1970" y="888"/>
                    <a:pt x="1984" y="776"/>
                  </a:cubicBezTo>
                  <a:cubicBezTo>
                    <a:pt x="1996" y="683"/>
                    <a:pt x="1987" y="585"/>
                    <a:pt x="1987" y="491"/>
                  </a:cubicBezTo>
                  <a:cubicBezTo>
                    <a:pt x="1987" y="411"/>
                    <a:pt x="2004" y="335"/>
                    <a:pt x="2004" y="256"/>
                  </a:cubicBezTo>
                  <a:cubicBezTo>
                    <a:pt x="2004" y="194"/>
                    <a:pt x="2000" y="105"/>
                    <a:pt x="1961" y="63"/>
                  </a:cubicBezTo>
                  <a:cubicBezTo>
                    <a:pt x="1902" y="0"/>
                    <a:pt x="1771" y="20"/>
                    <a:pt x="1696" y="24"/>
                  </a:cubicBezTo>
                  <a:cubicBezTo>
                    <a:pt x="1387" y="41"/>
                    <a:pt x="1085" y="8"/>
                    <a:pt x="757" y="6"/>
                  </a:cubicBezTo>
                  <a:cubicBezTo>
                    <a:pt x="616" y="5"/>
                    <a:pt x="516" y="6"/>
                    <a:pt x="375" y="19"/>
                  </a:cubicBezTo>
                  <a:cubicBezTo>
                    <a:pt x="336" y="23"/>
                    <a:pt x="157" y="12"/>
                    <a:pt x="120" y="19"/>
                  </a:cubicBezTo>
                  <a:cubicBezTo>
                    <a:pt x="120" y="19"/>
                    <a:pt x="0" y="33"/>
                    <a:pt x="25" y="198"/>
                  </a:cubicBezTo>
                  <a:cubicBezTo>
                    <a:pt x="37" y="279"/>
                    <a:pt x="15" y="349"/>
                    <a:pt x="12" y="431"/>
                  </a:cubicBezTo>
                  <a:cubicBezTo>
                    <a:pt x="8" y="551"/>
                    <a:pt x="8" y="669"/>
                    <a:pt x="21" y="788"/>
                  </a:cubicBezTo>
                  <a:cubicBezTo>
                    <a:pt x="44" y="1006"/>
                    <a:pt x="50" y="1197"/>
                    <a:pt x="22" y="1449"/>
                  </a:cubicBezTo>
                  <a:cubicBezTo>
                    <a:pt x="12" y="1544"/>
                    <a:pt x="38" y="1624"/>
                    <a:pt x="34" y="1720"/>
                  </a:cubicBezTo>
                  <a:cubicBezTo>
                    <a:pt x="32" y="1760"/>
                    <a:pt x="18" y="1864"/>
                    <a:pt x="39" y="1901"/>
                  </a:cubicBezTo>
                  <a:cubicBezTo>
                    <a:pt x="85" y="1980"/>
                    <a:pt x="216" y="1973"/>
                    <a:pt x="292" y="1976"/>
                  </a:cubicBezTo>
                  <a:cubicBezTo>
                    <a:pt x="410" y="1981"/>
                    <a:pt x="488" y="1958"/>
                    <a:pt x="646" y="1976"/>
                  </a:cubicBezTo>
                  <a:cubicBezTo>
                    <a:pt x="911" y="2008"/>
                    <a:pt x="1156" y="1976"/>
                    <a:pt x="1423" y="1963"/>
                  </a:cubicBezTo>
                  <a:cubicBezTo>
                    <a:pt x="1540" y="1958"/>
                    <a:pt x="1701" y="1984"/>
                    <a:pt x="1819" y="1976"/>
                  </a:cubicBezTo>
                  <a:cubicBezTo>
                    <a:pt x="1888" y="1971"/>
                    <a:pt x="1949" y="1958"/>
                    <a:pt x="1977" y="1896"/>
                  </a:cubicBezTo>
                  <a:cubicBezTo>
                    <a:pt x="2032" y="1776"/>
                    <a:pt x="1991" y="1561"/>
                    <a:pt x="1991" y="1430"/>
                  </a:cubicBezTo>
                  <a:close/>
                  <a:moveTo>
                    <a:pt x="1956" y="1535"/>
                  </a:moveTo>
                  <a:cubicBezTo>
                    <a:pt x="1953" y="1613"/>
                    <a:pt x="1932" y="1679"/>
                    <a:pt x="1943" y="1756"/>
                  </a:cubicBezTo>
                  <a:cubicBezTo>
                    <a:pt x="1967" y="1912"/>
                    <a:pt x="1854" y="1925"/>
                    <a:pt x="1854" y="1925"/>
                  </a:cubicBezTo>
                  <a:cubicBezTo>
                    <a:pt x="1818" y="1932"/>
                    <a:pt x="1648" y="1922"/>
                    <a:pt x="1612" y="1925"/>
                  </a:cubicBezTo>
                  <a:cubicBezTo>
                    <a:pt x="1478" y="1938"/>
                    <a:pt x="1383" y="1939"/>
                    <a:pt x="1249" y="1938"/>
                  </a:cubicBezTo>
                  <a:cubicBezTo>
                    <a:pt x="939" y="1936"/>
                    <a:pt x="684" y="1907"/>
                    <a:pt x="363" y="1926"/>
                  </a:cubicBezTo>
                  <a:cubicBezTo>
                    <a:pt x="291" y="1930"/>
                    <a:pt x="163" y="1943"/>
                    <a:pt x="108" y="1884"/>
                  </a:cubicBezTo>
                  <a:cubicBezTo>
                    <a:pt x="71" y="1844"/>
                    <a:pt x="67" y="1760"/>
                    <a:pt x="67" y="1701"/>
                  </a:cubicBezTo>
                  <a:cubicBezTo>
                    <a:pt x="67" y="1626"/>
                    <a:pt x="83" y="1554"/>
                    <a:pt x="83" y="1478"/>
                  </a:cubicBezTo>
                  <a:cubicBezTo>
                    <a:pt x="83" y="1389"/>
                    <a:pt x="75" y="1296"/>
                    <a:pt x="86" y="1208"/>
                  </a:cubicBezTo>
                  <a:cubicBezTo>
                    <a:pt x="100" y="1102"/>
                    <a:pt x="85" y="1004"/>
                    <a:pt x="74" y="899"/>
                  </a:cubicBezTo>
                  <a:cubicBezTo>
                    <a:pt x="64" y="794"/>
                    <a:pt x="75" y="692"/>
                    <a:pt x="75" y="588"/>
                  </a:cubicBezTo>
                  <a:cubicBezTo>
                    <a:pt x="75" y="464"/>
                    <a:pt x="37" y="260"/>
                    <a:pt x="88" y="146"/>
                  </a:cubicBezTo>
                  <a:cubicBezTo>
                    <a:pt x="115" y="87"/>
                    <a:pt x="177" y="71"/>
                    <a:pt x="243" y="66"/>
                  </a:cubicBezTo>
                  <a:cubicBezTo>
                    <a:pt x="354" y="58"/>
                    <a:pt x="507" y="87"/>
                    <a:pt x="618" y="82"/>
                  </a:cubicBezTo>
                  <a:cubicBezTo>
                    <a:pt x="871" y="70"/>
                    <a:pt x="1104" y="40"/>
                    <a:pt x="1355" y="70"/>
                  </a:cubicBezTo>
                  <a:cubicBezTo>
                    <a:pt x="1504" y="87"/>
                    <a:pt x="1579" y="65"/>
                    <a:pt x="1691" y="70"/>
                  </a:cubicBezTo>
                  <a:cubicBezTo>
                    <a:pt x="1762" y="73"/>
                    <a:pt x="1901" y="53"/>
                    <a:pt x="1934" y="141"/>
                  </a:cubicBezTo>
                  <a:cubicBezTo>
                    <a:pt x="1948" y="179"/>
                    <a:pt x="1937" y="275"/>
                    <a:pt x="1935" y="313"/>
                  </a:cubicBezTo>
                  <a:cubicBezTo>
                    <a:pt x="1931" y="403"/>
                    <a:pt x="1956" y="480"/>
                    <a:pt x="1946" y="570"/>
                  </a:cubicBezTo>
                  <a:cubicBezTo>
                    <a:pt x="1920" y="808"/>
                    <a:pt x="1925" y="990"/>
                    <a:pt x="1948" y="1196"/>
                  </a:cubicBezTo>
                  <a:cubicBezTo>
                    <a:pt x="1960" y="1309"/>
                    <a:pt x="1960" y="1421"/>
                    <a:pt x="1956" y="1535"/>
                  </a:cubicBezTo>
                  <a:close/>
                </a:path>
              </a:pathLst>
            </a:custGeom>
            <a:solidFill>
              <a:srgbClr val="BFE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6"/>
            <p:cNvSpPr>
              <a:spLocks noEditPoints="1"/>
            </p:cNvSpPr>
            <p:nvPr/>
          </p:nvSpPr>
          <p:spPr bwMode="auto">
            <a:xfrm>
              <a:off x="1667" y="-2"/>
              <a:ext cx="4348" cy="4322"/>
            </a:xfrm>
            <a:custGeom>
              <a:avLst/>
              <a:gdLst>
                <a:gd name="T0" fmla="*/ 283 w 1999"/>
                <a:gd name="T1" fmla="*/ 1974 h 1987"/>
                <a:gd name="T2" fmla="*/ 24 w 1999"/>
                <a:gd name="T3" fmla="*/ 1716 h 1987"/>
                <a:gd name="T4" fmla="*/ 13 w 1999"/>
                <a:gd name="T5" fmla="*/ 1445 h 1987"/>
                <a:gd name="T6" fmla="*/ 0 w 1999"/>
                <a:gd name="T7" fmla="*/ 560 h 1987"/>
                <a:gd name="T8" fmla="*/ 16 w 1999"/>
                <a:gd name="T9" fmla="*/ 194 h 1987"/>
                <a:gd name="T10" fmla="*/ 111 w 1999"/>
                <a:gd name="T11" fmla="*/ 14 h 1987"/>
                <a:gd name="T12" fmla="*/ 366 w 1999"/>
                <a:gd name="T13" fmla="*/ 14 h 1987"/>
                <a:gd name="T14" fmla="*/ 1498 w 1999"/>
                <a:gd name="T15" fmla="*/ 23 h 1987"/>
                <a:gd name="T16" fmla="*/ 1954 w 1999"/>
                <a:gd name="T17" fmla="*/ 58 h 1987"/>
                <a:gd name="T18" fmla="*/ 1981 w 1999"/>
                <a:gd name="T19" fmla="*/ 487 h 1987"/>
                <a:gd name="T20" fmla="*/ 1972 w 1999"/>
                <a:gd name="T21" fmla="*/ 867 h 1987"/>
                <a:gd name="T22" fmla="*/ 1985 w 1999"/>
                <a:gd name="T23" fmla="*/ 1425 h 1987"/>
                <a:gd name="T24" fmla="*/ 1999 w 1999"/>
                <a:gd name="T25" fmla="*/ 1713 h 1987"/>
                <a:gd name="T26" fmla="*/ 1759 w 1999"/>
                <a:gd name="T27" fmla="*/ 1975 h 1987"/>
                <a:gd name="T28" fmla="*/ 881 w 1999"/>
                <a:gd name="T29" fmla="*/ 1987 h 1987"/>
                <a:gd name="T30" fmla="*/ 1415 w 1999"/>
                <a:gd name="T31" fmla="*/ 1958 h 1987"/>
                <a:gd name="T32" fmla="*/ 1811 w 1999"/>
                <a:gd name="T33" fmla="*/ 1971 h 1987"/>
                <a:gd name="T34" fmla="*/ 1982 w 1999"/>
                <a:gd name="T35" fmla="*/ 1426 h 1987"/>
                <a:gd name="T36" fmla="*/ 1987 w 1999"/>
                <a:gd name="T37" fmla="*/ 1098 h 1987"/>
                <a:gd name="T38" fmla="*/ 1981 w 1999"/>
                <a:gd name="T39" fmla="*/ 659 h 1987"/>
                <a:gd name="T40" fmla="*/ 1994 w 1999"/>
                <a:gd name="T41" fmla="*/ 252 h 1987"/>
                <a:gd name="T42" fmla="*/ 1688 w 1999"/>
                <a:gd name="T43" fmla="*/ 21 h 1987"/>
                <a:gd name="T44" fmla="*/ 684 w 1999"/>
                <a:gd name="T45" fmla="*/ 3 h 1987"/>
                <a:gd name="T46" fmla="*/ 166 w 1999"/>
                <a:gd name="T47" fmla="*/ 14 h 1987"/>
                <a:gd name="T48" fmla="*/ 64 w 1999"/>
                <a:gd name="T49" fmla="*/ 38 h 1987"/>
                <a:gd name="T50" fmla="*/ 22 w 1999"/>
                <a:gd name="T51" fmla="*/ 244 h 1987"/>
                <a:gd name="T52" fmla="*/ 14 w 1999"/>
                <a:gd name="T53" fmla="*/ 784 h 1987"/>
                <a:gd name="T54" fmla="*/ 13 w 1999"/>
                <a:gd name="T55" fmla="*/ 1492 h 1987"/>
                <a:gd name="T56" fmla="*/ 21 w 1999"/>
                <a:gd name="T57" fmla="*/ 1824 h 1987"/>
                <a:gd name="T58" fmla="*/ 318 w 1999"/>
                <a:gd name="T59" fmla="*/ 1972 h 1987"/>
                <a:gd name="T60" fmla="*/ 583 w 1999"/>
                <a:gd name="T61" fmla="*/ 1917 h 1987"/>
                <a:gd name="T62" fmla="*/ 99 w 1999"/>
                <a:gd name="T63" fmla="*/ 1881 h 1987"/>
                <a:gd name="T64" fmla="*/ 74 w 1999"/>
                <a:gd name="T65" fmla="*/ 1474 h 1987"/>
                <a:gd name="T66" fmla="*/ 82 w 1999"/>
                <a:gd name="T67" fmla="*/ 1114 h 1987"/>
                <a:gd name="T68" fmla="*/ 66 w 1999"/>
                <a:gd name="T69" fmla="*/ 585 h 1987"/>
                <a:gd name="T70" fmla="*/ 79 w 1999"/>
                <a:gd name="T71" fmla="*/ 141 h 1987"/>
                <a:gd name="T72" fmla="*/ 582 w 1999"/>
                <a:gd name="T73" fmla="*/ 77 h 1987"/>
                <a:gd name="T74" fmla="*/ 1347 w 1999"/>
                <a:gd name="T75" fmla="*/ 64 h 1987"/>
                <a:gd name="T76" fmla="*/ 1683 w 1999"/>
                <a:gd name="T77" fmla="*/ 64 h 1987"/>
                <a:gd name="T78" fmla="*/ 1928 w 1999"/>
                <a:gd name="T79" fmla="*/ 136 h 1987"/>
                <a:gd name="T80" fmla="*/ 1928 w 1999"/>
                <a:gd name="T81" fmla="*/ 332 h 1987"/>
                <a:gd name="T82" fmla="*/ 1922 w 1999"/>
                <a:gd name="T83" fmla="*/ 868 h 1987"/>
                <a:gd name="T84" fmla="*/ 1949 w 1999"/>
                <a:gd name="T85" fmla="*/ 1531 h 1987"/>
                <a:gd name="T86" fmla="*/ 1940 w 1999"/>
                <a:gd name="T87" fmla="*/ 1793 h 1987"/>
                <a:gd name="T88" fmla="*/ 1795 w 1999"/>
                <a:gd name="T89" fmla="*/ 1925 h 1987"/>
                <a:gd name="T90" fmla="*/ 1303 w 1999"/>
                <a:gd name="T91" fmla="*/ 1936 h 1987"/>
                <a:gd name="T92" fmla="*/ 1604 w 1999"/>
                <a:gd name="T93" fmla="*/ 1920 h 1987"/>
                <a:gd name="T94" fmla="*/ 1846 w 1999"/>
                <a:gd name="T95" fmla="*/ 1920 h 1987"/>
                <a:gd name="T96" fmla="*/ 1937 w 1999"/>
                <a:gd name="T97" fmla="*/ 1793 h 1987"/>
                <a:gd name="T98" fmla="*/ 1946 w 1999"/>
                <a:gd name="T99" fmla="*/ 1531 h 1987"/>
                <a:gd name="T100" fmla="*/ 1919 w 1999"/>
                <a:gd name="T101" fmla="*/ 868 h 1987"/>
                <a:gd name="T102" fmla="*/ 1925 w 1999"/>
                <a:gd name="T103" fmla="*/ 332 h 1987"/>
                <a:gd name="T104" fmla="*/ 1925 w 1999"/>
                <a:gd name="T105" fmla="*/ 137 h 1987"/>
                <a:gd name="T106" fmla="*/ 1683 w 1999"/>
                <a:gd name="T107" fmla="*/ 67 h 1987"/>
                <a:gd name="T108" fmla="*/ 1347 w 1999"/>
                <a:gd name="T109" fmla="*/ 67 h 1987"/>
                <a:gd name="T110" fmla="*/ 582 w 1999"/>
                <a:gd name="T111" fmla="*/ 80 h 1987"/>
                <a:gd name="T112" fmla="*/ 82 w 1999"/>
                <a:gd name="T113" fmla="*/ 143 h 1987"/>
                <a:gd name="T114" fmla="*/ 69 w 1999"/>
                <a:gd name="T115" fmla="*/ 585 h 1987"/>
                <a:gd name="T116" fmla="*/ 85 w 1999"/>
                <a:gd name="T117" fmla="*/ 1114 h 1987"/>
                <a:gd name="T118" fmla="*/ 77 w 1999"/>
                <a:gd name="T119" fmla="*/ 1474 h 1987"/>
                <a:gd name="T120" fmla="*/ 101 w 1999"/>
                <a:gd name="T121" fmla="*/ 1879 h 1987"/>
                <a:gd name="T122" fmla="*/ 583 w 1999"/>
                <a:gd name="T123" fmla="*/ 1914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9" h="1987">
                  <a:moveTo>
                    <a:pt x="638" y="1974"/>
                  </a:moveTo>
                  <a:cubicBezTo>
                    <a:pt x="592" y="1969"/>
                    <a:pt x="553" y="1967"/>
                    <a:pt x="517" y="1967"/>
                  </a:cubicBezTo>
                  <a:cubicBezTo>
                    <a:pt x="517" y="1967"/>
                    <a:pt x="517" y="1967"/>
                    <a:pt x="517" y="1967"/>
                  </a:cubicBezTo>
                  <a:cubicBezTo>
                    <a:pt x="443" y="1967"/>
                    <a:pt x="386" y="1975"/>
                    <a:pt x="318" y="1975"/>
                  </a:cubicBezTo>
                  <a:cubicBezTo>
                    <a:pt x="318" y="1975"/>
                    <a:pt x="318" y="1975"/>
                    <a:pt x="318" y="1975"/>
                  </a:cubicBezTo>
                  <a:cubicBezTo>
                    <a:pt x="307" y="1975"/>
                    <a:pt x="295" y="1974"/>
                    <a:pt x="283" y="1974"/>
                  </a:cubicBezTo>
                  <a:cubicBezTo>
                    <a:pt x="283" y="1974"/>
                    <a:pt x="283" y="1974"/>
                    <a:pt x="283" y="1974"/>
                  </a:cubicBezTo>
                  <a:cubicBezTo>
                    <a:pt x="208" y="1971"/>
                    <a:pt x="77" y="1978"/>
                    <a:pt x="30" y="1898"/>
                  </a:cubicBezTo>
                  <a:cubicBezTo>
                    <a:pt x="30" y="1898"/>
                    <a:pt x="30" y="1898"/>
                    <a:pt x="30" y="1898"/>
                  </a:cubicBezTo>
                  <a:cubicBezTo>
                    <a:pt x="20" y="1882"/>
                    <a:pt x="18" y="1854"/>
                    <a:pt x="18" y="1824"/>
                  </a:cubicBezTo>
                  <a:cubicBezTo>
                    <a:pt x="18" y="1824"/>
                    <a:pt x="18" y="1824"/>
                    <a:pt x="18" y="1824"/>
                  </a:cubicBezTo>
                  <a:cubicBezTo>
                    <a:pt x="18" y="1783"/>
                    <a:pt x="23" y="1739"/>
                    <a:pt x="24" y="1716"/>
                  </a:cubicBezTo>
                  <a:cubicBezTo>
                    <a:pt x="24" y="1716"/>
                    <a:pt x="24" y="1716"/>
                    <a:pt x="24" y="1716"/>
                  </a:cubicBezTo>
                  <a:cubicBezTo>
                    <a:pt x="24" y="1708"/>
                    <a:pt x="25" y="1700"/>
                    <a:pt x="25" y="1692"/>
                  </a:cubicBezTo>
                  <a:cubicBezTo>
                    <a:pt x="25" y="1692"/>
                    <a:pt x="25" y="1692"/>
                    <a:pt x="25" y="1692"/>
                  </a:cubicBezTo>
                  <a:cubicBezTo>
                    <a:pt x="25" y="1623"/>
                    <a:pt x="10" y="1560"/>
                    <a:pt x="10" y="1492"/>
                  </a:cubicBezTo>
                  <a:cubicBezTo>
                    <a:pt x="10" y="1492"/>
                    <a:pt x="10" y="1492"/>
                    <a:pt x="10" y="1492"/>
                  </a:cubicBezTo>
                  <a:cubicBezTo>
                    <a:pt x="10" y="1476"/>
                    <a:pt x="11" y="1461"/>
                    <a:pt x="13" y="1445"/>
                  </a:cubicBezTo>
                  <a:cubicBezTo>
                    <a:pt x="13" y="1445"/>
                    <a:pt x="13" y="1445"/>
                    <a:pt x="13" y="1445"/>
                  </a:cubicBezTo>
                  <a:cubicBezTo>
                    <a:pt x="26" y="1328"/>
                    <a:pt x="31" y="1225"/>
                    <a:pt x="31" y="1126"/>
                  </a:cubicBezTo>
                  <a:cubicBezTo>
                    <a:pt x="31" y="1126"/>
                    <a:pt x="31" y="1126"/>
                    <a:pt x="31" y="1126"/>
                  </a:cubicBezTo>
                  <a:cubicBezTo>
                    <a:pt x="31" y="1011"/>
                    <a:pt x="24" y="901"/>
                    <a:pt x="11" y="784"/>
                  </a:cubicBezTo>
                  <a:cubicBezTo>
                    <a:pt x="11" y="784"/>
                    <a:pt x="11" y="784"/>
                    <a:pt x="11" y="784"/>
                  </a:cubicBezTo>
                  <a:cubicBezTo>
                    <a:pt x="3" y="709"/>
                    <a:pt x="0" y="635"/>
                    <a:pt x="0" y="560"/>
                  </a:cubicBezTo>
                  <a:cubicBezTo>
                    <a:pt x="0" y="560"/>
                    <a:pt x="0" y="560"/>
                    <a:pt x="0" y="560"/>
                  </a:cubicBezTo>
                  <a:cubicBezTo>
                    <a:pt x="0" y="516"/>
                    <a:pt x="1" y="472"/>
                    <a:pt x="3" y="427"/>
                  </a:cubicBezTo>
                  <a:cubicBezTo>
                    <a:pt x="3" y="427"/>
                    <a:pt x="3" y="427"/>
                    <a:pt x="3" y="427"/>
                  </a:cubicBezTo>
                  <a:cubicBezTo>
                    <a:pt x="5" y="362"/>
                    <a:pt x="19" y="305"/>
                    <a:pt x="19" y="244"/>
                  </a:cubicBezTo>
                  <a:cubicBezTo>
                    <a:pt x="19" y="244"/>
                    <a:pt x="19" y="244"/>
                    <a:pt x="19" y="244"/>
                  </a:cubicBezTo>
                  <a:cubicBezTo>
                    <a:pt x="19" y="228"/>
                    <a:pt x="18" y="211"/>
                    <a:pt x="16" y="194"/>
                  </a:cubicBezTo>
                  <a:cubicBezTo>
                    <a:pt x="16" y="194"/>
                    <a:pt x="16" y="194"/>
                    <a:pt x="16" y="194"/>
                  </a:cubicBezTo>
                  <a:cubicBezTo>
                    <a:pt x="13" y="179"/>
                    <a:pt x="12" y="164"/>
                    <a:pt x="12" y="151"/>
                  </a:cubicBezTo>
                  <a:cubicBezTo>
                    <a:pt x="12" y="151"/>
                    <a:pt x="12" y="151"/>
                    <a:pt x="12" y="151"/>
                  </a:cubicBezTo>
                  <a:cubicBezTo>
                    <a:pt x="12" y="88"/>
                    <a:pt x="37" y="54"/>
                    <a:pt x="62" y="35"/>
                  </a:cubicBezTo>
                  <a:cubicBezTo>
                    <a:pt x="62" y="35"/>
                    <a:pt x="62" y="35"/>
                    <a:pt x="62" y="35"/>
                  </a:cubicBezTo>
                  <a:cubicBezTo>
                    <a:pt x="87" y="17"/>
                    <a:pt x="111" y="14"/>
                    <a:pt x="111" y="14"/>
                  </a:cubicBezTo>
                  <a:cubicBezTo>
                    <a:pt x="111" y="14"/>
                    <a:pt x="111" y="14"/>
                    <a:pt x="111" y="14"/>
                  </a:cubicBezTo>
                  <a:cubicBezTo>
                    <a:pt x="121" y="12"/>
                    <a:pt x="141" y="11"/>
                    <a:pt x="166" y="11"/>
                  </a:cubicBezTo>
                  <a:cubicBezTo>
                    <a:pt x="166" y="11"/>
                    <a:pt x="166" y="11"/>
                    <a:pt x="166" y="11"/>
                  </a:cubicBezTo>
                  <a:cubicBezTo>
                    <a:pt x="220" y="11"/>
                    <a:pt x="298" y="15"/>
                    <a:pt x="342" y="15"/>
                  </a:cubicBezTo>
                  <a:cubicBezTo>
                    <a:pt x="342" y="15"/>
                    <a:pt x="342" y="15"/>
                    <a:pt x="342" y="15"/>
                  </a:cubicBezTo>
                  <a:cubicBezTo>
                    <a:pt x="352" y="15"/>
                    <a:pt x="361" y="14"/>
                    <a:pt x="366" y="14"/>
                  </a:cubicBezTo>
                  <a:cubicBezTo>
                    <a:pt x="366" y="14"/>
                    <a:pt x="366" y="14"/>
                    <a:pt x="366" y="14"/>
                  </a:cubicBezTo>
                  <a:cubicBezTo>
                    <a:pt x="485" y="3"/>
                    <a:pt x="574" y="0"/>
                    <a:pt x="684" y="0"/>
                  </a:cubicBezTo>
                  <a:cubicBezTo>
                    <a:pt x="684" y="0"/>
                    <a:pt x="684" y="0"/>
                    <a:pt x="684" y="0"/>
                  </a:cubicBezTo>
                  <a:cubicBezTo>
                    <a:pt x="705" y="0"/>
                    <a:pt x="726" y="0"/>
                    <a:pt x="749" y="0"/>
                  </a:cubicBezTo>
                  <a:cubicBezTo>
                    <a:pt x="749" y="0"/>
                    <a:pt x="749" y="0"/>
                    <a:pt x="749" y="0"/>
                  </a:cubicBezTo>
                  <a:cubicBezTo>
                    <a:pt x="1010" y="2"/>
                    <a:pt x="1254" y="23"/>
                    <a:pt x="1498" y="23"/>
                  </a:cubicBezTo>
                  <a:cubicBezTo>
                    <a:pt x="1498" y="23"/>
                    <a:pt x="1498" y="23"/>
                    <a:pt x="1498" y="23"/>
                  </a:cubicBezTo>
                  <a:cubicBezTo>
                    <a:pt x="1561" y="23"/>
                    <a:pt x="1624" y="22"/>
                    <a:pt x="1687" y="18"/>
                  </a:cubicBezTo>
                  <a:cubicBezTo>
                    <a:pt x="1687" y="18"/>
                    <a:pt x="1687" y="18"/>
                    <a:pt x="1687" y="18"/>
                  </a:cubicBezTo>
                  <a:cubicBezTo>
                    <a:pt x="1719" y="17"/>
                    <a:pt x="1760" y="12"/>
                    <a:pt x="1802" y="12"/>
                  </a:cubicBezTo>
                  <a:cubicBezTo>
                    <a:pt x="1802" y="12"/>
                    <a:pt x="1802" y="12"/>
                    <a:pt x="1802" y="12"/>
                  </a:cubicBezTo>
                  <a:cubicBezTo>
                    <a:pt x="1860" y="12"/>
                    <a:pt x="1919" y="21"/>
                    <a:pt x="1954" y="58"/>
                  </a:cubicBezTo>
                  <a:cubicBezTo>
                    <a:pt x="1954" y="58"/>
                    <a:pt x="1954" y="58"/>
                    <a:pt x="1954" y="58"/>
                  </a:cubicBezTo>
                  <a:cubicBezTo>
                    <a:pt x="1994" y="101"/>
                    <a:pt x="1997" y="190"/>
                    <a:pt x="1997" y="252"/>
                  </a:cubicBezTo>
                  <a:cubicBezTo>
                    <a:pt x="1997" y="252"/>
                    <a:pt x="1997" y="252"/>
                    <a:pt x="1997" y="252"/>
                  </a:cubicBezTo>
                  <a:cubicBezTo>
                    <a:pt x="1997" y="252"/>
                    <a:pt x="1997" y="252"/>
                    <a:pt x="1997" y="253"/>
                  </a:cubicBezTo>
                  <a:cubicBezTo>
                    <a:pt x="1997" y="253"/>
                    <a:pt x="1997" y="253"/>
                    <a:pt x="1997" y="253"/>
                  </a:cubicBezTo>
                  <a:cubicBezTo>
                    <a:pt x="1997" y="332"/>
                    <a:pt x="1981" y="408"/>
                    <a:pt x="1981" y="487"/>
                  </a:cubicBezTo>
                  <a:cubicBezTo>
                    <a:pt x="1981" y="487"/>
                    <a:pt x="1981" y="487"/>
                    <a:pt x="1981" y="487"/>
                  </a:cubicBezTo>
                  <a:cubicBezTo>
                    <a:pt x="1981" y="543"/>
                    <a:pt x="1984" y="601"/>
                    <a:pt x="1984" y="659"/>
                  </a:cubicBezTo>
                  <a:cubicBezTo>
                    <a:pt x="1984" y="659"/>
                    <a:pt x="1984" y="659"/>
                    <a:pt x="1984" y="659"/>
                  </a:cubicBezTo>
                  <a:cubicBezTo>
                    <a:pt x="1984" y="697"/>
                    <a:pt x="1982" y="735"/>
                    <a:pt x="1978" y="772"/>
                  </a:cubicBezTo>
                  <a:cubicBezTo>
                    <a:pt x="1978" y="772"/>
                    <a:pt x="1978" y="772"/>
                    <a:pt x="1978" y="772"/>
                  </a:cubicBezTo>
                  <a:cubicBezTo>
                    <a:pt x="1974" y="804"/>
                    <a:pt x="1972" y="836"/>
                    <a:pt x="1972" y="867"/>
                  </a:cubicBezTo>
                  <a:cubicBezTo>
                    <a:pt x="1972" y="867"/>
                    <a:pt x="1972" y="867"/>
                    <a:pt x="1972" y="867"/>
                  </a:cubicBezTo>
                  <a:cubicBezTo>
                    <a:pt x="1972" y="944"/>
                    <a:pt x="1982" y="1018"/>
                    <a:pt x="1990" y="1098"/>
                  </a:cubicBezTo>
                  <a:cubicBezTo>
                    <a:pt x="1990" y="1098"/>
                    <a:pt x="1990" y="1098"/>
                    <a:pt x="1990" y="1098"/>
                  </a:cubicBezTo>
                  <a:cubicBezTo>
                    <a:pt x="1993" y="1126"/>
                    <a:pt x="1994" y="1153"/>
                    <a:pt x="1994" y="1181"/>
                  </a:cubicBezTo>
                  <a:cubicBezTo>
                    <a:pt x="1994" y="1181"/>
                    <a:pt x="1994" y="1181"/>
                    <a:pt x="1994" y="1181"/>
                  </a:cubicBezTo>
                  <a:cubicBezTo>
                    <a:pt x="1994" y="1262"/>
                    <a:pt x="1985" y="1343"/>
                    <a:pt x="1985" y="1425"/>
                  </a:cubicBezTo>
                  <a:cubicBezTo>
                    <a:pt x="1985" y="1425"/>
                    <a:pt x="1985" y="1425"/>
                    <a:pt x="1985" y="1425"/>
                  </a:cubicBezTo>
                  <a:cubicBezTo>
                    <a:pt x="1985" y="1425"/>
                    <a:pt x="1985" y="1426"/>
                    <a:pt x="1985" y="1426"/>
                  </a:cubicBezTo>
                  <a:cubicBezTo>
                    <a:pt x="1985" y="1426"/>
                    <a:pt x="1985" y="1426"/>
                    <a:pt x="1985" y="1426"/>
                  </a:cubicBezTo>
                  <a:cubicBezTo>
                    <a:pt x="1983" y="1426"/>
                    <a:pt x="1983" y="1426"/>
                    <a:pt x="1983" y="1426"/>
                  </a:cubicBezTo>
                  <a:cubicBezTo>
                    <a:pt x="1985" y="1426"/>
                    <a:pt x="1985" y="1426"/>
                    <a:pt x="1985" y="1426"/>
                  </a:cubicBezTo>
                  <a:cubicBezTo>
                    <a:pt x="1985" y="1504"/>
                    <a:pt x="1999" y="1612"/>
                    <a:pt x="1999" y="1713"/>
                  </a:cubicBezTo>
                  <a:cubicBezTo>
                    <a:pt x="1999" y="1713"/>
                    <a:pt x="1999" y="1713"/>
                    <a:pt x="1999" y="1713"/>
                  </a:cubicBezTo>
                  <a:cubicBezTo>
                    <a:pt x="1999" y="1780"/>
                    <a:pt x="1993" y="1844"/>
                    <a:pt x="1971" y="1892"/>
                  </a:cubicBezTo>
                  <a:cubicBezTo>
                    <a:pt x="1971" y="1892"/>
                    <a:pt x="1971" y="1892"/>
                    <a:pt x="1971" y="1892"/>
                  </a:cubicBezTo>
                  <a:cubicBezTo>
                    <a:pt x="1942" y="1956"/>
                    <a:pt x="1880" y="1969"/>
                    <a:pt x="1811" y="1974"/>
                  </a:cubicBezTo>
                  <a:cubicBezTo>
                    <a:pt x="1811" y="1974"/>
                    <a:pt x="1811" y="1974"/>
                    <a:pt x="1811" y="1974"/>
                  </a:cubicBezTo>
                  <a:cubicBezTo>
                    <a:pt x="1794" y="1975"/>
                    <a:pt x="1777" y="1975"/>
                    <a:pt x="1759" y="1975"/>
                  </a:cubicBezTo>
                  <a:cubicBezTo>
                    <a:pt x="1759" y="1975"/>
                    <a:pt x="1759" y="1975"/>
                    <a:pt x="1759" y="1975"/>
                  </a:cubicBezTo>
                  <a:cubicBezTo>
                    <a:pt x="1662" y="1975"/>
                    <a:pt x="1545" y="1960"/>
                    <a:pt x="1450" y="1960"/>
                  </a:cubicBezTo>
                  <a:cubicBezTo>
                    <a:pt x="1450" y="1960"/>
                    <a:pt x="1450" y="1960"/>
                    <a:pt x="1450" y="1960"/>
                  </a:cubicBezTo>
                  <a:cubicBezTo>
                    <a:pt x="1438" y="1960"/>
                    <a:pt x="1426" y="1960"/>
                    <a:pt x="1415" y="1961"/>
                  </a:cubicBezTo>
                  <a:cubicBezTo>
                    <a:pt x="1415" y="1961"/>
                    <a:pt x="1415" y="1961"/>
                    <a:pt x="1415" y="1961"/>
                  </a:cubicBezTo>
                  <a:cubicBezTo>
                    <a:pt x="1231" y="1970"/>
                    <a:pt x="1058" y="1987"/>
                    <a:pt x="881" y="1987"/>
                  </a:cubicBezTo>
                  <a:cubicBezTo>
                    <a:pt x="881" y="1987"/>
                    <a:pt x="881" y="1987"/>
                    <a:pt x="881" y="1987"/>
                  </a:cubicBezTo>
                  <a:cubicBezTo>
                    <a:pt x="801" y="1987"/>
                    <a:pt x="720" y="1984"/>
                    <a:pt x="638" y="1974"/>
                  </a:cubicBezTo>
                  <a:close/>
                  <a:moveTo>
                    <a:pt x="638" y="1971"/>
                  </a:moveTo>
                  <a:cubicBezTo>
                    <a:pt x="720" y="1981"/>
                    <a:pt x="801" y="1984"/>
                    <a:pt x="881" y="1984"/>
                  </a:cubicBezTo>
                  <a:cubicBezTo>
                    <a:pt x="881" y="1984"/>
                    <a:pt x="881" y="1984"/>
                    <a:pt x="881" y="1984"/>
                  </a:cubicBezTo>
                  <a:cubicBezTo>
                    <a:pt x="1058" y="1984"/>
                    <a:pt x="1231" y="1967"/>
                    <a:pt x="1415" y="1958"/>
                  </a:cubicBezTo>
                  <a:cubicBezTo>
                    <a:pt x="1415" y="1958"/>
                    <a:pt x="1415" y="1958"/>
                    <a:pt x="1415" y="1958"/>
                  </a:cubicBezTo>
                  <a:cubicBezTo>
                    <a:pt x="1426" y="1957"/>
                    <a:pt x="1438" y="1957"/>
                    <a:pt x="1450" y="1957"/>
                  </a:cubicBezTo>
                  <a:cubicBezTo>
                    <a:pt x="1450" y="1957"/>
                    <a:pt x="1450" y="1957"/>
                    <a:pt x="1450" y="1957"/>
                  </a:cubicBezTo>
                  <a:cubicBezTo>
                    <a:pt x="1546" y="1957"/>
                    <a:pt x="1662" y="1972"/>
                    <a:pt x="1759" y="1972"/>
                  </a:cubicBezTo>
                  <a:cubicBezTo>
                    <a:pt x="1759" y="1972"/>
                    <a:pt x="1759" y="1972"/>
                    <a:pt x="1759" y="1972"/>
                  </a:cubicBezTo>
                  <a:cubicBezTo>
                    <a:pt x="1777" y="1972"/>
                    <a:pt x="1794" y="1972"/>
                    <a:pt x="1811" y="1971"/>
                  </a:cubicBezTo>
                  <a:cubicBezTo>
                    <a:pt x="1811" y="1971"/>
                    <a:pt x="1811" y="1971"/>
                    <a:pt x="1811" y="1971"/>
                  </a:cubicBezTo>
                  <a:cubicBezTo>
                    <a:pt x="1880" y="1965"/>
                    <a:pt x="1940" y="1953"/>
                    <a:pt x="1968" y="1891"/>
                  </a:cubicBezTo>
                  <a:cubicBezTo>
                    <a:pt x="1968" y="1891"/>
                    <a:pt x="1968" y="1891"/>
                    <a:pt x="1968" y="1891"/>
                  </a:cubicBezTo>
                  <a:cubicBezTo>
                    <a:pt x="1990" y="1843"/>
                    <a:pt x="1996" y="1780"/>
                    <a:pt x="1996" y="1713"/>
                  </a:cubicBezTo>
                  <a:cubicBezTo>
                    <a:pt x="1996" y="1713"/>
                    <a:pt x="1996" y="1713"/>
                    <a:pt x="1996" y="1713"/>
                  </a:cubicBezTo>
                  <a:cubicBezTo>
                    <a:pt x="1996" y="1613"/>
                    <a:pt x="1982" y="1504"/>
                    <a:pt x="1982" y="1426"/>
                  </a:cubicBezTo>
                  <a:cubicBezTo>
                    <a:pt x="1982" y="1426"/>
                    <a:pt x="1982" y="1426"/>
                    <a:pt x="1982" y="1426"/>
                  </a:cubicBezTo>
                  <a:cubicBezTo>
                    <a:pt x="1982" y="1426"/>
                    <a:pt x="1982" y="1425"/>
                    <a:pt x="1982" y="1425"/>
                  </a:cubicBezTo>
                  <a:cubicBezTo>
                    <a:pt x="1982" y="1425"/>
                    <a:pt x="1982" y="1425"/>
                    <a:pt x="1982" y="1425"/>
                  </a:cubicBezTo>
                  <a:cubicBezTo>
                    <a:pt x="1982" y="1342"/>
                    <a:pt x="1991" y="1262"/>
                    <a:pt x="1991" y="1181"/>
                  </a:cubicBezTo>
                  <a:cubicBezTo>
                    <a:pt x="1991" y="1181"/>
                    <a:pt x="1991" y="1181"/>
                    <a:pt x="1991" y="1181"/>
                  </a:cubicBezTo>
                  <a:cubicBezTo>
                    <a:pt x="1991" y="1153"/>
                    <a:pt x="1990" y="1126"/>
                    <a:pt x="1987" y="1098"/>
                  </a:cubicBezTo>
                  <a:cubicBezTo>
                    <a:pt x="1987" y="1098"/>
                    <a:pt x="1987" y="1098"/>
                    <a:pt x="1987" y="1098"/>
                  </a:cubicBezTo>
                  <a:cubicBezTo>
                    <a:pt x="1979" y="1019"/>
                    <a:pt x="1969" y="944"/>
                    <a:pt x="1969" y="867"/>
                  </a:cubicBezTo>
                  <a:cubicBezTo>
                    <a:pt x="1969" y="867"/>
                    <a:pt x="1969" y="867"/>
                    <a:pt x="1969" y="867"/>
                  </a:cubicBezTo>
                  <a:cubicBezTo>
                    <a:pt x="1969" y="836"/>
                    <a:pt x="1971" y="804"/>
                    <a:pt x="1975" y="772"/>
                  </a:cubicBezTo>
                  <a:cubicBezTo>
                    <a:pt x="1975" y="772"/>
                    <a:pt x="1975" y="772"/>
                    <a:pt x="1975" y="772"/>
                  </a:cubicBezTo>
                  <a:cubicBezTo>
                    <a:pt x="1979" y="735"/>
                    <a:pt x="1981" y="697"/>
                    <a:pt x="1981" y="659"/>
                  </a:cubicBezTo>
                  <a:cubicBezTo>
                    <a:pt x="1981" y="659"/>
                    <a:pt x="1981" y="659"/>
                    <a:pt x="1981" y="659"/>
                  </a:cubicBezTo>
                  <a:cubicBezTo>
                    <a:pt x="1981" y="601"/>
                    <a:pt x="1978" y="543"/>
                    <a:pt x="1978" y="487"/>
                  </a:cubicBezTo>
                  <a:cubicBezTo>
                    <a:pt x="1978" y="487"/>
                    <a:pt x="1978" y="487"/>
                    <a:pt x="1978" y="487"/>
                  </a:cubicBezTo>
                  <a:cubicBezTo>
                    <a:pt x="1978" y="407"/>
                    <a:pt x="1994" y="331"/>
                    <a:pt x="1994" y="253"/>
                  </a:cubicBezTo>
                  <a:cubicBezTo>
                    <a:pt x="1994" y="253"/>
                    <a:pt x="1994" y="253"/>
                    <a:pt x="1994" y="253"/>
                  </a:cubicBezTo>
                  <a:cubicBezTo>
                    <a:pt x="1994" y="252"/>
                    <a:pt x="1994" y="252"/>
                    <a:pt x="1994" y="252"/>
                  </a:cubicBezTo>
                  <a:cubicBezTo>
                    <a:pt x="1994" y="252"/>
                    <a:pt x="1994" y="252"/>
                    <a:pt x="1994" y="252"/>
                  </a:cubicBezTo>
                  <a:cubicBezTo>
                    <a:pt x="1994" y="190"/>
                    <a:pt x="1991" y="101"/>
                    <a:pt x="1952" y="60"/>
                  </a:cubicBezTo>
                  <a:cubicBezTo>
                    <a:pt x="1952" y="60"/>
                    <a:pt x="1952" y="60"/>
                    <a:pt x="1952" y="60"/>
                  </a:cubicBezTo>
                  <a:cubicBezTo>
                    <a:pt x="1918" y="24"/>
                    <a:pt x="1860" y="15"/>
                    <a:pt x="1802" y="15"/>
                  </a:cubicBezTo>
                  <a:cubicBezTo>
                    <a:pt x="1802" y="15"/>
                    <a:pt x="1802" y="15"/>
                    <a:pt x="1802" y="15"/>
                  </a:cubicBezTo>
                  <a:cubicBezTo>
                    <a:pt x="1760" y="15"/>
                    <a:pt x="1719" y="20"/>
                    <a:pt x="1688" y="21"/>
                  </a:cubicBezTo>
                  <a:cubicBezTo>
                    <a:pt x="1688" y="21"/>
                    <a:pt x="1688" y="21"/>
                    <a:pt x="1688" y="21"/>
                  </a:cubicBezTo>
                  <a:cubicBezTo>
                    <a:pt x="1624" y="25"/>
                    <a:pt x="1561" y="26"/>
                    <a:pt x="1498" y="26"/>
                  </a:cubicBezTo>
                  <a:cubicBezTo>
                    <a:pt x="1498" y="26"/>
                    <a:pt x="1498" y="26"/>
                    <a:pt x="1498" y="26"/>
                  </a:cubicBezTo>
                  <a:cubicBezTo>
                    <a:pt x="1254" y="26"/>
                    <a:pt x="1010" y="5"/>
                    <a:pt x="749" y="3"/>
                  </a:cubicBezTo>
                  <a:cubicBezTo>
                    <a:pt x="749" y="3"/>
                    <a:pt x="749" y="3"/>
                    <a:pt x="749" y="3"/>
                  </a:cubicBezTo>
                  <a:cubicBezTo>
                    <a:pt x="726" y="3"/>
                    <a:pt x="705" y="3"/>
                    <a:pt x="684" y="3"/>
                  </a:cubicBezTo>
                  <a:cubicBezTo>
                    <a:pt x="684" y="3"/>
                    <a:pt x="684" y="3"/>
                    <a:pt x="684" y="3"/>
                  </a:cubicBezTo>
                  <a:cubicBezTo>
                    <a:pt x="575" y="3"/>
                    <a:pt x="486" y="6"/>
                    <a:pt x="367" y="17"/>
                  </a:cubicBezTo>
                  <a:cubicBezTo>
                    <a:pt x="367" y="17"/>
                    <a:pt x="367" y="17"/>
                    <a:pt x="367" y="17"/>
                  </a:cubicBezTo>
                  <a:cubicBezTo>
                    <a:pt x="361" y="17"/>
                    <a:pt x="352" y="18"/>
                    <a:pt x="342" y="18"/>
                  </a:cubicBezTo>
                  <a:cubicBezTo>
                    <a:pt x="342" y="18"/>
                    <a:pt x="342" y="18"/>
                    <a:pt x="342" y="18"/>
                  </a:cubicBezTo>
                  <a:cubicBezTo>
                    <a:pt x="298" y="18"/>
                    <a:pt x="220" y="14"/>
                    <a:pt x="166" y="14"/>
                  </a:cubicBezTo>
                  <a:cubicBezTo>
                    <a:pt x="166" y="14"/>
                    <a:pt x="166" y="14"/>
                    <a:pt x="166" y="14"/>
                  </a:cubicBezTo>
                  <a:cubicBezTo>
                    <a:pt x="141" y="14"/>
                    <a:pt x="121" y="15"/>
                    <a:pt x="112" y="17"/>
                  </a:cubicBezTo>
                  <a:cubicBezTo>
                    <a:pt x="112" y="17"/>
                    <a:pt x="112" y="17"/>
                    <a:pt x="112" y="17"/>
                  </a:cubicBezTo>
                  <a:cubicBezTo>
                    <a:pt x="112" y="17"/>
                    <a:pt x="106" y="17"/>
                    <a:pt x="97" y="20"/>
                  </a:cubicBezTo>
                  <a:cubicBezTo>
                    <a:pt x="97" y="20"/>
                    <a:pt x="97" y="20"/>
                    <a:pt x="97" y="20"/>
                  </a:cubicBezTo>
                  <a:cubicBezTo>
                    <a:pt x="88" y="23"/>
                    <a:pt x="76" y="29"/>
                    <a:pt x="64" y="38"/>
                  </a:cubicBezTo>
                  <a:cubicBezTo>
                    <a:pt x="64" y="38"/>
                    <a:pt x="64" y="38"/>
                    <a:pt x="64" y="38"/>
                  </a:cubicBezTo>
                  <a:cubicBezTo>
                    <a:pt x="39" y="56"/>
                    <a:pt x="15" y="89"/>
                    <a:pt x="15" y="151"/>
                  </a:cubicBezTo>
                  <a:cubicBezTo>
                    <a:pt x="15" y="151"/>
                    <a:pt x="15" y="151"/>
                    <a:pt x="15" y="151"/>
                  </a:cubicBezTo>
                  <a:cubicBezTo>
                    <a:pt x="15" y="164"/>
                    <a:pt x="16" y="178"/>
                    <a:pt x="19" y="194"/>
                  </a:cubicBezTo>
                  <a:cubicBezTo>
                    <a:pt x="19" y="194"/>
                    <a:pt x="19" y="194"/>
                    <a:pt x="19" y="194"/>
                  </a:cubicBezTo>
                  <a:cubicBezTo>
                    <a:pt x="21" y="211"/>
                    <a:pt x="22" y="228"/>
                    <a:pt x="22" y="244"/>
                  </a:cubicBezTo>
                  <a:cubicBezTo>
                    <a:pt x="22" y="244"/>
                    <a:pt x="22" y="244"/>
                    <a:pt x="22" y="244"/>
                  </a:cubicBezTo>
                  <a:cubicBezTo>
                    <a:pt x="22" y="306"/>
                    <a:pt x="8" y="362"/>
                    <a:pt x="6" y="427"/>
                  </a:cubicBezTo>
                  <a:cubicBezTo>
                    <a:pt x="6" y="427"/>
                    <a:pt x="6" y="427"/>
                    <a:pt x="6" y="427"/>
                  </a:cubicBezTo>
                  <a:cubicBezTo>
                    <a:pt x="4" y="472"/>
                    <a:pt x="3" y="516"/>
                    <a:pt x="3" y="560"/>
                  </a:cubicBezTo>
                  <a:cubicBezTo>
                    <a:pt x="3" y="560"/>
                    <a:pt x="3" y="560"/>
                    <a:pt x="3" y="560"/>
                  </a:cubicBezTo>
                  <a:cubicBezTo>
                    <a:pt x="3" y="635"/>
                    <a:pt x="6" y="709"/>
                    <a:pt x="14" y="784"/>
                  </a:cubicBezTo>
                  <a:cubicBezTo>
                    <a:pt x="14" y="784"/>
                    <a:pt x="14" y="784"/>
                    <a:pt x="14" y="784"/>
                  </a:cubicBezTo>
                  <a:cubicBezTo>
                    <a:pt x="27" y="901"/>
                    <a:pt x="34" y="1011"/>
                    <a:pt x="34" y="1126"/>
                  </a:cubicBezTo>
                  <a:cubicBezTo>
                    <a:pt x="34" y="1126"/>
                    <a:pt x="34" y="1126"/>
                    <a:pt x="34" y="1126"/>
                  </a:cubicBezTo>
                  <a:cubicBezTo>
                    <a:pt x="34" y="1225"/>
                    <a:pt x="29" y="1329"/>
                    <a:pt x="16" y="1445"/>
                  </a:cubicBezTo>
                  <a:cubicBezTo>
                    <a:pt x="16" y="1445"/>
                    <a:pt x="16" y="1445"/>
                    <a:pt x="16" y="1445"/>
                  </a:cubicBezTo>
                  <a:cubicBezTo>
                    <a:pt x="14" y="1461"/>
                    <a:pt x="13" y="1477"/>
                    <a:pt x="13" y="1492"/>
                  </a:cubicBezTo>
                  <a:cubicBezTo>
                    <a:pt x="13" y="1492"/>
                    <a:pt x="13" y="1492"/>
                    <a:pt x="13" y="1492"/>
                  </a:cubicBezTo>
                  <a:cubicBezTo>
                    <a:pt x="13" y="1560"/>
                    <a:pt x="28" y="1622"/>
                    <a:pt x="28" y="1692"/>
                  </a:cubicBezTo>
                  <a:cubicBezTo>
                    <a:pt x="28" y="1692"/>
                    <a:pt x="28" y="1692"/>
                    <a:pt x="28" y="1692"/>
                  </a:cubicBezTo>
                  <a:cubicBezTo>
                    <a:pt x="28" y="1700"/>
                    <a:pt x="27" y="1708"/>
                    <a:pt x="27" y="1716"/>
                  </a:cubicBezTo>
                  <a:cubicBezTo>
                    <a:pt x="27" y="1716"/>
                    <a:pt x="27" y="1716"/>
                    <a:pt x="27" y="1716"/>
                  </a:cubicBezTo>
                  <a:cubicBezTo>
                    <a:pt x="26" y="1739"/>
                    <a:pt x="21" y="1784"/>
                    <a:pt x="21" y="1824"/>
                  </a:cubicBezTo>
                  <a:cubicBezTo>
                    <a:pt x="21" y="1824"/>
                    <a:pt x="21" y="1824"/>
                    <a:pt x="21" y="1824"/>
                  </a:cubicBezTo>
                  <a:cubicBezTo>
                    <a:pt x="21" y="1854"/>
                    <a:pt x="24" y="1881"/>
                    <a:pt x="32" y="1896"/>
                  </a:cubicBezTo>
                  <a:cubicBezTo>
                    <a:pt x="32" y="1896"/>
                    <a:pt x="32" y="1896"/>
                    <a:pt x="32" y="1896"/>
                  </a:cubicBezTo>
                  <a:cubicBezTo>
                    <a:pt x="78" y="1974"/>
                    <a:pt x="208" y="1968"/>
                    <a:pt x="284" y="1971"/>
                  </a:cubicBezTo>
                  <a:cubicBezTo>
                    <a:pt x="284" y="1971"/>
                    <a:pt x="284" y="1971"/>
                    <a:pt x="284" y="1971"/>
                  </a:cubicBezTo>
                  <a:cubicBezTo>
                    <a:pt x="295" y="1971"/>
                    <a:pt x="307" y="1972"/>
                    <a:pt x="318" y="1972"/>
                  </a:cubicBezTo>
                  <a:cubicBezTo>
                    <a:pt x="318" y="1972"/>
                    <a:pt x="318" y="1972"/>
                    <a:pt x="318" y="1972"/>
                  </a:cubicBezTo>
                  <a:cubicBezTo>
                    <a:pt x="386" y="1972"/>
                    <a:pt x="443" y="1964"/>
                    <a:pt x="517" y="1964"/>
                  </a:cubicBezTo>
                  <a:cubicBezTo>
                    <a:pt x="517" y="1964"/>
                    <a:pt x="517" y="1964"/>
                    <a:pt x="517" y="1964"/>
                  </a:cubicBezTo>
                  <a:cubicBezTo>
                    <a:pt x="553" y="1964"/>
                    <a:pt x="592" y="1966"/>
                    <a:pt x="638" y="1971"/>
                  </a:cubicBezTo>
                  <a:close/>
                  <a:moveTo>
                    <a:pt x="1241" y="1936"/>
                  </a:moveTo>
                  <a:cubicBezTo>
                    <a:pt x="1007" y="1934"/>
                    <a:pt x="805" y="1917"/>
                    <a:pt x="583" y="1917"/>
                  </a:cubicBezTo>
                  <a:cubicBezTo>
                    <a:pt x="583" y="1917"/>
                    <a:pt x="583" y="1917"/>
                    <a:pt x="583" y="1917"/>
                  </a:cubicBezTo>
                  <a:cubicBezTo>
                    <a:pt x="509" y="1917"/>
                    <a:pt x="434" y="1919"/>
                    <a:pt x="355" y="1924"/>
                  </a:cubicBezTo>
                  <a:cubicBezTo>
                    <a:pt x="355" y="1924"/>
                    <a:pt x="355" y="1924"/>
                    <a:pt x="355" y="1924"/>
                  </a:cubicBezTo>
                  <a:cubicBezTo>
                    <a:pt x="329" y="1925"/>
                    <a:pt x="296" y="1928"/>
                    <a:pt x="262" y="1928"/>
                  </a:cubicBezTo>
                  <a:cubicBezTo>
                    <a:pt x="262" y="1928"/>
                    <a:pt x="262" y="1928"/>
                    <a:pt x="262" y="1928"/>
                  </a:cubicBezTo>
                  <a:cubicBezTo>
                    <a:pt x="201" y="1928"/>
                    <a:pt x="135" y="1920"/>
                    <a:pt x="99" y="1881"/>
                  </a:cubicBezTo>
                  <a:cubicBezTo>
                    <a:pt x="99" y="1881"/>
                    <a:pt x="99" y="1881"/>
                    <a:pt x="99" y="1881"/>
                  </a:cubicBezTo>
                  <a:cubicBezTo>
                    <a:pt x="61" y="1840"/>
                    <a:pt x="58" y="1756"/>
                    <a:pt x="58" y="1697"/>
                  </a:cubicBezTo>
                  <a:cubicBezTo>
                    <a:pt x="58" y="1697"/>
                    <a:pt x="58" y="1697"/>
                    <a:pt x="58" y="1697"/>
                  </a:cubicBezTo>
                  <a:cubicBezTo>
                    <a:pt x="58" y="1697"/>
                    <a:pt x="58" y="1696"/>
                    <a:pt x="58" y="1696"/>
                  </a:cubicBezTo>
                  <a:cubicBezTo>
                    <a:pt x="58" y="1696"/>
                    <a:pt x="58" y="1696"/>
                    <a:pt x="58" y="1696"/>
                  </a:cubicBezTo>
                  <a:cubicBezTo>
                    <a:pt x="58" y="1621"/>
                    <a:pt x="74" y="1549"/>
                    <a:pt x="74" y="1474"/>
                  </a:cubicBezTo>
                  <a:cubicBezTo>
                    <a:pt x="74" y="1474"/>
                    <a:pt x="74" y="1474"/>
                    <a:pt x="74" y="1474"/>
                  </a:cubicBezTo>
                  <a:cubicBezTo>
                    <a:pt x="74" y="1421"/>
                    <a:pt x="71" y="1366"/>
                    <a:pt x="71" y="1311"/>
                  </a:cubicBezTo>
                  <a:cubicBezTo>
                    <a:pt x="71" y="1311"/>
                    <a:pt x="71" y="1311"/>
                    <a:pt x="71" y="1311"/>
                  </a:cubicBezTo>
                  <a:cubicBezTo>
                    <a:pt x="71" y="1275"/>
                    <a:pt x="72" y="1239"/>
                    <a:pt x="76" y="1204"/>
                  </a:cubicBezTo>
                  <a:cubicBezTo>
                    <a:pt x="76" y="1204"/>
                    <a:pt x="76" y="1204"/>
                    <a:pt x="76" y="1204"/>
                  </a:cubicBezTo>
                  <a:cubicBezTo>
                    <a:pt x="80" y="1173"/>
                    <a:pt x="82" y="1143"/>
                    <a:pt x="82" y="1114"/>
                  </a:cubicBezTo>
                  <a:cubicBezTo>
                    <a:pt x="82" y="1114"/>
                    <a:pt x="82" y="1114"/>
                    <a:pt x="82" y="1114"/>
                  </a:cubicBezTo>
                  <a:cubicBezTo>
                    <a:pt x="82" y="1041"/>
                    <a:pt x="72" y="970"/>
                    <a:pt x="65" y="895"/>
                  </a:cubicBezTo>
                  <a:cubicBezTo>
                    <a:pt x="65" y="895"/>
                    <a:pt x="65" y="895"/>
                    <a:pt x="65" y="895"/>
                  </a:cubicBezTo>
                  <a:cubicBezTo>
                    <a:pt x="62" y="862"/>
                    <a:pt x="61" y="829"/>
                    <a:pt x="61" y="797"/>
                  </a:cubicBezTo>
                  <a:cubicBezTo>
                    <a:pt x="61" y="797"/>
                    <a:pt x="61" y="797"/>
                    <a:pt x="61" y="797"/>
                  </a:cubicBezTo>
                  <a:cubicBezTo>
                    <a:pt x="61" y="726"/>
                    <a:pt x="66" y="656"/>
                    <a:pt x="66" y="585"/>
                  </a:cubicBezTo>
                  <a:cubicBezTo>
                    <a:pt x="66" y="585"/>
                    <a:pt x="66" y="585"/>
                    <a:pt x="66" y="585"/>
                  </a:cubicBezTo>
                  <a:cubicBezTo>
                    <a:pt x="66" y="585"/>
                    <a:pt x="66" y="584"/>
                    <a:pt x="66" y="584"/>
                  </a:cubicBezTo>
                  <a:cubicBezTo>
                    <a:pt x="66" y="584"/>
                    <a:pt x="66" y="584"/>
                    <a:pt x="66" y="584"/>
                  </a:cubicBezTo>
                  <a:cubicBezTo>
                    <a:pt x="66" y="510"/>
                    <a:pt x="52" y="407"/>
                    <a:pt x="52" y="312"/>
                  </a:cubicBezTo>
                  <a:cubicBezTo>
                    <a:pt x="52" y="312"/>
                    <a:pt x="52" y="312"/>
                    <a:pt x="52" y="312"/>
                  </a:cubicBezTo>
                  <a:cubicBezTo>
                    <a:pt x="52" y="248"/>
                    <a:pt x="58" y="188"/>
                    <a:pt x="79" y="141"/>
                  </a:cubicBezTo>
                  <a:cubicBezTo>
                    <a:pt x="79" y="141"/>
                    <a:pt x="79" y="141"/>
                    <a:pt x="79" y="141"/>
                  </a:cubicBezTo>
                  <a:cubicBezTo>
                    <a:pt x="106" y="81"/>
                    <a:pt x="169" y="65"/>
                    <a:pt x="235" y="60"/>
                  </a:cubicBezTo>
                  <a:cubicBezTo>
                    <a:pt x="235" y="60"/>
                    <a:pt x="235" y="60"/>
                    <a:pt x="235" y="60"/>
                  </a:cubicBezTo>
                  <a:cubicBezTo>
                    <a:pt x="248" y="59"/>
                    <a:pt x="262" y="59"/>
                    <a:pt x="277" y="59"/>
                  </a:cubicBezTo>
                  <a:cubicBezTo>
                    <a:pt x="277" y="59"/>
                    <a:pt x="277" y="59"/>
                    <a:pt x="277" y="59"/>
                  </a:cubicBezTo>
                  <a:cubicBezTo>
                    <a:pt x="373" y="59"/>
                    <a:pt x="488" y="77"/>
                    <a:pt x="582" y="77"/>
                  </a:cubicBezTo>
                  <a:cubicBezTo>
                    <a:pt x="582" y="77"/>
                    <a:pt x="582" y="77"/>
                    <a:pt x="582" y="77"/>
                  </a:cubicBezTo>
                  <a:cubicBezTo>
                    <a:pt x="591" y="77"/>
                    <a:pt x="601" y="77"/>
                    <a:pt x="610" y="76"/>
                  </a:cubicBezTo>
                  <a:cubicBezTo>
                    <a:pt x="610" y="76"/>
                    <a:pt x="610" y="76"/>
                    <a:pt x="610" y="76"/>
                  </a:cubicBezTo>
                  <a:cubicBezTo>
                    <a:pt x="784" y="68"/>
                    <a:pt x="949" y="51"/>
                    <a:pt x="1117" y="51"/>
                  </a:cubicBezTo>
                  <a:cubicBezTo>
                    <a:pt x="1117" y="51"/>
                    <a:pt x="1117" y="51"/>
                    <a:pt x="1117" y="51"/>
                  </a:cubicBezTo>
                  <a:cubicBezTo>
                    <a:pt x="1192" y="51"/>
                    <a:pt x="1269" y="55"/>
                    <a:pt x="1347" y="64"/>
                  </a:cubicBezTo>
                  <a:cubicBezTo>
                    <a:pt x="1347" y="64"/>
                    <a:pt x="1347" y="64"/>
                    <a:pt x="1347" y="64"/>
                  </a:cubicBezTo>
                  <a:cubicBezTo>
                    <a:pt x="1391" y="69"/>
                    <a:pt x="1428" y="71"/>
                    <a:pt x="1461" y="71"/>
                  </a:cubicBezTo>
                  <a:cubicBezTo>
                    <a:pt x="1461" y="71"/>
                    <a:pt x="1461" y="71"/>
                    <a:pt x="1461" y="71"/>
                  </a:cubicBezTo>
                  <a:cubicBezTo>
                    <a:pt x="1531" y="71"/>
                    <a:pt x="1586" y="63"/>
                    <a:pt x="1650" y="63"/>
                  </a:cubicBezTo>
                  <a:cubicBezTo>
                    <a:pt x="1650" y="63"/>
                    <a:pt x="1650" y="63"/>
                    <a:pt x="1650" y="63"/>
                  </a:cubicBezTo>
                  <a:cubicBezTo>
                    <a:pt x="1661" y="63"/>
                    <a:pt x="1672" y="64"/>
                    <a:pt x="1683" y="64"/>
                  </a:cubicBezTo>
                  <a:cubicBezTo>
                    <a:pt x="1683" y="64"/>
                    <a:pt x="1683" y="64"/>
                    <a:pt x="1683" y="64"/>
                  </a:cubicBezTo>
                  <a:cubicBezTo>
                    <a:pt x="1689" y="64"/>
                    <a:pt x="1696" y="64"/>
                    <a:pt x="1704" y="64"/>
                  </a:cubicBezTo>
                  <a:cubicBezTo>
                    <a:pt x="1704" y="64"/>
                    <a:pt x="1704" y="64"/>
                    <a:pt x="1704" y="64"/>
                  </a:cubicBezTo>
                  <a:cubicBezTo>
                    <a:pt x="1718" y="64"/>
                    <a:pt x="1733" y="64"/>
                    <a:pt x="1749" y="64"/>
                  </a:cubicBezTo>
                  <a:cubicBezTo>
                    <a:pt x="1749" y="64"/>
                    <a:pt x="1749" y="64"/>
                    <a:pt x="1749" y="64"/>
                  </a:cubicBezTo>
                  <a:cubicBezTo>
                    <a:pt x="1819" y="64"/>
                    <a:pt x="1903" y="70"/>
                    <a:pt x="1928" y="136"/>
                  </a:cubicBezTo>
                  <a:cubicBezTo>
                    <a:pt x="1928" y="136"/>
                    <a:pt x="1928" y="136"/>
                    <a:pt x="1928" y="136"/>
                  </a:cubicBezTo>
                  <a:cubicBezTo>
                    <a:pt x="1933" y="151"/>
                    <a:pt x="1935" y="174"/>
                    <a:pt x="1935" y="199"/>
                  </a:cubicBezTo>
                  <a:cubicBezTo>
                    <a:pt x="1935" y="199"/>
                    <a:pt x="1935" y="199"/>
                    <a:pt x="1935" y="199"/>
                  </a:cubicBezTo>
                  <a:cubicBezTo>
                    <a:pt x="1935" y="239"/>
                    <a:pt x="1930" y="285"/>
                    <a:pt x="1929" y="309"/>
                  </a:cubicBezTo>
                  <a:cubicBezTo>
                    <a:pt x="1929" y="309"/>
                    <a:pt x="1929" y="309"/>
                    <a:pt x="1929" y="309"/>
                  </a:cubicBezTo>
                  <a:cubicBezTo>
                    <a:pt x="1929" y="317"/>
                    <a:pt x="1928" y="324"/>
                    <a:pt x="1928" y="332"/>
                  </a:cubicBezTo>
                  <a:cubicBezTo>
                    <a:pt x="1928" y="332"/>
                    <a:pt x="1928" y="332"/>
                    <a:pt x="1928" y="332"/>
                  </a:cubicBezTo>
                  <a:cubicBezTo>
                    <a:pt x="1928" y="397"/>
                    <a:pt x="1942" y="457"/>
                    <a:pt x="1942" y="521"/>
                  </a:cubicBezTo>
                  <a:cubicBezTo>
                    <a:pt x="1942" y="521"/>
                    <a:pt x="1942" y="521"/>
                    <a:pt x="1942" y="521"/>
                  </a:cubicBezTo>
                  <a:cubicBezTo>
                    <a:pt x="1942" y="536"/>
                    <a:pt x="1941" y="551"/>
                    <a:pt x="1939" y="566"/>
                  </a:cubicBezTo>
                  <a:cubicBezTo>
                    <a:pt x="1939" y="566"/>
                    <a:pt x="1939" y="566"/>
                    <a:pt x="1939" y="566"/>
                  </a:cubicBezTo>
                  <a:cubicBezTo>
                    <a:pt x="1927" y="676"/>
                    <a:pt x="1922" y="774"/>
                    <a:pt x="1922" y="868"/>
                  </a:cubicBezTo>
                  <a:cubicBezTo>
                    <a:pt x="1922" y="868"/>
                    <a:pt x="1922" y="868"/>
                    <a:pt x="1922" y="868"/>
                  </a:cubicBezTo>
                  <a:cubicBezTo>
                    <a:pt x="1922" y="977"/>
                    <a:pt x="1929" y="1081"/>
                    <a:pt x="1941" y="1192"/>
                  </a:cubicBezTo>
                  <a:cubicBezTo>
                    <a:pt x="1941" y="1192"/>
                    <a:pt x="1941" y="1192"/>
                    <a:pt x="1941" y="1192"/>
                  </a:cubicBezTo>
                  <a:cubicBezTo>
                    <a:pt x="1949" y="1263"/>
                    <a:pt x="1952" y="1334"/>
                    <a:pt x="1952" y="1404"/>
                  </a:cubicBezTo>
                  <a:cubicBezTo>
                    <a:pt x="1952" y="1404"/>
                    <a:pt x="1952" y="1404"/>
                    <a:pt x="1952" y="1404"/>
                  </a:cubicBezTo>
                  <a:cubicBezTo>
                    <a:pt x="1952" y="1446"/>
                    <a:pt x="1951" y="1489"/>
                    <a:pt x="1949" y="1531"/>
                  </a:cubicBezTo>
                  <a:cubicBezTo>
                    <a:pt x="1949" y="1531"/>
                    <a:pt x="1949" y="1531"/>
                    <a:pt x="1949" y="1531"/>
                  </a:cubicBezTo>
                  <a:cubicBezTo>
                    <a:pt x="1947" y="1593"/>
                    <a:pt x="1933" y="1646"/>
                    <a:pt x="1933" y="1704"/>
                  </a:cubicBezTo>
                  <a:cubicBezTo>
                    <a:pt x="1933" y="1704"/>
                    <a:pt x="1933" y="1704"/>
                    <a:pt x="1933" y="1704"/>
                  </a:cubicBezTo>
                  <a:cubicBezTo>
                    <a:pt x="1933" y="1719"/>
                    <a:pt x="1934" y="1735"/>
                    <a:pt x="1937" y="1752"/>
                  </a:cubicBezTo>
                  <a:cubicBezTo>
                    <a:pt x="1937" y="1752"/>
                    <a:pt x="1937" y="1752"/>
                    <a:pt x="1937" y="1752"/>
                  </a:cubicBezTo>
                  <a:cubicBezTo>
                    <a:pt x="1939" y="1766"/>
                    <a:pt x="1940" y="1780"/>
                    <a:pt x="1940" y="1793"/>
                  </a:cubicBezTo>
                  <a:cubicBezTo>
                    <a:pt x="1940" y="1793"/>
                    <a:pt x="1940" y="1793"/>
                    <a:pt x="1940" y="1793"/>
                  </a:cubicBezTo>
                  <a:cubicBezTo>
                    <a:pt x="1940" y="1852"/>
                    <a:pt x="1917" y="1885"/>
                    <a:pt x="1893" y="1902"/>
                  </a:cubicBezTo>
                  <a:cubicBezTo>
                    <a:pt x="1893" y="1902"/>
                    <a:pt x="1893" y="1902"/>
                    <a:pt x="1893" y="1902"/>
                  </a:cubicBezTo>
                  <a:cubicBezTo>
                    <a:pt x="1870" y="1920"/>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43" y="1925"/>
                    <a:pt x="1669" y="1922"/>
                    <a:pt x="1628" y="1922"/>
                  </a:cubicBezTo>
                  <a:cubicBezTo>
                    <a:pt x="1628" y="1922"/>
                    <a:pt x="1628" y="1922"/>
                    <a:pt x="1628" y="1922"/>
                  </a:cubicBezTo>
                  <a:cubicBezTo>
                    <a:pt x="1618" y="1922"/>
                    <a:pt x="1609" y="1922"/>
                    <a:pt x="1604" y="1923"/>
                  </a:cubicBezTo>
                  <a:cubicBezTo>
                    <a:pt x="1604" y="1923"/>
                    <a:pt x="1604" y="1923"/>
                    <a:pt x="1604" y="1923"/>
                  </a:cubicBezTo>
                  <a:cubicBezTo>
                    <a:pt x="1491" y="1933"/>
                    <a:pt x="1407" y="1936"/>
                    <a:pt x="1303" y="1936"/>
                  </a:cubicBezTo>
                  <a:cubicBezTo>
                    <a:pt x="1303" y="1936"/>
                    <a:pt x="1303" y="1936"/>
                    <a:pt x="1303" y="1936"/>
                  </a:cubicBezTo>
                  <a:cubicBezTo>
                    <a:pt x="1284" y="1936"/>
                    <a:pt x="1263" y="1936"/>
                    <a:pt x="1241" y="1936"/>
                  </a:cubicBezTo>
                  <a:close/>
                  <a:moveTo>
                    <a:pt x="1241" y="1933"/>
                  </a:moveTo>
                  <a:cubicBezTo>
                    <a:pt x="1263" y="1933"/>
                    <a:pt x="1284" y="1933"/>
                    <a:pt x="1303" y="1933"/>
                  </a:cubicBezTo>
                  <a:cubicBezTo>
                    <a:pt x="1303" y="1933"/>
                    <a:pt x="1303" y="1933"/>
                    <a:pt x="1303" y="1933"/>
                  </a:cubicBezTo>
                  <a:cubicBezTo>
                    <a:pt x="1407" y="1933"/>
                    <a:pt x="1491" y="1930"/>
                    <a:pt x="1604" y="1920"/>
                  </a:cubicBezTo>
                  <a:cubicBezTo>
                    <a:pt x="1604" y="1920"/>
                    <a:pt x="1604" y="1920"/>
                    <a:pt x="1604" y="1920"/>
                  </a:cubicBezTo>
                  <a:cubicBezTo>
                    <a:pt x="1609" y="1919"/>
                    <a:pt x="1618" y="1919"/>
                    <a:pt x="1628" y="1919"/>
                  </a:cubicBezTo>
                  <a:cubicBezTo>
                    <a:pt x="1628" y="1919"/>
                    <a:pt x="1628" y="1919"/>
                    <a:pt x="1628" y="1919"/>
                  </a:cubicBezTo>
                  <a:cubicBezTo>
                    <a:pt x="1669" y="1919"/>
                    <a:pt x="1743"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51" y="1919"/>
                    <a:pt x="1860" y="1916"/>
                  </a:cubicBezTo>
                  <a:cubicBezTo>
                    <a:pt x="1860" y="1916"/>
                    <a:pt x="1860" y="1916"/>
                    <a:pt x="1860" y="1916"/>
                  </a:cubicBezTo>
                  <a:cubicBezTo>
                    <a:pt x="1869" y="1914"/>
                    <a:pt x="1880" y="1909"/>
                    <a:pt x="1891" y="1900"/>
                  </a:cubicBezTo>
                  <a:cubicBezTo>
                    <a:pt x="1891" y="1900"/>
                    <a:pt x="1891" y="1900"/>
                    <a:pt x="1891" y="1900"/>
                  </a:cubicBezTo>
                  <a:cubicBezTo>
                    <a:pt x="1914" y="1883"/>
                    <a:pt x="1937" y="1851"/>
                    <a:pt x="1937" y="1793"/>
                  </a:cubicBezTo>
                  <a:cubicBezTo>
                    <a:pt x="1937" y="1793"/>
                    <a:pt x="1937" y="1793"/>
                    <a:pt x="1937" y="1793"/>
                  </a:cubicBezTo>
                  <a:cubicBezTo>
                    <a:pt x="1937" y="1780"/>
                    <a:pt x="1936" y="1767"/>
                    <a:pt x="1934" y="1752"/>
                  </a:cubicBezTo>
                  <a:cubicBezTo>
                    <a:pt x="1934" y="1752"/>
                    <a:pt x="1934" y="1752"/>
                    <a:pt x="1934" y="1752"/>
                  </a:cubicBezTo>
                  <a:cubicBezTo>
                    <a:pt x="1931" y="1736"/>
                    <a:pt x="1930" y="1720"/>
                    <a:pt x="1930" y="1704"/>
                  </a:cubicBezTo>
                  <a:cubicBezTo>
                    <a:pt x="1930" y="1704"/>
                    <a:pt x="1930" y="1704"/>
                    <a:pt x="1930" y="1704"/>
                  </a:cubicBezTo>
                  <a:cubicBezTo>
                    <a:pt x="1930" y="1646"/>
                    <a:pt x="1944" y="1592"/>
                    <a:pt x="1946" y="1531"/>
                  </a:cubicBezTo>
                  <a:cubicBezTo>
                    <a:pt x="1946" y="1531"/>
                    <a:pt x="1946" y="1531"/>
                    <a:pt x="1946" y="1531"/>
                  </a:cubicBezTo>
                  <a:cubicBezTo>
                    <a:pt x="1948" y="1489"/>
                    <a:pt x="1949" y="1446"/>
                    <a:pt x="1949" y="1404"/>
                  </a:cubicBezTo>
                  <a:cubicBezTo>
                    <a:pt x="1949" y="1404"/>
                    <a:pt x="1949" y="1404"/>
                    <a:pt x="1949" y="1404"/>
                  </a:cubicBezTo>
                  <a:cubicBezTo>
                    <a:pt x="1949" y="1334"/>
                    <a:pt x="1946" y="1263"/>
                    <a:pt x="1938" y="1193"/>
                  </a:cubicBezTo>
                  <a:cubicBezTo>
                    <a:pt x="1938" y="1193"/>
                    <a:pt x="1938" y="1193"/>
                    <a:pt x="1938" y="1193"/>
                  </a:cubicBezTo>
                  <a:cubicBezTo>
                    <a:pt x="1926" y="1081"/>
                    <a:pt x="1919" y="977"/>
                    <a:pt x="1919" y="868"/>
                  </a:cubicBezTo>
                  <a:cubicBezTo>
                    <a:pt x="1919" y="868"/>
                    <a:pt x="1919" y="868"/>
                    <a:pt x="1919" y="868"/>
                  </a:cubicBezTo>
                  <a:cubicBezTo>
                    <a:pt x="1919" y="774"/>
                    <a:pt x="1924" y="676"/>
                    <a:pt x="1937" y="566"/>
                  </a:cubicBezTo>
                  <a:cubicBezTo>
                    <a:pt x="1937" y="566"/>
                    <a:pt x="1937" y="566"/>
                    <a:pt x="1937" y="566"/>
                  </a:cubicBezTo>
                  <a:cubicBezTo>
                    <a:pt x="1938" y="550"/>
                    <a:pt x="1939" y="536"/>
                    <a:pt x="1939" y="521"/>
                  </a:cubicBezTo>
                  <a:cubicBezTo>
                    <a:pt x="1939" y="521"/>
                    <a:pt x="1939" y="521"/>
                    <a:pt x="1939" y="521"/>
                  </a:cubicBezTo>
                  <a:cubicBezTo>
                    <a:pt x="1939" y="457"/>
                    <a:pt x="1925" y="398"/>
                    <a:pt x="1925" y="332"/>
                  </a:cubicBezTo>
                  <a:cubicBezTo>
                    <a:pt x="1925" y="332"/>
                    <a:pt x="1925" y="332"/>
                    <a:pt x="1925" y="332"/>
                  </a:cubicBezTo>
                  <a:cubicBezTo>
                    <a:pt x="1925" y="324"/>
                    <a:pt x="1926" y="317"/>
                    <a:pt x="1926" y="309"/>
                  </a:cubicBezTo>
                  <a:cubicBezTo>
                    <a:pt x="1926" y="309"/>
                    <a:pt x="1926" y="309"/>
                    <a:pt x="1926" y="309"/>
                  </a:cubicBezTo>
                  <a:cubicBezTo>
                    <a:pt x="1927" y="285"/>
                    <a:pt x="1932" y="239"/>
                    <a:pt x="1932" y="199"/>
                  </a:cubicBezTo>
                  <a:cubicBezTo>
                    <a:pt x="1932" y="199"/>
                    <a:pt x="1932" y="199"/>
                    <a:pt x="1932" y="199"/>
                  </a:cubicBezTo>
                  <a:cubicBezTo>
                    <a:pt x="1932" y="174"/>
                    <a:pt x="1930" y="151"/>
                    <a:pt x="1925" y="137"/>
                  </a:cubicBezTo>
                  <a:cubicBezTo>
                    <a:pt x="1925" y="137"/>
                    <a:pt x="1925" y="137"/>
                    <a:pt x="1925" y="137"/>
                  </a:cubicBezTo>
                  <a:cubicBezTo>
                    <a:pt x="1901" y="73"/>
                    <a:pt x="1819" y="67"/>
                    <a:pt x="1749" y="67"/>
                  </a:cubicBezTo>
                  <a:cubicBezTo>
                    <a:pt x="1749" y="67"/>
                    <a:pt x="1749" y="67"/>
                    <a:pt x="1749" y="67"/>
                  </a:cubicBezTo>
                  <a:cubicBezTo>
                    <a:pt x="1733" y="67"/>
                    <a:pt x="1718" y="67"/>
                    <a:pt x="1704" y="67"/>
                  </a:cubicBezTo>
                  <a:cubicBezTo>
                    <a:pt x="1704" y="67"/>
                    <a:pt x="1704" y="67"/>
                    <a:pt x="1704" y="67"/>
                  </a:cubicBezTo>
                  <a:cubicBezTo>
                    <a:pt x="1696" y="67"/>
                    <a:pt x="1689" y="67"/>
                    <a:pt x="1683" y="67"/>
                  </a:cubicBezTo>
                  <a:cubicBezTo>
                    <a:pt x="1683" y="67"/>
                    <a:pt x="1683" y="67"/>
                    <a:pt x="1683" y="67"/>
                  </a:cubicBezTo>
                  <a:cubicBezTo>
                    <a:pt x="1672" y="67"/>
                    <a:pt x="1661" y="66"/>
                    <a:pt x="1650" y="66"/>
                  </a:cubicBezTo>
                  <a:cubicBezTo>
                    <a:pt x="1650" y="66"/>
                    <a:pt x="1650" y="66"/>
                    <a:pt x="1650" y="66"/>
                  </a:cubicBezTo>
                  <a:cubicBezTo>
                    <a:pt x="1586" y="66"/>
                    <a:pt x="1531" y="74"/>
                    <a:pt x="1461" y="74"/>
                  </a:cubicBezTo>
                  <a:cubicBezTo>
                    <a:pt x="1461" y="74"/>
                    <a:pt x="1461" y="74"/>
                    <a:pt x="1461" y="74"/>
                  </a:cubicBezTo>
                  <a:cubicBezTo>
                    <a:pt x="1428" y="74"/>
                    <a:pt x="1390" y="72"/>
                    <a:pt x="1347" y="67"/>
                  </a:cubicBezTo>
                  <a:cubicBezTo>
                    <a:pt x="1347" y="67"/>
                    <a:pt x="1347" y="67"/>
                    <a:pt x="1347" y="67"/>
                  </a:cubicBezTo>
                  <a:cubicBezTo>
                    <a:pt x="1269" y="58"/>
                    <a:pt x="1192" y="54"/>
                    <a:pt x="1117" y="54"/>
                  </a:cubicBezTo>
                  <a:cubicBezTo>
                    <a:pt x="1117" y="54"/>
                    <a:pt x="1117" y="54"/>
                    <a:pt x="1117" y="54"/>
                  </a:cubicBezTo>
                  <a:cubicBezTo>
                    <a:pt x="949" y="54"/>
                    <a:pt x="784" y="71"/>
                    <a:pt x="610" y="79"/>
                  </a:cubicBezTo>
                  <a:cubicBezTo>
                    <a:pt x="610" y="79"/>
                    <a:pt x="610" y="79"/>
                    <a:pt x="610" y="79"/>
                  </a:cubicBezTo>
                  <a:cubicBezTo>
                    <a:pt x="601" y="80"/>
                    <a:pt x="591" y="80"/>
                    <a:pt x="582" y="80"/>
                  </a:cubicBezTo>
                  <a:cubicBezTo>
                    <a:pt x="582" y="80"/>
                    <a:pt x="582" y="80"/>
                    <a:pt x="582" y="80"/>
                  </a:cubicBezTo>
                  <a:cubicBezTo>
                    <a:pt x="488" y="80"/>
                    <a:pt x="372" y="62"/>
                    <a:pt x="277" y="62"/>
                  </a:cubicBezTo>
                  <a:cubicBezTo>
                    <a:pt x="277" y="62"/>
                    <a:pt x="277" y="62"/>
                    <a:pt x="277" y="62"/>
                  </a:cubicBezTo>
                  <a:cubicBezTo>
                    <a:pt x="263" y="62"/>
                    <a:pt x="248" y="62"/>
                    <a:pt x="235" y="63"/>
                  </a:cubicBezTo>
                  <a:cubicBezTo>
                    <a:pt x="235" y="63"/>
                    <a:pt x="235" y="63"/>
                    <a:pt x="235" y="63"/>
                  </a:cubicBezTo>
                  <a:cubicBezTo>
                    <a:pt x="169" y="68"/>
                    <a:pt x="108" y="84"/>
                    <a:pt x="82" y="143"/>
                  </a:cubicBezTo>
                  <a:cubicBezTo>
                    <a:pt x="82" y="143"/>
                    <a:pt x="82" y="143"/>
                    <a:pt x="82" y="143"/>
                  </a:cubicBezTo>
                  <a:cubicBezTo>
                    <a:pt x="61" y="188"/>
                    <a:pt x="55" y="248"/>
                    <a:pt x="55" y="312"/>
                  </a:cubicBezTo>
                  <a:cubicBezTo>
                    <a:pt x="55" y="312"/>
                    <a:pt x="55" y="312"/>
                    <a:pt x="55" y="312"/>
                  </a:cubicBezTo>
                  <a:cubicBezTo>
                    <a:pt x="55" y="407"/>
                    <a:pt x="69" y="509"/>
                    <a:pt x="69" y="584"/>
                  </a:cubicBezTo>
                  <a:cubicBezTo>
                    <a:pt x="69" y="584"/>
                    <a:pt x="69" y="584"/>
                    <a:pt x="69" y="584"/>
                  </a:cubicBezTo>
                  <a:cubicBezTo>
                    <a:pt x="69" y="584"/>
                    <a:pt x="69" y="585"/>
                    <a:pt x="69" y="585"/>
                  </a:cubicBezTo>
                  <a:cubicBezTo>
                    <a:pt x="69" y="585"/>
                    <a:pt x="69" y="585"/>
                    <a:pt x="69" y="585"/>
                  </a:cubicBezTo>
                  <a:cubicBezTo>
                    <a:pt x="69" y="657"/>
                    <a:pt x="64" y="726"/>
                    <a:pt x="64" y="797"/>
                  </a:cubicBezTo>
                  <a:cubicBezTo>
                    <a:pt x="64" y="797"/>
                    <a:pt x="64" y="797"/>
                    <a:pt x="64" y="797"/>
                  </a:cubicBezTo>
                  <a:cubicBezTo>
                    <a:pt x="64" y="829"/>
                    <a:pt x="65" y="862"/>
                    <a:pt x="68" y="895"/>
                  </a:cubicBezTo>
                  <a:cubicBezTo>
                    <a:pt x="68" y="895"/>
                    <a:pt x="68" y="895"/>
                    <a:pt x="68" y="895"/>
                  </a:cubicBezTo>
                  <a:cubicBezTo>
                    <a:pt x="75" y="970"/>
                    <a:pt x="85" y="1041"/>
                    <a:pt x="85" y="1114"/>
                  </a:cubicBezTo>
                  <a:cubicBezTo>
                    <a:pt x="85" y="1114"/>
                    <a:pt x="85" y="1114"/>
                    <a:pt x="85" y="1114"/>
                  </a:cubicBezTo>
                  <a:cubicBezTo>
                    <a:pt x="85" y="1143"/>
                    <a:pt x="83" y="1173"/>
                    <a:pt x="79" y="1204"/>
                  </a:cubicBezTo>
                  <a:cubicBezTo>
                    <a:pt x="79" y="1204"/>
                    <a:pt x="79" y="1204"/>
                    <a:pt x="79" y="1204"/>
                  </a:cubicBezTo>
                  <a:cubicBezTo>
                    <a:pt x="75" y="1239"/>
                    <a:pt x="74" y="1275"/>
                    <a:pt x="74" y="1311"/>
                  </a:cubicBezTo>
                  <a:cubicBezTo>
                    <a:pt x="74" y="1311"/>
                    <a:pt x="74" y="1311"/>
                    <a:pt x="74" y="1311"/>
                  </a:cubicBezTo>
                  <a:cubicBezTo>
                    <a:pt x="74" y="1366"/>
                    <a:pt x="77" y="1421"/>
                    <a:pt x="77" y="1474"/>
                  </a:cubicBezTo>
                  <a:cubicBezTo>
                    <a:pt x="77" y="1474"/>
                    <a:pt x="77" y="1474"/>
                    <a:pt x="77" y="1474"/>
                  </a:cubicBezTo>
                  <a:cubicBezTo>
                    <a:pt x="77" y="1549"/>
                    <a:pt x="61" y="1621"/>
                    <a:pt x="61" y="1696"/>
                  </a:cubicBezTo>
                  <a:cubicBezTo>
                    <a:pt x="61" y="1696"/>
                    <a:pt x="61" y="1696"/>
                    <a:pt x="61" y="1696"/>
                  </a:cubicBezTo>
                  <a:cubicBezTo>
                    <a:pt x="61" y="1696"/>
                    <a:pt x="61" y="1697"/>
                    <a:pt x="61" y="1697"/>
                  </a:cubicBezTo>
                  <a:cubicBezTo>
                    <a:pt x="61" y="1697"/>
                    <a:pt x="61" y="1697"/>
                    <a:pt x="61" y="1697"/>
                  </a:cubicBezTo>
                  <a:cubicBezTo>
                    <a:pt x="61" y="1756"/>
                    <a:pt x="64" y="1840"/>
                    <a:pt x="101" y="1879"/>
                  </a:cubicBezTo>
                  <a:cubicBezTo>
                    <a:pt x="101" y="1879"/>
                    <a:pt x="101" y="1879"/>
                    <a:pt x="101" y="1879"/>
                  </a:cubicBezTo>
                  <a:cubicBezTo>
                    <a:pt x="136" y="1916"/>
                    <a:pt x="201" y="1925"/>
                    <a:pt x="262" y="1925"/>
                  </a:cubicBezTo>
                  <a:cubicBezTo>
                    <a:pt x="262" y="1925"/>
                    <a:pt x="262" y="1925"/>
                    <a:pt x="262" y="1925"/>
                  </a:cubicBezTo>
                  <a:cubicBezTo>
                    <a:pt x="296" y="1925"/>
                    <a:pt x="329" y="1922"/>
                    <a:pt x="354" y="1921"/>
                  </a:cubicBezTo>
                  <a:cubicBezTo>
                    <a:pt x="354" y="1921"/>
                    <a:pt x="354" y="1921"/>
                    <a:pt x="354" y="1921"/>
                  </a:cubicBezTo>
                  <a:cubicBezTo>
                    <a:pt x="434" y="1916"/>
                    <a:pt x="509" y="1914"/>
                    <a:pt x="583" y="1914"/>
                  </a:cubicBezTo>
                  <a:cubicBezTo>
                    <a:pt x="583" y="1914"/>
                    <a:pt x="583" y="1914"/>
                    <a:pt x="583" y="1914"/>
                  </a:cubicBezTo>
                  <a:cubicBezTo>
                    <a:pt x="805" y="1914"/>
                    <a:pt x="1008" y="1931"/>
                    <a:pt x="1241" y="1933"/>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Freeform 7"/>
            <p:cNvSpPr>
              <a:spLocks noEditPoints="1"/>
            </p:cNvSpPr>
            <p:nvPr/>
          </p:nvSpPr>
          <p:spPr bwMode="auto">
            <a:xfrm>
              <a:off x="1671" y="2"/>
              <a:ext cx="4338" cy="4314"/>
            </a:xfrm>
            <a:custGeom>
              <a:avLst/>
              <a:gdLst>
                <a:gd name="T0" fmla="*/ 1848 w 1994"/>
                <a:gd name="T1" fmla="*/ 74 h 1983"/>
                <a:gd name="T2" fmla="*/ 1376 w 1994"/>
                <a:gd name="T3" fmla="*/ 67 h 1983"/>
                <a:gd name="T4" fmla="*/ 1173 w 1994"/>
                <a:gd name="T5" fmla="*/ 14 h 1983"/>
                <a:gd name="T6" fmla="*/ 65 w 1994"/>
                <a:gd name="T7" fmla="*/ 557 h 1983"/>
                <a:gd name="T8" fmla="*/ 65 w 1994"/>
                <a:gd name="T9" fmla="*/ 582 h 1983"/>
                <a:gd name="T10" fmla="*/ 29 w 1994"/>
                <a:gd name="T11" fmla="*/ 1232 h 1983"/>
                <a:gd name="T12" fmla="*/ 832 w 1994"/>
                <a:gd name="T13" fmla="*/ 1 h 1983"/>
                <a:gd name="T14" fmla="*/ 832 w 1994"/>
                <a:gd name="T15" fmla="*/ 1 h 1983"/>
                <a:gd name="T16" fmla="*/ 1035 w 1994"/>
                <a:gd name="T17" fmla="*/ 52 h 1983"/>
                <a:gd name="T18" fmla="*/ 11 w 1994"/>
                <a:gd name="T19" fmla="*/ 782 h 1983"/>
                <a:gd name="T20" fmla="*/ 1994 w 1994"/>
                <a:gd name="T21" fmla="*/ 1638 h 1983"/>
                <a:gd name="T22" fmla="*/ 1994 w 1994"/>
                <a:gd name="T23" fmla="*/ 1638 h 1983"/>
                <a:gd name="T24" fmla="*/ 1931 w 1994"/>
                <a:gd name="T25" fmla="*/ 419 h 1983"/>
                <a:gd name="T26" fmla="*/ 1981 w 1994"/>
                <a:gd name="T27" fmla="*/ 1424 h 1983"/>
                <a:gd name="T28" fmla="*/ 1931 w 1994"/>
                <a:gd name="T29" fmla="*/ 215 h 1983"/>
                <a:gd name="T30" fmla="*/ 1931 w 1994"/>
                <a:gd name="T31" fmla="*/ 215 h 1983"/>
                <a:gd name="T32" fmla="*/ 1937 w 1994"/>
                <a:gd name="T33" fmla="*/ 557 h 1983"/>
                <a:gd name="T34" fmla="*/ 1989 w 1994"/>
                <a:gd name="T35" fmla="*/ 1232 h 1983"/>
                <a:gd name="T36" fmla="*/ 1942 w 1994"/>
                <a:gd name="T37" fmla="*/ 1232 h 1983"/>
                <a:gd name="T38" fmla="*/ 1921 w 1994"/>
                <a:gd name="T39" fmla="*/ 760 h 1983"/>
                <a:gd name="T40" fmla="*/ 628 w 1994"/>
                <a:gd name="T41" fmla="*/ 75 h 1983"/>
                <a:gd name="T42" fmla="*/ 608 w 1994"/>
                <a:gd name="T43" fmla="*/ 76 h 1983"/>
                <a:gd name="T44" fmla="*/ 360 w 1994"/>
                <a:gd name="T45" fmla="*/ 62 h 1983"/>
                <a:gd name="T46" fmla="*/ 1973 w 1994"/>
                <a:gd name="T47" fmla="*/ 963 h 1983"/>
                <a:gd name="T48" fmla="*/ 1645 w 1994"/>
                <a:gd name="T49" fmla="*/ 20 h 1983"/>
                <a:gd name="T50" fmla="*/ 1645 w 1994"/>
                <a:gd name="T51" fmla="*/ 20 h 1983"/>
                <a:gd name="T52" fmla="*/ 1645 w 1994"/>
                <a:gd name="T53" fmla="*/ 1967 h 1983"/>
                <a:gd name="T54" fmla="*/ 832 w 1994"/>
                <a:gd name="T55" fmla="*/ 1983 h 1983"/>
                <a:gd name="T56" fmla="*/ 970 w 1994"/>
                <a:gd name="T57" fmla="*/ 1982 h 1983"/>
                <a:gd name="T58" fmla="*/ 970 w 1994"/>
                <a:gd name="T59" fmla="*/ 1982 h 1983"/>
                <a:gd name="T60" fmla="*/ 360 w 1994"/>
                <a:gd name="T61" fmla="*/ 1920 h 1983"/>
                <a:gd name="T62" fmla="*/ 222 w 1994"/>
                <a:gd name="T63" fmla="*/ 1923 h 1983"/>
                <a:gd name="T64" fmla="*/ 1783 w 1994"/>
                <a:gd name="T65" fmla="*/ 1971 h 1983"/>
                <a:gd name="T66" fmla="*/ 1844 w 1994"/>
                <a:gd name="T67" fmla="*/ 1919 h 1983"/>
                <a:gd name="T68" fmla="*/ 156 w 1994"/>
                <a:gd name="T69" fmla="*/ 74 h 1983"/>
                <a:gd name="T70" fmla="*/ 1413 w 1994"/>
                <a:gd name="T71" fmla="*/ 1957 h 1983"/>
                <a:gd name="T72" fmla="*/ 1376 w 1994"/>
                <a:gd name="T73" fmla="*/ 1959 h 1983"/>
                <a:gd name="T74" fmla="*/ 1173 w 1994"/>
                <a:gd name="T75" fmla="*/ 1931 h 1983"/>
                <a:gd name="T76" fmla="*/ 1993 w 1994"/>
                <a:gd name="T77" fmla="*/ 1776 h 1983"/>
                <a:gd name="T78" fmla="*/ 29 w 1994"/>
                <a:gd name="T79" fmla="*/ 1029 h 1983"/>
                <a:gd name="T80" fmla="*/ 12 w 1994"/>
                <a:gd name="T81" fmla="*/ 150 h 1983"/>
                <a:gd name="T82" fmla="*/ 74 w 1994"/>
                <a:gd name="T83" fmla="*/ 150 h 1983"/>
                <a:gd name="T84" fmla="*/ 73 w 1994"/>
                <a:gd name="T85" fmla="*/ 1435 h 1983"/>
                <a:gd name="T86" fmla="*/ 3 w 1994"/>
                <a:gd name="T87" fmla="*/ 419 h 1983"/>
                <a:gd name="T88" fmla="*/ 563 w 1994"/>
                <a:gd name="T89" fmla="*/ 1914 h 1983"/>
                <a:gd name="T90" fmla="*/ 563 w 1994"/>
                <a:gd name="T91" fmla="*/ 1914 h 1983"/>
                <a:gd name="T92" fmla="*/ 66 w 1994"/>
                <a:gd name="T93" fmla="*/ 1573 h 1983"/>
                <a:gd name="T94" fmla="*/ 76 w 1994"/>
                <a:gd name="T95" fmla="*/ 184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1983">
                  <a:moveTo>
                    <a:pt x="1848" y="14"/>
                  </a:moveTo>
                  <a:cubicBezTo>
                    <a:pt x="1827" y="12"/>
                    <a:pt x="1805" y="11"/>
                    <a:pt x="1783" y="12"/>
                  </a:cubicBezTo>
                  <a:cubicBezTo>
                    <a:pt x="1783" y="64"/>
                    <a:pt x="1783" y="64"/>
                    <a:pt x="1783" y="64"/>
                  </a:cubicBezTo>
                  <a:cubicBezTo>
                    <a:pt x="1805" y="65"/>
                    <a:pt x="1828" y="68"/>
                    <a:pt x="1848" y="74"/>
                  </a:cubicBezTo>
                  <a:lnTo>
                    <a:pt x="1848" y="14"/>
                  </a:lnTo>
                  <a:close/>
                  <a:moveTo>
                    <a:pt x="1442" y="22"/>
                  </a:moveTo>
                  <a:cubicBezTo>
                    <a:pt x="1420" y="22"/>
                    <a:pt x="1398" y="22"/>
                    <a:pt x="1376" y="21"/>
                  </a:cubicBezTo>
                  <a:cubicBezTo>
                    <a:pt x="1376" y="67"/>
                    <a:pt x="1376" y="67"/>
                    <a:pt x="1376" y="67"/>
                  </a:cubicBezTo>
                  <a:cubicBezTo>
                    <a:pt x="1400" y="69"/>
                    <a:pt x="1421" y="70"/>
                    <a:pt x="1442" y="70"/>
                  </a:cubicBezTo>
                  <a:lnTo>
                    <a:pt x="1442" y="22"/>
                  </a:lnTo>
                  <a:close/>
                  <a:moveTo>
                    <a:pt x="1238" y="17"/>
                  </a:moveTo>
                  <a:cubicBezTo>
                    <a:pt x="1217" y="16"/>
                    <a:pt x="1195" y="15"/>
                    <a:pt x="1173" y="14"/>
                  </a:cubicBezTo>
                  <a:cubicBezTo>
                    <a:pt x="1173" y="52"/>
                    <a:pt x="1173" y="52"/>
                    <a:pt x="1173" y="52"/>
                  </a:cubicBezTo>
                  <a:cubicBezTo>
                    <a:pt x="1195" y="52"/>
                    <a:pt x="1216" y="53"/>
                    <a:pt x="1238" y="54"/>
                  </a:cubicBezTo>
                  <a:lnTo>
                    <a:pt x="1238" y="17"/>
                  </a:lnTo>
                  <a:close/>
                  <a:moveTo>
                    <a:pt x="65" y="557"/>
                  </a:moveTo>
                  <a:cubicBezTo>
                    <a:pt x="0" y="557"/>
                    <a:pt x="0" y="557"/>
                    <a:pt x="0" y="557"/>
                  </a:cubicBezTo>
                  <a:cubicBezTo>
                    <a:pt x="0" y="578"/>
                    <a:pt x="0" y="600"/>
                    <a:pt x="0" y="622"/>
                  </a:cubicBezTo>
                  <a:cubicBezTo>
                    <a:pt x="65" y="622"/>
                    <a:pt x="65" y="622"/>
                    <a:pt x="65" y="622"/>
                  </a:cubicBezTo>
                  <a:cubicBezTo>
                    <a:pt x="65" y="609"/>
                    <a:pt x="65" y="595"/>
                    <a:pt x="65" y="582"/>
                  </a:cubicBezTo>
                  <a:cubicBezTo>
                    <a:pt x="65" y="574"/>
                    <a:pt x="65" y="565"/>
                    <a:pt x="65" y="557"/>
                  </a:cubicBezTo>
                  <a:close/>
                  <a:moveTo>
                    <a:pt x="79" y="1166"/>
                  </a:moveTo>
                  <a:cubicBezTo>
                    <a:pt x="31" y="1166"/>
                    <a:pt x="31" y="1166"/>
                    <a:pt x="31" y="1166"/>
                  </a:cubicBezTo>
                  <a:cubicBezTo>
                    <a:pt x="30" y="1188"/>
                    <a:pt x="30" y="1210"/>
                    <a:pt x="29" y="1232"/>
                  </a:cubicBezTo>
                  <a:cubicBezTo>
                    <a:pt x="73" y="1232"/>
                    <a:pt x="73" y="1232"/>
                    <a:pt x="73" y="1232"/>
                  </a:cubicBezTo>
                  <a:cubicBezTo>
                    <a:pt x="74" y="1222"/>
                    <a:pt x="75" y="1212"/>
                    <a:pt x="76" y="1202"/>
                  </a:cubicBezTo>
                  <a:cubicBezTo>
                    <a:pt x="77" y="1190"/>
                    <a:pt x="79" y="1178"/>
                    <a:pt x="79" y="1166"/>
                  </a:cubicBezTo>
                  <a:close/>
                  <a:moveTo>
                    <a:pt x="832" y="1"/>
                  </a:moveTo>
                  <a:cubicBezTo>
                    <a:pt x="810" y="1"/>
                    <a:pt x="788" y="0"/>
                    <a:pt x="766" y="0"/>
                  </a:cubicBezTo>
                  <a:cubicBezTo>
                    <a:pt x="766" y="67"/>
                    <a:pt x="766" y="67"/>
                    <a:pt x="766" y="67"/>
                  </a:cubicBezTo>
                  <a:cubicBezTo>
                    <a:pt x="788" y="65"/>
                    <a:pt x="810" y="64"/>
                    <a:pt x="832" y="62"/>
                  </a:cubicBezTo>
                  <a:lnTo>
                    <a:pt x="832" y="1"/>
                  </a:lnTo>
                  <a:close/>
                  <a:moveTo>
                    <a:pt x="1035" y="8"/>
                  </a:moveTo>
                  <a:cubicBezTo>
                    <a:pt x="1013" y="7"/>
                    <a:pt x="991" y="6"/>
                    <a:pt x="970" y="5"/>
                  </a:cubicBezTo>
                  <a:cubicBezTo>
                    <a:pt x="970" y="55"/>
                    <a:pt x="970" y="55"/>
                    <a:pt x="970" y="55"/>
                  </a:cubicBezTo>
                  <a:cubicBezTo>
                    <a:pt x="991" y="54"/>
                    <a:pt x="1013" y="53"/>
                    <a:pt x="1035" y="52"/>
                  </a:cubicBezTo>
                  <a:lnTo>
                    <a:pt x="1035" y="8"/>
                  </a:lnTo>
                  <a:close/>
                  <a:moveTo>
                    <a:pt x="61" y="760"/>
                  </a:moveTo>
                  <a:cubicBezTo>
                    <a:pt x="8" y="760"/>
                    <a:pt x="8" y="760"/>
                    <a:pt x="8" y="760"/>
                  </a:cubicBezTo>
                  <a:cubicBezTo>
                    <a:pt x="9" y="767"/>
                    <a:pt x="10" y="775"/>
                    <a:pt x="11" y="782"/>
                  </a:cubicBezTo>
                  <a:cubicBezTo>
                    <a:pt x="12" y="797"/>
                    <a:pt x="14" y="811"/>
                    <a:pt x="15" y="825"/>
                  </a:cubicBezTo>
                  <a:cubicBezTo>
                    <a:pt x="61" y="825"/>
                    <a:pt x="61" y="825"/>
                    <a:pt x="61" y="825"/>
                  </a:cubicBezTo>
                  <a:cubicBezTo>
                    <a:pt x="60" y="803"/>
                    <a:pt x="60" y="782"/>
                    <a:pt x="61" y="760"/>
                  </a:cubicBezTo>
                  <a:close/>
                  <a:moveTo>
                    <a:pt x="1994" y="1638"/>
                  </a:moveTo>
                  <a:cubicBezTo>
                    <a:pt x="1993" y="1616"/>
                    <a:pt x="1991" y="1595"/>
                    <a:pt x="1990" y="1573"/>
                  </a:cubicBezTo>
                  <a:cubicBezTo>
                    <a:pt x="1942" y="1573"/>
                    <a:pt x="1942" y="1573"/>
                    <a:pt x="1942" y="1573"/>
                  </a:cubicBezTo>
                  <a:cubicBezTo>
                    <a:pt x="1940" y="1595"/>
                    <a:pt x="1937" y="1617"/>
                    <a:pt x="1934" y="1638"/>
                  </a:cubicBezTo>
                  <a:lnTo>
                    <a:pt x="1994" y="1638"/>
                  </a:lnTo>
                  <a:close/>
                  <a:moveTo>
                    <a:pt x="1980" y="419"/>
                  </a:moveTo>
                  <a:cubicBezTo>
                    <a:pt x="1982" y="397"/>
                    <a:pt x="1985" y="375"/>
                    <a:pt x="1987" y="353"/>
                  </a:cubicBezTo>
                  <a:cubicBezTo>
                    <a:pt x="1926" y="353"/>
                    <a:pt x="1926" y="353"/>
                    <a:pt x="1926" y="353"/>
                  </a:cubicBezTo>
                  <a:cubicBezTo>
                    <a:pt x="1927" y="376"/>
                    <a:pt x="1929" y="397"/>
                    <a:pt x="1931" y="419"/>
                  </a:cubicBezTo>
                  <a:lnTo>
                    <a:pt x="1980" y="419"/>
                  </a:lnTo>
                  <a:close/>
                  <a:moveTo>
                    <a:pt x="1948" y="1435"/>
                  </a:moveTo>
                  <a:cubicBezTo>
                    <a:pt x="1981" y="1435"/>
                    <a:pt x="1981" y="1435"/>
                    <a:pt x="1981" y="1435"/>
                  </a:cubicBezTo>
                  <a:cubicBezTo>
                    <a:pt x="1981" y="1431"/>
                    <a:pt x="1981" y="1428"/>
                    <a:pt x="1981" y="1424"/>
                  </a:cubicBezTo>
                  <a:cubicBezTo>
                    <a:pt x="1981" y="1406"/>
                    <a:pt x="1982" y="1388"/>
                    <a:pt x="1982" y="1370"/>
                  </a:cubicBezTo>
                  <a:cubicBezTo>
                    <a:pt x="1948" y="1370"/>
                    <a:pt x="1948" y="1370"/>
                    <a:pt x="1948" y="1370"/>
                  </a:cubicBezTo>
                  <a:cubicBezTo>
                    <a:pt x="1948" y="1391"/>
                    <a:pt x="1948" y="1413"/>
                    <a:pt x="1948" y="1435"/>
                  </a:cubicBezTo>
                  <a:close/>
                  <a:moveTo>
                    <a:pt x="1931" y="215"/>
                  </a:moveTo>
                  <a:cubicBezTo>
                    <a:pt x="1993" y="215"/>
                    <a:pt x="1993" y="215"/>
                    <a:pt x="1993" y="215"/>
                  </a:cubicBezTo>
                  <a:cubicBezTo>
                    <a:pt x="1993" y="194"/>
                    <a:pt x="1991" y="172"/>
                    <a:pt x="1988" y="150"/>
                  </a:cubicBezTo>
                  <a:cubicBezTo>
                    <a:pt x="1928" y="150"/>
                    <a:pt x="1928" y="150"/>
                    <a:pt x="1928" y="150"/>
                  </a:cubicBezTo>
                  <a:cubicBezTo>
                    <a:pt x="1931" y="168"/>
                    <a:pt x="1932" y="191"/>
                    <a:pt x="1931" y="215"/>
                  </a:cubicBezTo>
                  <a:close/>
                  <a:moveTo>
                    <a:pt x="1930" y="622"/>
                  </a:moveTo>
                  <a:cubicBezTo>
                    <a:pt x="1980" y="622"/>
                    <a:pt x="1980" y="622"/>
                    <a:pt x="1980" y="622"/>
                  </a:cubicBezTo>
                  <a:cubicBezTo>
                    <a:pt x="1980" y="600"/>
                    <a:pt x="1979" y="578"/>
                    <a:pt x="1978" y="557"/>
                  </a:cubicBezTo>
                  <a:cubicBezTo>
                    <a:pt x="1937" y="557"/>
                    <a:pt x="1937" y="557"/>
                    <a:pt x="1937" y="557"/>
                  </a:cubicBezTo>
                  <a:cubicBezTo>
                    <a:pt x="1936" y="559"/>
                    <a:pt x="1936" y="561"/>
                    <a:pt x="1936" y="564"/>
                  </a:cubicBezTo>
                  <a:cubicBezTo>
                    <a:pt x="1934" y="584"/>
                    <a:pt x="1932" y="603"/>
                    <a:pt x="1930" y="622"/>
                  </a:cubicBezTo>
                  <a:close/>
                  <a:moveTo>
                    <a:pt x="1942" y="1232"/>
                  </a:moveTo>
                  <a:cubicBezTo>
                    <a:pt x="1989" y="1232"/>
                    <a:pt x="1989" y="1232"/>
                    <a:pt x="1989" y="1232"/>
                  </a:cubicBezTo>
                  <a:cubicBezTo>
                    <a:pt x="1990" y="1210"/>
                    <a:pt x="1990" y="1188"/>
                    <a:pt x="1990" y="1166"/>
                  </a:cubicBezTo>
                  <a:cubicBezTo>
                    <a:pt x="1935" y="1166"/>
                    <a:pt x="1935" y="1166"/>
                    <a:pt x="1935" y="1166"/>
                  </a:cubicBezTo>
                  <a:cubicBezTo>
                    <a:pt x="1936" y="1174"/>
                    <a:pt x="1937" y="1182"/>
                    <a:pt x="1938" y="1190"/>
                  </a:cubicBezTo>
                  <a:cubicBezTo>
                    <a:pt x="1939" y="1204"/>
                    <a:pt x="1941" y="1218"/>
                    <a:pt x="1942" y="1232"/>
                  </a:cubicBezTo>
                  <a:close/>
                  <a:moveTo>
                    <a:pt x="1969" y="825"/>
                  </a:moveTo>
                  <a:cubicBezTo>
                    <a:pt x="1970" y="807"/>
                    <a:pt x="1972" y="789"/>
                    <a:pt x="1974" y="770"/>
                  </a:cubicBezTo>
                  <a:cubicBezTo>
                    <a:pt x="1975" y="767"/>
                    <a:pt x="1975" y="763"/>
                    <a:pt x="1975" y="760"/>
                  </a:cubicBezTo>
                  <a:cubicBezTo>
                    <a:pt x="1921" y="760"/>
                    <a:pt x="1921" y="760"/>
                    <a:pt x="1921" y="760"/>
                  </a:cubicBezTo>
                  <a:cubicBezTo>
                    <a:pt x="1920" y="782"/>
                    <a:pt x="1919" y="804"/>
                    <a:pt x="1919" y="825"/>
                  </a:cubicBezTo>
                  <a:lnTo>
                    <a:pt x="1969" y="825"/>
                  </a:lnTo>
                  <a:close/>
                  <a:moveTo>
                    <a:pt x="608" y="76"/>
                  </a:moveTo>
                  <a:cubicBezTo>
                    <a:pt x="615" y="76"/>
                    <a:pt x="622" y="75"/>
                    <a:pt x="628" y="75"/>
                  </a:cubicBezTo>
                  <a:cubicBezTo>
                    <a:pt x="628" y="0"/>
                    <a:pt x="628" y="0"/>
                    <a:pt x="628" y="0"/>
                  </a:cubicBezTo>
                  <a:cubicBezTo>
                    <a:pt x="606" y="0"/>
                    <a:pt x="585" y="0"/>
                    <a:pt x="563" y="1"/>
                  </a:cubicBezTo>
                  <a:cubicBezTo>
                    <a:pt x="563" y="76"/>
                    <a:pt x="563" y="76"/>
                    <a:pt x="563" y="76"/>
                  </a:cubicBezTo>
                  <a:cubicBezTo>
                    <a:pt x="579" y="77"/>
                    <a:pt x="594" y="77"/>
                    <a:pt x="608" y="76"/>
                  </a:cubicBezTo>
                  <a:close/>
                  <a:moveTo>
                    <a:pt x="425" y="8"/>
                  </a:moveTo>
                  <a:cubicBezTo>
                    <a:pt x="406" y="10"/>
                    <a:pt x="386" y="11"/>
                    <a:pt x="365" y="13"/>
                  </a:cubicBezTo>
                  <a:cubicBezTo>
                    <a:pt x="363" y="13"/>
                    <a:pt x="362" y="14"/>
                    <a:pt x="360" y="14"/>
                  </a:cubicBezTo>
                  <a:cubicBezTo>
                    <a:pt x="360" y="62"/>
                    <a:pt x="360" y="62"/>
                    <a:pt x="360" y="62"/>
                  </a:cubicBezTo>
                  <a:cubicBezTo>
                    <a:pt x="381" y="64"/>
                    <a:pt x="403" y="65"/>
                    <a:pt x="425" y="67"/>
                  </a:cubicBezTo>
                  <a:lnTo>
                    <a:pt x="425" y="8"/>
                  </a:lnTo>
                  <a:close/>
                  <a:moveTo>
                    <a:pt x="1979" y="1029"/>
                  </a:moveTo>
                  <a:cubicBezTo>
                    <a:pt x="1977" y="1007"/>
                    <a:pt x="1975" y="985"/>
                    <a:pt x="1973" y="963"/>
                  </a:cubicBezTo>
                  <a:cubicBezTo>
                    <a:pt x="1920" y="963"/>
                    <a:pt x="1920" y="963"/>
                    <a:pt x="1920" y="963"/>
                  </a:cubicBezTo>
                  <a:cubicBezTo>
                    <a:pt x="1921" y="985"/>
                    <a:pt x="1922" y="1007"/>
                    <a:pt x="1924" y="1029"/>
                  </a:cubicBezTo>
                  <a:lnTo>
                    <a:pt x="1979" y="1029"/>
                  </a:lnTo>
                  <a:close/>
                  <a:moveTo>
                    <a:pt x="1645" y="20"/>
                  </a:moveTo>
                  <a:cubicBezTo>
                    <a:pt x="1623" y="21"/>
                    <a:pt x="1601" y="21"/>
                    <a:pt x="1579" y="22"/>
                  </a:cubicBezTo>
                  <a:cubicBezTo>
                    <a:pt x="1579" y="65"/>
                    <a:pt x="1579" y="65"/>
                    <a:pt x="1579" y="65"/>
                  </a:cubicBezTo>
                  <a:cubicBezTo>
                    <a:pt x="1601" y="64"/>
                    <a:pt x="1622" y="63"/>
                    <a:pt x="1645" y="63"/>
                  </a:cubicBezTo>
                  <a:lnTo>
                    <a:pt x="1645" y="20"/>
                  </a:lnTo>
                  <a:close/>
                  <a:moveTo>
                    <a:pt x="1602" y="1919"/>
                  </a:moveTo>
                  <a:cubicBezTo>
                    <a:pt x="1594" y="1920"/>
                    <a:pt x="1587" y="1921"/>
                    <a:pt x="1579" y="1921"/>
                  </a:cubicBezTo>
                  <a:cubicBezTo>
                    <a:pt x="1579" y="1963"/>
                    <a:pt x="1579" y="1963"/>
                    <a:pt x="1579" y="1963"/>
                  </a:cubicBezTo>
                  <a:cubicBezTo>
                    <a:pt x="1601" y="1964"/>
                    <a:pt x="1623" y="1966"/>
                    <a:pt x="1645" y="1967"/>
                  </a:cubicBezTo>
                  <a:cubicBezTo>
                    <a:pt x="1645" y="1919"/>
                    <a:pt x="1645" y="1919"/>
                    <a:pt x="1645" y="1919"/>
                  </a:cubicBezTo>
                  <a:cubicBezTo>
                    <a:pt x="1626" y="1918"/>
                    <a:pt x="1610" y="1918"/>
                    <a:pt x="1602" y="1919"/>
                  </a:cubicBezTo>
                  <a:close/>
                  <a:moveTo>
                    <a:pt x="766" y="1981"/>
                  </a:moveTo>
                  <a:cubicBezTo>
                    <a:pt x="788" y="1982"/>
                    <a:pt x="810" y="1983"/>
                    <a:pt x="832" y="1983"/>
                  </a:cubicBezTo>
                  <a:cubicBezTo>
                    <a:pt x="832" y="1919"/>
                    <a:pt x="832" y="1919"/>
                    <a:pt x="832" y="1919"/>
                  </a:cubicBezTo>
                  <a:cubicBezTo>
                    <a:pt x="810" y="1919"/>
                    <a:pt x="788" y="1918"/>
                    <a:pt x="766" y="1917"/>
                  </a:cubicBezTo>
                  <a:lnTo>
                    <a:pt x="766" y="1981"/>
                  </a:lnTo>
                  <a:close/>
                  <a:moveTo>
                    <a:pt x="970" y="1982"/>
                  </a:moveTo>
                  <a:cubicBezTo>
                    <a:pt x="991" y="1982"/>
                    <a:pt x="1013" y="1981"/>
                    <a:pt x="1035" y="1980"/>
                  </a:cubicBezTo>
                  <a:cubicBezTo>
                    <a:pt x="1035" y="1927"/>
                    <a:pt x="1035" y="1927"/>
                    <a:pt x="1035" y="1927"/>
                  </a:cubicBezTo>
                  <a:cubicBezTo>
                    <a:pt x="1013" y="1927"/>
                    <a:pt x="991" y="1926"/>
                    <a:pt x="970" y="1925"/>
                  </a:cubicBezTo>
                  <a:lnTo>
                    <a:pt x="970" y="1982"/>
                  </a:lnTo>
                  <a:close/>
                  <a:moveTo>
                    <a:pt x="360" y="1970"/>
                  </a:moveTo>
                  <a:cubicBezTo>
                    <a:pt x="382" y="1969"/>
                    <a:pt x="403" y="1968"/>
                    <a:pt x="425" y="1966"/>
                  </a:cubicBezTo>
                  <a:cubicBezTo>
                    <a:pt x="425" y="1917"/>
                    <a:pt x="425" y="1917"/>
                    <a:pt x="425" y="1917"/>
                  </a:cubicBezTo>
                  <a:cubicBezTo>
                    <a:pt x="404" y="1918"/>
                    <a:pt x="382" y="1919"/>
                    <a:pt x="360" y="1920"/>
                  </a:cubicBezTo>
                  <a:lnTo>
                    <a:pt x="360" y="1970"/>
                  </a:lnTo>
                  <a:close/>
                  <a:moveTo>
                    <a:pt x="156" y="1963"/>
                  </a:moveTo>
                  <a:cubicBezTo>
                    <a:pt x="178" y="1966"/>
                    <a:pt x="201" y="1968"/>
                    <a:pt x="222" y="1969"/>
                  </a:cubicBezTo>
                  <a:cubicBezTo>
                    <a:pt x="222" y="1923"/>
                    <a:pt x="222" y="1923"/>
                    <a:pt x="222" y="1923"/>
                  </a:cubicBezTo>
                  <a:cubicBezTo>
                    <a:pt x="199" y="1921"/>
                    <a:pt x="177" y="1918"/>
                    <a:pt x="156" y="1912"/>
                  </a:cubicBezTo>
                  <a:lnTo>
                    <a:pt x="156" y="1963"/>
                  </a:lnTo>
                  <a:close/>
                  <a:moveTo>
                    <a:pt x="1783" y="1922"/>
                  </a:moveTo>
                  <a:cubicBezTo>
                    <a:pt x="1783" y="1971"/>
                    <a:pt x="1783" y="1971"/>
                    <a:pt x="1783" y="1971"/>
                  </a:cubicBezTo>
                  <a:cubicBezTo>
                    <a:pt x="1792" y="1971"/>
                    <a:pt x="1800" y="1971"/>
                    <a:pt x="1809" y="1970"/>
                  </a:cubicBezTo>
                  <a:cubicBezTo>
                    <a:pt x="1822" y="1969"/>
                    <a:pt x="1835" y="1968"/>
                    <a:pt x="1848" y="1966"/>
                  </a:cubicBezTo>
                  <a:cubicBezTo>
                    <a:pt x="1848" y="1919"/>
                    <a:pt x="1848" y="1919"/>
                    <a:pt x="1848" y="1919"/>
                  </a:cubicBezTo>
                  <a:cubicBezTo>
                    <a:pt x="1846" y="1919"/>
                    <a:pt x="1844" y="1919"/>
                    <a:pt x="1844" y="1919"/>
                  </a:cubicBezTo>
                  <a:cubicBezTo>
                    <a:pt x="1833" y="1921"/>
                    <a:pt x="1810" y="1922"/>
                    <a:pt x="1783" y="1922"/>
                  </a:cubicBezTo>
                  <a:close/>
                  <a:moveTo>
                    <a:pt x="222" y="12"/>
                  </a:moveTo>
                  <a:cubicBezTo>
                    <a:pt x="198" y="11"/>
                    <a:pt x="176" y="11"/>
                    <a:pt x="156" y="11"/>
                  </a:cubicBezTo>
                  <a:cubicBezTo>
                    <a:pt x="156" y="74"/>
                    <a:pt x="156" y="74"/>
                    <a:pt x="156" y="74"/>
                  </a:cubicBezTo>
                  <a:cubicBezTo>
                    <a:pt x="177" y="67"/>
                    <a:pt x="199" y="63"/>
                    <a:pt x="222" y="61"/>
                  </a:cubicBezTo>
                  <a:lnTo>
                    <a:pt x="222" y="12"/>
                  </a:lnTo>
                  <a:close/>
                  <a:moveTo>
                    <a:pt x="1376" y="1959"/>
                  </a:moveTo>
                  <a:cubicBezTo>
                    <a:pt x="1388" y="1959"/>
                    <a:pt x="1400" y="1958"/>
                    <a:pt x="1413" y="1957"/>
                  </a:cubicBezTo>
                  <a:cubicBezTo>
                    <a:pt x="1422" y="1957"/>
                    <a:pt x="1432" y="1957"/>
                    <a:pt x="1442" y="1957"/>
                  </a:cubicBezTo>
                  <a:cubicBezTo>
                    <a:pt x="1442" y="1930"/>
                    <a:pt x="1442" y="1930"/>
                    <a:pt x="1442" y="1930"/>
                  </a:cubicBezTo>
                  <a:cubicBezTo>
                    <a:pt x="1420" y="1931"/>
                    <a:pt x="1398" y="1931"/>
                    <a:pt x="1376" y="1932"/>
                  </a:cubicBezTo>
                  <a:lnTo>
                    <a:pt x="1376" y="1959"/>
                  </a:lnTo>
                  <a:close/>
                  <a:moveTo>
                    <a:pt x="1173" y="1972"/>
                  </a:moveTo>
                  <a:cubicBezTo>
                    <a:pt x="1195" y="1971"/>
                    <a:pt x="1216" y="1969"/>
                    <a:pt x="1238" y="1968"/>
                  </a:cubicBezTo>
                  <a:cubicBezTo>
                    <a:pt x="1238" y="1932"/>
                    <a:pt x="1238" y="1932"/>
                    <a:pt x="1238" y="1932"/>
                  </a:cubicBezTo>
                  <a:cubicBezTo>
                    <a:pt x="1216" y="1932"/>
                    <a:pt x="1194" y="1932"/>
                    <a:pt x="1173" y="1931"/>
                  </a:cubicBezTo>
                  <a:lnTo>
                    <a:pt x="1173" y="1972"/>
                  </a:lnTo>
                  <a:close/>
                  <a:moveTo>
                    <a:pt x="1930" y="1842"/>
                  </a:moveTo>
                  <a:cubicBezTo>
                    <a:pt x="1983" y="1842"/>
                    <a:pt x="1983" y="1842"/>
                    <a:pt x="1983" y="1842"/>
                  </a:cubicBezTo>
                  <a:cubicBezTo>
                    <a:pt x="1988" y="1821"/>
                    <a:pt x="1991" y="1799"/>
                    <a:pt x="1993" y="1776"/>
                  </a:cubicBezTo>
                  <a:cubicBezTo>
                    <a:pt x="1936" y="1776"/>
                    <a:pt x="1936" y="1776"/>
                    <a:pt x="1936" y="1776"/>
                  </a:cubicBezTo>
                  <a:cubicBezTo>
                    <a:pt x="1938" y="1803"/>
                    <a:pt x="1935" y="1824"/>
                    <a:pt x="1930" y="1842"/>
                  </a:cubicBezTo>
                  <a:close/>
                  <a:moveTo>
                    <a:pt x="26" y="963"/>
                  </a:moveTo>
                  <a:cubicBezTo>
                    <a:pt x="27" y="985"/>
                    <a:pt x="28" y="1007"/>
                    <a:pt x="29" y="1029"/>
                  </a:cubicBezTo>
                  <a:cubicBezTo>
                    <a:pt x="78" y="1029"/>
                    <a:pt x="78" y="1029"/>
                    <a:pt x="78" y="1029"/>
                  </a:cubicBezTo>
                  <a:cubicBezTo>
                    <a:pt x="76" y="1007"/>
                    <a:pt x="74" y="985"/>
                    <a:pt x="72" y="963"/>
                  </a:cubicBezTo>
                  <a:lnTo>
                    <a:pt x="26" y="963"/>
                  </a:lnTo>
                  <a:close/>
                  <a:moveTo>
                    <a:pt x="12" y="150"/>
                  </a:moveTo>
                  <a:cubicBezTo>
                    <a:pt x="12" y="163"/>
                    <a:pt x="13" y="177"/>
                    <a:pt x="15" y="192"/>
                  </a:cubicBezTo>
                  <a:cubicBezTo>
                    <a:pt x="16" y="200"/>
                    <a:pt x="17" y="208"/>
                    <a:pt x="18" y="215"/>
                  </a:cubicBezTo>
                  <a:cubicBezTo>
                    <a:pt x="58" y="215"/>
                    <a:pt x="58" y="215"/>
                    <a:pt x="58" y="215"/>
                  </a:cubicBezTo>
                  <a:cubicBezTo>
                    <a:pt x="61" y="192"/>
                    <a:pt x="66" y="170"/>
                    <a:pt x="74" y="150"/>
                  </a:cubicBezTo>
                  <a:lnTo>
                    <a:pt x="12" y="150"/>
                  </a:lnTo>
                  <a:close/>
                  <a:moveTo>
                    <a:pt x="20" y="1370"/>
                  </a:moveTo>
                  <a:cubicBezTo>
                    <a:pt x="18" y="1391"/>
                    <a:pt x="16" y="1413"/>
                    <a:pt x="13" y="1435"/>
                  </a:cubicBezTo>
                  <a:cubicBezTo>
                    <a:pt x="73" y="1435"/>
                    <a:pt x="73" y="1435"/>
                    <a:pt x="73" y="1435"/>
                  </a:cubicBezTo>
                  <a:cubicBezTo>
                    <a:pt x="72" y="1413"/>
                    <a:pt x="72" y="1392"/>
                    <a:pt x="71" y="1370"/>
                  </a:cubicBezTo>
                  <a:lnTo>
                    <a:pt x="20" y="1370"/>
                  </a:lnTo>
                  <a:close/>
                  <a:moveTo>
                    <a:pt x="9" y="353"/>
                  </a:moveTo>
                  <a:cubicBezTo>
                    <a:pt x="6" y="375"/>
                    <a:pt x="4" y="396"/>
                    <a:pt x="3" y="419"/>
                  </a:cubicBezTo>
                  <a:cubicBezTo>
                    <a:pt x="56" y="419"/>
                    <a:pt x="56" y="419"/>
                    <a:pt x="56" y="419"/>
                  </a:cubicBezTo>
                  <a:cubicBezTo>
                    <a:pt x="54" y="397"/>
                    <a:pt x="53" y="375"/>
                    <a:pt x="52" y="353"/>
                  </a:cubicBezTo>
                  <a:lnTo>
                    <a:pt x="9" y="353"/>
                  </a:lnTo>
                  <a:close/>
                  <a:moveTo>
                    <a:pt x="563" y="1914"/>
                  </a:moveTo>
                  <a:cubicBezTo>
                    <a:pt x="563" y="1964"/>
                    <a:pt x="563" y="1964"/>
                    <a:pt x="563" y="1964"/>
                  </a:cubicBezTo>
                  <a:cubicBezTo>
                    <a:pt x="583" y="1965"/>
                    <a:pt x="605" y="1967"/>
                    <a:pt x="628" y="1970"/>
                  </a:cubicBezTo>
                  <a:cubicBezTo>
                    <a:pt x="628" y="1914"/>
                    <a:pt x="628" y="1914"/>
                    <a:pt x="628" y="1914"/>
                  </a:cubicBezTo>
                  <a:cubicBezTo>
                    <a:pt x="607" y="1914"/>
                    <a:pt x="585" y="1914"/>
                    <a:pt x="563" y="1914"/>
                  </a:cubicBezTo>
                  <a:close/>
                  <a:moveTo>
                    <a:pt x="15" y="1573"/>
                  </a:moveTo>
                  <a:cubicBezTo>
                    <a:pt x="18" y="1595"/>
                    <a:pt x="20" y="1616"/>
                    <a:pt x="22" y="1638"/>
                  </a:cubicBezTo>
                  <a:cubicBezTo>
                    <a:pt x="60" y="1638"/>
                    <a:pt x="60" y="1638"/>
                    <a:pt x="60" y="1638"/>
                  </a:cubicBezTo>
                  <a:cubicBezTo>
                    <a:pt x="62" y="1617"/>
                    <a:pt x="64" y="1595"/>
                    <a:pt x="66" y="1573"/>
                  </a:cubicBezTo>
                  <a:lnTo>
                    <a:pt x="15" y="1573"/>
                  </a:lnTo>
                  <a:close/>
                  <a:moveTo>
                    <a:pt x="19" y="1776"/>
                  </a:moveTo>
                  <a:cubicBezTo>
                    <a:pt x="18" y="1798"/>
                    <a:pt x="17" y="1821"/>
                    <a:pt x="18" y="1842"/>
                  </a:cubicBezTo>
                  <a:cubicBezTo>
                    <a:pt x="76" y="1842"/>
                    <a:pt x="76" y="1842"/>
                    <a:pt x="76" y="1842"/>
                  </a:cubicBezTo>
                  <a:cubicBezTo>
                    <a:pt x="69" y="1822"/>
                    <a:pt x="64" y="1799"/>
                    <a:pt x="61" y="1776"/>
                  </a:cubicBezTo>
                  <a:lnTo>
                    <a:pt x="19" y="1776"/>
                  </a:lnTo>
                  <a:close/>
                </a:path>
              </a:pathLst>
            </a:custGeom>
            <a:solidFill>
              <a:srgbClr val="6BC9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8"/>
            <p:cNvSpPr>
              <a:spLocks noEditPoints="1"/>
            </p:cNvSpPr>
            <p:nvPr/>
          </p:nvSpPr>
          <p:spPr bwMode="auto">
            <a:xfrm>
              <a:off x="1667" y="-2"/>
              <a:ext cx="4344" cy="4322"/>
            </a:xfrm>
            <a:custGeom>
              <a:avLst/>
              <a:gdLst>
                <a:gd name="T0" fmla="*/ 834 w 1997"/>
                <a:gd name="T1" fmla="*/ 1987 h 1987"/>
                <a:gd name="T2" fmla="*/ 1037 w 1997"/>
                <a:gd name="T3" fmla="*/ 1928 h 1987"/>
                <a:gd name="T4" fmla="*/ 973 w 1997"/>
                <a:gd name="T5" fmla="*/ 1928 h 1987"/>
                <a:gd name="T6" fmla="*/ 1175 w 1997"/>
                <a:gd name="T7" fmla="*/ 1975 h 1987"/>
                <a:gd name="T8" fmla="*/ 1784 w 1997"/>
                <a:gd name="T9" fmla="*/ 1923 h 1987"/>
                <a:gd name="T10" fmla="*/ 1785 w 1997"/>
                <a:gd name="T11" fmla="*/ 1975 h 1987"/>
                <a:gd name="T12" fmla="*/ 1785 w 1997"/>
                <a:gd name="T13" fmla="*/ 1925 h 1987"/>
                <a:gd name="T14" fmla="*/ 362 w 1997"/>
                <a:gd name="T15" fmla="*/ 1974 h 1987"/>
                <a:gd name="T16" fmla="*/ 563 w 1997"/>
                <a:gd name="T17" fmla="*/ 1966 h 1987"/>
                <a:gd name="T18" fmla="*/ 583 w 1997"/>
                <a:gd name="T19" fmla="*/ 1917 h 1987"/>
                <a:gd name="T20" fmla="*/ 159 w 1997"/>
                <a:gd name="T21" fmla="*/ 1912 h 1987"/>
                <a:gd name="T22" fmla="*/ 1581 w 1997"/>
                <a:gd name="T23" fmla="*/ 1966 h 1987"/>
                <a:gd name="T24" fmla="*/ 1648 w 1997"/>
                <a:gd name="T25" fmla="*/ 1970 h 1987"/>
                <a:gd name="T26" fmla="*/ 1377 w 1997"/>
                <a:gd name="T27" fmla="*/ 1961 h 1987"/>
                <a:gd name="T28" fmla="*/ 1378 w 1997"/>
                <a:gd name="T29" fmla="*/ 1963 h 1987"/>
                <a:gd name="T30" fmla="*/ 1937 w 1997"/>
                <a:gd name="T31" fmla="*/ 1793 h 1987"/>
                <a:gd name="T32" fmla="*/ 1984 w 1997"/>
                <a:gd name="T33" fmla="*/ 1842 h 1987"/>
                <a:gd name="T34" fmla="*/ 63 w 1997"/>
                <a:gd name="T35" fmla="*/ 1777 h 1987"/>
                <a:gd name="T36" fmla="*/ 76 w 1997"/>
                <a:gd name="T37" fmla="*/ 1842 h 1987"/>
                <a:gd name="T38" fmla="*/ 1996 w 1997"/>
                <a:gd name="T39" fmla="*/ 1640 h 1987"/>
                <a:gd name="T40" fmla="*/ 22 w 1997"/>
                <a:gd name="T41" fmla="*/ 1641 h 1987"/>
                <a:gd name="T42" fmla="*/ 67 w 1997"/>
                <a:gd name="T43" fmla="*/ 1576 h 1987"/>
                <a:gd name="T44" fmla="*/ 1949 w 1997"/>
                <a:gd name="T45" fmla="*/ 1371 h 1987"/>
                <a:gd name="T46" fmla="*/ 1983 w 1997"/>
                <a:gd name="T47" fmla="*/ 1439 h 1987"/>
                <a:gd name="T48" fmla="*/ 14 w 1997"/>
                <a:gd name="T49" fmla="*/ 1437 h 1987"/>
                <a:gd name="T50" fmla="*/ 72 w 1997"/>
                <a:gd name="T51" fmla="*/ 1373 h 1987"/>
                <a:gd name="T52" fmla="*/ 1936 w 1997"/>
                <a:gd name="T53" fmla="*/ 1169 h 1987"/>
                <a:gd name="T54" fmla="*/ 1990 w 1997"/>
                <a:gd name="T55" fmla="*/ 1170 h 1987"/>
                <a:gd name="T56" fmla="*/ 81 w 1997"/>
                <a:gd name="T57" fmla="*/ 1168 h 1987"/>
                <a:gd name="T58" fmla="*/ 34 w 1997"/>
                <a:gd name="T59" fmla="*/ 1170 h 1987"/>
                <a:gd name="T60" fmla="*/ 1981 w 1997"/>
                <a:gd name="T61" fmla="*/ 1031 h 1987"/>
                <a:gd name="T62" fmla="*/ 30 w 1997"/>
                <a:gd name="T63" fmla="*/ 1031 h 1987"/>
                <a:gd name="T64" fmla="*/ 72 w 1997"/>
                <a:gd name="T65" fmla="*/ 967 h 1987"/>
                <a:gd name="T66" fmla="*/ 1977 w 1997"/>
                <a:gd name="T67" fmla="*/ 760 h 1987"/>
                <a:gd name="T68" fmla="*/ 1976 w 1997"/>
                <a:gd name="T69" fmla="*/ 763 h 1987"/>
                <a:gd name="T70" fmla="*/ 63 w 1997"/>
                <a:gd name="T71" fmla="*/ 762 h 1987"/>
                <a:gd name="T72" fmla="*/ 61 w 1997"/>
                <a:gd name="T73" fmla="*/ 763 h 1987"/>
                <a:gd name="T74" fmla="*/ 1939 w 1997"/>
                <a:gd name="T75" fmla="*/ 557 h 1987"/>
                <a:gd name="T76" fmla="*/ 1934 w 1997"/>
                <a:gd name="T77" fmla="*/ 623 h 1987"/>
                <a:gd name="T78" fmla="*/ 69 w 1997"/>
                <a:gd name="T79" fmla="*/ 584 h 1987"/>
                <a:gd name="T80" fmla="*/ 3 w 1997"/>
                <a:gd name="T81" fmla="*/ 560 h 1987"/>
                <a:gd name="T82" fmla="*/ 1984 w 1997"/>
                <a:gd name="T83" fmla="*/ 421 h 1987"/>
                <a:gd name="T84" fmla="*/ 3 w 1997"/>
                <a:gd name="T85" fmla="*/ 421 h 1987"/>
                <a:gd name="T86" fmla="*/ 53 w 1997"/>
                <a:gd name="T87" fmla="*/ 357 h 1987"/>
                <a:gd name="T88" fmla="*/ 14 w 1997"/>
                <a:gd name="T89" fmla="*/ 150 h 1987"/>
                <a:gd name="T90" fmla="*/ 21 w 1997"/>
                <a:gd name="T91" fmla="*/ 216 h 1987"/>
                <a:gd name="T92" fmla="*/ 1990 w 1997"/>
                <a:gd name="T93" fmla="*/ 150 h 1987"/>
                <a:gd name="T94" fmla="*/ 1994 w 1997"/>
                <a:gd name="T95" fmla="*/ 216 h 1987"/>
                <a:gd name="T96" fmla="*/ 610 w 1997"/>
                <a:gd name="T97" fmla="*/ 78 h 1987"/>
                <a:gd name="T98" fmla="*/ 157 w 1997"/>
                <a:gd name="T99" fmla="*/ 13 h 1987"/>
                <a:gd name="T100" fmla="*/ 158 w 1997"/>
                <a:gd name="T101" fmla="*/ 77 h 1987"/>
                <a:gd name="T102" fmla="*/ 1802 w 1997"/>
                <a:gd name="T103" fmla="*/ 12 h 1987"/>
                <a:gd name="T104" fmla="*/ 1786 w 1997"/>
                <a:gd name="T105" fmla="*/ 16 h 1987"/>
                <a:gd name="T106" fmla="*/ 1445 w 1997"/>
                <a:gd name="T107" fmla="*/ 24 h 1987"/>
                <a:gd name="T108" fmla="*/ 360 w 1997"/>
                <a:gd name="T109" fmla="*/ 64 h 1987"/>
                <a:gd name="T110" fmla="*/ 426 w 1997"/>
                <a:gd name="T111" fmla="*/ 68 h 1987"/>
                <a:gd name="T112" fmla="*/ 834 w 1997"/>
                <a:gd name="T113" fmla="*/ 3 h 1987"/>
                <a:gd name="T114" fmla="*/ 770 w 1997"/>
                <a:gd name="T115" fmla="*/ 67 h 1987"/>
                <a:gd name="T116" fmla="*/ 1581 w 1997"/>
                <a:gd name="T117" fmla="*/ 69 h 1987"/>
                <a:gd name="T118" fmla="*/ 1037 w 1997"/>
                <a:gd name="T119" fmla="*/ 8 h 1987"/>
                <a:gd name="T120" fmla="*/ 973 w 1997"/>
                <a:gd name="T121" fmla="*/ 9 h 1987"/>
                <a:gd name="T122" fmla="*/ 1242 w 1997"/>
                <a:gd name="T123" fmla="*/ 19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7" h="1987">
                  <a:moveTo>
                    <a:pt x="834" y="1987"/>
                  </a:moveTo>
                  <a:cubicBezTo>
                    <a:pt x="812" y="1986"/>
                    <a:pt x="790" y="1986"/>
                    <a:pt x="768" y="1985"/>
                  </a:cubicBezTo>
                  <a:cubicBezTo>
                    <a:pt x="768" y="1985"/>
                    <a:pt x="768" y="1985"/>
                    <a:pt x="768" y="1985"/>
                  </a:cubicBezTo>
                  <a:cubicBezTo>
                    <a:pt x="767" y="1985"/>
                    <a:pt x="767" y="1984"/>
                    <a:pt x="767" y="1983"/>
                  </a:cubicBezTo>
                  <a:cubicBezTo>
                    <a:pt x="767" y="1983"/>
                    <a:pt x="767" y="1983"/>
                    <a:pt x="767" y="1983"/>
                  </a:cubicBezTo>
                  <a:cubicBezTo>
                    <a:pt x="767" y="1919"/>
                    <a:pt x="767" y="1919"/>
                    <a:pt x="767" y="1919"/>
                  </a:cubicBezTo>
                  <a:cubicBezTo>
                    <a:pt x="767" y="1919"/>
                    <a:pt x="767" y="1918"/>
                    <a:pt x="767" y="1918"/>
                  </a:cubicBezTo>
                  <a:cubicBezTo>
                    <a:pt x="767" y="1918"/>
                    <a:pt x="767" y="1918"/>
                    <a:pt x="767" y="1918"/>
                  </a:cubicBezTo>
                  <a:cubicBezTo>
                    <a:pt x="768" y="1918"/>
                    <a:pt x="768" y="1918"/>
                    <a:pt x="768" y="1918"/>
                  </a:cubicBezTo>
                  <a:cubicBezTo>
                    <a:pt x="768" y="1918"/>
                    <a:pt x="768" y="1918"/>
                    <a:pt x="768" y="1918"/>
                  </a:cubicBezTo>
                  <a:cubicBezTo>
                    <a:pt x="790" y="1918"/>
                    <a:pt x="812" y="1919"/>
                    <a:pt x="834" y="1920"/>
                  </a:cubicBezTo>
                  <a:cubicBezTo>
                    <a:pt x="834" y="1920"/>
                    <a:pt x="834" y="1920"/>
                    <a:pt x="834" y="1920"/>
                  </a:cubicBezTo>
                  <a:cubicBezTo>
                    <a:pt x="835" y="1920"/>
                    <a:pt x="835" y="1921"/>
                    <a:pt x="835" y="1921"/>
                  </a:cubicBezTo>
                  <a:cubicBezTo>
                    <a:pt x="835" y="1921"/>
                    <a:pt x="835" y="1921"/>
                    <a:pt x="835" y="1921"/>
                  </a:cubicBezTo>
                  <a:cubicBezTo>
                    <a:pt x="835" y="1985"/>
                    <a:pt x="835" y="1985"/>
                    <a:pt x="835" y="1985"/>
                  </a:cubicBezTo>
                  <a:cubicBezTo>
                    <a:pt x="835" y="1986"/>
                    <a:pt x="835" y="1986"/>
                    <a:pt x="835" y="1986"/>
                  </a:cubicBezTo>
                  <a:cubicBezTo>
                    <a:pt x="835" y="1986"/>
                    <a:pt x="835" y="1986"/>
                    <a:pt x="835" y="1986"/>
                  </a:cubicBezTo>
                  <a:cubicBezTo>
                    <a:pt x="835" y="1987"/>
                    <a:pt x="834" y="1987"/>
                    <a:pt x="834" y="1987"/>
                  </a:cubicBezTo>
                  <a:cubicBezTo>
                    <a:pt x="834" y="1987"/>
                    <a:pt x="834" y="1987"/>
                    <a:pt x="834" y="1987"/>
                  </a:cubicBezTo>
                  <a:cubicBezTo>
                    <a:pt x="834" y="1987"/>
                    <a:pt x="834" y="1987"/>
                    <a:pt x="834" y="1987"/>
                  </a:cubicBezTo>
                  <a:close/>
                  <a:moveTo>
                    <a:pt x="832" y="1984"/>
                  </a:moveTo>
                  <a:cubicBezTo>
                    <a:pt x="832" y="1923"/>
                    <a:pt x="832" y="1923"/>
                    <a:pt x="832" y="1923"/>
                  </a:cubicBezTo>
                  <a:cubicBezTo>
                    <a:pt x="811" y="1922"/>
                    <a:pt x="791" y="1921"/>
                    <a:pt x="770" y="1921"/>
                  </a:cubicBezTo>
                  <a:cubicBezTo>
                    <a:pt x="770" y="1921"/>
                    <a:pt x="770" y="1921"/>
                    <a:pt x="770" y="1921"/>
                  </a:cubicBezTo>
                  <a:cubicBezTo>
                    <a:pt x="770" y="1982"/>
                    <a:pt x="770" y="1982"/>
                    <a:pt x="770" y="1982"/>
                  </a:cubicBezTo>
                  <a:cubicBezTo>
                    <a:pt x="791" y="1983"/>
                    <a:pt x="812" y="1983"/>
                    <a:pt x="832" y="1984"/>
                  </a:cubicBezTo>
                  <a:close/>
                  <a:moveTo>
                    <a:pt x="971" y="1985"/>
                  </a:moveTo>
                  <a:cubicBezTo>
                    <a:pt x="970" y="1985"/>
                    <a:pt x="970" y="1985"/>
                    <a:pt x="970" y="1984"/>
                  </a:cubicBezTo>
                  <a:cubicBezTo>
                    <a:pt x="970" y="1984"/>
                    <a:pt x="970" y="1984"/>
                    <a:pt x="970" y="1984"/>
                  </a:cubicBezTo>
                  <a:cubicBezTo>
                    <a:pt x="970" y="1927"/>
                    <a:pt x="970" y="1927"/>
                    <a:pt x="970" y="1927"/>
                  </a:cubicBezTo>
                  <a:cubicBezTo>
                    <a:pt x="970" y="1926"/>
                    <a:pt x="970" y="1926"/>
                    <a:pt x="971" y="1926"/>
                  </a:cubicBezTo>
                  <a:cubicBezTo>
                    <a:pt x="971" y="1926"/>
                    <a:pt x="971" y="1926"/>
                    <a:pt x="971" y="1926"/>
                  </a:cubicBezTo>
                  <a:cubicBezTo>
                    <a:pt x="971" y="1925"/>
                    <a:pt x="971" y="1925"/>
                    <a:pt x="972" y="1925"/>
                  </a:cubicBezTo>
                  <a:cubicBezTo>
                    <a:pt x="972" y="1925"/>
                    <a:pt x="972" y="1925"/>
                    <a:pt x="972" y="1925"/>
                  </a:cubicBezTo>
                  <a:cubicBezTo>
                    <a:pt x="993" y="1926"/>
                    <a:pt x="1015" y="1927"/>
                    <a:pt x="1037" y="1928"/>
                  </a:cubicBezTo>
                  <a:cubicBezTo>
                    <a:pt x="1037" y="1928"/>
                    <a:pt x="1037" y="1928"/>
                    <a:pt x="1037" y="1928"/>
                  </a:cubicBezTo>
                  <a:cubicBezTo>
                    <a:pt x="1038" y="1928"/>
                    <a:pt x="1039" y="1929"/>
                    <a:pt x="1039" y="1929"/>
                  </a:cubicBezTo>
                  <a:cubicBezTo>
                    <a:pt x="1039" y="1929"/>
                    <a:pt x="1039" y="1929"/>
                    <a:pt x="1039" y="1929"/>
                  </a:cubicBezTo>
                  <a:cubicBezTo>
                    <a:pt x="1039" y="1982"/>
                    <a:pt x="1039" y="1982"/>
                    <a:pt x="1039" y="1982"/>
                  </a:cubicBezTo>
                  <a:cubicBezTo>
                    <a:pt x="1039" y="1983"/>
                    <a:pt x="1038" y="1983"/>
                    <a:pt x="1037" y="1983"/>
                  </a:cubicBezTo>
                  <a:cubicBezTo>
                    <a:pt x="1037" y="1983"/>
                    <a:pt x="1037" y="1983"/>
                    <a:pt x="1037" y="1983"/>
                  </a:cubicBezTo>
                  <a:cubicBezTo>
                    <a:pt x="1015" y="1984"/>
                    <a:pt x="993" y="1985"/>
                    <a:pt x="972" y="1986"/>
                  </a:cubicBezTo>
                  <a:cubicBezTo>
                    <a:pt x="972" y="1986"/>
                    <a:pt x="972" y="1986"/>
                    <a:pt x="972" y="1986"/>
                  </a:cubicBezTo>
                  <a:cubicBezTo>
                    <a:pt x="972" y="1984"/>
                    <a:pt x="972" y="1984"/>
                    <a:pt x="972" y="1984"/>
                  </a:cubicBezTo>
                  <a:cubicBezTo>
                    <a:pt x="972" y="1986"/>
                    <a:pt x="972" y="1986"/>
                    <a:pt x="972" y="1986"/>
                  </a:cubicBezTo>
                  <a:cubicBezTo>
                    <a:pt x="972" y="1986"/>
                    <a:pt x="972" y="1986"/>
                    <a:pt x="972" y="1986"/>
                  </a:cubicBezTo>
                  <a:cubicBezTo>
                    <a:pt x="972" y="1986"/>
                    <a:pt x="972" y="1986"/>
                    <a:pt x="972" y="1986"/>
                  </a:cubicBezTo>
                  <a:cubicBezTo>
                    <a:pt x="971" y="1986"/>
                    <a:pt x="971" y="1986"/>
                    <a:pt x="971" y="1985"/>
                  </a:cubicBezTo>
                  <a:close/>
                  <a:moveTo>
                    <a:pt x="973" y="1983"/>
                  </a:moveTo>
                  <a:cubicBezTo>
                    <a:pt x="994" y="1982"/>
                    <a:pt x="1015" y="1981"/>
                    <a:pt x="1036" y="1980"/>
                  </a:cubicBezTo>
                  <a:cubicBezTo>
                    <a:pt x="1036" y="1980"/>
                    <a:pt x="1036" y="1980"/>
                    <a:pt x="1036" y="1980"/>
                  </a:cubicBezTo>
                  <a:cubicBezTo>
                    <a:pt x="1036" y="1931"/>
                    <a:pt x="1036" y="1931"/>
                    <a:pt x="1036" y="1931"/>
                  </a:cubicBezTo>
                  <a:cubicBezTo>
                    <a:pt x="1015" y="1930"/>
                    <a:pt x="994" y="1929"/>
                    <a:pt x="973" y="1928"/>
                  </a:cubicBezTo>
                  <a:cubicBezTo>
                    <a:pt x="973" y="1928"/>
                    <a:pt x="973" y="1928"/>
                    <a:pt x="973" y="1928"/>
                  </a:cubicBezTo>
                  <a:cubicBezTo>
                    <a:pt x="973" y="1983"/>
                    <a:pt x="973" y="1983"/>
                    <a:pt x="973" y="1983"/>
                  </a:cubicBezTo>
                  <a:close/>
                  <a:moveTo>
                    <a:pt x="1174" y="1975"/>
                  </a:moveTo>
                  <a:cubicBezTo>
                    <a:pt x="1174" y="1975"/>
                    <a:pt x="1173" y="1974"/>
                    <a:pt x="1173" y="1974"/>
                  </a:cubicBezTo>
                  <a:cubicBezTo>
                    <a:pt x="1173" y="1974"/>
                    <a:pt x="1173" y="1974"/>
                    <a:pt x="1173" y="1974"/>
                  </a:cubicBezTo>
                  <a:cubicBezTo>
                    <a:pt x="1173" y="1933"/>
                    <a:pt x="1173" y="1933"/>
                    <a:pt x="1173" y="1933"/>
                  </a:cubicBezTo>
                  <a:cubicBezTo>
                    <a:pt x="1173" y="1933"/>
                    <a:pt x="1173" y="1932"/>
                    <a:pt x="1174" y="1932"/>
                  </a:cubicBezTo>
                  <a:cubicBezTo>
                    <a:pt x="1174" y="1932"/>
                    <a:pt x="1174" y="1932"/>
                    <a:pt x="1174" y="1932"/>
                  </a:cubicBezTo>
                  <a:cubicBezTo>
                    <a:pt x="1174" y="1932"/>
                    <a:pt x="1174" y="1932"/>
                    <a:pt x="1175" y="1932"/>
                  </a:cubicBezTo>
                  <a:cubicBezTo>
                    <a:pt x="1175" y="1932"/>
                    <a:pt x="1175" y="1932"/>
                    <a:pt x="1175" y="1932"/>
                  </a:cubicBezTo>
                  <a:cubicBezTo>
                    <a:pt x="1196" y="1932"/>
                    <a:pt x="1218" y="1932"/>
                    <a:pt x="1240" y="1933"/>
                  </a:cubicBezTo>
                  <a:cubicBezTo>
                    <a:pt x="1240" y="1933"/>
                    <a:pt x="1240" y="1933"/>
                    <a:pt x="1240" y="1933"/>
                  </a:cubicBezTo>
                  <a:cubicBezTo>
                    <a:pt x="1241" y="1933"/>
                    <a:pt x="1242" y="1933"/>
                    <a:pt x="1242" y="1934"/>
                  </a:cubicBezTo>
                  <a:cubicBezTo>
                    <a:pt x="1242" y="1934"/>
                    <a:pt x="1242" y="1934"/>
                    <a:pt x="1242" y="1934"/>
                  </a:cubicBezTo>
                  <a:cubicBezTo>
                    <a:pt x="1242" y="1970"/>
                    <a:pt x="1242" y="1970"/>
                    <a:pt x="1242" y="1970"/>
                  </a:cubicBezTo>
                  <a:cubicBezTo>
                    <a:pt x="1242" y="1970"/>
                    <a:pt x="1241" y="1971"/>
                    <a:pt x="1240" y="1971"/>
                  </a:cubicBezTo>
                  <a:cubicBezTo>
                    <a:pt x="1240" y="1971"/>
                    <a:pt x="1240" y="1971"/>
                    <a:pt x="1240" y="1971"/>
                  </a:cubicBezTo>
                  <a:cubicBezTo>
                    <a:pt x="1219" y="1973"/>
                    <a:pt x="1197" y="1974"/>
                    <a:pt x="1175" y="1975"/>
                  </a:cubicBezTo>
                  <a:cubicBezTo>
                    <a:pt x="1175" y="1975"/>
                    <a:pt x="1175" y="1975"/>
                    <a:pt x="1175" y="1975"/>
                  </a:cubicBezTo>
                  <a:cubicBezTo>
                    <a:pt x="1175" y="1974"/>
                    <a:pt x="1175" y="1974"/>
                    <a:pt x="1175" y="1974"/>
                  </a:cubicBezTo>
                  <a:cubicBezTo>
                    <a:pt x="1175" y="1975"/>
                    <a:pt x="1175" y="1975"/>
                    <a:pt x="1175" y="1975"/>
                  </a:cubicBezTo>
                  <a:cubicBezTo>
                    <a:pt x="1175" y="1975"/>
                    <a:pt x="1175" y="1975"/>
                    <a:pt x="1175" y="1975"/>
                  </a:cubicBezTo>
                  <a:cubicBezTo>
                    <a:pt x="1175" y="1975"/>
                    <a:pt x="1175" y="1975"/>
                    <a:pt x="1175" y="1975"/>
                  </a:cubicBezTo>
                  <a:cubicBezTo>
                    <a:pt x="1174" y="1975"/>
                    <a:pt x="1174" y="1975"/>
                    <a:pt x="1174" y="1975"/>
                  </a:cubicBezTo>
                  <a:close/>
                  <a:moveTo>
                    <a:pt x="1176" y="1972"/>
                  </a:moveTo>
                  <a:cubicBezTo>
                    <a:pt x="1197" y="1971"/>
                    <a:pt x="1218" y="1970"/>
                    <a:pt x="1239" y="1968"/>
                  </a:cubicBezTo>
                  <a:cubicBezTo>
                    <a:pt x="1239" y="1968"/>
                    <a:pt x="1239" y="1968"/>
                    <a:pt x="1239" y="1968"/>
                  </a:cubicBezTo>
                  <a:cubicBezTo>
                    <a:pt x="1239" y="1936"/>
                    <a:pt x="1239" y="1936"/>
                    <a:pt x="1239" y="1936"/>
                  </a:cubicBezTo>
                  <a:cubicBezTo>
                    <a:pt x="1218" y="1935"/>
                    <a:pt x="1197" y="1935"/>
                    <a:pt x="1176" y="1935"/>
                  </a:cubicBezTo>
                  <a:cubicBezTo>
                    <a:pt x="1176" y="1935"/>
                    <a:pt x="1176" y="1935"/>
                    <a:pt x="1176" y="1935"/>
                  </a:cubicBezTo>
                  <a:cubicBezTo>
                    <a:pt x="1176" y="1972"/>
                    <a:pt x="1176" y="1972"/>
                    <a:pt x="1176" y="1972"/>
                  </a:cubicBezTo>
                  <a:close/>
                  <a:moveTo>
                    <a:pt x="1784" y="1974"/>
                  </a:moveTo>
                  <a:cubicBezTo>
                    <a:pt x="1783" y="1974"/>
                    <a:pt x="1783" y="1974"/>
                    <a:pt x="1783" y="1973"/>
                  </a:cubicBezTo>
                  <a:cubicBezTo>
                    <a:pt x="1783" y="1973"/>
                    <a:pt x="1783" y="1973"/>
                    <a:pt x="1783" y="1973"/>
                  </a:cubicBezTo>
                  <a:cubicBezTo>
                    <a:pt x="1783" y="1924"/>
                    <a:pt x="1783" y="1924"/>
                    <a:pt x="1783" y="1924"/>
                  </a:cubicBezTo>
                  <a:cubicBezTo>
                    <a:pt x="1783" y="1923"/>
                    <a:pt x="1783" y="1923"/>
                    <a:pt x="1784" y="1923"/>
                  </a:cubicBezTo>
                  <a:cubicBezTo>
                    <a:pt x="1784" y="1923"/>
                    <a:pt x="1784" y="1923"/>
                    <a:pt x="1784" y="1923"/>
                  </a:cubicBezTo>
                  <a:cubicBezTo>
                    <a:pt x="1784" y="1922"/>
                    <a:pt x="1784" y="1922"/>
                    <a:pt x="1785" y="1922"/>
                  </a:cubicBezTo>
                  <a:cubicBezTo>
                    <a:pt x="1785" y="1922"/>
                    <a:pt x="1785" y="1922"/>
                    <a:pt x="1785" y="1922"/>
                  </a:cubicBezTo>
                  <a:cubicBezTo>
                    <a:pt x="1788" y="1922"/>
                    <a:pt x="1791" y="1922"/>
                    <a:pt x="1795" y="1922"/>
                  </a:cubicBezTo>
                  <a:cubicBezTo>
                    <a:pt x="1795" y="1922"/>
                    <a:pt x="1795" y="1922"/>
                    <a:pt x="1795" y="1922"/>
                  </a:cubicBezTo>
                  <a:cubicBezTo>
                    <a:pt x="1818" y="1922"/>
                    <a:pt x="1837" y="1922"/>
                    <a:pt x="1846" y="1920"/>
                  </a:cubicBezTo>
                  <a:cubicBezTo>
                    <a:pt x="1846" y="1920"/>
                    <a:pt x="1846" y="1920"/>
                    <a:pt x="1846" y="1920"/>
                  </a:cubicBezTo>
                  <a:cubicBezTo>
                    <a:pt x="1846" y="1920"/>
                    <a:pt x="1847" y="1920"/>
                    <a:pt x="1850" y="1919"/>
                  </a:cubicBezTo>
                  <a:cubicBezTo>
                    <a:pt x="1850" y="1919"/>
                    <a:pt x="1850" y="1919"/>
                    <a:pt x="1850" y="1919"/>
                  </a:cubicBezTo>
                  <a:cubicBezTo>
                    <a:pt x="1850" y="1919"/>
                    <a:pt x="1851" y="1919"/>
                    <a:pt x="1851" y="1919"/>
                  </a:cubicBezTo>
                  <a:cubicBezTo>
                    <a:pt x="1851" y="1919"/>
                    <a:pt x="1851" y="1919"/>
                    <a:pt x="1851" y="1919"/>
                  </a:cubicBezTo>
                  <a:cubicBezTo>
                    <a:pt x="1851" y="1920"/>
                    <a:pt x="1852" y="1920"/>
                    <a:pt x="1852" y="1921"/>
                  </a:cubicBezTo>
                  <a:cubicBezTo>
                    <a:pt x="1852" y="1921"/>
                    <a:pt x="1852" y="1921"/>
                    <a:pt x="1852" y="1921"/>
                  </a:cubicBezTo>
                  <a:cubicBezTo>
                    <a:pt x="1852" y="1968"/>
                    <a:pt x="1852" y="1968"/>
                    <a:pt x="1852" y="1968"/>
                  </a:cubicBezTo>
                  <a:cubicBezTo>
                    <a:pt x="1852" y="1969"/>
                    <a:pt x="1851" y="1969"/>
                    <a:pt x="1850" y="1969"/>
                  </a:cubicBezTo>
                  <a:cubicBezTo>
                    <a:pt x="1850" y="1969"/>
                    <a:pt x="1850" y="1969"/>
                    <a:pt x="1850" y="1969"/>
                  </a:cubicBezTo>
                  <a:cubicBezTo>
                    <a:pt x="1838" y="1971"/>
                    <a:pt x="1824" y="1973"/>
                    <a:pt x="1811" y="1974"/>
                  </a:cubicBezTo>
                  <a:cubicBezTo>
                    <a:pt x="1811" y="1974"/>
                    <a:pt x="1811" y="1974"/>
                    <a:pt x="1811" y="1974"/>
                  </a:cubicBezTo>
                  <a:cubicBezTo>
                    <a:pt x="1802" y="1974"/>
                    <a:pt x="1794" y="1975"/>
                    <a:pt x="1785" y="1975"/>
                  </a:cubicBezTo>
                  <a:cubicBezTo>
                    <a:pt x="1785" y="1975"/>
                    <a:pt x="1785" y="1975"/>
                    <a:pt x="1785" y="1975"/>
                  </a:cubicBezTo>
                  <a:cubicBezTo>
                    <a:pt x="1785" y="1975"/>
                    <a:pt x="1785" y="1975"/>
                    <a:pt x="1785" y="1975"/>
                  </a:cubicBezTo>
                  <a:cubicBezTo>
                    <a:pt x="1785" y="1975"/>
                    <a:pt x="1785" y="1975"/>
                    <a:pt x="1785" y="1975"/>
                  </a:cubicBezTo>
                  <a:cubicBezTo>
                    <a:pt x="1784" y="1975"/>
                    <a:pt x="1784" y="1975"/>
                    <a:pt x="1784" y="1974"/>
                  </a:cubicBezTo>
                  <a:close/>
                  <a:moveTo>
                    <a:pt x="1786" y="1972"/>
                  </a:moveTo>
                  <a:cubicBezTo>
                    <a:pt x="1795" y="1971"/>
                    <a:pt x="1803" y="1971"/>
                    <a:pt x="1811" y="1971"/>
                  </a:cubicBezTo>
                  <a:cubicBezTo>
                    <a:pt x="1811" y="1971"/>
                    <a:pt x="1811" y="1971"/>
                    <a:pt x="1811" y="1971"/>
                  </a:cubicBezTo>
                  <a:cubicBezTo>
                    <a:pt x="1824" y="1970"/>
                    <a:pt x="1836" y="1968"/>
                    <a:pt x="1849" y="1967"/>
                  </a:cubicBezTo>
                  <a:cubicBezTo>
                    <a:pt x="1849" y="1967"/>
                    <a:pt x="1849" y="1967"/>
                    <a:pt x="1849" y="1967"/>
                  </a:cubicBezTo>
                  <a:cubicBezTo>
                    <a:pt x="1849" y="1922"/>
                    <a:pt x="1849" y="1922"/>
                    <a:pt x="1849" y="1922"/>
                  </a:cubicBezTo>
                  <a:cubicBezTo>
                    <a:pt x="1847" y="1923"/>
                    <a:pt x="1846" y="1923"/>
                    <a:pt x="1846" y="1923"/>
                  </a:cubicBezTo>
                  <a:cubicBezTo>
                    <a:pt x="1846" y="1923"/>
                    <a:pt x="1846" y="1923"/>
                    <a:pt x="1846" y="1923"/>
                  </a:cubicBezTo>
                  <a:cubicBezTo>
                    <a:pt x="1837" y="1925"/>
                    <a:pt x="1818" y="1925"/>
                    <a:pt x="1795" y="1925"/>
                  </a:cubicBezTo>
                  <a:cubicBezTo>
                    <a:pt x="1795" y="1925"/>
                    <a:pt x="1795" y="1925"/>
                    <a:pt x="1795" y="1925"/>
                  </a:cubicBezTo>
                  <a:cubicBezTo>
                    <a:pt x="1792" y="1925"/>
                    <a:pt x="1789" y="1925"/>
                    <a:pt x="1786" y="1925"/>
                  </a:cubicBezTo>
                  <a:cubicBezTo>
                    <a:pt x="1786" y="1925"/>
                    <a:pt x="1786" y="1925"/>
                    <a:pt x="1786" y="1925"/>
                  </a:cubicBezTo>
                  <a:cubicBezTo>
                    <a:pt x="1786" y="1972"/>
                    <a:pt x="1786" y="1972"/>
                    <a:pt x="1786" y="1972"/>
                  </a:cubicBezTo>
                  <a:close/>
                  <a:moveTo>
                    <a:pt x="1785" y="1925"/>
                  </a:moveTo>
                  <a:cubicBezTo>
                    <a:pt x="1785" y="1924"/>
                    <a:pt x="1785" y="1924"/>
                    <a:pt x="1785" y="1924"/>
                  </a:cubicBezTo>
                  <a:cubicBezTo>
                    <a:pt x="1785" y="1925"/>
                    <a:pt x="1785" y="1925"/>
                    <a:pt x="1785" y="1925"/>
                  </a:cubicBezTo>
                  <a:close/>
                  <a:moveTo>
                    <a:pt x="361" y="1973"/>
                  </a:moveTo>
                  <a:cubicBezTo>
                    <a:pt x="360" y="1973"/>
                    <a:pt x="360" y="1973"/>
                    <a:pt x="360" y="1972"/>
                  </a:cubicBezTo>
                  <a:cubicBezTo>
                    <a:pt x="360" y="1972"/>
                    <a:pt x="360" y="1972"/>
                    <a:pt x="360" y="1972"/>
                  </a:cubicBezTo>
                  <a:cubicBezTo>
                    <a:pt x="360" y="1922"/>
                    <a:pt x="360" y="1922"/>
                    <a:pt x="360" y="1922"/>
                  </a:cubicBezTo>
                  <a:cubicBezTo>
                    <a:pt x="360" y="1921"/>
                    <a:pt x="361" y="1920"/>
                    <a:pt x="362" y="1920"/>
                  </a:cubicBezTo>
                  <a:cubicBezTo>
                    <a:pt x="362" y="1920"/>
                    <a:pt x="362" y="1920"/>
                    <a:pt x="362" y="1920"/>
                  </a:cubicBezTo>
                  <a:cubicBezTo>
                    <a:pt x="384" y="1919"/>
                    <a:pt x="406" y="1918"/>
                    <a:pt x="427" y="1917"/>
                  </a:cubicBezTo>
                  <a:cubicBezTo>
                    <a:pt x="427" y="1917"/>
                    <a:pt x="427" y="1917"/>
                    <a:pt x="427" y="1917"/>
                  </a:cubicBezTo>
                  <a:cubicBezTo>
                    <a:pt x="428" y="1917"/>
                    <a:pt x="428" y="1917"/>
                    <a:pt x="428" y="1918"/>
                  </a:cubicBezTo>
                  <a:cubicBezTo>
                    <a:pt x="428" y="1918"/>
                    <a:pt x="428" y="1918"/>
                    <a:pt x="428" y="1918"/>
                  </a:cubicBezTo>
                  <a:cubicBezTo>
                    <a:pt x="429" y="1918"/>
                    <a:pt x="429" y="1918"/>
                    <a:pt x="429" y="1919"/>
                  </a:cubicBezTo>
                  <a:cubicBezTo>
                    <a:pt x="429" y="1919"/>
                    <a:pt x="429" y="1919"/>
                    <a:pt x="429" y="1919"/>
                  </a:cubicBezTo>
                  <a:cubicBezTo>
                    <a:pt x="429" y="1968"/>
                    <a:pt x="429" y="1968"/>
                    <a:pt x="429" y="1968"/>
                  </a:cubicBezTo>
                  <a:cubicBezTo>
                    <a:pt x="429" y="1969"/>
                    <a:pt x="428" y="1970"/>
                    <a:pt x="427" y="1970"/>
                  </a:cubicBezTo>
                  <a:cubicBezTo>
                    <a:pt x="427" y="1970"/>
                    <a:pt x="427" y="1970"/>
                    <a:pt x="427" y="1970"/>
                  </a:cubicBezTo>
                  <a:cubicBezTo>
                    <a:pt x="405" y="1971"/>
                    <a:pt x="384" y="1973"/>
                    <a:pt x="362" y="1974"/>
                  </a:cubicBezTo>
                  <a:cubicBezTo>
                    <a:pt x="362" y="1974"/>
                    <a:pt x="362" y="1974"/>
                    <a:pt x="362" y="1974"/>
                  </a:cubicBezTo>
                  <a:cubicBezTo>
                    <a:pt x="362" y="1972"/>
                    <a:pt x="362" y="1972"/>
                    <a:pt x="362" y="1972"/>
                  </a:cubicBezTo>
                  <a:cubicBezTo>
                    <a:pt x="362" y="1974"/>
                    <a:pt x="362" y="1974"/>
                    <a:pt x="362" y="1974"/>
                  </a:cubicBezTo>
                  <a:cubicBezTo>
                    <a:pt x="362" y="1974"/>
                    <a:pt x="362" y="1974"/>
                    <a:pt x="362" y="1974"/>
                  </a:cubicBezTo>
                  <a:cubicBezTo>
                    <a:pt x="362" y="1974"/>
                    <a:pt x="362" y="1974"/>
                    <a:pt x="362" y="1974"/>
                  </a:cubicBezTo>
                  <a:cubicBezTo>
                    <a:pt x="361" y="1974"/>
                    <a:pt x="361" y="1974"/>
                    <a:pt x="361" y="1973"/>
                  </a:cubicBezTo>
                  <a:close/>
                  <a:moveTo>
                    <a:pt x="363" y="1971"/>
                  </a:moveTo>
                  <a:cubicBezTo>
                    <a:pt x="384" y="1970"/>
                    <a:pt x="405" y="1968"/>
                    <a:pt x="426" y="1967"/>
                  </a:cubicBezTo>
                  <a:cubicBezTo>
                    <a:pt x="426" y="1967"/>
                    <a:pt x="426" y="1967"/>
                    <a:pt x="426" y="1967"/>
                  </a:cubicBezTo>
                  <a:cubicBezTo>
                    <a:pt x="426" y="1920"/>
                    <a:pt x="426" y="1920"/>
                    <a:pt x="426" y="1920"/>
                  </a:cubicBezTo>
                  <a:cubicBezTo>
                    <a:pt x="405" y="1921"/>
                    <a:pt x="384" y="1922"/>
                    <a:pt x="363" y="1923"/>
                  </a:cubicBezTo>
                  <a:cubicBezTo>
                    <a:pt x="363" y="1923"/>
                    <a:pt x="363" y="1923"/>
                    <a:pt x="363" y="1923"/>
                  </a:cubicBezTo>
                  <a:cubicBezTo>
                    <a:pt x="363" y="1971"/>
                    <a:pt x="363" y="1971"/>
                    <a:pt x="363" y="1971"/>
                  </a:cubicBezTo>
                  <a:close/>
                  <a:moveTo>
                    <a:pt x="630" y="1973"/>
                  </a:moveTo>
                  <a:cubicBezTo>
                    <a:pt x="607" y="1971"/>
                    <a:pt x="585" y="1969"/>
                    <a:pt x="565" y="1968"/>
                  </a:cubicBezTo>
                  <a:cubicBezTo>
                    <a:pt x="565" y="1968"/>
                    <a:pt x="565" y="1968"/>
                    <a:pt x="565" y="1968"/>
                  </a:cubicBezTo>
                  <a:cubicBezTo>
                    <a:pt x="564" y="1968"/>
                    <a:pt x="563" y="1967"/>
                    <a:pt x="563" y="1966"/>
                  </a:cubicBezTo>
                  <a:cubicBezTo>
                    <a:pt x="563" y="1966"/>
                    <a:pt x="563" y="1966"/>
                    <a:pt x="563" y="1966"/>
                  </a:cubicBezTo>
                  <a:cubicBezTo>
                    <a:pt x="563" y="1916"/>
                    <a:pt x="563" y="1916"/>
                    <a:pt x="563" y="1916"/>
                  </a:cubicBezTo>
                  <a:cubicBezTo>
                    <a:pt x="563" y="1915"/>
                    <a:pt x="564" y="1914"/>
                    <a:pt x="565" y="1914"/>
                  </a:cubicBezTo>
                  <a:cubicBezTo>
                    <a:pt x="565" y="1914"/>
                    <a:pt x="565" y="1914"/>
                    <a:pt x="565" y="1914"/>
                  </a:cubicBezTo>
                  <a:cubicBezTo>
                    <a:pt x="571" y="1914"/>
                    <a:pt x="577" y="1914"/>
                    <a:pt x="583" y="1914"/>
                  </a:cubicBezTo>
                  <a:cubicBezTo>
                    <a:pt x="583" y="1914"/>
                    <a:pt x="583" y="1914"/>
                    <a:pt x="583" y="1914"/>
                  </a:cubicBezTo>
                  <a:cubicBezTo>
                    <a:pt x="599" y="1914"/>
                    <a:pt x="615" y="1914"/>
                    <a:pt x="630" y="1915"/>
                  </a:cubicBezTo>
                  <a:cubicBezTo>
                    <a:pt x="630" y="1915"/>
                    <a:pt x="630" y="1915"/>
                    <a:pt x="630" y="1915"/>
                  </a:cubicBezTo>
                  <a:cubicBezTo>
                    <a:pt x="631" y="1915"/>
                    <a:pt x="632" y="1915"/>
                    <a:pt x="632" y="1916"/>
                  </a:cubicBezTo>
                  <a:cubicBezTo>
                    <a:pt x="632" y="1916"/>
                    <a:pt x="632" y="1916"/>
                    <a:pt x="632" y="1916"/>
                  </a:cubicBezTo>
                  <a:cubicBezTo>
                    <a:pt x="632" y="1972"/>
                    <a:pt x="632" y="1972"/>
                    <a:pt x="632" y="1972"/>
                  </a:cubicBezTo>
                  <a:cubicBezTo>
                    <a:pt x="632" y="1972"/>
                    <a:pt x="632" y="1972"/>
                    <a:pt x="631" y="1973"/>
                  </a:cubicBezTo>
                  <a:cubicBezTo>
                    <a:pt x="631" y="1973"/>
                    <a:pt x="631" y="1973"/>
                    <a:pt x="631" y="1973"/>
                  </a:cubicBezTo>
                  <a:cubicBezTo>
                    <a:pt x="631" y="1973"/>
                    <a:pt x="631" y="1973"/>
                    <a:pt x="630" y="1973"/>
                  </a:cubicBezTo>
                  <a:cubicBezTo>
                    <a:pt x="630" y="1973"/>
                    <a:pt x="630" y="1973"/>
                    <a:pt x="630" y="1973"/>
                  </a:cubicBezTo>
                  <a:cubicBezTo>
                    <a:pt x="630" y="1973"/>
                    <a:pt x="630" y="1973"/>
                    <a:pt x="630" y="1973"/>
                  </a:cubicBezTo>
                  <a:close/>
                  <a:moveTo>
                    <a:pt x="629" y="1970"/>
                  </a:moveTo>
                  <a:cubicBezTo>
                    <a:pt x="629" y="1918"/>
                    <a:pt x="629" y="1918"/>
                    <a:pt x="629" y="1918"/>
                  </a:cubicBezTo>
                  <a:cubicBezTo>
                    <a:pt x="614" y="1917"/>
                    <a:pt x="598" y="1917"/>
                    <a:pt x="583" y="1917"/>
                  </a:cubicBezTo>
                  <a:cubicBezTo>
                    <a:pt x="583" y="1917"/>
                    <a:pt x="583" y="1917"/>
                    <a:pt x="583" y="1917"/>
                  </a:cubicBezTo>
                  <a:cubicBezTo>
                    <a:pt x="578" y="1917"/>
                    <a:pt x="572" y="1917"/>
                    <a:pt x="566" y="1917"/>
                  </a:cubicBezTo>
                  <a:cubicBezTo>
                    <a:pt x="566" y="1917"/>
                    <a:pt x="566" y="1917"/>
                    <a:pt x="566" y="1917"/>
                  </a:cubicBezTo>
                  <a:cubicBezTo>
                    <a:pt x="566" y="1965"/>
                    <a:pt x="566" y="1965"/>
                    <a:pt x="566" y="1965"/>
                  </a:cubicBezTo>
                  <a:cubicBezTo>
                    <a:pt x="586" y="1966"/>
                    <a:pt x="607" y="1968"/>
                    <a:pt x="629" y="1970"/>
                  </a:cubicBezTo>
                  <a:close/>
                  <a:moveTo>
                    <a:pt x="565" y="1917"/>
                  </a:moveTo>
                  <a:cubicBezTo>
                    <a:pt x="565" y="1916"/>
                    <a:pt x="565" y="1916"/>
                    <a:pt x="565" y="1916"/>
                  </a:cubicBezTo>
                  <a:cubicBezTo>
                    <a:pt x="565" y="1917"/>
                    <a:pt x="565" y="1917"/>
                    <a:pt x="565" y="1917"/>
                  </a:cubicBezTo>
                  <a:close/>
                  <a:moveTo>
                    <a:pt x="224" y="1972"/>
                  </a:moveTo>
                  <a:cubicBezTo>
                    <a:pt x="203" y="1971"/>
                    <a:pt x="180" y="1970"/>
                    <a:pt x="158" y="1967"/>
                  </a:cubicBezTo>
                  <a:cubicBezTo>
                    <a:pt x="158" y="1967"/>
                    <a:pt x="158" y="1967"/>
                    <a:pt x="158" y="1967"/>
                  </a:cubicBezTo>
                  <a:cubicBezTo>
                    <a:pt x="157" y="1966"/>
                    <a:pt x="157" y="1966"/>
                    <a:pt x="157" y="1965"/>
                  </a:cubicBezTo>
                  <a:cubicBezTo>
                    <a:pt x="157" y="1965"/>
                    <a:pt x="157" y="1965"/>
                    <a:pt x="157" y="1965"/>
                  </a:cubicBezTo>
                  <a:cubicBezTo>
                    <a:pt x="157" y="1914"/>
                    <a:pt x="157" y="1914"/>
                    <a:pt x="157" y="1914"/>
                  </a:cubicBezTo>
                  <a:cubicBezTo>
                    <a:pt x="157" y="1913"/>
                    <a:pt x="157" y="1913"/>
                    <a:pt x="158" y="1913"/>
                  </a:cubicBezTo>
                  <a:cubicBezTo>
                    <a:pt x="158" y="1913"/>
                    <a:pt x="158" y="1913"/>
                    <a:pt x="158" y="1913"/>
                  </a:cubicBezTo>
                  <a:cubicBezTo>
                    <a:pt x="158" y="1912"/>
                    <a:pt x="158" y="1912"/>
                    <a:pt x="159" y="1912"/>
                  </a:cubicBezTo>
                  <a:cubicBezTo>
                    <a:pt x="159" y="1912"/>
                    <a:pt x="159" y="1912"/>
                    <a:pt x="159" y="1912"/>
                  </a:cubicBezTo>
                  <a:cubicBezTo>
                    <a:pt x="179" y="1919"/>
                    <a:pt x="201" y="1922"/>
                    <a:pt x="224" y="1924"/>
                  </a:cubicBezTo>
                  <a:cubicBezTo>
                    <a:pt x="224" y="1924"/>
                    <a:pt x="224" y="1924"/>
                    <a:pt x="224" y="1924"/>
                  </a:cubicBezTo>
                  <a:cubicBezTo>
                    <a:pt x="225" y="1924"/>
                    <a:pt x="225" y="1924"/>
                    <a:pt x="225" y="1925"/>
                  </a:cubicBezTo>
                  <a:cubicBezTo>
                    <a:pt x="225" y="1925"/>
                    <a:pt x="225" y="1925"/>
                    <a:pt x="225" y="1925"/>
                  </a:cubicBezTo>
                  <a:cubicBezTo>
                    <a:pt x="225" y="1971"/>
                    <a:pt x="225" y="1971"/>
                    <a:pt x="225" y="1971"/>
                  </a:cubicBezTo>
                  <a:cubicBezTo>
                    <a:pt x="225" y="1971"/>
                    <a:pt x="225" y="1971"/>
                    <a:pt x="225" y="1972"/>
                  </a:cubicBezTo>
                  <a:cubicBezTo>
                    <a:pt x="225" y="1972"/>
                    <a:pt x="225" y="1972"/>
                    <a:pt x="225" y="1972"/>
                  </a:cubicBezTo>
                  <a:cubicBezTo>
                    <a:pt x="225" y="1972"/>
                    <a:pt x="224" y="1972"/>
                    <a:pt x="224" y="1972"/>
                  </a:cubicBezTo>
                  <a:cubicBezTo>
                    <a:pt x="224" y="1972"/>
                    <a:pt x="224" y="1972"/>
                    <a:pt x="224" y="1972"/>
                  </a:cubicBezTo>
                  <a:cubicBezTo>
                    <a:pt x="224" y="1972"/>
                    <a:pt x="224" y="1972"/>
                    <a:pt x="224" y="1972"/>
                  </a:cubicBezTo>
                  <a:close/>
                  <a:moveTo>
                    <a:pt x="222" y="1969"/>
                  </a:moveTo>
                  <a:cubicBezTo>
                    <a:pt x="222" y="1927"/>
                    <a:pt x="222" y="1927"/>
                    <a:pt x="222" y="1927"/>
                  </a:cubicBezTo>
                  <a:cubicBezTo>
                    <a:pt x="201" y="1925"/>
                    <a:pt x="179" y="1922"/>
                    <a:pt x="160" y="1916"/>
                  </a:cubicBezTo>
                  <a:cubicBezTo>
                    <a:pt x="160" y="1916"/>
                    <a:pt x="160" y="1916"/>
                    <a:pt x="160" y="1916"/>
                  </a:cubicBezTo>
                  <a:cubicBezTo>
                    <a:pt x="160" y="1964"/>
                    <a:pt x="160" y="1964"/>
                    <a:pt x="160" y="1964"/>
                  </a:cubicBezTo>
                  <a:cubicBezTo>
                    <a:pt x="181" y="1967"/>
                    <a:pt x="202" y="1968"/>
                    <a:pt x="222" y="1969"/>
                  </a:cubicBezTo>
                  <a:close/>
                  <a:moveTo>
                    <a:pt x="1647" y="1971"/>
                  </a:moveTo>
                  <a:cubicBezTo>
                    <a:pt x="1625" y="1969"/>
                    <a:pt x="1603" y="1968"/>
                    <a:pt x="1581" y="1966"/>
                  </a:cubicBezTo>
                  <a:cubicBezTo>
                    <a:pt x="1581" y="1966"/>
                    <a:pt x="1581" y="1966"/>
                    <a:pt x="1581" y="1966"/>
                  </a:cubicBezTo>
                  <a:cubicBezTo>
                    <a:pt x="1581" y="1966"/>
                    <a:pt x="1580" y="1965"/>
                    <a:pt x="1580" y="1965"/>
                  </a:cubicBezTo>
                  <a:cubicBezTo>
                    <a:pt x="1580" y="1965"/>
                    <a:pt x="1580" y="1965"/>
                    <a:pt x="1580" y="1965"/>
                  </a:cubicBezTo>
                  <a:cubicBezTo>
                    <a:pt x="1580" y="1923"/>
                    <a:pt x="1580" y="1923"/>
                    <a:pt x="1580" y="1923"/>
                  </a:cubicBezTo>
                  <a:cubicBezTo>
                    <a:pt x="1580" y="1922"/>
                    <a:pt x="1580" y="1922"/>
                    <a:pt x="1581" y="1922"/>
                  </a:cubicBezTo>
                  <a:cubicBezTo>
                    <a:pt x="1581" y="1922"/>
                    <a:pt x="1581" y="1922"/>
                    <a:pt x="1581" y="1922"/>
                  </a:cubicBezTo>
                  <a:cubicBezTo>
                    <a:pt x="1589" y="1921"/>
                    <a:pt x="1596" y="1920"/>
                    <a:pt x="1604" y="1920"/>
                  </a:cubicBezTo>
                  <a:cubicBezTo>
                    <a:pt x="1604" y="1920"/>
                    <a:pt x="1604" y="1920"/>
                    <a:pt x="1604" y="1920"/>
                  </a:cubicBezTo>
                  <a:cubicBezTo>
                    <a:pt x="1604" y="1920"/>
                    <a:pt x="1604" y="1920"/>
                    <a:pt x="1604" y="1920"/>
                  </a:cubicBezTo>
                  <a:cubicBezTo>
                    <a:pt x="1609" y="1919"/>
                    <a:pt x="1618" y="1919"/>
                    <a:pt x="1628" y="1919"/>
                  </a:cubicBezTo>
                  <a:cubicBezTo>
                    <a:pt x="1628" y="1919"/>
                    <a:pt x="1628" y="1919"/>
                    <a:pt x="1628" y="1919"/>
                  </a:cubicBezTo>
                  <a:cubicBezTo>
                    <a:pt x="1634" y="1919"/>
                    <a:pt x="1640" y="1919"/>
                    <a:pt x="1647" y="1919"/>
                  </a:cubicBezTo>
                  <a:cubicBezTo>
                    <a:pt x="1647" y="1919"/>
                    <a:pt x="1647" y="1919"/>
                    <a:pt x="1647" y="1919"/>
                  </a:cubicBezTo>
                  <a:cubicBezTo>
                    <a:pt x="1648" y="1919"/>
                    <a:pt x="1648" y="1920"/>
                    <a:pt x="1648" y="1921"/>
                  </a:cubicBezTo>
                  <a:cubicBezTo>
                    <a:pt x="1648" y="1921"/>
                    <a:pt x="1648" y="1921"/>
                    <a:pt x="1648" y="1921"/>
                  </a:cubicBezTo>
                  <a:cubicBezTo>
                    <a:pt x="1648" y="1969"/>
                    <a:pt x="1648" y="1969"/>
                    <a:pt x="1648" y="1969"/>
                  </a:cubicBezTo>
                  <a:cubicBezTo>
                    <a:pt x="1648" y="1970"/>
                    <a:pt x="1648" y="1970"/>
                    <a:pt x="1648" y="1970"/>
                  </a:cubicBezTo>
                  <a:cubicBezTo>
                    <a:pt x="1648" y="1970"/>
                    <a:pt x="1648" y="1970"/>
                    <a:pt x="1648" y="1970"/>
                  </a:cubicBezTo>
                  <a:cubicBezTo>
                    <a:pt x="1648" y="1970"/>
                    <a:pt x="1647" y="1971"/>
                    <a:pt x="1647" y="1971"/>
                  </a:cubicBezTo>
                  <a:cubicBezTo>
                    <a:pt x="1647" y="1971"/>
                    <a:pt x="1647" y="1971"/>
                    <a:pt x="1647" y="1971"/>
                  </a:cubicBezTo>
                  <a:cubicBezTo>
                    <a:pt x="1647" y="1971"/>
                    <a:pt x="1647" y="1971"/>
                    <a:pt x="1647" y="1971"/>
                  </a:cubicBezTo>
                  <a:close/>
                  <a:moveTo>
                    <a:pt x="1645" y="1968"/>
                  </a:moveTo>
                  <a:cubicBezTo>
                    <a:pt x="1645" y="1922"/>
                    <a:pt x="1645" y="1922"/>
                    <a:pt x="1645" y="1922"/>
                  </a:cubicBezTo>
                  <a:cubicBezTo>
                    <a:pt x="1639" y="1922"/>
                    <a:pt x="1633" y="1922"/>
                    <a:pt x="1628" y="1922"/>
                  </a:cubicBezTo>
                  <a:cubicBezTo>
                    <a:pt x="1628" y="1922"/>
                    <a:pt x="1628" y="1922"/>
                    <a:pt x="1628" y="1922"/>
                  </a:cubicBezTo>
                  <a:cubicBezTo>
                    <a:pt x="1618" y="1922"/>
                    <a:pt x="1609" y="1922"/>
                    <a:pt x="1604" y="1923"/>
                  </a:cubicBezTo>
                  <a:cubicBezTo>
                    <a:pt x="1604" y="1923"/>
                    <a:pt x="1604" y="1923"/>
                    <a:pt x="1604" y="1923"/>
                  </a:cubicBezTo>
                  <a:cubicBezTo>
                    <a:pt x="1604" y="1921"/>
                    <a:pt x="1604" y="1921"/>
                    <a:pt x="1604" y="1921"/>
                  </a:cubicBezTo>
                  <a:cubicBezTo>
                    <a:pt x="1604" y="1923"/>
                    <a:pt x="1604" y="1923"/>
                    <a:pt x="1604" y="1923"/>
                  </a:cubicBezTo>
                  <a:cubicBezTo>
                    <a:pt x="1597" y="1923"/>
                    <a:pt x="1590" y="1924"/>
                    <a:pt x="1583" y="1925"/>
                  </a:cubicBezTo>
                  <a:cubicBezTo>
                    <a:pt x="1583" y="1925"/>
                    <a:pt x="1583" y="1925"/>
                    <a:pt x="1583" y="1925"/>
                  </a:cubicBezTo>
                  <a:cubicBezTo>
                    <a:pt x="1583" y="1963"/>
                    <a:pt x="1583" y="1963"/>
                    <a:pt x="1583" y="1963"/>
                  </a:cubicBezTo>
                  <a:cubicBezTo>
                    <a:pt x="1604" y="1965"/>
                    <a:pt x="1625" y="1966"/>
                    <a:pt x="1645" y="1968"/>
                  </a:cubicBezTo>
                  <a:close/>
                  <a:moveTo>
                    <a:pt x="1377" y="1962"/>
                  </a:moveTo>
                  <a:cubicBezTo>
                    <a:pt x="1377" y="1962"/>
                    <a:pt x="1377" y="1962"/>
                    <a:pt x="1377" y="1961"/>
                  </a:cubicBezTo>
                  <a:cubicBezTo>
                    <a:pt x="1377" y="1961"/>
                    <a:pt x="1377" y="1961"/>
                    <a:pt x="1377" y="1961"/>
                  </a:cubicBezTo>
                  <a:cubicBezTo>
                    <a:pt x="1377" y="1934"/>
                    <a:pt x="1377" y="1934"/>
                    <a:pt x="1377" y="1934"/>
                  </a:cubicBezTo>
                  <a:cubicBezTo>
                    <a:pt x="1377" y="1933"/>
                    <a:pt x="1377" y="1932"/>
                    <a:pt x="1378" y="1932"/>
                  </a:cubicBezTo>
                  <a:cubicBezTo>
                    <a:pt x="1378" y="1932"/>
                    <a:pt x="1378" y="1932"/>
                    <a:pt x="1378" y="1932"/>
                  </a:cubicBezTo>
                  <a:cubicBezTo>
                    <a:pt x="1400" y="1932"/>
                    <a:pt x="1422" y="1931"/>
                    <a:pt x="1444" y="1930"/>
                  </a:cubicBezTo>
                  <a:cubicBezTo>
                    <a:pt x="1444" y="1930"/>
                    <a:pt x="1444" y="1930"/>
                    <a:pt x="1444" y="1930"/>
                  </a:cubicBezTo>
                  <a:cubicBezTo>
                    <a:pt x="1444" y="1930"/>
                    <a:pt x="1444" y="1931"/>
                    <a:pt x="1445" y="1931"/>
                  </a:cubicBezTo>
                  <a:cubicBezTo>
                    <a:pt x="1445" y="1931"/>
                    <a:pt x="1445" y="1931"/>
                    <a:pt x="1445" y="1931"/>
                  </a:cubicBezTo>
                  <a:cubicBezTo>
                    <a:pt x="1445" y="1931"/>
                    <a:pt x="1445" y="1932"/>
                    <a:pt x="1445" y="1932"/>
                  </a:cubicBezTo>
                  <a:cubicBezTo>
                    <a:pt x="1445" y="1932"/>
                    <a:pt x="1445" y="1932"/>
                    <a:pt x="1445" y="1932"/>
                  </a:cubicBezTo>
                  <a:cubicBezTo>
                    <a:pt x="1445" y="1959"/>
                    <a:pt x="1445" y="1959"/>
                    <a:pt x="1445" y="1959"/>
                  </a:cubicBezTo>
                  <a:cubicBezTo>
                    <a:pt x="1445" y="1959"/>
                    <a:pt x="1444" y="1960"/>
                    <a:pt x="1444" y="1960"/>
                  </a:cubicBezTo>
                  <a:cubicBezTo>
                    <a:pt x="1444" y="1960"/>
                    <a:pt x="1444" y="1960"/>
                    <a:pt x="1444" y="1960"/>
                  </a:cubicBezTo>
                  <a:cubicBezTo>
                    <a:pt x="1434" y="1960"/>
                    <a:pt x="1424" y="1960"/>
                    <a:pt x="1415" y="1961"/>
                  </a:cubicBezTo>
                  <a:cubicBezTo>
                    <a:pt x="1415" y="1961"/>
                    <a:pt x="1415" y="1961"/>
                    <a:pt x="1415" y="1961"/>
                  </a:cubicBezTo>
                  <a:cubicBezTo>
                    <a:pt x="1403" y="1961"/>
                    <a:pt x="1390" y="1962"/>
                    <a:pt x="1378" y="1963"/>
                  </a:cubicBezTo>
                  <a:cubicBezTo>
                    <a:pt x="1378" y="1963"/>
                    <a:pt x="1378" y="1963"/>
                    <a:pt x="1378" y="1963"/>
                  </a:cubicBezTo>
                  <a:cubicBezTo>
                    <a:pt x="1378" y="1961"/>
                    <a:pt x="1378" y="1961"/>
                    <a:pt x="1378" y="1961"/>
                  </a:cubicBezTo>
                  <a:cubicBezTo>
                    <a:pt x="1378" y="1963"/>
                    <a:pt x="1378" y="1963"/>
                    <a:pt x="1378" y="1963"/>
                  </a:cubicBezTo>
                  <a:cubicBezTo>
                    <a:pt x="1378" y="1963"/>
                    <a:pt x="1378" y="1963"/>
                    <a:pt x="1378" y="1963"/>
                  </a:cubicBezTo>
                  <a:cubicBezTo>
                    <a:pt x="1378" y="1963"/>
                    <a:pt x="1378" y="1963"/>
                    <a:pt x="1378" y="1963"/>
                  </a:cubicBezTo>
                  <a:cubicBezTo>
                    <a:pt x="1378" y="1963"/>
                    <a:pt x="1377" y="1963"/>
                    <a:pt x="1377" y="1962"/>
                  </a:cubicBezTo>
                  <a:close/>
                  <a:moveTo>
                    <a:pt x="1380" y="1960"/>
                  </a:moveTo>
                  <a:cubicBezTo>
                    <a:pt x="1391" y="1959"/>
                    <a:pt x="1403" y="1958"/>
                    <a:pt x="1415" y="1958"/>
                  </a:cubicBezTo>
                  <a:cubicBezTo>
                    <a:pt x="1415" y="1958"/>
                    <a:pt x="1415" y="1958"/>
                    <a:pt x="1415" y="1958"/>
                  </a:cubicBezTo>
                  <a:cubicBezTo>
                    <a:pt x="1424" y="1957"/>
                    <a:pt x="1433" y="1957"/>
                    <a:pt x="1442" y="1957"/>
                  </a:cubicBezTo>
                  <a:cubicBezTo>
                    <a:pt x="1442" y="1957"/>
                    <a:pt x="1442" y="1957"/>
                    <a:pt x="1442" y="1957"/>
                  </a:cubicBezTo>
                  <a:cubicBezTo>
                    <a:pt x="1442" y="1934"/>
                    <a:pt x="1442" y="1934"/>
                    <a:pt x="1442" y="1934"/>
                  </a:cubicBezTo>
                  <a:cubicBezTo>
                    <a:pt x="1421" y="1934"/>
                    <a:pt x="1401" y="1935"/>
                    <a:pt x="1380" y="1935"/>
                  </a:cubicBezTo>
                  <a:cubicBezTo>
                    <a:pt x="1380" y="1935"/>
                    <a:pt x="1380" y="1935"/>
                    <a:pt x="1380" y="1935"/>
                  </a:cubicBezTo>
                  <a:cubicBezTo>
                    <a:pt x="1380" y="1960"/>
                    <a:pt x="1380" y="1960"/>
                    <a:pt x="1380" y="1960"/>
                  </a:cubicBezTo>
                  <a:close/>
                  <a:moveTo>
                    <a:pt x="1932" y="1845"/>
                  </a:moveTo>
                  <a:cubicBezTo>
                    <a:pt x="1931" y="1845"/>
                    <a:pt x="1931" y="1845"/>
                    <a:pt x="1930" y="1845"/>
                  </a:cubicBezTo>
                  <a:cubicBezTo>
                    <a:pt x="1930" y="1845"/>
                    <a:pt x="1930" y="1845"/>
                    <a:pt x="1930" y="1845"/>
                  </a:cubicBezTo>
                  <a:cubicBezTo>
                    <a:pt x="1930" y="1844"/>
                    <a:pt x="1930" y="1844"/>
                    <a:pt x="1930" y="1843"/>
                  </a:cubicBezTo>
                  <a:cubicBezTo>
                    <a:pt x="1930" y="1843"/>
                    <a:pt x="1930" y="1843"/>
                    <a:pt x="1930" y="1843"/>
                  </a:cubicBezTo>
                  <a:cubicBezTo>
                    <a:pt x="1934" y="1829"/>
                    <a:pt x="1937" y="1812"/>
                    <a:pt x="1937" y="1793"/>
                  </a:cubicBezTo>
                  <a:cubicBezTo>
                    <a:pt x="1937" y="1793"/>
                    <a:pt x="1937" y="1793"/>
                    <a:pt x="1937" y="1793"/>
                  </a:cubicBezTo>
                  <a:cubicBezTo>
                    <a:pt x="1937" y="1788"/>
                    <a:pt x="1937" y="1783"/>
                    <a:pt x="1937" y="1778"/>
                  </a:cubicBezTo>
                  <a:cubicBezTo>
                    <a:pt x="1937" y="1778"/>
                    <a:pt x="1937" y="1778"/>
                    <a:pt x="1937" y="1778"/>
                  </a:cubicBezTo>
                  <a:cubicBezTo>
                    <a:pt x="1937" y="1778"/>
                    <a:pt x="1937" y="1778"/>
                    <a:pt x="1937" y="1777"/>
                  </a:cubicBezTo>
                  <a:cubicBezTo>
                    <a:pt x="1937" y="1777"/>
                    <a:pt x="1937" y="1777"/>
                    <a:pt x="1937" y="1777"/>
                  </a:cubicBezTo>
                  <a:cubicBezTo>
                    <a:pt x="1937" y="1777"/>
                    <a:pt x="1938" y="1777"/>
                    <a:pt x="1938" y="1777"/>
                  </a:cubicBezTo>
                  <a:cubicBezTo>
                    <a:pt x="1938" y="1777"/>
                    <a:pt x="1938" y="1777"/>
                    <a:pt x="1938" y="1777"/>
                  </a:cubicBezTo>
                  <a:cubicBezTo>
                    <a:pt x="1995" y="1777"/>
                    <a:pt x="1995" y="1777"/>
                    <a:pt x="1995" y="1777"/>
                  </a:cubicBezTo>
                  <a:cubicBezTo>
                    <a:pt x="1996" y="1777"/>
                    <a:pt x="1996" y="1777"/>
                    <a:pt x="1996" y="1777"/>
                  </a:cubicBezTo>
                  <a:cubicBezTo>
                    <a:pt x="1996" y="1777"/>
                    <a:pt x="1996" y="1777"/>
                    <a:pt x="1996" y="1777"/>
                  </a:cubicBezTo>
                  <a:cubicBezTo>
                    <a:pt x="1997" y="1778"/>
                    <a:pt x="1997" y="1778"/>
                    <a:pt x="1997" y="1778"/>
                  </a:cubicBezTo>
                  <a:cubicBezTo>
                    <a:pt x="1997" y="1778"/>
                    <a:pt x="1997" y="1778"/>
                    <a:pt x="1997" y="1778"/>
                  </a:cubicBezTo>
                  <a:cubicBezTo>
                    <a:pt x="1995" y="1801"/>
                    <a:pt x="1992" y="1824"/>
                    <a:pt x="1987" y="1844"/>
                  </a:cubicBezTo>
                  <a:cubicBezTo>
                    <a:pt x="1987" y="1844"/>
                    <a:pt x="1987" y="1844"/>
                    <a:pt x="1987" y="1844"/>
                  </a:cubicBezTo>
                  <a:cubicBezTo>
                    <a:pt x="1987" y="1845"/>
                    <a:pt x="1986" y="1845"/>
                    <a:pt x="1985" y="1845"/>
                  </a:cubicBezTo>
                  <a:cubicBezTo>
                    <a:pt x="1985" y="1845"/>
                    <a:pt x="1985" y="1845"/>
                    <a:pt x="1985" y="1845"/>
                  </a:cubicBezTo>
                  <a:cubicBezTo>
                    <a:pt x="1932" y="1845"/>
                    <a:pt x="1932" y="1845"/>
                    <a:pt x="1932" y="1845"/>
                  </a:cubicBezTo>
                  <a:close/>
                  <a:moveTo>
                    <a:pt x="1984" y="1842"/>
                  </a:moveTo>
                  <a:cubicBezTo>
                    <a:pt x="1989" y="1823"/>
                    <a:pt x="1992" y="1802"/>
                    <a:pt x="1994" y="1780"/>
                  </a:cubicBezTo>
                  <a:cubicBezTo>
                    <a:pt x="1994" y="1780"/>
                    <a:pt x="1994" y="1780"/>
                    <a:pt x="1994" y="1780"/>
                  </a:cubicBezTo>
                  <a:cubicBezTo>
                    <a:pt x="1940" y="1780"/>
                    <a:pt x="1940" y="1780"/>
                    <a:pt x="1940" y="1780"/>
                  </a:cubicBezTo>
                  <a:cubicBezTo>
                    <a:pt x="1940" y="1784"/>
                    <a:pt x="1940" y="1788"/>
                    <a:pt x="1940" y="1793"/>
                  </a:cubicBezTo>
                  <a:cubicBezTo>
                    <a:pt x="1940" y="1793"/>
                    <a:pt x="1940" y="1793"/>
                    <a:pt x="1940" y="1793"/>
                  </a:cubicBezTo>
                  <a:cubicBezTo>
                    <a:pt x="1940" y="1812"/>
                    <a:pt x="1938" y="1828"/>
                    <a:pt x="1934" y="1842"/>
                  </a:cubicBezTo>
                  <a:cubicBezTo>
                    <a:pt x="1934" y="1842"/>
                    <a:pt x="1934" y="1842"/>
                    <a:pt x="1934" y="1842"/>
                  </a:cubicBezTo>
                  <a:cubicBezTo>
                    <a:pt x="1984" y="1842"/>
                    <a:pt x="1984" y="1842"/>
                    <a:pt x="1984" y="1842"/>
                  </a:cubicBezTo>
                  <a:close/>
                  <a:moveTo>
                    <a:pt x="20" y="1845"/>
                  </a:moveTo>
                  <a:cubicBezTo>
                    <a:pt x="19" y="1845"/>
                    <a:pt x="18" y="1845"/>
                    <a:pt x="18" y="1844"/>
                  </a:cubicBezTo>
                  <a:cubicBezTo>
                    <a:pt x="18" y="1844"/>
                    <a:pt x="18" y="1844"/>
                    <a:pt x="18" y="1844"/>
                  </a:cubicBezTo>
                  <a:cubicBezTo>
                    <a:pt x="18" y="1837"/>
                    <a:pt x="18" y="1831"/>
                    <a:pt x="18" y="1824"/>
                  </a:cubicBezTo>
                  <a:cubicBezTo>
                    <a:pt x="18" y="1824"/>
                    <a:pt x="18" y="1824"/>
                    <a:pt x="18" y="1824"/>
                  </a:cubicBezTo>
                  <a:cubicBezTo>
                    <a:pt x="18" y="1809"/>
                    <a:pt x="19" y="1793"/>
                    <a:pt x="19" y="1778"/>
                  </a:cubicBezTo>
                  <a:cubicBezTo>
                    <a:pt x="19" y="1778"/>
                    <a:pt x="19" y="1778"/>
                    <a:pt x="19" y="1778"/>
                  </a:cubicBezTo>
                  <a:cubicBezTo>
                    <a:pt x="20" y="1777"/>
                    <a:pt x="20" y="1777"/>
                    <a:pt x="21" y="1777"/>
                  </a:cubicBezTo>
                  <a:cubicBezTo>
                    <a:pt x="21" y="1777"/>
                    <a:pt x="21" y="1777"/>
                    <a:pt x="21" y="1777"/>
                  </a:cubicBezTo>
                  <a:cubicBezTo>
                    <a:pt x="63" y="1777"/>
                    <a:pt x="63" y="1777"/>
                    <a:pt x="63" y="1777"/>
                  </a:cubicBezTo>
                  <a:cubicBezTo>
                    <a:pt x="64" y="1777"/>
                    <a:pt x="65" y="1777"/>
                    <a:pt x="65" y="1778"/>
                  </a:cubicBezTo>
                  <a:cubicBezTo>
                    <a:pt x="65" y="1778"/>
                    <a:pt x="65" y="1778"/>
                    <a:pt x="65" y="1778"/>
                  </a:cubicBezTo>
                  <a:cubicBezTo>
                    <a:pt x="67" y="1801"/>
                    <a:pt x="72" y="1824"/>
                    <a:pt x="80" y="1843"/>
                  </a:cubicBezTo>
                  <a:cubicBezTo>
                    <a:pt x="80" y="1843"/>
                    <a:pt x="80" y="1843"/>
                    <a:pt x="80" y="1843"/>
                  </a:cubicBezTo>
                  <a:cubicBezTo>
                    <a:pt x="80" y="1844"/>
                    <a:pt x="80" y="1844"/>
                    <a:pt x="80" y="1845"/>
                  </a:cubicBezTo>
                  <a:cubicBezTo>
                    <a:pt x="80" y="1845"/>
                    <a:pt x="80" y="1845"/>
                    <a:pt x="80" y="1845"/>
                  </a:cubicBezTo>
                  <a:cubicBezTo>
                    <a:pt x="79" y="1845"/>
                    <a:pt x="79" y="1845"/>
                    <a:pt x="78" y="1845"/>
                  </a:cubicBezTo>
                  <a:cubicBezTo>
                    <a:pt x="78" y="1845"/>
                    <a:pt x="78" y="1845"/>
                    <a:pt x="78" y="1845"/>
                  </a:cubicBezTo>
                  <a:cubicBezTo>
                    <a:pt x="20" y="1845"/>
                    <a:pt x="20" y="1845"/>
                    <a:pt x="20" y="1845"/>
                  </a:cubicBezTo>
                  <a:close/>
                  <a:moveTo>
                    <a:pt x="76" y="1842"/>
                  </a:moveTo>
                  <a:cubicBezTo>
                    <a:pt x="69" y="1823"/>
                    <a:pt x="65" y="1802"/>
                    <a:pt x="62" y="1780"/>
                  </a:cubicBezTo>
                  <a:cubicBezTo>
                    <a:pt x="62" y="1780"/>
                    <a:pt x="62" y="1780"/>
                    <a:pt x="62" y="1780"/>
                  </a:cubicBezTo>
                  <a:cubicBezTo>
                    <a:pt x="22" y="1780"/>
                    <a:pt x="22" y="1780"/>
                    <a:pt x="22" y="1780"/>
                  </a:cubicBezTo>
                  <a:cubicBezTo>
                    <a:pt x="21" y="1794"/>
                    <a:pt x="21" y="1809"/>
                    <a:pt x="21" y="1824"/>
                  </a:cubicBezTo>
                  <a:cubicBezTo>
                    <a:pt x="21" y="1824"/>
                    <a:pt x="21" y="1824"/>
                    <a:pt x="21" y="1824"/>
                  </a:cubicBezTo>
                  <a:cubicBezTo>
                    <a:pt x="21" y="1830"/>
                    <a:pt x="21" y="1836"/>
                    <a:pt x="21" y="1842"/>
                  </a:cubicBezTo>
                  <a:cubicBezTo>
                    <a:pt x="21" y="1842"/>
                    <a:pt x="21" y="1842"/>
                    <a:pt x="21" y="1842"/>
                  </a:cubicBezTo>
                  <a:cubicBezTo>
                    <a:pt x="76" y="1842"/>
                    <a:pt x="76" y="1842"/>
                    <a:pt x="76" y="1842"/>
                  </a:cubicBezTo>
                  <a:close/>
                  <a:moveTo>
                    <a:pt x="21" y="1780"/>
                  </a:moveTo>
                  <a:cubicBezTo>
                    <a:pt x="21" y="1778"/>
                    <a:pt x="21" y="1778"/>
                    <a:pt x="21" y="1778"/>
                  </a:cubicBezTo>
                  <a:cubicBezTo>
                    <a:pt x="21" y="1780"/>
                    <a:pt x="21" y="1780"/>
                    <a:pt x="21" y="1780"/>
                  </a:cubicBezTo>
                  <a:close/>
                  <a:moveTo>
                    <a:pt x="1936" y="1642"/>
                  </a:moveTo>
                  <a:cubicBezTo>
                    <a:pt x="1936" y="1642"/>
                    <a:pt x="1935" y="1642"/>
                    <a:pt x="1935" y="1641"/>
                  </a:cubicBezTo>
                  <a:cubicBezTo>
                    <a:pt x="1935" y="1641"/>
                    <a:pt x="1935" y="1641"/>
                    <a:pt x="1935" y="1641"/>
                  </a:cubicBezTo>
                  <a:cubicBezTo>
                    <a:pt x="1935" y="1641"/>
                    <a:pt x="1935" y="1641"/>
                    <a:pt x="1935" y="1640"/>
                  </a:cubicBezTo>
                  <a:cubicBezTo>
                    <a:pt x="1935" y="1640"/>
                    <a:pt x="1935" y="1640"/>
                    <a:pt x="1935" y="1640"/>
                  </a:cubicBezTo>
                  <a:cubicBezTo>
                    <a:pt x="1937" y="1619"/>
                    <a:pt x="1940" y="1597"/>
                    <a:pt x="1943" y="1575"/>
                  </a:cubicBezTo>
                  <a:cubicBezTo>
                    <a:pt x="1943" y="1575"/>
                    <a:pt x="1943" y="1575"/>
                    <a:pt x="1943" y="1575"/>
                  </a:cubicBezTo>
                  <a:cubicBezTo>
                    <a:pt x="1943" y="1574"/>
                    <a:pt x="1944" y="1573"/>
                    <a:pt x="1944" y="1573"/>
                  </a:cubicBezTo>
                  <a:cubicBezTo>
                    <a:pt x="1944" y="1573"/>
                    <a:pt x="1944" y="1573"/>
                    <a:pt x="1944" y="1573"/>
                  </a:cubicBezTo>
                  <a:cubicBezTo>
                    <a:pt x="1992" y="1573"/>
                    <a:pt x="1992" y="1573"/>
                    <a:pt x="1992" y="1573"/>
                  </a:cubicBezTo>
                  <a:cubicBezTo>
                    <a:pt x="1992" y="1573"/>
                    <a:pt x="1993" y="1574"/>
                    <a:pt x="1993" y="1575"/>
                  </a:cubicBezTo>
                  <a:cubicBezTo>
                    <a:pt x="1993" y="1575"/>
                    <a:pt x="1993" y="1575"/>
                    <a:pt x="1993" y="1575"/>
                  </a:cubicBezTo>
                  <a:cubicBezTo>
                    <a:pt x="1995" y="1596"/>
                    <a:pt x="1996" y="1618"/>
                    <a:pt x="1997" y="1640"/>
                  </a:cubicBezTo>
                  <a:cubicBezTo>
                    <a:pt x="1997" y="1640"/>
                    <a:pt x="1997" y="1640"/>
                    <a:pt x="1997" y="1640"/>
                  </a:cubicBezTo>
                  <a:cubicBezTo>
                    <a:pt x="1996" y="1640"/>
                    <a:pt x="1996" y="1640"/>
                    <a:pt x="1996" y="1640"/>
                  </a:cubicBezTo>
                  <a:cubicBezTo>
                    <a:pt x="1996" y="1639"/>
                    <a:pt x="1996" y="1639"/>
                    <a:pt x="1996" y="1639"/>
                  </a:cubicBezTo>
                  <a:cubicBezTo>
                    <a:pt x="1996" y="1640"/>
                    <a:pt x="1996" y="1640"/>
                    <a:pt x="1996" y="1640"/>
                  </a:cubicBezTo>
                  <a:cubicBezTo>
                    <a:pt x="1997" y="1640"/>
                    <a:pt x="1997" y="1640"/>
                    <a:pt x="1997" y="1640"/>
                  </a:cubicBezTo>
                  <a:cubicBezTo>
                    <a:pt x="1997" y="1641"/>
                    <a:pt x="1997" y="1641"/>
                    <a:pt x="1997" y="1641"/>
                  </a:cubicBezTo>
                  <a:cubicBezTo>
                    <a:pt x="1997" y="1641"/>
                    <a:pt x="1997" y="1641"/>
                    <a:pt x="1997" y="1641"/>
                  </a:cubicBezTo>
                  <a:cubicBezTo>
                    <a:pt x="1997" y="1642"/>
                    <a:pt x="1996" y="1642"/>
                    <a:pt x="1996" y="1642"/>
                  </a:cubicBezTo>
                  <a:cubicBezTo>
                    <a:pt x="1996" y="1642"/>
                    <a:pt x="1996" y="1642"/>
                    <a:pt x="1996" y="1642"/>
                  </a:cubicBezTo>
                  <a:cubicBezTo>
                    <a:pt x="1936" y="1642"/>
                    <a:pt x="1936" y="1642"/>
                    <a:pt x="1936" y="1642"/>
                  </a:cubicBezTo>
                  <a:close/>
                  <a:moveTo>
                    <a:pt x="1994" y="1639"/>
                  </a:moveTo>
                  <a:cubicBezTo>
                    <a:pt x="1993" y="1618"/>
                    <a:pt x="1992" y="1597"/>
                    <a:pt x="1990" y="1576"/>
                  </a:cubicBezTo>
                  <a:cubicBezTo>
                    <a:pt x="1990" y="1576"/>
                    <a:pt x="1990" y="1576"/>
                    <a:pt x="1990" y="1576"/>
                  </a:cubicBezTo>
                  <a:cubicBezTo>
                    <a:pt x="1946" y="1576"/>
                    <a:pt x="1946" y="1576"/>
                    <a:pt x="1946" y="1576"/>
                  </a:cubicBezTo>
                  <a:cubicBezTo>
                    <a:pt x="1943" y="1598"/>
                    <a:pt x="1940" y="1618"/>
                    <a:pt x="1938" y="1639"/>
                  </a:cubicBezTo>
                  <a:cubicBezTo>
                    <a:pt x="1938" y="1639"/>
                    <a:pt x="1938" y="1639"/>
                    <a:pt x="1938" y="1639"/>
                  </a:cubicBezTo>
                  <a:cubicBezTo>
                    <a:pt x="1994" y="1639"/>
                    <a:pt x="1994" y="1639"/>
                    <a:pt x="1994" y="1639"/>
                  </a:cubicBezTo>
                  <a:close/>
                  <a:moveTo>
                    <a:pt x="24" y="1642"/>
                  </a:moveTo>
                  <a:cubicBezTo>
                    <a:pt x="23" y="1642"/>
                    <a:pt x="22" y="1641"/>
                    <a:pt x="22" y="1641"/>
                  </a:cubicBezTo>
                  <a:cubicBezTo>
                    <a:pt x="22" y="1641"/>
                    <a:pt x="22" y="1641"/>
                    <a:pt x="22" y="1641"/>
                  </a:cubicBezTo>
                  <a:cubicBezTo>
                    <a:pt x="21" y="1619"/>
                    <a:pt x="18" y="1597"/>
                    <a:pt x="16" y="1575"/>
                  </a:cubicBezTo>
                  <a:cubicBezTo>
                    <a:pt x="16" y="1575"/>
                    <a:pt x="16" y="1575"/>
                    <a:pt x="16" y="1575"/>
                  </a:cubicBezTo>
                  <a:cubicBezTo>
                    <a:pt x="16" y="1575"/>
                    <a:pt x="16" y="1574"/>
                    <a:pt x="16" y="1574"/>
                  </a:cubicBezTo>
                  <a:cubicBezTo>
                    <a:pt x="16" y="1574"/>
                    <a:pt x="16" y="1574"/>
                    <a:pt x="16" y="1574"/>
                  </a:cubicBezTo>
                  <a:cubicBezTo>
                    <a:pt x="16" y="1574"/>
                    <a:pt x="17" y="1573"/>
                    <a:pt x="17" y="1573"/>
                  </a:cubicBezTo>
                  <a:cubicBezTo>
                    <a:pt x="17" y="1573"/>
                    <a:pt x="17" y="1573"/>
                    <a:pt x="17" y="1573"/>
                  </a:cubicBezTo>
                  <a:cubicBezTo>
                    <a:pt x="68" y="1573"/>
                    <a:pt x="68" y="1573"/>
                    <a:pt x="68" y="1573"/>
                  </a:cubicBezTo>
                  <a:cubicBezTo>
                    <a:pt x="69" y="1573"/>
                    <a:pt x="69" y="1574"/>
                    <a:pt x="69" y="1574"/>
                  </a:cubicBezTo>
                  <a:cubicBezTo>
                    <a:pt x="69" y="1574"/>
                    <a:pt x="69" y="1574"/>
                    <a:pt x="69" y="1574"/>
                  </a:cubicBezTo>
                  <a:cubicBezTo>
                    <a:pt x="70" y="1574"/>
                    <a:pt x="70" y="1575"/>
                    <a:pt x="70" y="1575"/>
                  </a:cubicBezTo>
                  <a:cubicBezTo>
                    <a:pt x="70" y="1575"/>
                    <a:pt x="70" y="1575"/>
                    <a:pt x="70" y="1575"/>
                  </a:cubicBezTo>
                  <a:cubicBezTo>
                    <a:pt x="67" y="1597"/>
                    <a:pt x="65" y="1619"/>
                    <a:pt x="63" y="1641"/>
                  </a:cubicBezTo>
                  <a:cubicBezTo>
                    <a:pt x="63" y="1641"/>
                    <a:pt x="63" y="1641"/>
                    <a:pt x="63" y="1641"/>
                  </a:cubicBezTo>
                  <a:cubicBezTo>
                    <a:pt x="63" y="1641"/>
                    <a:pt x="63" y="1642"/>
                    <a:pt x="62" y="1642"/>
                  </a:cubicBezTo>
                  <a:cubicBezTo>
                    <a:pt x="62" y="1642"/>
                    <a:pt x="62" y="1642"/>
                    <a:pt x="62" y="1642"/>
                  </a:cubicBezTo>
                  <a:cubicBezTo>
                    <a:pt x="24" y="1642"/>
                    <a:pt x="24" y="1642"/>
                    <a:pt x="24" y="1642"/>
                  </a:cubicBezTo>
                  <a:close/>
                  <a:moveTo>
                    <a:pt x="60" y="1639"/>
                  </a:moveTo>
                  <a:cubicBezTo>
                    <a:pt x="62" y="1618"/>
                    <a:pt x="64" y="1597"/>
                    <a:pt x="67" y="1576"/>
                  </a:cubicBezTo>
                  <a:cubicBezTo>
                    <a:pt x="67" y="1576"/>
                    <a:pt x="67" y="1576"/>
                    <a:pt x="67" y="1576"/>
                  </a:cubicBezTo>
                  <a:cubicBezTo>
                    <a:pt x="19" y="1576"/>
                    <a:pt x="19" y="1576"/>
                    <a:pt x="19" y="1576"/>
                  </a:cubicBezTo>
                  <a:cubicBezTo>
                    <a:pt x="21" y="1597"/>
                    <a:pt x="24" y="1618"/>
                    <a:pt x="25" y="1639"/>
                  </a:cubicBezTo>
                  <a:cubicBezTo>
                    <a:pt x="25" y="1639"/>
                    <a:pt x="25" y="1639"/>
                    <a:pt x="25" y="1639"/>
                  </a:cubicBezTo>
                  <a:cubicBezTo>
                    <a:pt x="60" y="1639"/>
                    <a:pt x="60" y="1639"/>
                    <a:pt x="60" y="1639"/>
                  </a:cubicBezTo>
                  <a:close/>
                  <a:moveTo>
                    <a:pt x="17" y="1576"/>
                  </a:moveTo>
                  <a:cubicBezTo>
                    <a:pt x="17" y="1575"/>
                    <a:pt x="17" y="1575"/>
                    <a:pt x="17" y="1575"/>
                  </a:cubicBezTo>
                  <a:cubicBezTo>
                    <a:pt x="17" y="1576"/>
                    <a:pt x="17" y="1576"/>
                    <a:pt x="17" y="1576"/>
                  </a:cubicBezTo>
                  <a:close/>
                  <a:moveTo>
                    <a:pt x="1950" y="1439"/>
                  </a:moveTo>
                  <a:cubicBezTo>
                    <a:pt x="1949" y="1439"/>
                    <a:pt x="1949" y="1439"/>
                    <a:pt x="1949" y="1438"/>
                  </a:cubicBezTo>
                  <a:cubicBezTo>
                    <a:pt x="1949" y="1438"/>
                    <a:pt x="1949" y="1438"/>
                    <a:pt x="1949" y="1438"/>
                  </a:cubicBezTo>
                  <a:cubicBezTo>
                    <a:pt x="1949" y="1438"/>
                    <a:pt x="1948" y="1438"/>
                    <a:pt x="1948" y="1437"/>
                  </a:cubicBezTo>
                  <a:cubicBezTo>
                    <a:pt x="1948" y="1437"/>
                    <a:pt x="1948" y="1437"/>
                    <a:pt x="1948" y="1437"/>
                  </a:cubicBezTo>
                  <a:cubicBezTo>
                    <a:pt x="1949" y="1426"/>
                    <a:pt x="1949" y="1416"/>
                    <a:pt x="1949" y="1405"/>
                  </a:cubicBezTo>
                  <a:cubicBezTo>
                    <a:pt x="1949" y="1405"/>
                    <a:pt x="1949" y="1405"/>
                    <a:pt x="1949" y="1405"/>
                  </a:cubicBezTo>
                  <a:cubicBezTo>
                    <a:pt x="1949" y="1394"/>
                    <a:pt x="1949" y="1383"/>
                    <a:pt x="1948" y="1372"/>
                  </a:cubicBezTo>
                  <a:cubicBezTo>
                    <a:pt x="1948" y="1372"/>
                    <a:pt x="1948" y="1372"/>
                    <a:pt x="1948" y="1372"/>
                  </a:cubicBezTo>
                  <a:cubicBezTo>
                    <a:pt x="1948" y="1371"/>
                    <a:pt x="1949" y="1371"/>
                    <a:pt x="1949" y="1371"/>
                  </a:cubicBezTo>
                  <a:cubicBezTo>
                    <a:pt x="1949" y="1371"/>
                    <a:pt x="1949" y="1371"/>
                    <a:pt x="1949" y="1371"/>
                  </a:cubicBezTo>
                  <a:cubicBezTo>
                    <a:pt x="1949" y="1370"/>
                    <a:pt x="1949" y="1370"/>
                    <a:pt x="1950" y="1370"/>
                  </a:cubicBezTo>
                  <a:cubicBezTo>
                    <a:pt x="1950" y="1370"/>
                    <a:pt x="1950" y="1370"/>
                    <a:pt x="1950" y="1370"/>
                  </a:cubicBezTo>
                  <a:cubicBezTo>
                    <a:pt x="1984" y="1370"/>
                    <a:pt x="1984" y="1370"/>
                    <a:pt x="1984" y="1370"/>
                  </a:cubicBezTo>
                  <a:cubicBezTo>
                    <a:pt x="1985" y="1370"/>
                    <a:pt x="1985" y="1370"/>
                    <a:pt x="1985" y="1371"/>
                  </a:cubicBezTo>
                  <a:cubicBezTo>
                    <a:pt x="1985" y="1371"/>
                    <a:pt x="1985" y="1371"/>
                    <a:pt x="1985" y="1371"/>
                  </a:cubicBezTo>
                  <a:cubicBezTo>
                    <a:pt x="1986" y="1371"/>
                    <a:pt x="1986" y="1371"/>
                    <a:pt x="1986" y="1372"/>
                  </a:cubicBezTo>
                  <a:cubicBezTo>
                    <a:pt x="1986" y="1372"/>
                    <a:pt x="1986" y="1372"/>
                    <a:pt x="1986" y="1372"/>
                  </a:cubicBezTo>
                  <a:cubicBezTo>
                    <a:pt x="1985" y="1389"/>
                    <a:pt x="1985" y="1407"/>
                    <a:pt x="1985" y="1425"/>
                  </a:cubicBezTo>
                  <a:cubicBezTo>
                    <a:pt x="1985" y="1425"/>
                    <a:pt x="1985" y="1425"/>
                    <a:pt x="1985" y="1425"/>
                  </a:cubicBezTo>
                  <a:cubicBezTo>
                    <a:pt x="1985" y="1425"/>
                    <a:pt x="1985" y="1426"/>
                    <a:pt x="1985" y="1426"/>
                  </a:cubicBezTo>
                  <a:cubicBezTo>
                    <a:pt x="1985" y="1426"/>
                    <a:pt x="1985" y="1426"/>
                    <a:pt x="1985" y="1426"/>
                  </a:cubicBezTo>
                  <a:cubicBezTo>
                    <a:pt x="1985" y="1430"/>
                    <a:pt x="1985" y="1433"/>
                    <a:pt x="1985" y="1437"/>
                  </a:cubicBezTo>
                  <a:cubicBezTo>
                    <a:pt x="1985" y="1437"/>
                    <a:pt x="1985" y="1437"/>
                    <a:pt x="1985" y="1437"/>
                  </a:cubicBezTo>
                  <a:cubicBezTo>
                    <a:pt x="1985" y="1438"/>
                    <a:pt x="1985" y="1438"/>
                    <a:pt x="1984" y="1438"/>
                  </a:cubicBezTo>
                  <a:cubicBezTo>
                    <a:pt x="1984" y="1438"/>
                    <a:pt x="1984" y="1438"/>
                    <a:pt x="1984" y="1438"/>
                  </a:cubicBezTo>
                  <a:cubicBezTo>
                    <a:pt x="1984" y="1439"/>
                    <a:pt x="1984" y="1439"/>
                    <a:pt x="1983" y="1439"/>
                  </a:cubicBezTo>
                  <a:cubicBezTo>
                    <a:pt x="1983" y="1439"/>
                    <a:pt x="1983" y="1439"/>
                    <a:pt x="1983" y="1439"/>
                  </a:cubicBezTo>
                  <a:cubicBezTo>
                    <a:pt x="1950" y="1439"/>
                    <a:pt x="1950" y="1439"/>
                    <a:pt x="1950" y="1439"/>
                  </a:cubicBezTo>
                  <a:close/>
                  <a:moveTo>
                    <a:pt x="1982" y="1436"/>
                  </a:moveTo>
                  <a:cubicBezTo>
                    <a:pt x="1982" y="1432"/>
                    <a:pt x="1982" y="1429"/>
                    <a:pt x="1982" y="1426"/>
                  </a:cubicBezTo>
                  <a:cubicBezTo>
                    <a:pt x="1982" y="1426"/>
                    <a:pt x="1982" y="1426"/>
                    <a:pt x="1982" y="1426"/>
                  </a:cubicBezTo>
                  <a:cubicBezTo>
                    <a:pt x="1982" y="1426"/>
                    <a:pt x="1982" y="1425"/>
                    <a:pt x="1982" y="1425"/>
                  </a:cubicBezTo>
                  <a:cubicBezTo>
                    <a:pt x="1982" y="1425"/>
                    <a:pt x="1982" y="1425"/>
                    <a:pt x="1982" y="1425"/>
                  </a:cubicBezTo>
                  <a:cubicBezTo>
                    <a:pt x="1982" y="1408"/>
                    <a:pt x="1982" y="1390"/>
                    <a:pt x="1983" y="1373"/>
                  </a:cubicBezTo>
                  <a:cubicBezTo>
                    <a:pt x="1983" y="1373"/>
                    <a:pt x="1983" y="1373"/>
                    <a:pt x="1983" y="1373"/>
                  </a:cubicBezTo>
                  <a:cubicBezTo>
                    <a:pt x="1951" y="1373"/>
                    <a:pt x="1951" y="1373"/>
                    <a:pt x="1951" y="1373"/>
                  </a:cubicBezTo>
                  <a:cubicBezTo>
                    <a:pt x="1952" y="1384"/>
                    <a:pt x="1952" y="1394"/>
                    <a:pt x="1952" y="1405"/>
                  </a:cubicBezTo>
                  <a:cubicBezTo>
                    <a:pt x="1952" y="1405"/>
                    <a:pt x="1952" y="1405"/>
                    <a:pt x="1952" y="1405"/>
                  </a:cubicBezTo>
                  <a:cubicBezTo>
                    <a:pt x="1952" y="1415"/>
                    <a:pt x="1952" y="1425"/>
                    <a:pt x="1951" y="1436"/>
                  </a:cubicBezTo>
                  <a:cubicBezTo>
                    <a:pt x="1951" y="1436"/>
                    <a:pt x="1951" y="1436"/>
                    <a:pt x="1951" y="1436"/>
                  </a:cubicBezTo>
                  <a:cubicBezTo>
                    <a:pt x="1982" y="1436"/>
                    <a:pt x="1982" y="1436"/>
                    <a:pt x="1982" y="1436"/>
                  </a:cubicBezTo>
                  <a:close/>
                  <a:moveTo>
                    <a:pt x="15" y="1439"/>
                  </a:moveTo>
                  <a:cubicBezTo>
                    <a:pt x="15" y="1439"/>
                    <a:pt x="14" y="1439"/>
                    <a:pt x="14" y="1438"/>
                  </a:cubicBezTo>
                  <a:cubicBezTo>
                    <a:pt x="14" y="1438"/>
                    <a:pt x="14" y="1438"/>
                    <a:pt x="14" y="1438"/>
                  </a:cubicBezTo>
                  <a:cubicBezTo>
                    <a:pt x="14" y="1438"/>
                    <a:pt x="14" y="1437"/>
                    <a:pt x="14" y="1437"/>
                  </a:cubicBezTo>
                  <a:cubicBezTo>
                    <a:pt x="14" y="1437"/>
                    <a:pt x="14" y="1437"/>
                    <a:pt x="14" y="1437"/>
                  </a:cubicBezTo>
                  <a:cubicBezTo>
                    <a:pt x="16" y="1415"/>
                    <a:pt x="18" y="1393"/>
                    <a:pt x="20" y="1372"/>
                  </a:cubicBezTo>
                  <a:cubicBezTo>
                    <a:pt x="20" y="1372"/>
                    <a:pt x="20" y="1372"/>
                    <a:pt x="20" y="1372"/>
                  </a:cubicBezTo>
                  <a:cubicBezTo>
                    <a:pt x="20" y="1371"/>
                    <a:pt x="21" y="1370"/>
                    <a:pt x="22" y="1370"/>
                  </a:cubicBezTo>
                  <a:cubicBezTo>
                    <a:pt x="22" y="1370"/>
                    <a:pt x="22" y="1370"/>
                    <a:pt x="22" y="1370"/>
                  </a:cubicBezTo>
                  <a:cubicBezTo>
                    <a:pt x="73" y="1370"/>
                    <a:pt x="73" y="1370"/>
                    <a:pt x="73" y="1370"/>
                  </a:cubicBezTo>
                  <a:cubicBezTo>
                    <a:pt x="74" y="1370"/>
                    <a:pt x="74" y="1371"/>
                    <a:pt x="74" y="1372"/>
                  </a:cubicBezTo>
                  <a:cubicBezTo>
                    <a:pt x="74" y="1372"/>
                    <a:pt x="74" y="1372"/>
                    <a:pt x="74" y="1372"/>
                  </a:cubicBezTo>
                  <a:cubicBezTo>
                    <a:pt x="75" y="1394"/>
                    <a:pt x="76" y="1415"/>
                    <a:pt x="76" y="1437"/>
                  </a:cubicBezTo>
                  <a:cubicBezTo>
                    <a:pt x="76" y="1437"/>
                    <a:pt x="76" y="1437"/>
                    <a:pt x="76" y="1437"/>
                  </a:cubicBezTo>
                  <a:cubicBezTo>
                    <a:pt x="76" y="1438"/>
                    <a:pt x="76" y="1438"/>
                    <a:pt x="76" y="1438"/>
                  </a:cubicBezTo>
                  <a:cubicBezTo>
                    <a:pt x="76" y="1438"/>
                    <a:pt x="76" y="1438"/>
                    <a:pt x="76" y="1438"/>
                  </a:cubicBezTo>
                  <a:cubicBezTo>
                    <a:pt x="75" y="1439"/>
                    <a:pt x="75" y="1439"/>
                    <a:pt x="75" y="1439"/>
                  </a:cubicBezTo>
                  <a:cubicBezTo>
                    <a:pt x="75" y="1439"/>
                    <a:pt x="75" y="1439"/>
                    <a:pt x="75" y="1439"/>
                  </a:cubicBezTo>
                  <a:cubicBezTo>
                    <a:pt x="15" y="1439"/>
                    <a:pt x="15" y="1439"/>
                    <a:pt x="15" y="1439"/>
                  </a:cubicBezTo>
                  <a:close/>
                  <a:moveTo>
                    <a:pt x="73" y="1436"/>
                  </a:moveTo>
                  <a:cubicBezTo>
                    <a:pt x="73" y="1415"/>
                    <a:pt x="72" y="1394"/>
                    <a:pt x="72" y="1373"/>
                  </a:cubicBezTo>
                  <a:cubicBezTo>
                    <a:pt x="72" y="1373"/>
                    <a:pt x="72" y="1373"/>
                    <a:pt x="72" y="1373"/>
                  </a:cubicBezTo>
                  <a:cubicBezTo>
                    <a:pt x="23" y="1373"/>
                    <a:pt x="23" y="1373"/>
                    <a:pt x="23" y="1373"/>
                  </a:cubicBezTo>
                  <a:cubicBezTo>
                    <a:pt x="21" y="1394"/>
                    <a:pt x="19" y="1414"/>
                    <a:pt x="17" y="1436"/>
                  </a:cubicBezTo>
                  <a:cubicBezTo>
                    <a:pt x="17" y="1436"/>
                    <a:pt x="17" y="1436"/>
                    <a:pt x="17" y="1436"/>
                  </a:cubicBezTo>
                  <a:cubicBezTo>
                    <a:pt x="73" y="1436"/>
                    <a:pt x="73" y="1436"/>
                    <a:pt x="73" y="1436"/>
                  </a:cubicBezTo>
                  <a:close/>
                  <a:moveTo>
                    <a:pt x="22" y="1373"/>
                  </a:moveTo>
                  <a:cubicBezTo>
                    <a:pt x="22" y="1372"/>
                    <a:pt x="22" y="1372"/>
                    <a:pt x="22" y="1372"/>
                  </a:cubicBezTo>
                  <a:cubicBezTo>
                    <a:pt x="22" y="1373"/>
                    <a:pt x="22" y="1373"/>
                    <a:pt x="22" y="1373"/>
                  </a:cubicBezTo>
                  <a:close/>
                  <a:moveTo>
                    <a:pt x="1944" y="1235"/>
                  </a:moveTo>
                  <a:cubicBezTo>
                    <a:pt x="1944" y="1234"/>
                    <a:pt x="1944" y="1234"/>
                    <a:pt x="1944" y="1234"/>
                  </a:cubicBezTo>
                  <a:cubicBezTo>
                    <a:pt x="1945" y="1234"/>
                    <a:pt x="1945" y="1234"/>
                    <a:pt x="1945" y="1234"/>
                  </a:cubicBezTo>
                  <a:cubicBezTo>
                    <a:pt x="1944" y="1234"/>
                    <a:pt x="1944" y="1234"/>
                    <a:pt x="1944" y="1234"/>
                  </a:cubicBezTo>
                  <a:cubicBezTo>
                    <a:pt x="1944" y="1235"/>
                    <a:pt x="1944" y="1235"/>
                    <a:pt x="1944" y="1235"/>
                  </a:cubicBezTo>
                  <a:cubicBezTo>
                    <a:pt x="1943" y="1235"/>
                    <a:pt x="1942" y="1235"/>
                    <a:pt x="1942" y="1234"/>
                  </a:cubicBezTo>
                  <a:cubicBezTo>
                    <a:pt x="1942" y="1234"/>
                    <a:pt x="1942" y="1234"/>
                    <a:pt x="1942" y="1234"/>
                  </a:cubicBezTo>
                  <a:cubicBezTo>
                    <a:pt x="1941" y="1220"/>
                    <a:pt x="1940" y="1206"/>
                    <a:pt x="1938" y="1193"/>
                  </a:cubicBezTo>
                  <a:cubicBezTo>
                    <a:pt x="1938" y="1193"/>
                    <a:pt x="1938" y="1193"/>
                    <a:pt x="1938" y="1193"/>
                  </a:cubicBezTo>
                  <a:cubicBezTo>
                    <a:pt x="1937" y="1185"/>
                    <a:pt x="1937" y="1177"/>
                    <a:pt x="1936" y="1169"/>
                  </a:cubicBezTo>
                  <a:cubicBezTo>
                    <a:pt x="1936" y="1169"/>
                    <a:pt x="1936" y="1169"/>
                    <a:pt x="1936" y="1169"/>
                  </a:cubicBezTo>
                  <a:cubicBezTo>
                    <a:pt x="1936" y="1168"/>
                    <a:pt x="1936" y="1168"/>
                    <a:pt x="1936" y="1167"/>
                  </a:cubicBezTo>
                  <a:cubicBezTo>
                    <a:pt x="1936" y="1167"/>
                    <a:pt x="1936" y="1167"/>
                    <a:pt x="1936" y="1167"/>
                  </a:cubicBezTo>
                  <a:cubicBezTo>
                    <a:pt x="1936" y="1167"/>
                    <a:pt x="1937" y="1167"/>
                    <a:pt x="1937" y="1167"/>
                  </a:cubicBezTo>
                  <a:cubicBezTo>
                    <a:pt x="1937" y="1167"/>
                    <a:pt x="1937" y="1167"/>
                    <a:pt x="1937" y="1167"/>
                  </a:cubicBezTo>
                  <a:cubicBezTo>
                    <a:pt x="1992" y="1167"/>
                    <a:pt x="1992" y="1167"/>
                    <a:pt x="1992" y="1167"/>
                  </a:cubicBezTo>
                  <a:cubicBezTo>
                    <a:pt x="1993" y="1167"/>
                    <a:pt x="1993" y="1168"/>
                    <a:pt x="1993" y="1168"/>
                  </a:cubicBezTo>
                  <a:cubicBezTo>
                    <a:pt x="1993" y="1168"/>
                    <a:pt x="1993" y="1168"/>
                    <a:pt x="1993" y="1168"/>
                  </a:cubicBezTo>
                  <a:cubicBezTo>
                    <a:pt x="1993" y="1173"/>
                    <a:pt x="1993" y="1177"/>
                    <a:pt x="1993" y="1181"/>
                  </a:cubicBezTo>
                  <a:cubicBezTo>
                    <a:pt x="1993" y="1181"/>
                    <a:pt x="1993" y="1181"/>
                    <a:pt x="1993" y="1181"/>
                  </a:cubicBezTo>
                  <a:cubicBezTo>
                    <a:pt x="1993" y="1199"/>
                    <a:pt x="1993" y="1216"/>
                    <a:pt x="1992" y="1234"/>
                  </a:cubicBezTo>
                  <a:cubicBezTo>
                    <a:pt x="1992" y="1234"/>
                    <a:pt x="1992" y="1234"/>
                    <a:pt x="1992" y="1234"/>
                  </a:cubicBezTo>
                  <a:cubicBezTo>
                    <a:pt x="1992" y="1235"/>
                    <a:pt x="1992" y="1235"/>
                    <a:pt x="1991" y="1235"/>
                  </a:cubicBezTo>
                  <a:cubicBezTo>
                    <a:pt x="1991" y="1235"/>
                    <a:pt x="1991" y="1235"/>
                    <a:pt x="1991" y="1235"/>
                  </a:cubicBezTo>
                  <a:cubicBezTo>
                    <a:pt x="1944" y="1235"/>
                    <a:pt x="1944" y="1235"/>
                    <a:pt x="1944" y="1235"/>
                  </a:cubicBezTo>
                  <a:close/>
                  <a:moveTo>
                    <a:pt x="1989" y="1232"/>
                  </a:moveTo>
                  <a:cubicBezTo>
                    <a:pt x="1990" y="1215"/>
                    <a:pt x="1990" y="1198"/>
                    <a:pt x="1990" y="1181"/>
                  </a:cubicBezTo>
                  <a:cubicBezTo>
                    <a:pt x="1990" y="1181"/>
                    <a:pt x="1990" y="1181"/>
                    <a:pt x="1990" y="1181"/>
                  </a:cubicBezTo>
                  <a:cubicBezTo>
                    <a:pt x="1990" y="1177"/>
                    <a:pt x="1990" y="1174"/>
                    <a:pt x="1990" y="1170"/>
                  </a:cubicBezTo>
                  <a:cubicBezTo>
                    <a:pt x="1990" y="1170"/>
                    <a:pt x="1990" y="1170"/>
                    <a:pt x="1990" y="1170"/>
                  </a:cubicBezTo>
                  <a:cubicBezTo>
                    <a:pt x="1939" y="1170"/>
                    <a:pt x="1939" y="1170"/>
                    <a:pt x="1939" y="1170"/>
                  </a:cubicBezTo>
                  <a:cubicBezTo>
                    <a:pt x="1940" y="1177"/>
                    <a:pt x="1940" y="1185"/>
                    <a:pt x="1941" y="1192"/>
                  </a:cubicBezTo>
                  <a:cubicBezTo>
                    <a:pt x="1941" y="1192"/>
                    <a:pt x="1941" y="1192"/>
                    <a:pt x="1941" y="1192"/>
                  </a:cubicBezTo>
                  <a:cubicBezTo>
                    <a:pt x="1943" y="1206"/>
                    <a:pt x="1944" y="1219"/>
                    <a:pt x="1945" y="1232"/>
                  </a:cubicBezTo>
                  <a:cubicBezTo>
                    <a:pt x="1945" y="1232"/>
                    <a:pt x="1945" y="1232"/>
                    <a:pt x="1945" y="1232"/>
                  </a:cubicBezTo>
                  <a:cubicBezTo>
                    <a:pt x="1989" y="1232"/>
                    <a:pt x="1989" y="1232"/>
                    <a:pt x="1989" y="1232"/>
                  </a:cubicBezTo>
                  <a:close/>
                  <a:moveTo>
                    <a:pt x="31" y="1235"/>
                  </a:moveTo>
                  <a:cubicBezTo>
                    <a:pt x="30" y="1235"/>
                    <a:pt x="30" y="1235"/>
                    <a:pt x="30" y="1235"/>
                  </a:cubicBezTo>
                  <a:cubicBezTo>
                    <a:pt x="30" y="1235"/>
                    <a:pt x="30" y="1235"/>
                    <a:pt x="30" y="1235"/>
                  </a:cubicBezTo>
                  <a:cubicBezTo>
                    <a:pt x="29" y="1235"/>
                    <a:pt x="29" y="1234"/>
                    <a:pt x="29" y="1234"/>
                  </a:cubicBezTo>
                  <a:cubicBezTo>
                    <a:pt x="29" y="1234"/>
                    <a:pt x="29" y="1234"/>
                    <a:pt x="29" y="1234"/>
                  </a:cubicBezTo>
                  <a:cubicBezTo>
                    <a:pt x="30" y="1212"/>
                    <a:pt x="31" y="1190"/>
                    <a:pt x="31" y="1168"/>
                  </a:cubicBezTo>
                  <a:cubicBezTo>
                    <a:pt x="31" y="1168"/>
                    <a:pt x="31" y="1168"/>
                    <a:pt x="31" y="1168"/>
                  </a:cubicBezTo>
                  <a:cubicBezTo>
                    <a:pt x="31" y="1168"/>
                    <a:pt x="32" y="1167"/>
                    <a:pt x="33" y="1167"/>
                  </a:cubicBezTo>
                  <a:cubicBezTo>
                    <a:pt x="33" y="1167"/>
                    <a:pt x="33" y="1167"/>
                    <a:pt x="33" y="1167"/>
                  </a:cubicBezTo>
                  <a:cubicBezTo>
                    <a:pt x="81" y="1167"/>
                    <a:pt x="81" y="1167"/>
                    <a:pt x="81" y="1167"/>
                  </a:cubicBezTo>
                  <a:cubicBezTo>
                    <a:pt x="81" y="1168"/>
                    <a:pt x="81" y="1168"/>
                    <a:pt x="81" y="1168"/>
                  </a:cubicBezTo>
                  <a:cubicBezTo>
                    <a:pt x="81" y="1167"/>
                    <a:pt x="81" y="1167"/>
                    <a:pt x="81" y="1167"/>
                  </a:cubicBezTo>
                  <a:cubicBezTo>
                    <a:pt x="82" y="1167"/>
                    <a:pt x="82" y="1167"/>
                    <a:pt x="82" y="1167"/>
                  </a:cubicBezTo>
                  <a:cubicBezTo>
                    <a:pt x="82" y="1167"/>
                    <a:pt x="82" y="1167"/>
                    <a:pt x="82" y="1167"/>
                  </a:cubicBezTo>
                  <a:cubicBezTo>
                    <a:pt x="83" y="1168"/>
                    <a:pt x="83" y="1168"/>
                    <a:pt x="83" y="1169"/>
                  </a:cubicBezTo>
                  <a:cubicBezTo>
                    <a:pt x="83" y="1169"/>
                    <a:pt x="83" y="1169"/>
                    <a:pt x="83" y="1169"/>
                  </a:cubicBezTo>
                  <a:cubicBezTo>
                    <a:pt x="82" y="1180"/>
                    <a:pt x="81" y="1192"/>
                    <a:pt x="79" y="1204"/>
                  </a:cubicBezTo>
                  <a:cubicBezTo>
                    <a:pt x="79" y="1204"/>
                    <a:pt x="79" y="1204"/>
                    <a:pt x="79" y="1204"/>
                  </a:cubicBezTo>
                  <a:cubicBezTo>
                    <a:pt x="78" y="1214"/>
                    <a:pt x="77" y="1224"/>
                    <a:pt x="76" y="1234"/>
                  </a:cubicBezTo>
                  <a:cubicBezTo>
                    <a:pt x="76" y="1234"/>
                    <a:pt x="76" y="1234"/>
                    <a:pt x="76" y="1234"/>
                  </a:cubicBezTo>
                  <a:cubicBezTo>
                    <a:pt x="76" y="1235"/>
                    <a:pt x="76" y="1235"/>
                    <a:pt x="75" y="1235"/>
                  </a:cubicBezTo>
                  <a:cubicBezTo>
                    <a:pt x="75" y="1235"/>
                    <a:pt x="75" y="1235"/>
                    <a:pt x="75" y="1235"/>
                  </a:cubicBezTo>
                  <a:cubicBezTo>
                    <a:pt x="31" y="1235"/>
                    <a:pt x="31" y="1235"/>
                    <a:pt x="31" y="1235"/>
                  </a:cubicBezTo>
                  <a:close/>
                  <a:moveTo>
                    <a:pt x="73" y="1232"/>
                  </a:moveTo>
                  <a:cubicBezTo>
                    <a:pt x="74" y="1223"/>
                    <a:pt x="75" y="1213"/>
                    <a:pt x="76" y="1204"/>
                  </a:cubicBezTo>
                  <a:cubicBezTo>
                    <a:pt x="76" y="1204"/>
                    <a:pt x="76" y="1204"/>
                    <a:pt x="76" y="1204"/>
                  </a:cubicBezTo>
                  <a:cubicBezTo>
                    <a:pt x="78" y="1192"/>
                    <a:pt x="79" y="1181"/>
                    <a:pt x="80" y="1170"/>
                  </a:cubicBezTo>
                  <a:cubicBezTo>
                    <a:pt x="80" y="1170"/>
                    <a:pt x="80" y="1170"/>
                    <a:pt x="80" y="1170"/>
                  </a:cubicBezTo>
                  <a:cubicBezTo>
                    <a:pt x="34" y="1170"/>
                    <a:pt x="34" y="1170"/>
                    <a:pt x="34" y="1170"/>
                  </a:cubicBezTo>
                  <a:cubicBezTo>
                    <a:pt x="34" y="1190"/>
                    <a:pt x="33" y="1211"/>
                    <a:pt x="32" y="1232"/>
                  </a:cubicBezTo>
                  <a:cubicBezTo>
                    <a:pt x="32" y="1232"/>
                    <a:pt x="32" y="1232"/>
                    <a:pt x="32" y="1232"/>
                  </a:cubicBezTo>
                  <a:cubicBezTo>
                    <a:pt x="73" y="1232"/>
                    <a:pt x="73" y="1232"/>
                    <a:pt x="73" y="1232"/>
                  </a:cubicBezTo>
                  <a:close/>
                  <a:moveTo>
                    <a:pt x="1926" y="1032"/>
                  </a:moveTo>
                  <a:cubicBezTo>
                    <a:pt x="1925" y="1032"/>
                    <a:pt x="1924" y="1031"/>
                    <a:pt x="1924" y="1031"/>
                  </a:cubicBezTo>
                  <a:cubicBezTo>
                    <a:pt x="1924" y="1031"/>
                    <a:pt x="1924" y="1031"/>
                    <a:pt x="1924" y="1031"/>
                  </a:cubicBezTo>
                  <a:cubicBezTo>
                    <a:pt x="1923" y="1009"/>
                    <a:pt x="1922" y="987"/>
                    <a:pt x="1921" y="965"/>
                  </a:cubicBezTo>
                  <a:cubicBezTo>
                    <a:pt x="1921" y="965"/>
                    <a:pt x="1921" y="965"/>
                    <a:pt x="1921" y="965"/>
                  </a:cubicBezTo>
                  <a:cubicBezTo>
                    <a:pt x="1921" y="965"/>
                    <a:pt x="1921" y="964"/>
                    <a:pt x="1921" y="964"/>
                  </a:cubicBezTo>
                  <a:cubicBezTo>
                    <a:pt x="1921" y="964"/>
                    <a:pt x="1921" y="964"/>
                    <a:pt x="1921" y="964"/>
                  </a:cubicBezTo>
                  <a:cubicBezTo>
                    <a:pt x="1922" y="964"/>
                    <a:pt x="1922" y="964"/>
                    <a:pt x="1922" y="964"/>
                  </a:cubicBezTo>
                  <a:cubicBezTo>
                    <a:pt x="1922" y="964"/>
                    <a:pt x="1922" y="964"/>
                    <a:pt x="1922" y="964"/>
                  </a:cubicBezTo>
                  <a:cubicBezTo>
                    <a:pt x="1975" y="964"/>
                    <a:pt x="1975" y="964"/>
                    <a:pt x="1975" y="964"/>
                  </a:cubicBezTo>
                  <a:cubicBezTo>
                    <a:pt x="1976" y="964"/>
                    <a:pt x="1977" y="964"/>
                    <a:pt x="1977" y="965"/>
                  </a:cubicBezTo>
                  <a:cubicBezTo>
                    <a:pt x="1977" y="965"/>
                    <a:pt x="1977" y="965"/>
                    <a:pt x="1977" y="965"/>
                  </a:cubicBezTo>
                  <a:cubicBezTo>
                    <a:pt x="1978" y="987"/>
                    <a:pt x="1981" y="1008"/>
                    <a:pt x="1983" y="1030"/>
                  </a:cubicBezTo>
                  <a:cubicBezTo>
                    <a:pt x="1983" y="1030"/>
                    <a:pt x="1983" y="1030"/>
                    <a:pt x="1983" y="1030"/>
                  </a:cubicBezTo>
                  <a:cubicBezTo>
                    <a:pt x="1981" y="1031"/>
                    <a:pt x="1981" y="1031"/>
                    <a:pt x="1981" y="1031"/>
                  </a:cubicBezTo>
                  <a:cubicBezTo>
                    <a:pt x="1981" y="1029"/>
                    <a:pt x="1981" y="1029"/>
                    <a:pt x="1981" y="1029"/>
                  </a:cubicBezTo>
                  <a:cubicBezTo>
                    <a:pt x="1981" y="1031"/>
                    <a:pt x="1981" y="1031"/>
                    <a:pt x="1981" y="1031"/>
                  </a:cubicBezTo>
                  <a:cubicBezTo>
                    <a:pt x="1983" y="1030"/>
                    <a:pt x="1983" y="1030"/>
                    <a:pt x="1983" y="1030"/>
                  </a:cubicBezTo>
                  <a:cubicBezTo>
                    <a:pt x="1983" y="1031"/>
                    <a:pt x="1983" y="1031"/>
                    <a:pt x="1982" y="1032"/>
                  </a:cubicBezTo>
                  <a:cubicBezTo>
                    <a:pt x="1982" y="1032"/>
                    <a:pt x="1982" y="1032"/>
                    <a:pt x="1982" y="1032"/>
                  </a:cubicBezTo>
                  <a:cubicBezTo>
                    <a:pt x="1982" y="1032"/>
                    <a:pt x="1982" y="1032"/>
                    <a:pt x="1981" y="1032"/>
                  </a:cubicBezTo>
                  <a:cubicBezTo>
                    <a:pt x="1981" y="1032"/>
                    <a:pt x="1981" y="1032"/>
                    <a:pt x="1981" y="1032"/>
                  </a:cubicBezTo>
                  <a:cubicBezTo>
                    <a:pt x="1926" y="1032"/>
                    <a:pt x="1926" y="1032"/>
                    <a:pt x="1926" y="1032"/>
                  </a:cubicBezTo>
                  <a:close/>
                  <a:moveTo>
                    <a:pt x="1980" y="1029"/>
                  </a:moveTo>
                  <a:cubicBezTo>
                    <a:pt x="1978" y="1008"/>
                    <a:pt x="1975" y="987"/>
                    <a:pt x="1974" y="967"/>
                  </a:cubicBezTo>
                  <a:cubicBezTo>
                    <a:pt x="1974" y="967"/>
                    <a:pt x="1974" y="967"/>
                    <a:pt x="1974" y="967"/>
                  </a:cubicBezTo>
                  <a:cubicBezTo>
                    <a:pt x="1924" y="967"/>
                    <a:pt x="1924" y="967"/>
                    <a:pt x="1924" y="967"/>
                  </a:cubicBezTo>
                  <a:cubicBezTo>
                    <a:pt x="1925" y="987"/>
                    <a:pt x="1926" y="1008"/>
                    <a:pt x="1927" y="1029"/>
                  </a:cubicBezTo>
                  <a:cubicBezTo>
                    <a:pt x="1927" y="1029"/>
                    <a:pt x="1927" y="1029"/>
                    <a:pt x="1927" y="1029"/>
                  </a:cubicBezTo>
                  <a:cubicBezTo>
                    <a:pt x="1980" y="1029"/>
                    <a:pt x="1980" y="1029"/>
                    <a:pt x="1980" y="1029"/>
                  </a:cubicBezTo>
                  <a:close/>
                  <a:moveTo>
                    <a:pt x="31" y="1032"/>
                  </a:moveTo>
                  <a:cubicBezTo>
                    <a:pt x="30" y="1032"/>
                    <a:pt x="30" y="1031"/>
                    <a:pt x="30" y="1031"/>
                  </a:cubicBezTo>
                  <a:cubicBezTo>
                    <a:pt x="30" y="1031"/>
                    <a:pt x="30" y="1031"/>
                    <a:pt x="30" y="1031"/>
                  </a:cubicBezTo>
                  <a:cubicBezTo>
                    <a:pt x="29" y="1009"/>
                    <a:pt x="28" y="987"/>
                    <a:pt x="27" y="965"/>
                  </a:cubicBezTo>
                  <a:cubicBezTo>
                    <a:pt x="27" y="965"/>
                    <a:pt x="27" y="965"/>
                    <a:pt x="27" y="965"/>
                  </a:cubicBezTo>
                  <a:cubicBezTo>
                    <a:pt x="27" y="965"/>
                    <a:pt x="27" y="964"/>
                    <a:pt x="27" y="964"/>
                  </a:cubicBezTo>
                  <a:cubicBezTo>
                    <a:pt x="27" y="964"/>
                    <a:pt x="27" y="964"/>
                    <a:pt x="27" y="964"/>
                  </a:cubicBezTo>
                  <a:cubicBezTo>
                    <a:pt x="27" y="964"/>
                    <a:pt x="28" y="964"/>
                    <a:pt x="28" y="964"/>
                  </a:cubicBezTo>
                  <a:cubicBezTo>
                    <a:pt x="28" y="964"/>
                    <a:pt x="28" y="964"/>
                    <a:pt x="28" y="964"/>
                  </a:cubicBezTo>
                  <a:cubicBezTo>
                    <a:pt x="74" y="964"/>
                    <a:pt x="74" y="964"/>
                    <a:pt x="74" y="964"/>
                  </a:cubicBezTo>
                  <a:cubicBezTo>
                    <a:pt x="74" y="964"/>
                    <a:pt x="75" y="964"/>
                    <a:pt x="75" y="965"/>
                  </a:cubicBezTo>
                  <a:cubicBezTo>
                    <a:pt x="75" y="965"/>
                    <a:pt x="75" y="965"/>
                    <a:pt x="75" y="965"/>
                  </a:cubicBezTo>
                  <a:cubicBezTo>
                    <a:pt x="77" y="987"/>
                    <a:pt x="80" y="1009"/>
                    <a:pt x="81" y="1031"/>
                  </a:cubicBezTo>
                  <a:cubicBezTo>
                    <a:pt x="81" y="1031"/>
                    <a:pt x="81" y="1031"/>
                    <a:pt x="81" y="1031"/>
                  </a:cubicBezTo>
                  <a:cubicBezTo>
                    <a:pt x="81" y="1031"/>
                    <a:pt x="81" y="1031"/>
                    <a:pt x="81" y="1032"/>
                  </a:cubicBezTo>
                  <a:cubicBezTo>
                    <a:pt x="81" y="1032"/>
                    <a:pt x="81" y="1032"/>
                    <a:pt x="81" y="1032"/>
                  </a:cubicBezTo>
                  <a:cubicBezTo>
                    <a:pt x="81" y="1032"/>
                    <a:pt x="80" y="1032"/>
                    <a:pt x="80" y="1032"/>
                  </a:cubicBezTo>
                  <a:cubicBezTo>
                    <a:pt x="80" y="1032"/>
                    <a:pt x="80" y="1032"/>
                    <a:pt x="80" y="1032"/>
                  </a:cubicBezTo>
                  <a:cubicBezTo>
                    <a:pt x="31" y="1032"/>
                    <a:pt x="31" y="1032"/>
                    <a:pt x="31" y="1032"/>
                  </a:cubicBezTo>
                  <a:close/>
                  <a:moveTo>
                    <a:pt x="78" y="1029"/>
                  </a:moveTo>
                  <a:cubicBezTo>
                    <a:pt x="77" y="1008"/>
                    <a:pt x="75" y="988"/>
                    <a:pt x="72" y="967"/>
                  </a:cubicBezTo>
                  <a:cubicBezTo>
                    <a:pt x="72" y="967"/>
                    <a:pt x="72" y="967"/>
                    <a:pt x="72" y="967"/>
                  </a:cubicBezTo>
                  <a:cubicBezTo>
                    <a:pt x="30" y="967"/>
                    <a:pt x="30" y="967"/>
                    <a:pt x="30" y="967"/>
                  </a:cubicBezTo>
                  <a:cubicBezTo>
                    <a:pt x="31" y="987"/>
                    <a:pt x="32" y="1008"/>
                    <a:pt x="33" y="1029"/>
                  </a:cubicBezTo>
                  <a:cubicBezTo>
                    <a:pt x="33" y="1029"/>
                    <a:pt x="33" y="1029"/>
                    <a:pt x="33" y="1029"/>
                  </a:cubicBezTo>
                  <a:cubicBezTo>
                    <a:pt x="78" y="1029"/>
                    <a:pt x="78" y="1029"/>
                    <a:pt x="78" y="1029"/>
                  </a:cubicBezTo>
                  <a:close/>
                  <a:moveTo>
                    <a:pt x="28" y="967"/>
                  </a:moveTo>
                  <a:cubicBezTo>
                    <a:pt x="28" y="965"/>
                    <a:pt x="28" y="965"/>
                    <a:pt x="28" y="965"/>
                  </a:cubicBezTo>
                  <a:cubicBezTo>
                    <a:pt x="28" y="967"/>
                    <a:pt x="28" y="967"/>
                    <a:pt x="28" y="967"/>
                  </a:cubicBezTo>
                  <a:close/>
                  <a:moveTo>
                    <a:pt x="1921" y="829"/>
                  </a:moveTo>
                  <a:cubicBezTo>
                    <a:pt x="1920" y="829"/>
                    <a:pt x="1920" y="829"/>
                    <a:pt x="1920" y="828"/>
                  </a:cubicBezTo>
                  <a:cubicBezTo>
                    <a:pt x="1920" y="828"/>
                    <a:pt x="1920" y="828"/>
                    <a:pt x="1920" y="828"/>
                  </a:cubicBezTo>
                  <a:cubicBezTo>
                    <a:pt x="1920" y="828"/>
                    <a:pt x="1919" y="828"/>
                    <a:pt x="1919" y="827"/>
                  </a:cubicBezTo>
                  <a:cubicBezTo>
                    <a:pt x="1919" y="827"/>
                    <a:pt x="1919" y="827"/>
                    <a:pt x="1919" y="827"/>
                  </a:cubicBezTo>
                  <a:cubicBezTo>
                    <a:pt x="1920" y="806"/>
                    <a:pt x="1920" y="784"/>
                    <a:pt x="1921" y="762"/>
                  </a:cubicBezTo>
                  <a:cubicBezTo>
                    <a:pt x="1921" y="762"/>
                    <a:pt x="1921" y="762"/>
                    <a:pt x="1921" y="762"/>
                  </a:cubicBezTo>
                  <a:cubicBezTo>
                    <a:pt x="1921" y="761"/>
                    <a:pt x="1922" y="760"/>
                    <a:pt x="1923" y="760"/>
                  </a:cubicBezTo>
                  <a:cubicBezTo>
                    <a:pt x="1923" y="760"/>
                    <a:pt x="1923" y="760"/>
                    <a:pt x="1923" y="760"/>
                  </a:cubicBezTo>
                  <a:cubicBezTo>
                    <a:pt x="1977" y="760"/>
                    <a:pt x="1977" y="760"/>
                    <a:pt x="1977" y="760"/>
                  </a:cubicBezTo>
                  <a:cubicBezTo>
                    <a:pt x="1978" y="760"/>
                    <a:pt x="1978" y="761"/>
                    <a:pt x="1978" y="761"/>
                  </a:cubicBezTo>
                  <a:cubicBezTo>
                    <a:pt x="1978" y="761"/>
                    <a:pt x="1978" y="761"/>
                    <a:pt x="1978" y="761"/>
                  </a:cubicBezTo>
                  <a:cubicBezTo>
                    <a:pt x="1979" y="761"/>
                    <a:pt x="1979" y="762"/>
                    <a:pt x="1979" y="762"/>
                  </a:cubicBezTo>
                  <a:cubicBezTo>
                    <a:pt x="1979" y="762"/>
                    <a:pt x="1979" y="762"/>
                    <a:pt x="1979" y="762"/>
                  </a:cubicBezTo>
                  <a:cubicBezTo>
                    <a:pt x="1978" y="765"/>
                    <a:pt x="1978" y="769"/>
                    <a:pt x="1978" y="772"/>
                  </a:cubicBezTo>
                  <a:cubicBezTo>
                    <a:pt x="1978" y="772"/>
                    <a:pt x="1978" y="772"/>
                    <a:pt x="1978" y="772"/>
                  </a:cubicBezTo>
                  <a:cubicBezTo>
                    <a:pt x="1975" y="791"/>
                    <a:pt x="1974" y="809"/>
                    <a:pt x="1973" y="827"/>
                  </a:cubicBezTo>
                  <a:cubicBezTo>
                    <a:pt x="1973" y="827"/>
                    <a:pt x="1973" y="827"/>
                    <a:pt x="1973" y="827"/>
                  </a:cubicBezTo>
                  <a:cubicBezTo>
                    <a:pt x="1973" y="828"/>
                    <a:pt x="1972" y="829"/>
                    <a:pt x="1971" y="829"/>
                  </a:cubicBezTo>
                  <a:cubicBezTo>
                    <a:pt x="1971" y="829"/>
                    <a:pt x="1971" y="829"/>
                    <a:pt x="1971" y="829"/>
                  </a:cubicBezTo>
                  <a:cubicBezTo>
                    <a:pt x="1921" y="829"/>
                    <a:pt x="1921" y="829"/>
                    <a:pt x="1921" y="829"/>
                  </a:cubicBezTo>
                  <a:close/>
                  <a:moveTo>
                    <a:pt x="1971" y="827"/>
                  </a:moveTo>
                  <a:cubicBezTo>
                    <a:pt x="1971" y="826"/>
                    <a:pt x="1971" y="826"/>
                    <a:pt x="1971" y="826"/>
                  </a:cubicBezTo>
                  <a:cubicBezTo>
                    <a:pt x="1971" y="827"/>
                    <a:pt x="1971" y="827"/>
                    <a:pt x="1971" y="827"/>
                  </a:cubicBezTo>
                  <a:close/>
                  <a:moveTo>
                    <a:pt x="1970" y="826"/>
                  </a:moveTo>
                  <a:cubicBezTo>
                    <a:pt x="1971" y="808"/>
                    <a:pt x="1972" y="790"/>
                    <a:pt x="1975" y="772"/>
                  </a:cubicBezTo>
                  <a:cubicBezTo>
                    <a:pt x="1975" y="772"/>
                    <a:pt x="1975" y="772"/>
                    <a:pt x="1975" y="772"/>
                  </a:cubicBezTo>
                  <a:cubicBezTo>
                    <a:pt x="1975" y="769"/>
                    <a:pt x="1975" y="766"/>
                    <a:pt x="1976" y="763"/>
                  </a:cubicBezTo>
                  <a:cubicBezTo>
                    <a:pt x="1976" y="763"/>
                    <a:pt x="1976" y="763"/>
                    <a:pt x="1976" y="763"/>
                  </a:cubicBezTo>
                  <a:cubicBezTo>
                    <a:pt x="1924" y="763"/>
                    <a:pt x="1924" y="763"/>
                    <a:pt x="1924" y="763"/>
                  </a:cubicBezTo>
                  <a:cubicBezTo>
                    <a:pt x="1923" y="784"/>
                    <a:pt x="1923" y="805"/>
                    <a:pt x="1922" y="826"/>
                  </a:cubicBezTo>
                  <a:cubicBezTo>
                    <a:pt x="1922" y="826"/>
                    <a:pt x="1922" y="826"/>
                    <a:pt x="1922" y="826"/>
                  </a:cubicBezTo>
                  <a:cubicBezTo>
                    <a:pt x="1970" y="826"/>
                    <a:pt x="1970" y="826"/>
                    <a:pt x="1970" y="826"/>
                  </a:cubicBezTo>
                  <a:close/>
                  <a:moveTo>
                    <a:pt x="17" y="829"/>
                  </a:moveTo>
                  <a:cubicBezTo>
                    <a:pt x="16" y="829"/>
                    <a:pt x="16" y="828"/>
                    <a:pt x="16" y="827"/>
                  </a:cubicBezTo>
                  <a:cubicBezTo>
                    <a:pt x="16" y="827"/>
                    <a:pt x="16" y="827"/>
                    <a:pt x="16" y="827"/>
                  </a:cubicBezTo>
                  <a:cubicBezTo>
                    <a:pt x="14" y="813"/>
                    <a:pt x="13" y="799"/>
                    <a:pt x="11" y="784"/>
                  </a:cubicBezTo>
                  <a:cubicBezTo>
                    <a:pt x="11" y="784"/>
                    <a:pt x="11" y="784"/>
                    <a:pt x="11" y="784"/>
                  </a:cubicBezTo>
                  <a:cubicBezTo>
                    <a:pt x="10" y="777"/>
                    <a:pt x="10" y="769"/>
                    <a:pt x="9" y="762"/>
                  </a:cubicBezTo>
                  <a:cubicBezTo>
                    <a:pt x="9" y="762"/>
                    <a:pt x="9" y="762"/>
                    <a:pt x="9" y="762"/>
                  </a:cubicBezTo>
                  <a:cubicBezTo>
                    <a:pt x="9" y="762"/>
                    <a:pt x="9" y="761"/>
                    <a:pt x="9" y="761"/>
                  </a:cubicBezTo>
                  <a:cubicBezTo>
                    <a:pt x="9" y="761"/>
                    <a:pt x="9" y="761"/>
                    <a:pt x="9" y="761"/>
                  </a:cubicBezTo>
                  <a:cubicBezTo>
                    <a:pt x="10" y="761"/>
                    <a:pt x="10" y="760"/>
                    <a:pt x="10" y="760"/>
                  </a:cubicBezTo>
                  <a:cubicBezTo>
                    <a:pt x="10" y="760"/>
                    <a:pt x="10" y="760"/>
                    <a:pt x="10" y="760"/>
                  </a:cubicBezTo>
                  <a:cubicBezTo>
                    <a:pt x="63" y="760"/>
                    <a:pt x="63" y="760"/>
                    <a:pt x="63" y="760"/>
                  </a:cubicBezTo>
                  <a:cubicBezTo>
                    <a:pt x="63" y="762"/>
                    <a:pt x="63" y="762"/>
                    <a:pt x="63" y="762"/>
                  </a:cubicBezTo>
                  <a:cubicBezTo>
                    <a:pt x="63" y="760"/>
                    <a:pt x="63" y="760"/>
                    <a:pt x="63" y="760"/>
                  </a:cubicBezTo>
                  <a:cubicBezTo>
                    <a:pt x="63" y="760"/>
                    <a:pt x="63" y="761"/>
                    <a:pt x="64" y="761"/>
                  </a:cubicBezTo>
                  <a:cubicBezTo>
                    <a:pt x="64" y="761"/>
                    <a:pt x="64" y="761"/>
                    <a:pt x="64" y="761"/>
                  </a:cubicBezTo>
                  <a:cubicBezTo>
                    <a:pt x="64" y="761"/>
                    <a:pt x="64" y="761"/>
                    <a:pt x="64" y="762"/>
                  </a:cubicBezTo>
                  <a:cubicBezTo>
                    <a:pt x="64" y="762"/>
                    <a:pt x="64" y="762"/>
                    <a:pt x="64" y="762"/>
                  </a:cubicBezTo>
                  <a:cubicBezTo>
                    <a:pt x="64" y="773"/>
                    <a:pt x="64" y="784"/>
                    <a:pt x="64" y="796"/>
                  </a:cubicBezTo>
                  <a:cubicBezTo>
                    <a:pt x="64" y="796"/>
                    <a:pt x="64" y="796"/>
                    <a:pt x="64" y="796"/>
                  </a:cubicBezTo>
                  <a:cubicBezTo>
                    <a:pt x="64" y="806"/>
                    <a:pt x="64" y="817"/>
                    <a:pt x="64" y="827"/>
                  </a:cubicBezTo>
                  <a:cubicBezTo>
                    <a:pt x="64" y="827"/>
                    <a:pt x="64" y="827"/>
                    <a:pt x="64" y="827"/>
                  </a:cubicBezTo>
                  <a:cubicBezTo>
                    <a:pt x="64" y="828"/>
                    <a:pt x="64" y="828"/>
                    <a:pt x="64" y="828"/>
                  </a:cubicBezTo>
                  <a:cubicBezTo>
                    <a:pt x="64" y="828"/>
                    <a:pt x="64" y="828"/>
                    <a:pt x="64" y="828"/>
                  </a:cubicBezTo>
                  <a:cubicBezTo>
                    <a:pt x="63" y="829"/>
                    <a:pt x="63" y="829"/>
                    <a:pt x="63" y="829"/>
                  </a:cubicBezTo>
                  <a:cubicBezTo>
                    <a:pt x="63" y="829"/>
                    <a:pt x="63" y="829"/>
                    <a:pt x="63" y="829"/>
                  </a:cubicBezTo>
                  <a:cubicBezTo>
                    <a:pt x="17" y="829"/>
                    <a:pt x="17" y="829"/>
                    <a:pt x="17" y="829"/>
                  </a:cubicBezTo>
                  <a:close/>
                  <a:moveTo>
                    <a:pt x="61" y="826"/>
                  </a:moveTo>
                  <a:cubicBezTo>
                    <a:pt x="61" y="816"/>
                    <a:pt x="61" y="806"/>
                    <a:pt x="61" y="796"/>
                  </a:cubicBezTo>
                  <a:cubicBezTo>
                    <a:pt x="61" y="796"/>
                    <a:pt x="61" y="796"/>
                    <a:pt x="61" y="796"/>
                  </a:cubicBezTo>
                  <a:cubicBezTo>
                    <a:pt x="61" y="785"/>
                    <a:pt x="61" y="774"/>
                    <a:pt x="61" y="763"/>
                  </a:cubicBezTo>
                  <a:cubicBezTo>
                    <a:pt x="61" y="763"/>
                    <a:pt x="61" y="763"/>
                    <a:pt x="61" y="763"/>
                  </a:cubicBezTo>
                  <a:cubicBezTo>
                    <a:pt x="12" y="763"/>
                    <a:pt x="12" y="763"/>
                    <a:pt x="12" y="763"/>
                  </a:cubicBezTo>
                  <a:cubicBezTo>
                    <a:pt x="13" y="770"/>
                    <a:pt x="13" y="777"/>
                    <a:pt x="14" y="784"/>
                  </a:cubicBezTo>
                  <a:cubicBezTo>
                    <a:pt x="14" y="784"/>
                    <a:pt x="14" y="784"/>
                    <a:pt x="14" y="784"/>
                  </a:cubicBezTo>
                  <a:cubicBezTo>
                    <a:pt x="16" y="798"/>
                    <a:pt x="17" y="812"/>
                    <a:pt x="18" y="826"/>
                  </a:cubicBezTo>
                  <a:cubicBezTo>
                    <a:pt x="18" y="826"/>
                    <a:pt x="18" y="826"/>
                    <a:pt x="18" y="826"/>
                  </a:cubicBezTo>
                  <a:cubicBezTo>
                    <a:pt x="61" y="826"/>
                    <a:pt x="61" y="826"/>
                    <a:pt x="61" y="826"/>
                  </a:cubicBezTo>
                  <a:close/>
                  <a:moveTo>
                    <a:pt x="1932" y="626"/>
                  </a:moveTo>
                  <a:cubicBezTo>
                    <a:pt x="1932" y="626"/>
                    <a:pt x="1931" y="625"/>
                    <a:pt x="1931" y="625"/>
                  </a:cubicBezTo>
                  <a:cubicBezTo>
                    <a:pt x="1931" y="625"/>
                    <a:pt x="1931" y="625"/>
                    <a:pt x="1931" y="625"/>
                  </a:cubicBezTo>
                  <a:cubicBezTo>
                    <a:pt x="1931" y="625"/>
                    <a:pt x="1931" y="624"/>
                    <a:pt x="1931" y="624"/>
                  </a:cubicBezTo>
                  <a:cubicBezTo>
                    <a:pt x="1931" y="624"/>
                    <a:pt x="1931" y="624"/>
                    <a:pt x="1931" y="624"/>
                  </a:cubicBezTo>
                  <a:cubicBezTo>
                    <a:pt x="1932" y="605"/>
                    <a:pt x="1934" y="585"/>
                    <a:pt x="1937" y="566"/>
                  </a:cubicBezTo>
                  <a:cubicBezTo>
                    <a:pt x="1937" y="566"/>
                    <a:pt x="1937" y="566"/>
                    <a:pt x="1937" y="566"/>
                  </a:cubicBezTo>
                  <a:cubicBezTo>
                    <a:pt x="1937" y="563"/>
                    <a:pt x="1937" y="561"/>
                    <a:pt x="1937" y="558"/>
                  </a:cubicBezTo>
                  <a:cubicBezTo>
                    <a:pt x="1937" y="558"/>
                    <a:pt x="1937" y="558"/>
                    <a:pt x="1937" y="558"/>
                  </a:cubicBezTo>
                  <a:cubicBezTo>
                    <a:pt x="1937" y="558"/>
                    <a:pt x="1938" y="557"/>
                    <a:pt x="1939" y="557"/>
                  </a:cubicBezTo>
                  <a:cubicBezTo>
                    <a:pt x="1939" y="557"/>
                    <a:pt x="1939" y="557"/>
                    <a:pt x="1939" y="557"/>
                  </a:cubicBezTo>
                  <a:cubicBezTo>
                    <a:pt x="1980" y="557"/>
                    <a:pt x="1980" y="557"/>
                    <a:pt x="1980" y="557"/>
                  </a:cubicBezTo>
                  <a:cubicBezTo>
                    <a:pt x="1981" y="557"/>
                    <a:pt x="1982" y="558"/>
                    <a:pt x="1982" y="559"/>
                  </a:cubicBezTo>
                  <a:cubicBezTo>
                    <a:pt x="1982" y="559"/>
                    <a:pt x="1982" y="559"/>
                    <a:pt x="1982" y="559"/>
                  </a:cubicBezTo>
                  <a:cubicBezTo>
                    <a:pt x="1983" y="580"/>
                    <a:pt x="1983" y="602"/>
                    <a:pt x="1984" y="624"/>
                  </a:cubicBezTo>
                  <a:cubicBezTo>
                    <a:pt x="1984" y="624"/>
                    <a:pt x="1984" y="624"/>
                    <a:pt x="1984" y="624"/>
                  </a:cubicBezTo>
                  <a:cubicBezTo>
                    <a:pt x="1984" y="624"/>
                    <a:pt x="1983" y="625"/>
                    <a:pt x="1983" y="625"/>
                  </a:cubicBezTo>
                  <a:cubicBezTo>
                    <a:pt x="1983" y="625"/>
                    <a:pt x="1983" y="625"/>
                    <a:pt x="1983" y="625"/>
                  </a:cubicBezTo>
                  <a:cubicBezTo>
                    <a:pt x="1983" y="625"/>
                    <a:pt x="1982" y="626"/>
                    <a:pt x="1982" y="626"/>
                  </a:cubicBezTo>
                  <a:cubicBezTo>
                    <a:pt x="1982" y="626"/>
                    <a:pt x="1982" y="626"/>
                    <a:pt x="1982" y="626"/>
                  </a:cubicBezTo>
                  <a:cubicBezTo>
                    <a:pt x="1932" y="626"/>
                    <a:pt x="1932" y="626"/>
                    <a:pt x="1932" y="626"/>
                  </a:cubicBezTo>
                  <a:close/>
                  <a:moveTo>
                    <a:pt x="1981" y="623"/>
                  </a:moveTo>
                  <a:cubicBezTo>
                    <a:pt x="1980" y="602"/>
                    <a:pt x="1980" y="581"/>
                    <a:pt x="1979" y="560"/>
                  </a:cubicBezTo>
                  <a:cubicBezTo>
                    <a:pt x="1979" y="560"/>
                    <a:pt x="1979" y="560"/>
                    <a:pt x="1979" y="560"/>
                  </a:cubicBezTo>
                  <a:cubicBezTo>
                    <a:pt x="1940" y="560"/>
                    <a:pt x="1940" y="560"/>
                    <a:pt x="1940" y="560"/>
                  </a:cubicBezTo>
                  <a:cubicBezTo>
                    <a:pt x="1940" y="562"/>
                    <a:pt x="1940" y="564"/>
                    <a:pt x="1939" y="566"/>
                  </a:cubicBezTo>
                  <a:cubicBezTo>
                    <a:pt x="1939" y="566"/>
                    <a:pt x="1939" y="566"/>
                    <a:pt x="1939" y="566"/>
                  </a:cubicBezTo>
                  <a:cubicBezTo>
                    <a:pt x="1937" y="585"/>
                    <a:pt x="1935" y="604"/>
                    <a:pt x="1934" y="623"/>
                  </a:cubicBezTo>
                  <a:cubicBezTo>
                    <a:pt x="1934" y="623"/>
                    <a:pt x="1934" y="623"/>
                    <a:pt x="1934" y="623"/>
                  </a:cubicBezTo>
                  <a:cubicBezTo>
                    <a:pt x="1981" y="623"/>
                    <a:pt x="1981" y="623"/>
                    <a:pt x="1981" y="623"/>
                  </a:cubicBezTo>
                  <a:close/>
                  <a:moveTo>
                    <a:pt x="2" y="626"/>
                  </a:moveTo>
                  <a:cubicBezTo>
                    <a:pt x="2" y="626"/>
                    <a:pt x="1" y="625"/>
                    <a:pt x="1" y="624"/>
                  </a:cubicBezTo>
                  <a:cubicBezTo>
                    <a:pt x="1" y="624"/>
                    <a:pt x="1" y="624"/>
                    <a:pt x="1" y="624"/>
                  </a:cubicBezTo>
                  <a:cubicBezTo>
                    <a:pt x="0" y="603"/>
                    <a:pt x="0" y="582"/>
                    <a:pt x="0" y="560"/>
                  </a:cubicBezTo>
                  <a:cubicBezTo>
                    <a:pt x="0" y="560"/>
                    <a:pt x="0" y="560"/>
                    <a:pt x="0" y="560"/>
                  </a:cubicBezTo>
                  <a:cubicBezTo>
                    <a:pt x="0" y="560"/>
                    <a:pt x="0" y="559"/>
                    <a:pt x="0" y="559"/>
                  </a:cubicBezTo>
                  <a:cubicBezTo>
                    <a:pt x="0" y="559"/>
                    <a:pt x="0" y="559"/>
                    <a:pt x="0" y="559"/>
                  </a:cubicBezTo>
                  <a:cubicBezTo>
                    <a:pt x="0" y="558"/>
                    <a:pt x="1" y="557"/>
                    <a:pt x="2" y="557"/>
                  </a:cubicBezTo>
                  <a:cubicBezTo>
                    <a:pt x="2" y="557"/>
                    <a:pt x="2" y="557"/>
                    <a:pt x="2" y="557"/>
                  </a:cubicBezTo>
                  <a:cubicBezTo>
                    <a:pt x="67" y="557"/>
                    <a:pt x="67" y="557"/>
                    <a:pt x="67" y="557"/>
                  </a:cubicBezTo>
                  <a:cubicBezTo>
                    <a:pt x="67" y="559"/>
                    <a:pt x="67" y="559"/>
                    <a:pt x="67" y="559"/>
                  </a:cubicBezTo>
                  <a:cubicBezTo>
                    <a:pt x="65" y="559"/>
                    <a:pt x="65" y="559"/>
                    <a:pt x="65" y="559"/>
                  </a:cubicBezTo>
                  <a:cubicBezTo>
                    <a:pt x="67" y="559"/>
                    <a:pt x="67" y="559"/>
                    <a:pt x="67" y="559"/>
                  </a:cubicBezTo>
                  <a:cubicBezTo>
                    <a:pt x="67" y="557"/>
                    <a:pt x="67" y="557"/>
                    <a:pt x="67" y="557"/>
                  </a:cubicBezTo>
                  <a:cubicBezTo>
                    <a:pt x="68" y="557"/>
                    <a:pt x="68" y="558"/>
                    <a:pt x="68" y="559"/>
                  </a:cubicBezTo>
                  <a:cubicBezTo>
                    <a:pt x="68" y="559"/>
                    <a:pt x="68" y="559"/>
                    <a:pt x="68" y="559"/>
                  </a:cubicBezTo>
                  <a:cubicBezTo>
                    <a:pt x="69" y="567"/>
                    <a:pt x="69" y="576"/>
                    <a:pt x="69" y="584"/>
                  </a:cubicBezTo>
                  <a:cubicBezTo>
                    <a:pt x="69" y="584"/>
                    <a:pt x="69" y="584"/>
                    <a:pt x="69" y="584"/>
                  </a:cubicBezTo>
                  <a:cubicBezTo>
                    <a:pt x="69" y="584"/>
                    <a:pt x="69" y="585"/>
                    <a:pt x="69" y="585"/>
                  </a:cubicBezTo>
                  <a:cubicBezTo>
                    <a:pt x="69" y="585"/>
                    <a:pt x="69" y="585"/>
                    <a:pt x="69" y="585"/>
                  </a:cubicBezTo>
                  <a:cubicBezTo>
                    <a:pt x="69" y="598"/>
                    <a:pt x="69" y="611"/>
                    <a:pt x="68" y="624"/>
                  </a:cubicBezTo>
                  <a:cubicBezTo>
                    <a:pt x="68" y="624"/>
                    <a:pt x="68" y="624"/>
                    <a:pt x="68" y="624"/>
                  </a:cubicBezTo>
                  <a:cubicBezTo>
                    <a:pt x="68" y="625"/>
                    <a:pt x="68" y="626"/>
                    <a:pt x="67" y="626"/>
                  </a:cubicBezTo>
                  <a:cubicBezTo>
                    <a:pt x="67" y="626"/>
                    <a:pt x="67" y="626"/>
                    <a:pt x="67" y="626"/>
                  </a:cubicBezTo>
                  <a:cubicBezTo>
                    <a:pt x="2" y="626"/>
                    <a:pt x="2" y="626"/>
                    <a:pt x="2" y="626"/>
                  </a:cubicBezTo>
                  <a:close/>
                  <a:moveTo>
                    <a:pt x="65" y="623"/>
                  </a:moveTo>
                  <a:cubicBezTo>
                    <a:pt x="66" y="610"/>
                    <a:pt x="66" y="598"/>
                    <a:pt x="66" y="585"/>
                  </a:cubicBezTo>
                  <a:cubicBezTo>
                    <a:pt x="66" y="585"/>
                    <a:pt x="66" y="585"/>
                    <a:pt x="66" y="585"/>
                  </a:cubicBezTo>
                  <a:cubicBezTo>
                    <a:pt x="66" y="585"/>
                    <a:pt x="66" y="584"/>
                    <a:pt x="66" y="584"/>
                  </a:cubicBezTo>
                  <a:cubicBezTo>
                    <a:pt x="66" y="584"/>
                    <a:pt x="66" y="584"/>
                    <a:pt x="66" y="584"/>
                  </a:cubicBezTo>
                  <a:cubicBezTo>
                    <a:pt x="66" y="576"/>
                    <a:pt x="66" y="568"/>
                    <a:pt x="65" y="560"/>
                  </a:cubicBezTo>
                  <a:cubicBezTo>
                    <a:pt x="65" y="560"/>
                    <a:pt x="65" y="560"/>
                    <a:pt x="65" y="560"/>
                  </a:cubicBezTo>
                  <a:cubicBezTo>
                    <a:pt x="3" y="560"/>
                    <a:pt x="3" y="560"/>
                    <a:pt x="3" y="560"/>
                  </a:cubicBezTo>
                  <a:cubicBezTo>
                    <a:pt x="3" y="560"/>
                    <a:pt x="3" y="560"/>
                    <a:pt x="3" y="560"/>
                  </a:cubicBezTo>
                  <a:cubicBezTo>
                    <a:pt x="3" y="560"/>
                    <a:pt x="3" y="560"/>
                    <a:pt x="3" y="560"/>
                  </a:cubicBezTo>
                  <a:cubicBezTo>
                    <a:pt x="3" y="581"/>
                    <a:pt x="3" y="602"/>
                    <a:pt x="4" y="623"/>
                  </a:cubicBezTo>
                  <a:cubicBezTo>
                    <a:pt x="4" y="623"/>
                    <a:pt x="4" y="623"/>
                    <a:pt x="4" y="623"/>
                  </a:cubicBezTo>
                  <a:cubicBezTo>
                    <a:pt x="65" y="623"/>
                    <a:pt x="65" y="623"/>
                    <a:pt x="65" y="623"/>
                  </a:cubicBezTo>
                  <a:close/>
                  <a:moveTo>
                    <a:pt x="1933" y="422"/>
                  </a:moveTo>
                  <a:cubicBezTo>
                    <a:pt x="1932" y="422"/>
                    <a:pt x="1932" y="422"/>
                    <a:pt x="1931" y="421"/>
                  </a:cubicBezTo>
                  <a:cubicBezTo>
                    <a:pt x="1931" y="421"/>
                    <a:pt x="1931" y="421"/>
                    <a:pt x="1931" y="421"/>
                  </a:cubicBezTo>
                  <a:cubicBezTo>
                    <a:pt x="1929" y="399"/>
                    <a:pt x="1927" y="378"/>
                    <a:pt x="1926" y="355"/>
                  </a:cubicBezTo>
                  <a:cubicBezTo>
                    <a:pt x="1926" y="355"/>
                    <a:pt x="1926" y="355"/>
                    <a:pt x="1926" y="355"/>
                  </a:cubicBezTo>
                  <a:cubicBezTo>
                    <a:pt x="1926" y="355"/>
                    <a:pt x="1926" y="355"/>
                    <a:pt x="1926" y="354"/>
                  </a:cubicBezTo>
                  <a:cubicBezTo>
                    <a:pt x="1926" y="354"/>
                    <a:pt x="1926" y="354"/>
                    <a:pt x="1926" y="354"/>
                  </a:cubicBezTo>
                  <a:cubicBezTo>
                    <a:pt x="1927" y="354"/>
                    <a:pt x="1927" y="354"/>
                    <a:pt x="1928" y="354"/>
                  </a:cubicBezTo>
                  <a:cubicBezTo>
                    <a:pt x="1928" y="354"/>
                    <a:pt x="1928" y="354"/>
                    <a:pt x="1928" y="354"/>
                  </a:cubicBezTo>
                  <a:cubicBezTo>
                    <a:pt x="1989" y="354"/>
                    <a:pt x="1989" y="354"/>
                    <a:pt x="1989" y="354"/>
                  </a:cubicBezTo>
                  <a:cubicBezTo>
                    <a:pt x="1989" y="354"/>
                    <a:pt x="1990" y="354"/>
                    <a:pt x="1990" y="354"/>
                  </a:cubicBezTo>
                  <a:cubicBezTo>
                    <a:pt x="1990" y="354"/>
                    <a:pt x="1990" y="354"/>
                    <a:pt x="1990" y="354"/>
                  </a:cubicBezTo>
                  <a:cubicBezTo>
                    <a:pt x="1990" y="355"/>
                    <a:pt x="1991" y="355"/>
                    <a:pt x="1991" y="355"/>
                  </a:cubicBezTo>
                  <a:cubicBezTo>
                    <a:pt x="1991" y="355"/>
                    <a:pt x="1991" y="355"/>
                    <a:pt x="1991" y="355"/>
                  </a:cubicBezTo>
                  <a:cubicBezTo>
                    <a:pt x="1988" y="377"/>
                    <a:pt x="1986" y="399"/>
                    <a:pt x="1984" y="421"/>
                  </a:cubicBezTo>
                  <a:cubicBezTo>
                    <a:pt x="1984" y="421"/>
                    <a:pt x="1984" y="421"/>
                    <a:pt x="1984" y="421"/>
                  </a:cubicBezTo>
                  <a:cubicBezTo>
                    <a:pt x="1984" y="422"/>
                    <a:pt x="1983" y="422"/>
                    <a:pt x="1982" y="422"/>
                  </a:cubicBezTo>
                  <a:cubicBezTo>
                    <a:pt x="1982" y="422"/>
                    <a:pt x="1982" y="422"/>
                    <a:pt x="1982" y="422"/>
                  </a:cubicBezTo>
                  <a:cubicBezTo>
                    <a:pt x="1933" y="422"/>
                    <a:pt x="1933" y="422"/>
                    <a:pt x="1933" y="422"/>
                  </a:cubicBezTo>
                  <a:close/>
                  <a:moveTo>
                    <a:pt x="1982" y="421"/>
                  </a:moveTo>
                  <a:cubicBezTo>
                    <a:pt x="1982" y="419"/>
                    <a:pt x="1982" y="419"/>
                    <a:pt x="1982" y="419"/>
                  </a:cubicBezTo>
                  <a:cubicBezTo>
                    <a:pt x="1982" y="421"/>
                    <a:pt x="1982" y="421"/>
                    <a:pt x="1982" y="421"/>
                  </a:cubicBezTo>
                  <a:close/>
                  <a:moveTo>
                    <a:pt x="1981" y="419"/>
                  </a:moveTo>
                  <a:cubicBezTo>
                    <a:pt x="1983" y="398"/>
                    <a:pt x="1985" y="378"/>
                    <a:pt x="1987" y="357"/>
                  </a:cubicBezTo>
                  <a:cubicBezTo>
                    <a:pt x="1987" y="357"/>
                    <a:pt x="1987" y="357"/>
                    <a:pt x="1987" y="357"/>
                  </a:cubicBezTo>
                  <a:cubicBezTo>
                    <a:pt x="1929" y="357"/>
                    <a:pt x="1929" y="357"/>
                    <a:pt x="1929" y="357"/>
                  </a:cubicBezTo>
                  <a:cubicBezTo>
                    <a:pt x="1930" y="378"/>
                    <a:pt x="1932" y="399"/>
                    <a:pt x="1934" y="419"/>
                  </a:cubicBezTo>
                  <a:cubicBezTo>
                    <a:pt x="1934" y="419"/>
                    <a:pt x="1934" y="419"/>
                    <a:pt x="1934" y="419"/>
                  </a:cubicBezTo>
                  <a:cubicBezTo>
                    <a:pt x="1981" y="419"/>
                    <a:pt x="1981" y="419"/>
                    <a:pt x="1981" y="419"/>
                  </a:cubicBezTo>
                  <a:close/>
                  <a:moveTo>
                    <a:pt x="5" y="422"/>
                  </a:moveTo>
                  <a:cubicBezTo>
                    <a:pt x="4" y="422"/>
                    <a:pt x="4" y="422"/>
                    <a:pt x="4" y="422"/>
                  </a:cubicBezTo>
                  <a:cubicBezTo>
                    <a:pt x="4" y="422"/>
                    <a:pt x="4" y="422"/>
                    <a:pt x="4" y="422"/>
                  </a:cubicBezTo>
                  <a:cubicBezTo>
                    <a:pt x="3" y="422"/>
                    <a:pt x="3" y="421"/>
                    <a:pt x="3" y="421"/>
                  </a:cubicBezTo>
                  <a:cubicBezTo>
                    <a:pt x="3" y="421"/>
                    <a:pt x="3" y="421"/>
                    <a:pt x="3" y="421"/>
                  </a:cubicBezTo>
                  <a:cubicBezTo>
                    <a:pt x="4" y="398"/>
                    <a:pt x="7" y="376"/>
                    <a:pt x="9" y="355"/>
                  </a:cubicBezTo>
                  <a:cubicBezTo>
                    <a:pt x="9" y="355"/>
                    <a:pt x="9" y="355"/>
                    <a:pt x="9" y="355"/>
                  </a:cubicBezTo>
                  <a:cubicBezTo>
                    <a:pt x="9" y="354"/>
                    <a:pt x="10" y="354"/>
                    <a:pt x="11" y="354"/>
                  </a:cubicBezTo>
                  <a:cubicBezTo>
                    <a:pt x="11" y="354"/>
                    <a:pt x="11" y="354"/>
                    <a:pt x="11" y="354"/>
                  </a:cubicBezTo>
                  <a:cubicBezTo>
                    <a:pt x="54" y="354"/>
                    <a:pt x="54" y="354"/>
                    <a:pt x="54" y="354"/>
                  </a:cubicBezTo>
                  <a:cubicBezTo>
                    <a:pt x="55" y="354"/>
                    <a:pt x="56" y="354"/>
                    <a:pt x="56" y="355"/>
                  </a:cubicBezTo>
                  <a:cubicBezTo>
                    <a:pt x="56" y="355"/>
                    <a:pt x="56" y="355"/>
                    <a:pt x="56" y="355"/>
                  </a:cubicBezTo>
                  <a:cubicBezTo>
                    <a:pt x="57" y="377"/>
                    <a:pt x="58" y="399"/>
                    <a:pt x="59" y="421"/>
                  </a:cubicBezTo>
                  <a:cubicBezTo>
                    <a:pt x="59" y="421"/>
                    <a:pt x="59" y="421"/>
                    <a:pt x="59" y="421"/>
                  </a:cubicBezTo>
                  <a:cubicBezTo>
                    <a:pt x="59" y="421"/>
                    <a:pt x="59" y="421"/>
                    <a:pt x="59" y="422"/>
                  </a:cubicBezTo>
                  <a:cubicBezTo>
                    <a:pt x="59" y="422"/>
                    <a:pt x="59" y="422"/>
                    <a:pt x="59" y="422"/>
                  </a:cubicBezTo>
                  <a:cubicBezTo>
                    <a:pt x="59" y="422"/>
                    <a:pt x="58" y="422"/>
                    <a:pt x="58" y="422"/>
                  </a:cubicBezTo>
                  <a:cubicBezTo>
                    <a:pt x="58" y="422"/>
                    <a:pt x="58" y="422"/>
                    <a:pt x="58" y="422"/>
                  </a:cubicBezTo>
                  <a:cubicBezTo>
                    <a:pt x="5" y="422"/>
                    <a:pt x="5" y="422"/>
                    <a:pt x="5" y="422"/>
                  </a:cubicBezTo>
                  <a:close/>
                  <a:moveTo>
                    <a:pt x="56" y="419"/>
                  </a:moveTo>
                  <a:cubicBezTo>
                    <a:pt x="55" y="399"/>
                    <a:pt x="54" y="378"/>
                    <a:pt x="53" y="357"/>
                  </a:cubicBezTo>
                  <a:cubicBezTo>
                    <a:pt x="53" y="357"/>
                    <a:pt x="53" y="357"/>
                    <a:pt x="53" y="357"/>
                  </a:cubicBezTo>
                  <a:cubicBezTo>
                    <a:pt x="12" y="357"/>
                    <a:pt x="12" y="357"/>
                    <a:pt x="12" y="357"/>
                  </a:cubicBezTo>
                  <a:cubicBezTo>
                    <a:pt x="10" y="377"/>
                    <a:pt x="7" y="398"/>
                    <a:pt x="6" y="419"/>
                  </a:cubicBezTo>
                  <a:cubicBezTo>
                    <a:pt x="6" y="419"/>
                    <a:pt x="6" y="419"/>
                    <a:pt x="6" y="419"/>
                  </a:cubicBezTo>
                  <a:cubicBezTo>
                    <a:pt x="56" y="419"/>
                    <a:pt x="56" y="419"/>
                    <a:pt x="56" y="419"/>
                  </a:cubicBezTo>
                  <a:close/>
                  <a:moveTo>
                    <a:pt x="11" y="357"/>
                  </a:moveTo>
                  <a:cubicBezTo>
                    <a:pt x="11" y="355"/>
                    <a:pt x="11" y="355"/>
                    <a:pt x="11" y="355"/>
                  </a:cubicBezTo>
                  <a:cubicBezTo>
                    <a:pt x="11" y="357"/>
                    <a:pt x="11" y="357"/>
                    <a:pt x="11" y="357"/>
                  </a:cubicBezTo>
                  <a:close/>
                  <a:moveTo>
                    <a:pt x="20" y="219"/>
                  </a:moveTo>
                  <a:cubicBezTo>
                    <a:pt x="19" y="219"/>
                    <a:pt x="18" y="218"/>
                    <a:pt x="18" y="218"/>
                  </a:cubicBezTo>
                  <a:cubicBezTo>
                    <a:pt x="18" y="218"/>
                    <a:pt x="18" y="218"/>
                    <a:pt x="18" y="218"/>
                  </a:cubicBezTo>
                  <a:cubicBezTo>
                    <a:pt x="18" y="210"/>
                    <a:pt x="17" y="202"/>
                    <a:pt x="16" y="194"/>
                  </a:cubicBezTo>
                  <a:cubicBezTo>
                    <a:pt x="16" y="194"/>
                    <a:pt x="16" y="194"/>
                    <a:pt x="16" y="194"/>
                  </a:cubicBezTo>
                  <a:cubicBezTo>
                    <a:pt x="13" y="179"/>
                    <a:pt x="12" y="165"/>
                    <a:pt x="12" y="152"/>
                  </a:cubicBezTo>
                  <a:cubicBezTo>
                    <a:pt x="12" y="152"/>
                    <a:pt x="12" y="152"/>
                    <a:pt x="12" y="152"/>
                  </a:cubicBezTo>
                  <a:cubicBezTo>
                    <a:pt x="12" y="152"/>
                    <a:pt x="12" y="151"/>
                    <a:pt x="13" y="151"/>
                  </a:cubicBezTo>
                  <a:cubicBezTo>
                    <a:pt x="13" y="151"/>
                    <a:pt x="13" y="151"/>
                    <a:pt x="13" y="151"/>
                  </a:cubicBezTo>
                  <a:cubicBezTo>
                    <a:pt x="13" y="151"/>
                    <a:pt x="13" y="150"/>
                    <a:pt x="14" y="150"/>
                  </a:cubicBezTo>
                  <a:cubicBezTo>
                    <a:pt x="14" y="150"/>
                    <a:pt x="14" y="150"/>
                    <a:pt x="14" y="150"/>
                  </a:cubicBezTo>
                  <a:cubicBezTo>
                    <a:pt x="76" y="150"/>
                    <a:pt x="76" y="150"/>
                    <a:pt x="76" y="150"/>
                  </a:cubicBezTo>
                  <a:cubicBezTo>
                    <a:pt x="77" y="150"/>
                    <a:pt x="77" y="151"/>
                    <a:pt x="77" y="151"/>
                  </a:cubicBezTo>
                  <a:cubicBezTo>
                    <a:pt x="77" y="151"/>
                    <a:pt x="77" y="151"/>
                    <a:pt x="77" y="151"/>
                  </a:cubicBezTo>
                  <a:cubicBezTo>
                    <a:pt x="78" y="152"/>
                    <a:pt x="78" y="152"/>
                    <a:pt x="78" y="153"/>
                  </a:cubicBezTo>
                  <a:cubicBezTo>
                    <a:pt x="78" y="153"/>
                    <a:pt x="78" y="153"/>
                    <a:pt x="78" y="153"/>
                  </a:cubicBezTo>
                  <a:cubicBezTo>
                    <a:pt x="70" y="172"/>
                    <a:pt x="65" y="194"/>
                    <a:pt x="61" y="218"/>
                  </a:cubicBezTo>
                  <a:cubicBezTo>
                    <a:pt x="61" y="218"/>
                    <a:pt x="61" y="218"/>
                    <a:pt x="61" y="218"/>
                  </a:cubicBezTo>
                  <a:cubicBezTo>
                    <a:pt x="61" y="218"/>
                    <a:pt x="60" y="219"/>
                    <a:pt x="60" y="219"/>
                  </a:cubicBezTo>
                  <a:cubicBezTo>
                    <a:pt x="60" y="219"/>
                    <a:pt x="60" y="219"/>
                    <a:pt x="60" y="219"/>
                  </a:cubicBezTo>
                  <a:cubicBezTo>
                    <a:pt x="20" y="219"/>
                    <a:pt x="20" y="219"/>
                    <a:pt x="20" y="219"/>
                  </a:cubicBezTo>
                  <a:close/>
                  <a:moveTo>
                    <a:pt x="58" y="216"/>
                  </a:moveTo>
                  <a:cubicBezTo>
                    <a:pt x="62" y="194"/>
                    <a:pt x="67" y="172"/>
                    <a:pt x="74" y="153"/>
                  </a:cubicBezTo>
                  <a:cubicBezTo>
                    <a:pt x="74" y="153"/>
                    <a:pt x="74" y="153"/>
                    <a:pt x="74" y="153"/>
                  </a:cubicBezTo>
                  <a:cubicBezTo>
                    <a:pt x="15" y="153"/>
                    <a:pt x="15" y="153"/>
                    <a:pt x="15" y="153"/>
                  </a:cubicBezTo>
                  <a:cubicBezTo>
                    <a:pt x="15" y="166"/>
                    <a:pt x="17" y="179"/>
                    <a:pt x="19" y="194"/>
                  </a:cubicBezTo>
                  <a:cubicBezTo>
                    <a:pt x="19" y="194"/>
                    <a:pt x="19" y="194"/>
                    <a:pt x="19" y="194"/>
                  </a:cubicBezTo>
                  <a:cubicBezTo>
                    <a:pt x="20" y="201"/>
                    <a:pt x="21" y="209"/>
                    <a:pt x="21" y="216"/>
                  </a:cubicBezTo>
                  <a:cubicBezTo>
                    <a:pt x="21" y="216"/>
                    <a:pt x="21" y="216"/>
                    <a:pt x="21" y="216"/>
                  </a:cubicBezTo>
                  <a:cubicBezTo>
                    <a:pt x="58" y="216"/>
                    <a:pt x="58" y="216"/>
                    <a:pt x="58" y="216"/>
                  </a:cubicBezTo>
                  <a:close/>
                  <a:moveTo>
                    <a:pt x="14" y="153"/>
                  </a:moveTo>
                  <a:cubicBezTo>
                    <a:pt x="14" y="152"/>
                    <a:pt x="14" y="152"/>
                    <a:pt x="14" y="152"/>
                  </a:cubicBezTo>
                  <a:cubicBezTo>
                    <a:pt x="14" y="153"/>
                    <a:pt x="14" y="153"/>
                    <a:pt x="14" y="153"/>
                  </a:cubicBezTo>
                  <a:close/>
                  <a:moveTo>
                    <a:pt x="1933" y="219"/>
                  </a:moveTo>
                  <a:cubicBezTo>
                    <a:pt x="1933" y="219"/>
                    <a:pt x="1932" y="219"/>
                    <a:pt x="1932" y="219"/>
                  </a:cubicBezTo>
                  <a:cubicBezTo>
                    <a:pt x="1932" y="219"/>
                    <a:pt x="1932" y="219"/>
                    <a:pt x="1932" y="219"/>
                  </a:cubicBezTo>
                  <a:cubicBezTo>
                    <a:pt x="1932" y="218"/>
                    <a:pt x="1932" y="218"/>
                    <a:pt x="1932" y="217"/>
                  </a:cubicBezTo>
                  <a:cubicBezTo>
                    <a:pt x="1932" y="217"/>
                    <a:pt x="1932" y="217"/>
                    <a:pt x="1932" y="217"/>
                  </a:cubicBezTo>
                  <a:cubicBezTo>
                    <a:pt x="1932" y="211"/>
                    <a:pt x="1932" y="205"/>
                    <a:pt x="1932" y="199"/>
                  </a:cubicBezTo>
                  <a:cubicBezTo>
                    <a:pt x="1932" y="199"/>
                    <a:pt x="1932" y="199"/>
                    <a:pt x="1932" y="199"/>
                  </a:cubicBezTo>
                  <a:cubicBezTo>
                    <a:pt x="1932" y="181"/>
                    <a:pt x="1931" y="165"/>
                    <a:pt x="1929" y="152"/>
                  </a:cubicBezTo>
                  <a:cubicBezTo>
                    <a:pt x="1929" y="152"/>
                    <a:pt x="1929" y="152"/>
                    <a:pt x="1929" y="152"/>
                  </a:cubicBezTo>
                  <a:cubicBezTo>
                    <a:pt x="1929" y="152"/>
                    <a:pt x="1929" y="151"/>
                    <a:pt x="1929" y="151"/>
                  </a:cubicBezTo>
                  <a:cubicBezTo>
                    <a:pt x="1929" y="151"/>
                    <a:pt x="1929" y="151"/>
                    <a:pt x="1929" y="151"/>
                  </a:cubicBezTo>
                  <a:cubicBezTo>
                    <a:pt x="1929" y="151"/>
                    <a:pt x="1930" y="150"/>
                    <a:pt x="1930" y="150"/>
                  </a:cubicBezTo>
                  <a:cubicBezTo>
                    <a:pt x="1930" y="150"/>
                    <a:pt x="1930" y="150"/>
                    <a:pt x="1930" y="150"/>
                  </a:cubicBezTo>
                  <a:cubicBezTo>
                    <a:pt x="1990" y="150"/>
                    <a:pt x="1990" y="150"/>
                    <a:pt x="1990" y="150"/>
                  </a:cubicBezTo>
                  <a:cubicBezTo>
                    <a:pt x="1991" y="150"/>
                    <a:pt x="1991" y="151"/>
                    <a:pt x="1991" y="152"/>
                  </a:cubicBezTo>
                  <a:cubicBezTo>
                    <a:pt x="1991" y="152"/>
                    <a:pt x="1991" y="152"/>
                    <a:pt x="1991" y="152"/>
                  </a:cubicBezTo>
                  <a:cubicBezTo>
                    <a:pt x="1995" y="174"/>
                    <a:pt x="1996" y="196"/>
                    <a:pt x="1997" y="217"/>
                  </a:cubicBezTo>
                  <a:cubicBezTo>
                    <a:pt x="1997" y="217"/>
                    <a:pt x="1997" y="217"/>
                    <a:pt x="1997" y="217"/>
                  </a:cubicBezTo>
                  <a:cubicBezTo>
                    <a:pt x="1997" y="218"/>
                    <a:pt x="1997" y="218"/>
                    <a:pt x="1996" y="219"/>
                  </a:cubicBezTo>
                  <a:cubicBezTo>
                    <a:pt x="1996" y="219"/>
                    <a:pt x="1996" y="219"/>
                    <a:pt x="1996" y="219"/>
                  </a:cubicBezTo>
                  <a:cubicBezTo>
                    <a:pt x="1996" y="219"/>
                    <a:pt x="1996" y="219"/>
                    <a:pt x="1995" y="219"/>
                  </a:cubicBezTo>
                  <a:cubicBezTo>
                    <a:pt x="1995" y="219"/>
                    <a:pt x="1995" y="219"/>
                    <a:pt x="1995" y="219"/>
                  </a:cubicBezTo>
                  <a:cubicBezTo>
                    <a:pt x="1933" y="219"/>
                    <a:pt x="1933" y="219"/>
                    <a:pt x="1933" y="219"/>
                  </a:cubicBezTo>
                  <a:close/>
                  <a:moveTo>
                    <a:pt x="1994" y="216"/>
                  </a:moveTo>
                  <a:cubicBezTo>
                    <a:pt x="1993" y="196"/>
                    <a:pt x="1992" y="174"/>
                    <a:pt x="1988" y="153"/>
                  </a:cubicBezTo>
                  <a:cubicBezTo>
                    <a:pt x="1988" y="153"/>
                    <a:pt x="1988" y="153"/>
                    <a:pt x="1988" y="153"/>
                  </a:cubicBezTo>
                  <a:cubicBezTo>
                    <a:pt x="1932" y="153"/>
                    <a:pt x="1932" y="153"/>
                    <a:pt x="1932" y="153"/>
                  </a:cubicBezTo>
                  <a:cubicBezTo>
                    <a:pt x="1934" y="166"/>
                    <a:pt x="1935" y="182"/>
                    <a:pt x="1935" y="199"/>
                  </a:cubicBezTo>
                  <a:cubicBezTo>
                    <a:pt x="1935" y="199"/>
                    <a:pt x="1935" y="199"/>
                    <a:pt x="1935" y="199"/>
                  </a:cubicBezTo>
                  <a:cubicBezTo>
                    <a:pt x="1935" y="204"/>
                    <a:pt x="1935" y="210"/>
                    <a:pt x="1935" y="216"/>
                  </a:cubicBezTo>
                  <a:cubicBezTo>
                    <a:pt x="1935" y="216"/>
                    <a:pt x="1935" y="216"/>
                    <a:pt x="1935" y="216"/>
                  </a:cubicBezTo>
                  <a:cubicBezTo>
                    <a:pt x="1994" y="216"/>
                    <a:pt x="1994" y="216"/>
                    <a:pt x="1994" y="216"/>
                  </a:cubicBezTo>
                  <a:close/>
                  <a:moveTo>
                    <a:pt x="565" y="80"/>
                  </a:moveTo>
                  <a:cubicBezTo>
                    <a:pt x="564" y="80"/>
                    <a:pt x="563" y="79"/>
                    <a:pt x="563" y="78"/>
                  </a:cubicBezTo>
                  <a:cubicBezTo>
                    <a:pt x="563" y="78"/>
                    <a:pt x="563" y="78"/>
                    <a:pt x="563" y="78"/>
                  </a:cubicBezTo>
                  <a:cubicBezTo>
                    <a:pt x="563" y="3"/>
                    <a:pt x="563" y="3"/>
                    <a:pt x="563" y="3"/>
                  </a:cubicBezTo>
                  <a:cubicBezTo>
                    <a:pt x="563" y="2"/>
                    <a:pt x="564" y="2"/>
                    <a:pt x="565" y="2"/>
                  </a:cubicBezTo>
                  <a:cubicBezTo>
                    <a:pt x="565" y="2"/>
                    <a:pt x="565" y="2"/>
                    <a:pt x="565" y="2"/>
                  </a:cubicBezTo>
                  <a:cubicBezTo>
                    <a:pt x="587" y="1"/>
                    <a:pt x="608" y="0"/>
                    <a:pt x="630" y="0"/>
                  </a:cubicBezTo>
                  <a:cubicBezTo>
                    <a:pt x="630" y="0"/>
                    <a:pt x="630" y="0"/>
                    <a:pt x="630" y="0"/>
                  </a:cubicBezTo>
                  <a:cubicBezTo>
                    <a:pt x="631" y="0"/>
                    <a:pt x="631" y="0"/>
                    <a:pt x="632" y="1"/>
                  </a:cubicBezTo>
                  <a:cubicBezTo>
                    <a:pt x="632" y="1"/>
                    <a:pt x="632" y="1"/>
                    <a:pt x="632" y="1"/>
                  </a:cubicBezTo>
                  <a:cubicBezTo>
                    <a:pt x="632" y="1"/>
                    <a:pt x="632" y="1"/>
                    <a:pt x="632" y="2"/>
                  </a:cubicBezTo>
                  <a:cubicBezTo>
                    <a:pt x="632" y="2"/>
                    <a:pt x="632" y="2"/>
                    <a:pt x="632" y="2"/>
                  </a:cubicBezTo>
                  <a:cubicBezTo>
                    <a:pt x="632" y="77"/>
                    <a:pt x="632" y="77"/>
                    <a:pt x="632" y="77"/>
                  </a:cubicBezTo>
                  <a:cubicBezTo>
                    <a:pt x="632" y="78"/>
                    <a:pt x="631" y="78"/>
                    <a:pt x="631" y="78"/>
                  </a:cubicBezTo>
                  <a:cubicBezTo>
                    <a:pt x="631" y="78"/>
                    <a:pt x="631" y="78"/>
                    <a:pt x="631" y="78"/>
                  </a:cubicBezTo>
                  <a:cubicBezTo>
                    <a:pt x="624" y="79"/>
                    <a:pt x="617" y="79"/>
                    <a:pt x="610" y="79"/>
                  </a:cubicBezTo>
                  <a:cubicBezTo>
                    <a:pt x="610" y="79"/>
                    <a:pt x="610" y="79"/>
                    <a:pt x="610" y="79"/>
                  </a:cubicBezTo>
                  <a:cubicBezTo>
                    <a:pt x="610" y="78"/>
                    <a:pt x="610" y="78"/>
                    <a:pt x="610" y="78"/>
                  </a:cubicBezTo>
                  <a:cubicBezTo>
                    <a:pt x="610" y="79"/>
                    <a:pt x="610" y="79"/>
                    <a:pt x="610" y="79"/>
                  </a:cubicBezTo>
                  <a:cubicBezTo>
                    <a:pt x="601" y="80"/>
                    <a:pt x="592" y="80"/>
                    <a:pt x="582" y="80"/>
                  </a:cubicBezTo>
                  <a:cubicBezTo>
                    <a:pt x="582" y="80"/>
                    <a:pt x="582" y="80"/>
                    <a:pt x="582" y="80"/>
                  </a:cubicBezTo>
                  <a:cubicBezTo>
                    <a:pt x="576" y="80"/>
                    <a:pt x="571" y="80"/>
                    <a:pt x="565" y="80"/>
                  </a:cubicBezTo>
                  <a:close/>
                  <a:moveTo>
                    <a:pt x="582" y="77"/>
                  </a:moveTo>
                  <a:cubicBezTo>
                    <a:pt x="591" y="77"/>
                    <a:pt x="601" y="77"/>
                    <a:pt x="610" y="76"/>
                  </a:cubicBezTo>
                  <a:cubicBezTo>
                    <a:pt x="610" y="76"/>
                    <a:pt x="610" y="76"/>
                    <a:pt x="610" y="76"/>
                  </a:cubicBezTo>
                  <a:cubicBezTo>
                    <a:pt x="616" y="76"/>
                    <a:pt x="623" y="76"/>
                    <a:pt x="629" y="75"/>
                  </a:cubicBezTo>
                  <a:cubicBezTo>
                    <a:pt x="629" y="75"/>
                    <a:pt x="629" y="75"/>
                    <a:pt x="629" y="75"/>
                  </a:cubicBezTo>
                  <a:cubicBezTo>
                    <a:pt x="629" y="3"/>
                    <a:pt x="629" y="3"/>
                    <a:pt x="629" y="3"/>
                  </a:cubicBezTo>
                  <a:cubicBezTo>
                    <a:pt x="608" y="3"/>
                    <a:pt x="587" y="4"/>
                    <a:pt x="566" y="4"/>
                  </a:cubicBezTo>
                  <a:cubicBezTo>
                    <a:pt x="566" y="4"/>
                    <a:pt x="566" y="4"/>
                    <a:pt x="566" y="4"/>
                  </a:cubicBezTo>
                  <a:cubicBezTo>
                    <a:pt x="566" y="77"/>
                    <a:pt x="566" y="77"/>
                    <a:pt x="566" y="77"/>
                  </a:cubicBezTo>
                  <a:cubicBezTo>
                    <a:pt x="572" y="77"/>
                    <a:pt x="577" y="77"/>
                    <a:pt x="582" y="77"/>
                  </a:cubicBezTo>
                  <a:close/>
                  <a:moveTo>
                    <a:pt x="158" y="77"/>
                  </a:moveTo>
                  <a:cubicBezTo>
                    <a:pt x="157" y="77"/>
                    <a:pt x="157" y="76"/>
                    <a:pt x="157" y="76"/>
                  </a:cubicBezTo>
                  <a:cubicBezTo>
                    <a:pt x="157" y="76"/>
                    <a:pt x="157" y="76"/>
                    <a:pt x="157" y="76"/>
                  </a:cubicBezTo>
                  <a:cubicBezTo>
                    <a:pt x="157" y="13"/>
                    <a:pt x="157" y="13"/>
                    <a:pt x="157" y="13"/>
                  </a:cubicBezTo>
                  <a:cubicBezTo>
                    <a:pt x="157" y="12"/>
                    <a:pt x="158" y="11"/>
                    <a:pt x="158" y="11"/>
                  </a:cubicBezTo>
                  <a:cubicBezTo>
                    <a:pt x="158" y="11"/>
                    <a:pt x="158" y="11"/>
                    <a:pt x="158" y="11"/>
                  </a:cubicBezTo>
                  <a:cubicBezTo>
                    <a:pt x="161" y="11"/>
                    <a:pt x="163" y="11"/>
                    <a:pt x="166" y="11"/>
                  </a:cubicBezTo>
                  <a:cubicBezTo>
                    <a:pt x="166" y="11"/>
                    <a:pt x="166" y="11"/>
                    <a:pt x="166" y="11"/>
                  </a:cubicBezTo>
                  <a:cubicBezTo>
                    <a:pt x="183" y="11"/>
                    <a:pt x="203" y="12"/>
                    <a:pt x="224" y="12"/>
                  </a:cubicBezTo>
                  <a:cubicBezTo>
                    <a:pt x="224" y="12"/>
                    <a:pt x="224" y="12"/>
                    <a:pt x="224" y="12"/>
                  </a:cubicBezTo>
                  <a:cubicBezTo>
                    <a:pt x="224" y="14"/>
                    <a:pt x="224" y="14"/>
                    <a:pt x="224" y="14"/>
                  </a:cubicBezTo>
                  <a:cubicBezTo>
                    <a:pt x="224" y="12"/>
                    <a:pt x="224" y="12"/>
                    <a:pt x="224" y="12"/>
                  </a:cubicBezTo>
                  <a:cubicBezTo>
                    <a:pt x="225" y="12"/>
                    <a:pt x="225" y="13"/>
                    <a:pt x="225" y="14"/>
                  </a:cubicBezTo>
                  <a:cubicBezTo>
                    <a:pt x="225" y="14"/>
                    <a:pt x="225" y="14"/>
                    <a:pt x="225" y="14"/>
                  </a:cubicBezTo>
                  <a:cubicBezTo>
                    <a:pt x="225" y="63"/>
                    <a:pt x="225" y="63"/>
                    <a:pt x="225" y="63"/>
                  </a:cubicBezTo>
                  <a:cubicBezTo>
                    <a:pt x="225" y="64"/>
                    <a:pt x="225" y="64"/>
                    <a:pt x="224" y="64"/>
                  </a:cubicBezTo>
                  <a:cubicBezTo>
                    <a:pt x="224" y="64"/>
                    <a:pt x="224" y="64"/>
                    <a:pt x="224" y="64"/>
                  </a:cubicBezTo>
                  <a:cubicBezTo>
                    <a:pt x="201" y="66"/>
                    <a:pt x="179" y="70"/>
                    <a:pt x="159" y="77"/>
                  </a:cubicBezTo>
                  <a:cubicBezTo>
                    <a:pt x="159" y="77"/>
                    <a:pt x="159" y="77"/>
                    <a:pt x="159" y="77"/>
                  </a:cubicBezTo>
                  <a:cubicBezTo>
                    <a:pt x="159" y="77"/>
                    <a:pt x="159" y="77"/>
                    <a:pt x="158" y="77"/>
                  </a:cubicBezTo>
                  <a:cubicBezTo>
                    <a:pt x="158" y="77"/>
                    <a:pt x="158" y="77"/>
                    <a:pt x="158" y="77"/>
                  </a:cubicBezTo>
                  <a:cubicBezTo>
                    <a:pt x="158" y="77"/>
                    <a:pt x="158" y="77"/>
                    <a:pt x="158" y="77"/>
                  </a:cubicBezTo>
                  <a:close/>
                  <a:moveTo>
                    <a:pt x="160" y="74"/>
                  </a:moveTo>
                  <a:cubicBezTo>
                    <a:pt x="179" y="67"/>
                    <a:pt x="201" y="64"/>
                    <a:pt x="222" y="61"/>
                  </a:cubicBezTo>
                  <a:cubicBezTo>
                    <a:pt x="222" y="61"/>
                    <a:pt x="222" y="61"/>
                    <a:pt x="222" y="61"/>
                  </a:cubicBezTo>
                  <a:cubicBezTo>
                    <a:pt x="222" y="15"/>
                    <a:pt x="222" y="15"/>
                    <a:pt x="222" y="15"/>
                  </a:cubicBezTo>
                  <a:cubicBezTo>
                    <a:pt x="202" y="15"/>
                    <a:pt x="183" y="14"/>
                    <a:pt x="166" y="14"/>
                  </a:cubicBezTo>
                  <a:cubicBezTo>
                    <a:pt x="166" y="14"/>
                    <a:pt x="166" y="14"/>
                    <a:pt x="166" y="14"/>
                  </a:cubicBezTo>
                  <a:cubicBezTo>
                    <a:pt x="164" y="14"/>
                    <a:pt x="162" y="14"/>
                    <a:pt x="160" y="14"/>
                  </a:cubicBezTo>
                  <a:cubicBezTo>
                    <a:pt x="160" y="14"/>
                    <a:pt x="160" y="14"/>
                    <a:pt x="160" y="14"/>
                  </a:cubicBezTo>
                  <a:cubicBezTo>
                    <a:pt x="160" y="74"/>
                    <a:pt x="160" y="74"/>
                    <a:pt x="160" y="74"/>
                  </a:cubicBezTo>
                  <a:close/>
                  <a:moveTo>
                    <a:pt x="1850" y="77"/>
                  </a:moveTo>
                  <a:cubicBezTo>
                    <a:pt x="1829" y="71"/>
                    <a:pt x="1807" y="69"/>
                    <a:pt x="1785" y="68"/>
                  </a:cubicBezTo>
                  <a:cubicBezTo>
                    <a:pt x="1785" y="68"/>
                    <a:pt x="1785" y="68"/>
                    <a:pt x="1785" y="68"/>
                  </a:cubicBezTo>
                  <a:cubicBezTo>
                    <a:pt x="1784" y="68"/>
                    <a:pt x="1783" y="67"/>
                    <a:pt x="1783" y="66"/>
                  </a:cubicBezTo>
                  <a:cubicBezTo>
                    <a:pt x="1783" y="66"/>
                    <a:pt x="1783" y="66"/>
                    <a:pt x="1783" y="66"/>
                  </a:cubicBezTo>
                  <a:cubicBezTo>
                    <a:pt x="1783" y="14"/>
                    <a:pt x="1783" y="14"/>
                    <a:pt x="1783" y="14"/>
                  </a:cubicBezTo>
                  <a:cubicBezTo>
                    <a:pt x="1783" y="13"/>
                    <a:pt x="1784" y="13"/>
                    <a:pt x="1785" y="13"/>
                  </a:cubicBezTo>
                  <a:cubicBezTo>
                    <a:pt x="1785" y="13"/>
                    <a:pt x="1785" y="13"/>
                    <a:pt x="1785" y="13"/>
                  </a:cubicBezTo>
                  <a:cubicBezTo>
                    <a:pt x="1790" y="12"/>
                    <a:pt x="1796" y="12"/>
                    <a:pt x="1802" y="12"/>
                  </a:cubicBezTo>
                  <a:cubicBezTo>
                    <a:pt x="1802" y="12"/>
                    <a:pt x="1802" y="12"/>
                    <a:pt x="1802" y="12"/>
                  </a:cubicBezTo>
                  <a:cubicBezTo>
                    <a:pt x="1818" y="12"/>
                    <a:pt x="1834" y="13"/>
                    <a:pt x="1850" y="15"/>
                  </a:cubicBezTo>
                  <a:cubicBezTo>
                    <a:pt x="1850" y="15"/>
                    <a:pt x="1850" y="15"/>
                    <a:pt x="1850" y="15"/>
                  </a:cubicBezTo>
                  <a:cubicBezTo>
                    <a:pt x="1850" y="16"/>
                    <a:pt x="1850" y="16"/>
                    <a:pt x="1850" y="16"/>
                  </a:cubicBezTo>
                  <a:cubicBezTo>
                    <a:pt x="1850" y="15"/>
                    <a:pt x="1850" y="15"/>
                    <a:pt x="1850" y="15"/>
                  </a:cubicBezTo>
                  <a:cubicBezTo>
                    <a:pt x="1851" y="15"/>
                    <a:pt x="1852" y="15"/>
                    <a:pt x="1852" y="16"/>
                  </a:cubicBezTo>
                  <a:cubicBezTo>
                    <a:pt x="1852" y="16"/>
                    <a:pt x="1852" y="16"/>
                    <a:pt x="1852" y="16"/>
                  </a:cubicBezTo>
                  <a:cubicBezTo>
                    <a:pt x="1852" y="76"/>
                    <a:pt x="1852" y="76"/>
                    <a:pt x="1852" y="76"/>
                  </a:cubicBezTo>
                  <a:cubicBezTo>
                    <a:pt x="1852" y="76"/>
                    <a:pt x="1851" y="76"/>
                    <a:pt x="1851" y="77"/>
                  </a:cubicBezTo>
                  <a:cubicBezTo>
                    <a:pt x="1851" y="77"/>
                    <a:pt x="1851" y="77"/>
                    <a:pt x="1851" y="77"/>
                  </a:cubicBezTo>
                  <a:cubicBezTo>
                    <a:pt x="1851" y="77"/>
                    <a:pt x="1850" y="77"/>
                    <a:pt x="1850" y="77"/>
                  </a:cubicBezTo>
                  <a:cubicBezTo>
                    <a:pt x="1850" y="77"/>
                    <a:pt x="1850" y="77"/>
                    <a:pt x="1850" y="77"/>
                  </a:cubicBezTo>
                  <a:cubicBezTo>
                    <a:pt x="1850" y="77"/>
                    <a:pt x="1850" y="77"/>
                    <a:pt x="1850" y="77"/>
                  </a:cubicBezTo>
                  <a:close/>
                  <a:moveTo>
                    <a:pt x="1849" y="74"/>
                  </a:moveTo>
                  <a:cubicBezTo>
                    <a:pt x="1849" y="18"/>
                    <a:pt x="1849" y="18"/>
                    <a:pt x="1849" y="18"/>
                  </a:cubicBezTo>
                  <a:cubicBezTo>
                    <a:pt x="1833" y="16"/>
                    <a:pt x="1817" y="15"/>
                    <a:pt x="1802" y="15"/>
                  </a:cubicBezTo>
                  <a:cubicBezTo>
                    <a:pt x="1802" y="15"/>
                    <a:pt x="1802" y="15"/>
                    <a:pt x="1802" y="15"/>
                  </a:cubicBezTo>
                  <a:cubicBezTo>
                    <a:pt x="1797" y="15"/>
                    <a:pt x="1791" y="15"/>
                    <a:pt x="1786" y="16"/>
                  </a:cubicBezTo>
                  <a:cubicBezTo>
                    <a:pt x="1786" y="16"/>
                    <a:pt x="1786" y="16"/>
                    <a:pt x="1786" y="16"/>
                  </a:cubicBezTo>
                  <a:cubicBezTo>
                    <a:pt x="1786" y="65"/>
                    <a:pt x="1786" y="65"/>
                    <a:pt x="1786" y="65"/>
                  </a:cubicBezTo>
                  <a:cubicBezTo>
                    <a:pt x="1808" y="66"/>
                    <a:pt x="1829" y="68"/>
                    <a:pt x="1849" y="74"/>
                  </a:cubicBezTo>
                  <a:close/>
                  <a:moveTo>
                    <a:pt x="1444" y="74"/>
                  </a:moveTo>
                  <a:cubicBezTo>
                    <a:pt x="1423" y="73"/>
                    <a:pt x="1402" y="72"/>
                    <a:pt x="1378" y="70"/>
                  </a:cubicBezTo>
                  <a:cubicBezTo>
                    <a:pt x="1378" y="70"/>
                    <a:pt x="1378" y="70"/>
                    <a:pt x="1378" y="70"/>
                  </a:cubicBezTo>
                  <a:cubicBezTo>
                    <a:pt x="1377" y="70"/>
                    <a:pt x="1377" y="69"/>
                    <a:pt x="1377" y="69"/>
                  </a:cubicBezTo>
                  <a:cubicBezTo>
                    <a:pt x="1377" y="69"/>
                    <a:pt x="1377" y="69"/>
                    <a:pt x="1377" y="69"/>
                  </a:cubicBezTo>
                  <a:cubicBezTo>
                    <a:pt x="1377" y="23"/>
                    <a:pt x="1377" y="23"/>
                    <a:pt x="1377" y="23"/>
                  </a:cubicBezTo>
                  <a:cubicBezTo>
                    <a:pt x="1377" y="23"/>
                    <a:pt x="1377" y="22"/>
                    <a:pt x="1377" y="22"/>
                  </a:cubicBezTo>
                  <a:cubicBezTo>
                    <a:pt x="1377" y="22"/>
                    <a:pt x="1377" y="22"/>
                    <a:pt x="1377" y="22"/>
                  </a:cubicBezTo>
                  <a:cubicBezTo>
                    <a:pt x="1377" y="22"/>
                    <a:pt x="1378" y="22"/>
                    <a:pt x="1378" y="22"/>
                  </a:cubicBezTo>
                  <a:cubicBezTo>
                    <a:pt x="1378" y="22"/>
                    <a:pt x="1378" y="22"/>
                    <a:pt x="1378" y="22"/>
                  </a:cubicBezTo>
                  <a:cubicBezTo>
                    <a:pt x="1400" y="22"/>
                    <a:pt x="1422" y="23"/>
                    <a:pt x="1444" y="23"/>
                  </a:cubicBezTo>
                  <a:cubicBezTo>
                    <a:pt x="1444" y="23"/>
                    <a:pt x="1444" y="23"/>
                    <a:pt x="1444" y="23"/>
                  </a:cubicBezTo>
                  <a:cubicBezTo>
                    <a:pt x="1444" y="24"/>
                    <a:pt x="1444" y="24"/>
                    <a:pt x="1444" y="24"/>
                  </a:cubicBezTo>
                  <a:cubicBezTo>
                    <a:pt x="1444" y="23"/>
                    <a:pt x="1444" y="23"/>
                    <a:pt x="1444" y="23"/>
                  </a:cubicBezTo>
                  <a:cubicBezTo>
                    <a:pt x="1444" y="23"/>
                    <a:pt x="1445" y="24"/>
                    <a:pt x="1445" y="24"/>
                  </a:cubicBezTo>
                  <a:cubicBezTo>
                    <a:pt x="1445" y="24"/>
                    <a:pt x="1445" y="24"/>
                    <a:pt x="1445" y="24"/>
                  </a:cubicBezTo>
                  <a:cubicBezTo>
                    <a:pt x="1445" y="72"/>
                    <a:pt x="1445" y="72"/>
                    <a:pt x="1445" y="72"/>
                  </a:cubicBezTo>
                  <a:cubicBezTo>
                    <a:pt x="1445" y="73"/>
                    <a:pt x="1445" y="73"/>
                    <a:pt x="1445" y="73"/>
                  </a:cubicBezTo>
                  <a:cubicBezTo>
                    <a:pt x="1445" y="73"/>
                    <a:pt x="1445" y="73"/>
                    <a:pt x="1445" y="73"/>
                  </a:cubicBezTo>
                  <a:cubicBezTo>
                    <a:pt x="1444" y="74"/>
                    <a:pt x="1444" y="74"/>
                    <a:pt x="1444" y="74"/>
                  </a:cubicBezTo>
                  <a:cubicBezTo>
                    <a:pt x="1444" y="74"/>
                    <a:pt x="1444" y="74"/>
                    <a:pt x="1444" y="74"/>
                  </a:cubicBezTo>
                  <a:cubicBezTo>
                    <a:pt x="1444" y="74"/>
                    <a:pt x="1444" y="74"/>
                    <a:pt x="1444" y="74"/>
                  </a:cubicBezTo>
                  <a:close/>
                  <a:moveTo>
                    <a:pt x="1442" y="71"/>
                  </a:moveTo>
                  <a:cubicBezTo>
                    <a:pt x="1442" y="26"/>
                    <a:pt x="1442" y="26"/>
                    <a:pt x="1442" y="26"/>
                  </a:cubicBezTo>
                  <a:cubicBezTo>
                    <a:pt x="1421" y="26"/>
                    <a:pt x="1400" y="25"/>
                    <a:pt x="1380" y="25"/>
                  </a:cubicBezTo>
                  <a:cubicBezTo>
                    <a:pt x="1380" y="25"/>
                    <a:pt x="1380" y="25"/>
                    <a:pt x="1380" y="25"/>
                  </a:cubicBezTo>
                  <a:cubicBezTo>
                    <a:pt x="1380" y="67"/>
                    <a:pt x="1380" y="67"/>
                    <a:pt x="1380" y="67"/>
                  </a:cubicBezTo>
                  <a:cubicBezTo>
                    <a:pt x="1402" y="69"/>
                    <a:pt x="1423" y="70"/>
                    <a:pt x="1442" y="71"/>
                  </a:cubicBezTo>
                  <a:close/>
                  <a:moveTo>
                    <a:pt x="427" y="71"/>
                  </a:moveTo>
                  <a:cubicBezTo>
                    <a:pt x="405" y="69"/>
                    <a:pt x="383" y="67"/>
                    <a:pt x="362" y="65"/>
                  </a:cubicBezTo>
                  <a:cubicBezTo>
                    <a:pt x="362" y="65"/>
                    <a:pt x="362" y="65"/>
                    <a:pt x="362" y="65"/>
                  </a:cubicBezTo>
                  <a:cubicBezTo>
                    <a:pt x="361" y="65"/>
                    <a:pt x="360" y="65"/>
                    <a:pt x="360" y="64"/>
                  </a:cubicBezTo>
                  <a:cubicBezTo>
                    <a:pt x="360" y="64"/>
                    <a:pt x="360" y="64"/>
                    <a:pt x="360" y="64"/>
                  </a:cubicBezTo>
                  <a:cubicBezTo>
                    <a:pt x="360" y="16"/>
                    <a:pt x="360" y="16"/>
                    <a:pt x="360" y="16"/>
                  </a:cubicBezTo>
                  <a:cubicBezTo>
                    <a:pt x="360" y="15"/>
                    <a:pt x="361" y="14"/>
                    <a:pt x="362" y="14"/>
                  </a:cubicBezTo>
                  <a:cubicBezTo>
                    <a:pt x="362" y="14"/>
                    <a:pt x="362" y="14"/>
                    <a:pt x="362" y="14"/>
                  </a:cubicBezTo>
                  <a:cubicBezTo>
                    <a:pt x="363" y="14"/>
                    <a:pt x="365" y="14"/>
                    <a:pt x="366" y="14"/>
                  </a:cubicBezTo>
                  <a:cubicBezTo>
                    <a:pt x="366" y="14"/>
                    <a:pt x="366" y="14"/>
                    <a:pt x="366" y="14"/>
                  </a:cubicBezTo>
                  <a:cubicBezTo>
                    <a:pt x="388" y="12"/>
                    <a:pt x="408" y="10"/>
                    <a:pt x="427" y="9"/>
                  </a:cubicBezTo>
                  <a:cubicBezTo>
                    <a:pt x="427" y="9"/>
                    <a:pt x="427" y="9"/>
                    <a:pt x="427" y="9"/>
                  </a:cubicBezTo>
                  <a:cubicBezTo>
                    <a:pt x="427" y="9"/>
                    <a:pt x="428" y="9"/>
                    <a:pt x="428" y="9"/>
                  </a:cubicBezTo>
                  <a:cubicBezTo>
                    <a:pt x="428" y="9"/>
                    <a:pt x="428" y="9"/>
                    <a:pt x="428" y="9"/>
                  </a:cubicBezTo>
                  <a:cubicBezTo>
                    <a:pt x="429" y="9"/>
                    <a:pt x="429" y="10"/>
                    <a:pt x="429" y="10"/>
                  </a:cubicBezTo>
                  <a:cubicBezTo>
                    <a:pt x="429" y="10"/>
                    <a:pt x="429" y="10"/>
                    <a:pt x="429" y="10"/>
                  </a:cubicBezTo>
                  <a:cubicBezTo>
                    <a:pt x="429" y="69"/>
                    <a:pt x="429" y="69"/>
                    <a:pt x="429" y="69"/>
                  </a:cubicBezTo>
                  <a:cubicBezTo>
                    <a:pt x="429" y="70"/>
                    <a:pt x="429" y="70"/>
                    <a:pt x="428" y="70"/>
                  </a:cubicBezTo>
                  <a:cubicBezTo>
                    <a:pt x="428" y="70"/>
                    <a:pt x="428" y="70"/>
                    <a:pt x="428" y="70"/>
                  </a:cubicBezTo>
                  <a:cubicBezTo>
                    <a:pt x="428" y="71"/>
                    <a:pt x="428" y="71"/>
                    <a:pt x="427" y="71"/>
                  </a:cubicBezTo>
                  <a:cubicBezTo>
                    <a:pt x="427" y="71"/>
                    <a:pt x="427" y="71"/>
                    <a:pt x="427" y="71"/>
                  </a:cubicBezTo>
                  <a:cubicBezTo>
                    <a:pt x="427" y="71"/>
                    <a:pt x="427" y="71"/>
                    <a:pt x="427" y="71"/>
                  </a:cubicBezTo>
                  <a:close/>
                  <a:moveTo>
                    <a:pt x="426" y="68"/>
                  </a:moveTo>
                  <a:cubicBezTo>
                    <a:pt x="426" y="12"/>
                    <a:pt x="426" y="12"/>
                    <a:pt x="426" y="12"/>
                  </a:cubicBezTo>
                  <a:cubicBezTo>
                    <a:pt x="407" y="13"/>
                    <a:pt x="387" y="15"/>
                    <a:pt x="367" y="17"/>
                  </a:cubicBezTo>
                  <a:cubicBezTo>
                    <a:pt x="367" y="17"/>
                    <a:pt x="367" y="17"/>
                    <a:pt x="367" y="17"/>
                  </a:cubicBezTo>
                  <a:cubicBezTo>
                    <a:pt x="366" y="17"/>
                    <a:pt x="364" y="17"/>
                    <a:pt x="363" y="17"/>
                  </a:cubicBezTo>
                  <a:cubicBezTo>
                    <a:pt x="363" y="17"/>
                    <a:pt x="363" y="17"/>
                    <a:pt x="363" y="17"/>
                  </a:cubicBezTo>
                  <a:cubicBezTo>
                    <a:pt x="363" y="63"/>
                    <a:pt x="363" y="63"/>
                    <a:pt x="363" y="63"/>
                  </a:cubicBezTo>
                  <a:cubicBezTo>
                    <a:pt x="384" y="64"/>
                    <a:pt x="405" y="66"/>
                    <a:pt x="426" y="68"/>
                  </a:cubicBezTo>
                  <a:close/>
                  <a:moveTo>
                    <a:pt x="767" y="70"/>
                  </a:moveTo>
                  <a:cubicBezTo>
                    <a:pt x="767" y="69"/>
                    <a:pt x="767" y="69"/>
                    <a:pt x="767" y="69"/>
                  </a:cubicBezTo>
                  <a:cubicBezTo>
                    <a:pt x="767" y="69"/>
                    <a:pt x="767" y="69"/>
                    <a:pt x="767" y="69"/>
                  </a:cubicBezTo>
                  <a:cubicBezTo>
                    <a:pt x="767" y="2"/>
                    <a:pt x="767" y="2"/>
                    <a:pt x="767" y="2"/>
                  </a:cubicBezTo>
                  <a:cubicBezTo>
                    <a:pt x="767" y="2"/>
                    <a:pt x="767" y="1"/>
                    <a:pt x="767" y="1"/>
                  </a:cubicBezTo>
                  <a:cubicBezTo>
                    <a:pt x="767" y="1"/>
                    <a:pt x="767" y="1"/>
                    <a:pt x="767" y="1"/>
                  </a:cubicBezTo>
                  <a:cubicBezTo>
                    <a:pt x="768" y="1"/>
                    <a:pt x="768" y="0"/>
                    <a:pt x="768" y="0"/>
                  </a:cubicBezTo>
                  <a:cubicBezTo>
                    <a:pt x="768" y="0"/>
                    <a:pt x="768" y="0"/>
                    <a:pt x="768" y="0"/>
                  </a:cubicBezTo>
                  <a:cubicBezTo>
                    <a:pt x="790" y="1"/>
                    <a:pt x="812" y="1"/>
                    <a:pt x="834" y="2"/>
                  </a:cubicBezTo>
                  <a:cubicBezTo>
                    <a:pt x="834" y="2"/>
                    <a:pt x="834" y="2"/>
                    <a:pt x="834" y="2"/>
                  </a:cubicBezTo>
                  <a:cubicBezTo>
                    <a:pt x="834" y="3"/>
                    <a:pt x="834" y="3"/>
                    <a:pt x="834" y="3"/>
                  </a:cubicBezTo>
                  <a:cubicBezTo>
                    <a:pt x="834" y="2"/>
                    <a:pt x="834" y="2"/>
                    <a:pt x="834" y="2"/>
                  </a:cubicBezTo>
                  <a:cubicBezTo>
                    <a:pt x="835" y="2"/>
                    <a:pt x="835" y="2"/>
                    <a:pt x="835" y="3"/>
                  </a:cubicBezTo>
                  <a:cubicBezTo>
                    <a:pt x="835" y="3"/>
                    <a:pt x="835" y="3"/>
                    <a:pt x="835" y="3"/>
                  </a:cubicBezTo>
                  <a:cubicBezTo>
                    <a:pt x="835" y="64"/>
                    <a:pt x="835" y="64"/>
                    <a:pt x="835" y="64"/>
                  </a:cubicBezTo>
                  <a:cubicBezTo>
                    <a:pt x="835" y="65"/>
                    <a:pt x="835" y="66"/>
                    <a:pt x="834" y="66"/>
                  </a:cubicBezTo>
                  <a:cubicBezTo>
                    <a:pt x="834" y="66"/>
                    <a:pt x="834" y="66"/>
                    <a:pt x="834" y="66"/>
                  </a:cubicBezTo>
                  <a:cubicBezTo>
                    <a:pt x="812" y="67"/>
                    <a:pt x="790" y="69"/>
                    <a:pt x="768" y="70"/>
                  </a:cubicBezTo>
                  <a:cubicBezTo>
                    <a:pt x="768" y="70"/>
                    <a:pt x="768" y="70"/>
                    <a:pt x="768" y="70"/>
                  </a:cubicBezTo>
                  <a:cubicBezTo>
                    <a:pt x="768" y="70"/>
                    <a:pt x="768" y="70"/>
                    <a:pt x="768" y="70"/>
                  </a:cubicBezTo>
                  <a:cubicBezTo>
                    <a:pt x="768" y="70"/>
                    <a:pt x="768" y="70"/>
                    <a:pt x="768" y="70"/>
                  </a:cubicBezTo>
                  <a:cubicBezTo>
                    <a:pt x="768" y="70"/>
                    <a:pt x="768" y="70"/>
                    <a:pt x="767" y="70"/>
                  </a:cubicBezTo>
                  <a:close/>
                  <a:moveTo>
                    <a:pt x="770" y="67"/>
                  </a:moveTo>
                  <a:cubicBezTo>
                    <a:pt x="791" y="66"/>
                    <a:pt x="811" y="64"/>
                    <a:pt x="832" y="63"/>
                  </a:cubicBezTo>
                  <a:cubicBezTo>
                    <a:pt x="832" y="63"/>
                    <a:pt x="832" y="63"/>
                    <a:pt x="832" y="63"/>
                  </a:cubicBezTo>
                  <a:cubicBezTo>
                    <a:pt x="832" y="5"/>
                    <a:pt x="832" y="5"/>
                    <a:pt x="832" y="5"/>
                  </a:cubicBezTo>
                  <a:cubicBezTo>
                    <a:pt x="812" y="4"/>
                    <a:pt x="791" y="4"/>
                    <a:pt x="770" y="3"/>
                  </a:cubicBezTo>
                  <a:cubicBezTo>
                    <a:pt x="770" y="3"/>
                    <a:pt x="770" y="3"/>
                    <a:pt x="770" y="3"/>
                  </a:cubicBezTo>
                  <a:cubicBezTo>
                    <a:pt x="770" y="67"/>
                    <a:pt x="770" y="67"/>
                    <a:pt x="770" y="67"/>
                  </a:cubicBezTo>
                  <a:close/>
                  <a:moveTo>
                    <a:pt x="1580" y="68"/>
                  </a:moveTo>
                  <a:cubicBezTo>
                    <a:pt x="1580" y="68"/>
                    <a:pt x="1580" y="68"/>
                    <a:pt x="1580" y="67"/>
                  </a:cubicBezTo>
                  <a:cubicBezTo>
                    <a:pt x="1580" y="67"/>
                    <a:pt x="1580" y="67"/>
                    <a:pt x="1580" y="67"/>
                  </a:cubicBezTo>
                  <a:cubicBezTo>
                    <a:pt x="1580" y="24"/>
                    <a:pt x="1580" y="24"/>
                    <a:pt x="1580" y="24"/>
                  </a:cubicBezTo>
                  <a:cubicBezTo>
                    <a:pt x="1580" y="23"/>
                    <a:pt x="1581" y="22"/>
                    <a:pt x="1581" y="22"/>
                  </a:cubicBezTo>
                  <a:cubicBezTo>
                    <a:pt x="1581" y="22"/>
                    <a:pt x="1581" y="22"/>
                    <a:pt x="1581" y="22"/>
                  </a:cubicBezTo>
                  <a:cubicBezTo>
                    <a:pt x="1603" y="22"/>
                    <a:pt x="1625" y="21"/>
                    <a:pt x="1647" y="20"/>
                  </a:cubicBezTo>
                  <a:cubicBezTo>
                    <a:pt x="1647" y="20"/>
                    <a:pt x="1647" y="20"/>
                    <a:pt x="1647" y="20"/>
                  </a:cubicBezTo>
                  <a:cubicBezTo>
                    <a:pt x="1647" y="20"/>
                    <a:pt x="1648" y="20"/>
                    <a:pt x="1648" y="21"/>
                  </a:cubicBezTo>
                  <a:cubicBezTo>
                    <a:pt x="1648" y="21"/>
                    <a:pt x="1648" y="21"/>
                    <a:pt x="1648" y="21"/>
                  </a:cubicBezTo>
                  <a:cubicBezTo>
                    <a:pt x="1648" y="21"/>
                    <a:pt x="1648" y="21"/>
                    <a:pt x="1648" y="22"/>
                  </a:cubicBezTo>
                  <a:cubicBezTo>
                    <a:pt x="1648" y="22"/>
                    <a:pt x="1648" y="22"/>
                    <a:pt x="1648" y="22"/>
                  </a:cubicBezTo>
                  <a:cubicBezTo>
                    <a:pt x="1648" y="65"/>
                    <a:pt x="1648" y="65"/>
                    <a:pt x="1648" y="65"/>
                  </a:cubicBezTo>
                  <a:cubicBezTo>
                    <a:pt x="1648" y="66"/>
                    <a:pt x="1648" y="66"/>
                    <a:pt x="1647" y="66"/>
                  </a:cubicBezTo>
                  <a:cubicBezTo>
                    <a:pt x="1647" y="66"/>
                    <a:pt x="1647" y="66"/>
                    <a:pt x="1647" y="66"/>
                  </a:cubicBezTo>
                  <a:cubicBezTo>
                    <a:pt x="1624" y="66"/>
                    <a:pt x="1603" y="67"/>
                    <a:pt x="1581" y="69"/>
                  </a:cubicBezTo>
                  <a:cubicBezTo>
                    <a:pt x="1581" y="69"/>
                    <a:pt x="1581" y="69"/>
                    <a:pt x="1581" y="69"/>
                  </a:cubicBezTo>
                  <a:cubicBezTo>
                    <a:pt x="1581" y="69"/>
                    <a:pt x="1581" y="69"/>
                    <a:pt x="1581" y="69"/>
                  </a:cubicBezTo>
                  <a:cubicBezTo>
                    <a:pt x="1581" y="69"/>
                    <a:pt x="1581" y="69"/>
                    <a:pt x="1581" y="69"/>
                  </a:cubicBezTo>
                  <a:cubicBezTo>
                    <a:pt x="1581" y="69"/>
                    <a:pt x="1581" y="69"/>
                    <a:pt x="1580" y="68"/>
                  </a:cubicBezTo>
                  <a:close/>
                  <a:moveTo>
                    <a:pt x="1583" y="66"/>
                  </a:moveTo>
                  <a:cubicBezTo>
                    <a:pt x="1603" y="64"/>
                    <a:pt x="1624" y="63"/>
                    <a:pt x="1645" y="63"/>
                  </a:cubicBezTo>
                  <a:cubicBezTo>
                    <a:pt x="1645" y="63"/>
                    <a:pt x="1645" y="63"/>
                    <a:pt x="1645" y="63"/>
                  </a:cubicBezTo>
                  <a:cubicBezTo>
                    <a:pt x="1645" y="23"/>
                    <a:pt x="1645" y="23"/>
                    <a:pt x="1645" y="23"/>
                  </a:cubicBezTo>
                  <a:cubicBezTo>
                    <a:pt x="1625" y="24"/>
                    <a:pt x="1604" y="25"/>
                    <a:pt x="1583" y="25"/>
                  </a:cubicBezTo>
                  <a:cubicBezTo>
                    <a:pt x="1583" y="25"/>
                    <a:pt x="1583" y="25"/>
                    <a:pt x="1583" y="25"/>
                  </a:cubicBezTo>
                  <a:cubicBezTo>
                    <a:pt x="1583" y="66"/>
                    <a:pt x="1583" y="66"/>
                    <a:pt x="1583" y="66"/>
                  </a:cubicBezTo>
                  <a:close/>
                  <a:moveTo>
                    <a:pt x="971" y="58"/>
                  </a:moveTo>
                  <a:cubicBezTo>
                    <a:pt x="970" y="57"/>
                    <a:pt x="970" y="57"/>
                    <a:pt x="970" y="56"/>
                  </a:cubicBezTo>
                  <a:cubicBezTo>
                    <a:pt x="970" y="56"/>
                    <a:pt x="970" y="56"/>
                    <a:pt x="970" y="56"/>
                  </a:cubicBezTo>
                  <a:cubicBezTo>
                    <a:pt x="970" y="7"/>
                    <a:pt x="970" y="7"/>
                    <a:pt x="970" y="7"/>
                  </a:cubicBezTo>
                  <a:cubicBezTo>
                    <a:pt x="970" y="7"/>
                    <a:pt x="970" y="6"/>
                    <a:pt x="971" y="6"/>
                  </a:cubicBezTo>
                  <a:cubicBezTo>
                    <a:pt x="971" y="6"/>
                    <a:pt x="971" y="6"/>
                    <a:pt x="971" y="6"/>
                  </a:cubicBezTo>
                  <a:cubicBezTo>
                    <a:pt x="971" y="6"/>
                    <a:pt x="971" y="6"/>
                    <a:pt x="972" y="6"/>
                  </a:cubicBezTo>
                  <a:cubicBezTo>
                    <a:pt x="972" y="6"/>
                    <a:pt x="972" y="6"/>
                    <a:pt x="972" y="6"/>
                  </a:cubicBezTo>
                  <a:cubicBezTo>
                    <a:pt x="994" y="7"/>
                    <a:pt x="1015" y="8"/>
                    <a:pt x="1037" y="8"/>
                  </a:cubicBezTo>
                  <a:cubicBezTo>
                    <a:pt x="1037" y="8"/>
                    <a:pt x="1037" y="8"/>
                    <a:pt x="1037" y="8"/>
                  </a:cubicBezTo>
                  <a:cubicBezTo>
                    <a:pt x="1037" y="10"/>
                    <a:pt x="1037" y="10"/>
                    <a:pt x="1037" y="10"/>
                  </a:cubicBezTo>
                  <a:cubicBezTo>
                    <a:pt x="1037" y="8"/>
                    <a:pt x="1037" y="8"/>
                    <a:pt x="1037" y="8"/>
                  </a:cubicBezTo>
                  <a:cubicBezTo>
                    <a:pt x="1038" y="8"/>
                    <a:pt x="1039" y="9"/>
                    <a:pt x="1039" y="10"/>
                  </a:cubicBezTo>
                  <a:cubicBezTo>
                    <a:pt x="1039" y="10"/>
                    <a:pt x="1039" y="10"/>
                    <a:pt x="1039" y="10"/>
                  </a:cubicBezTo>
                  <a:cubicBezTo>
                    <a:pt x="1039" y="54"/>
                    <a:pt x="1039" y="54"/>
                    <a:pt x="1039" y="54"/>
                  </a:cubicBezTo>
                  <a:cubicBezTo>
                    <a:pt x="1039" y="55"/>
                    <a:pt x="1038" y="56"/>
                    <a:pt x="1037" y="56"/>
                  </a:cubicBezTo>
                  <a:cubicBezTo>
                    <a:pt x="1037" y="56"/>
                    <a:pt x="1037" y="56"/>
                    <a:pt x="1037" y="56"/>
                  </a:cubicBezTo>
                  <a:cubicBezTo>
                    <a:pt x="1015" y="56"/>
                    <a:pt x="993" y="57"/>
                    <a:pt x="972" y="58"/>
                  </a:cubicBezTo>
                  <a:cubicBezTo>
                    <a:pt x="972" y="58"/>
                    <a:pt x="972" y="58"/>
                    <a:pt x="972" y="58"/>
                  </a:cubicBezTo>
                  <a:cubicBezTo>
                    <a:pt x="972" y="58"/>
                    <a:pt x="972" y="58"/>
                    <a:pt x="972" y="58"/>
                  </a:cubicBezTo>
                  <a:cubicBezTo>
                    <a:pt x="972" y="58"/>
                    <a:pt x="972" y="58"/>
                    <a:pt x="972" y="58"/>
                  </a:cubicBezTo>
                  <a:cubicBezTo>
                    <a:pt x="971" y="58"/>
                    <a:pt x="971" y="58"/>
                    <a:pt x="971" y="58"/>
                  </a:cubicBezTo>
                  <a:close/>
                  <a:moveTo>
                    <a:pt x="973" y="55"/>
                  </a:moveTo>
                  <a:cubicBezTo>
                    <a:pt x="994" y="54"/>
                    <a:pt x="1015" y="53"/>
                    <a:pt x="1036" y="53"/>
                  </a:cubicBezTo>
                  <a:cubicBezTo>
                    <a:pt x="1036" y="53"/>
                    <a:pt x="1036" y="53"/>
                    <a:pt x="1036" y="53"/>
                  </a:cubicBezTo>
                  <a:cubicBezTo>
                    <a:pt x="1036" y="11"/>
                    <a:pt x="1036" y="11"/>
                    <a:pt x="1036" y="11"/>
                  </a:cubicBezTo>
                  <a:cubicBezTo>
                    <a:pt x="1015" y="11"/>
                    <a:pt x="994" y="10"/>
                    <a:pt x="973" y="9"/>
                  </a:cubicBezTo>
                  <a:cubicBezTo>
                    <a:pt x="973" y="9"/>
                    <a:pt x="973" y="9"/>
                    <a:pt x="973" y="9"/>
                  </a:cubicBezTo>
                  <a:cubicBezTo>
                    <a:pt x="973" y="55"/>
                    <a:pt x="973" y="55"/>
                    <a:pt x="973" y="55"/>
                  </a:cubicBezTo>
                  <a:close/>
                  <a:moveTo>
                    <a:pt x="1240" y="58"/>
                  </a:moveTo>
                  <a:cubicBezTo>
                    <a:pt x="1218" y="57"/>
                    <a:pt x="1197" y="56"/>
                    <a:pt x="1175" y="55"/>
                  </a:cubicBezTo>
                  <a:cubicBezTo>
                    <a:pt x="1175" y="55"/>
                    <a:pt x="1175" y="55"/>
                    <a:pt x="1175" y="55"/>
                  </a:cubicBezTo>
                  <a:cubicBezTo>
                    <a:pt x="1174" y="55"/>
                    <a:pt x="1173" y="54"/>
                    <a:pt x="1173" y="54"/>
                  </a:cubicBezTo>
                  <a:cubicBezTo>
                    <a:pt x="1173" y="54"/>
                    <a:pt x="1173" y="54"/>
                    <a:pt x="1173" y="54"/>
                  </a:cubicBezTo>
                  <a:cubicBezTo>
                    <a:pt x="1173" y="16"/>
                    <a:pt x="1173" y="16"/>
                    <a:pt x="1173" y="16"/>
                  </a:cubicBezTo>
                  <a:cubicBezTo>
                    <a:pt x="1173" y="16"/>
                    <a:pt x="1174" y="15"/>
                    <a:pt x="1174" y="15"/>
                  </a:cubicBezTo>
                  <a:cubicBezTo>
                    <a:pt x="1174" y="15"/>
                    <a:pt x="1174" y="15"/>
                    <a:pt x="1174" y="15"/>
                  </a:cubicBezTo>
                  <a:cubicBezTo>
                    <a:pt x="1174" y="15"/>
                    <a:pt x="1174" y="14"/>
                    <a:pt x="1175" y="15"/>
                  </a:cubicBezTo>
                  <a:cubicBezTo>
                    <a:pt x="1175" y="15"/>
                    <a:pt x="1175" y="15"/>
                    <a:pt x="1175" y="15"/>
                  </a:cubicBezTo>
                  <a:cubicBezTo>
                    <a:pt x="1197" y="15"/>
                    <a:pt x="1219" y="16"/>
                    <a:pt x="1240" y="17"/>
                  </a:cubicBezTo>
                  <a:cubicBezTo>
                    <a:pt x="1240" y="17"/>
                    <a:pt x="1240" y="17"/>
                    <a:pt x="1240" y="17"/>
                  </a:cubicBezTo>
                  <a:cubicBezTo>
                    <a:pt x="1240" y="19"/>
                    <a:pt x="1240" y="19"/>
                    <a:pt x="1240" y="19"/>
                  </a:cubicBezTo>
                  <a:cubicBezTo>
                    <a:pt x="1240" y="17"/>
                    <a:pt x="1240" y="17"/>
                    <a:pt x="1240" y="17"/>
                  </a:cubicBezTo>
                  <a:cubicBezTo>
                    <a:pt x="1241" y="17"/>
                    <a:pt x="1242" y="18"/>
                    <a:pt x="1242" y="19"/>
                  </a:cubicBezTo>
                  <a:cubicBezTo>
                    <a:pt x="1242" y="19"/>
                    <a:pt x="1242" y="19"/>
                    <a:pt x="1242" y="19"/>
                  </a:cubicBezTo>
                  <a:cubicBezTo>
                    <a:pt x="1242" y="56"/>
                    <a:pt x="1242" y="56"/>
                    <a:pt x="1242" y="56"/>
                  </a:cubicBezTo>
                  <a:cubicBezTo>
                    <a:pt x="1242" y="57"/>
                    <a:pt x="1242" y="57"/>
                    <a:pt x="1241" y="57"/>
                  </a:cubicBezTo>
                  <a:cubicBezTo>
                    <a:pt x="1241" y="57"/>
                    <a:pt x="1241" y="57"/>
                    <a:pt x="1241" y="57"/>
                  </a:cubicBezTo>
                  <a:cubicBezTo>
                    <a:pt x="1241" y="58"/>
                    <a:pt x="1241" y="58"/>
                    <a:pt x="1240" y="58"/>
                  </a:cubicBezTo>
                  <a:cubicBezTo>
                    <a:pt x="1240" y="58"/>
                    <a:pt x="1240" y="58"/>
                    <a:pt x="1240" y="58"/>
                  </a:cubicBezTo>
                  <a:cubicBezTo>
                    <a:pt x="1240" y="58"/>
                    <a:pt x="1240" y="58"/>
                    <a:pt x="1240" y="58"/>
                  </a:cubicBezTo>
                  <a:close/>
                  <a:moveTo>
                    <a:pt x="1239" y="55"/>
                  </a:moveTo>
                  <a:cubicBezTo>
                    <a:pt x="1239" y="20"/>
                    <a:pt x="1239" y="20"/>
                    <a:pt x="1239" y="20"/>
                  </a:cubicBezTo>
                  <a:cubicBezTo>
                    <a:pt x="1218" y="19"/>
                    <a:pt x="1197" y="18"/>
                    <a:pt x="1176" y="18"/>
                  </a:cubicBezTo>
                  <a:cubicBezTo>
                    <a:pt x="1176" y="18"/>
                    <a:pt x="1176" y="18"/>
                    <a:pt x="1176" y="18"/>
                  </a:cubicBezTo>
                  <a:cubicBezTo>
                    <a:pt x="1176" y="52"/>
                    <a:pt x="1176" y="52"/>
                    <a:pt x="1176" y="52"/>
                  </a:cubicBezTo>
                  <a:cubicBezTo>
                    <a:pt x="1197" y="53"/>
                    <a:pt x="1218" y="54"/>
                    <a:pt x="1239" y="55"/>
                  </a:cubicBezTo>
                  <a:close/>
                </a:path>
              </a:pathLst>
            </a:custGeom>
            <a:solidFill>
              <a:srgbClr val="753C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4" name="文本框 13"/>
          <p:cNvSpPr txBox="1"/>
          <p:nvPr/>
        </p:nvSpPr>
        <p:spPr>
          <a:xfrm>
            <a:off x="365125" y="151765"/>
            <a:ext cx="11367770" cy="6580505"/>
          </a:xfrm>
          <a:prstGeom prst="rect">
            <a:avLst/>
          </a:prstGeom>
          <a:noFill/>
        </p:spPr>
        <p:txBody>
          <a:bodyPr wrap="square" rtlCol="0" anchor="t">
            <a:spAutoFit/>
          </a:bodyPr>
          <a:p>
            <a:pPr indent="0" fontAlgn="auto">
              <a:lnSpc>
                <a:spcPts val="2200"/>
              </a:lnSpc>
            </a:pPr>
            <a:r>
              <a:rPr lang="en-US" altLang="zh-CN" sz="2000"/>
              <a:t>      </a:t>
            </a:r>
            <a:r>
              <a:rPr lang="zh-CN" altLang="en-US" sz="2000"/>
              <a:t>Sandy and Jane came to see the jobo tree on the hilltop again. Jobos were their favorite fruit,but the tree belonged to a lady who lived in the house by the hill.They heard she was difficult,but that sometimes she would give fruit in return for an errand（差使）.</a:t>
            </a:r>
            <a:endParaRPr lang="zh-CN" altLang="en-US" sz="2000"/>
          </a:p>
          <a:p>
            <a:pPr indent="0" fontAlgn="auto">
              <a:lnSpc>
                <a:spcPts val="2200"/>
              </a:lnSpc>
            </a:pPr>
            <a:r>
              <a:rPr lang="en-US" altLang="zh-CN" sz="2000"/>
              <a:t>  </a:t>
            </a:r>
            <a:r>
              <a:rPr lang="zh-CN" altLang="en-US" sz="2000"/>
              <a:t>The girls finally gathered their courage to knock on her door. An elderly woman with a fierce look answered, staring down at the girls. “We heard...” said Sandy, her voice shaky, “that you give jobos in payment for running an errand.”</a:t>
            </a:r>
            <a:endParaRPr lang="zh-CN" altLang="en-US" sz="2000"/>
          </a:p>
          <a:p>
            <a:pPr indent="0" fontAlgn="auto">
              <a:lnSpc>
                <a:spcPts val="2200"/>
              </a:lnSpc>
            </a:pPr>
            <a:r>
              <a:rPr lang="en-US" altLang="zh-CN" sz="2000"/>
              <a:t>     </a:t>
            </a:r>
            <a:r>
              <a:rPr lang="zh-CN" altLang="en-US" sz="2000"/>
              <a:t>The lady raised one eyebrow, then went into the kitchen and took two baskets. She pushed them</a:t>
            </a:r>
            <a:endParaRPr lang="zh-CN" altLang="en-US" sz="2000"/>
          </a:p>
          <a:p>
            <a:pPr indent="0" fontAlgn="auto">
              <a:lnSpc>
                <a:spcPts val="2200"/>
              </a:lnSpc>
            </a:pPr>
            <a:r>
              <a:rPr lang="zh-CN" altLang="en-US" sz="2000"/>
              <a:t>into the girls’ hands. “Go fill these with jobos,and come right back."</a:t>
            </a:r>
            <a:endParaRPr lang="zh-CN" altLang="en-US" sz="2000"/>
          </a:p>
          <a:p>
            <a:pPr indent="0" fontAlgn="auto">
              <a:lnSpc>
                <a:spcPts val="2200"/>
              </a:lnSpc>
            </a:pPr>
            <a:r>
              <a:rPr lang="en-US" altLang="zh-CN" sz="2000"/>
              <a:t>     </a:t>
            </a:r>
            <a:r>
              <a:rPr lang="zh-CN" altLang="en-US" sz="2000"/>
              <a:t>The girls raced up the hill to the tree and filled the baskets with the ripest jobos.Back at the house, the lady filled a bag with rice and handed it to Sandy. “Take this bag and one basket of jobos to the Brown family. And ask them for the payment,” the lady added with a tight smile.“If you return without the payment,you won’t get the fruit.”</a:t>
            </a:r>
            <a:endParaRPr lang="zh-CN" altLang="en-US" sz="2000"/>
          </a:p>
          <a:p>
            <a:pPr indent="0" fontAlgn="auto">
              <a:lnSpc>
                <a:spcPts val="2200"/>
              </a:lnSpc>
            </a:pPr>
            <a:r>
              <a:rPr lang="zh-CN" altLang="en-US" sz="2000"/>
              <a:t>The girls struggled all the way with the bag and the basket.When they were there, Mrs.Brown answered the door. Inside on the floor were three little children, </a:t>
            </a:r>
            <a:r>
              <a:rPr lang="zh-CN" altLang="en-US" sz="2000">
                <a:highlight>
                  <a:srgbClr val="FFFF00"/>
                </a:highlight>
              </a:rPr>
              <a:t>each painting something on papers</a:t>
            </a:r>
            <a:r>
              <a:rPr lang="zh-CN" altLang="en-US" sz="2000"/>
              <a:t>. Mr.Brown was lying sick in bed. Times were hard.</a:t>
            </a:r>
            <a:endParaRPr lang="zh-CN" altLang="en-US" sz="2000"/>
          </a:p>
          <a:p>
            <a:pPr indent="0" fontAlgn="auto">
              <a:lnSpc>
                <a:spcPts val="2200"/>
              </a:lnSpc>
            </a:pPr>
            <a:r>
              <a:rPr lang="en-US" altLang="zh-CN" sz="2000"/>
              <a:t>    </a:t>
            </a:r>
            <a:r>
              <a:rPr lang="zh-CN" altLang="en-US" sz="2000"/>
              <a:t>The girls handed her the food. “This is from the lady with the jobo tree,”said Sandy.</a:t>
            </a:r>
            <a:endParaRPr lang="zh-CN" altLang="en-US" sz="2000"/>
          </a:p>
          <a:p>
            <a:pPr indent="0" fontAlgn="auto">
              <a:lnSpc>
                <a:spcPts val="2200"/>
              </a:lnSpc>
            </a:pPr>
            <a:r>
              <a:rPr lang="zh-CN" altLang="en-US" sz="2000"/>
              <a:t>“She asked for the payment,too.”Jane said awkwardly.</a:t>
            </a:r>
            <a:endParaRPr lang="zh-CN" altLang="en-US" sz="2000"/>
          </a:p>
          <a:p>
            <a:pPr indent="0" fontAlgn="auto">
              <a:lnSpc>
                <a:spcPts val="2200"/>
              </a:lnSpc>
            </a:pPr>
            <a:r>
              <a:rPr lang="zh-CN" altLang="en-US" sz="2000">
                <a:highlight>
                  <a:srgbClr val="FFFF00"/>
                </a:highlight>
              </a:rPr>
              <a:t>“The payment! The payment!” The children repeated, waving the paper in their hands happily</a:t>
            </a:r>
            <a:r>
              <a:rPr lang="zh-CN" altLang="en-US" sz="2000"/>
              <a:t>.</a:t>
            </a:r>
            <a:endParaRPr lang="zh-CN" altLang="en-US" sz="2000"/>
          </a:p>
          <a:p>
            <a:pPr indent="0" fontAlgn="auto">
              <a:lnSpc>
                <a:spcPts val="2200"/>
              </a:lnSpc>
            </a:pPr>
            <a:r>
              <a:rPr lang="en-US" altLang="zh-CN" sz="2000"/>
              <a:t>     </a:t>
            </a:r>
            <a:r>
              <a:rPr lang="zh-CN" altLang="en-US" sz="2000"/>
              <a:t>Sandy and Jane looked at each other strangely. </a:t>
            </a:r>
            <a:r>
              <a:rPr lang="zh-CN" altLang="en-US" sz="2000">
                <a:highlight>
                  <a:srgbClr val="FFFF00"/>
                </a:highlight>
              </a:rPr>
              <a:t>With a smile,Mrs.Brown handed Sandy a large sealed（密封的）envelope so full that it was almost starting to break open.</a:t>
            </a:r>
            <a:r>
              <a:rPr lang="zh-CN" altLang="en-US" sz="2000"/>
              <a:t> The girls said goodbye and left quickly.“I wonder,”Sandy murmured,“whether Mrs.Brown can afford to pay for that food.”</a:t>
            </a:r>
            <a:endParaRPr lang="zh-CN" altLang="en-US" sz="2000"/>
          </a:p>
          <a:p>
            <a:pPr indent="0" fontAlgn="auto">
              <a:lnSpc>
                <a:spcPts val="2200"/>
              </a:lnSpc>
            </a:pPr>
            <a:r>
              <a:rPr lang="zh-CN" altLang="en-US" sz="2000"/>
              <a:t> </a:t>
            </a:r>
            <a:r>
              <a:rPr lang="en-US" altLang="zh-CN" sz="2000"/>
              <a:t>      </a:t>
            </a:r>
            <a:r>
              <a:rPr lang="zh-CN" altLang="en-US" sz="2000" b="1" i="1">
                <a:solidFill>
                  <a:srgbClr val="FF0000"/>
                </a:solidFill>
              </a:rPr>
              <a:t>Worried,the two girls discussed </a:t>
            </a:r>
            <a:r>
              <a:rPr lang="zh-CN" altLang="en-US" sz="2000" b="1" i="1">
                <a:solidFill>
                  <a:srgbClr val="FF0000"/>
                </a:solidFill>
                <a:highlight>
                  <a:srgbClr val="FFFF00"/>
                </a:highlight>
              </a:rPr>
              <a:t>what was in the envelope </a:t>
            </a:r>
            <a:r>
              <a:rPr lang="zh-CN" altLang="en-US" sz="2000" b="1" i="1">
                <a:solidFill>
                  <a:srgbClr val="FF0000"/>
                </a:solidFill>
              </a:rPr>
              <a:t>as they walked back.</a:t>
            </a:r>
            <a:endParaRPr lang="zh-CN" altLang="en-US" sz="2000" b="1" i="1">
              <a:solidFill>
                <a:srgbClr val="FF0000"/>
              </a:solidFill>
            </a:endParaRPr>
          </a:p>
          <a:p>
            <a:pPr indent="0" fontAlgn="auto">
              <a:lnSpc>
                <a:spcPts val="2200"/>
              </a:lnSpc>
            </a:pPr>
            <a:r>
              <a:rPr lang="en-US" altLang="zh-CN" sz="2000" b="1" i="1">
                <a:solidFill>
                  <a:srgbClr val="FF0000"/>
                </a:solidFill>
              </a:rPr>
              <a:t>       </a:t>
            </a:r>
            <a:r>
              <a:rPr lang="zh-CN" altLang="en-US" sz="2000" b="1" i="1">
                <a:solidFill>
                  <a:srgbClr val="FF0000"/>
                </a:solidFill>
              </a:rPr>
              <a:t>The lady opened the envelope,</a:t>
            </a:r>
            <a:r>
              <a:rPr lang="zh-CN" altLang="en-US" sz="2000" b="1" i="1">
                <a:solidFill>
                  <a:srgbClr val="FF0000"/>
                </a:solidFill>
                <a:highlight>
                  <a:srgbClr val="FFFF00"/>
                </a:highlight>
              </a:rPr>
              <a:t>took out a pile of papers</a:t>
            </a:r>
            <a:r>
              <a:rPr lang="zh-CN" altLang="en-US" sz="2000" b="1" i="1">
                <a:solidFill>
                  <a:srgbClr val="FF0000"/>
                </a:solidFill>
              </a:rPr>
              <a:t>, and smiled.</a:t>
            </a:r>
            <a:endParaRPr lang="zh-CN" altLang="en-US" sz="2000" b="1" i="1">
              <a:solidFill>
                <a:srgbClr val="FF0000"/>
              </a:solidFill>
            </a:endParaRPr>
          </a:p>
        </p:txBody>
      </p:sp>
      <p:sp>
        <p:nvSpPr>
          <p:cNvPr id="7" name="MH_Other_6"/>
          <p:cNvSpPr/>
          <p:nvPr>
            <p:custDataLst>
              <p:tags r:id="rId1"/>
            </p:custDataLst>
          </p:nvPr>
        </p:nvSpPr>
        <p:spPr>
          <a:xfrm>
            <a:off x="8434705" y="2552700"/>
            <a:ext cx="190119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伏笔点</a:t>
            </a:r>
            <a:endParaRPr kumimoji="0" lang="zh-CN" altLang="en-US" sz="32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cxnSp>
        <p:nvCxnSpPr>
          <p:cNvPr id="8" name="直接箭头连接符 7"/>
          <p:cNvCxnSpPr>
            <a:stCxn id="7" idx="1"/>
          </p:cNvCxnSpPr>
          <p:nvPr>
            <p:custDataLst>
              <p:tags r:id="rId2"/>
            </p:custDataLst>
          </p:nvPr>
        </p:nvCxnSpPr>
        <p:spPr>
          <a:xfrm flipH="1">
            <a:off x="7103110" y="2853055"/>
            <a:ext cx="1331595" cy="91376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custDataLst>
              <p:tags r:id="rId3"/>
            </p:custDataLst>
          </p:nvPr>
        </p:nvCxnSpPr>
        <p:spPr>
          <a:xfrm flipH="1">
            <a:off x="6535420" y="3178810"/>
            <a:ext cx="2505075" cy="168338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custDataLst>
              <p:tags r:id="rId4"/>
            </p:custDataLst>
          </p:nvPr>
        </p:nvCxnSpPr>
        <p:spPr>
          <a:xfrm>
            <a:off x="9476740" y="3168650"/>
            <a:ext cx="1283970" cy="206438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custDataLst>
              <p:tags r:id="rId5"/>
            </p:custDataLst>
          </p:nvPr>
        </p:nvCxnSpPr>
        <p:spPr>
          <a:xfrm flipH="1">
            <a:off x="6303010" y="3178810"/>
            <a:ext cx="2940685" cy="292163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6"/>
            </p:custDataLst>
          </p:nvPr>
        </p:nvSpPr>
        <p:spPr>
          <a:xfrm>
            <a:off x="777240" y="2471420"/>
            <a:ext cx="4781550" cy="1717040"/>
          </a:xfrm>
          <a:prstGeom prst="rect">
            <a:avLst/>
          </a:prstGeom>
          <a:solidFill>
            <a:sysClr val="window" lastClr="FFFFFF"/>
          </a:solidFill>
          <a:ln w="19050">
            <a:solidFill>
              <a:sysClr val="windowText" lastClr="000000"/>
            </a:solidFill>
          </a:ln>
        </p:spPr>
        <p:txBody>
          <a:bodyPr wrap="square" rtlCol="0">
            <a:noAutofit/>
          </a:bodyPr>
          <a:p>
            <a:pPr marL="0" marR="0" lvl="0" indent="0" defTabSz="914400" eaLnBrk="1" fontAlgn="auto" latinLnBrk="0" hangingPunct="1">
              <a:lnSpc>
                <a:spcPts val="3340"/>
              </a:lnSpc>
              <a:spcBef>
                <a:spcPts val="0"/>
              </a:spcBef>
              <a:spcAft>
                <a:spcPts val="0"/>
              </a:spcAft>
              <a:buClrTx/>
              <a:buSzTx/>
              <a:buFontTx/>
              <a:buNone/>
              <a:defRPr/>
            </a:pP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rPr>
              <a:t> Obviously, the payment seemed to be the painted paper drawn by the children</a:t>
            </a:r>
            <a:endPar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cxnSp>
        <p:nvCxnSpPr>
          <p:cNvPr id="12" name="直接箭头连接符 11"/>
          <p:cNvCxnSpPr>
            <a:stCxn id="7" idx="2"/>
          </p:cNvCxnSpPr>
          <p:nvPr>
            <p:custDataLst>
              <p:tags r:id="rId7"/>
            </p:custDataLst>
          </p:nvPr>
        </p:nvCxnSpPr>
        <p:spPr>
          <a:xfrm flipH="1">
            <a:off x="6474460" y="3153410"/>
            <a:ext cx="2910840" cy="324040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3" name="图片 12" descr="图标 图片1"/>
          <p:cNvPicPr>
            <a:picLocks noChangeAspect="1"/>
          </p:cNvPicPr>
          <p:nvPr>
            <p:custDataLst>
              <p:tags r:id="rId8"/>
            </p:custDataLst>
          </p:nvPr>
        </p:nvPicPr>
        <p:blipFill>
          <a:blip r:embed="rId9"/>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animBg="1"/>
    </p:bldLst>
  </p:timing>
</p:sld>
</file>

<file path=ppt/tags/tag1.xml><?xml version="1.0" encoding="utf-8"?>
<p:tagLst xmlns:p="http://schemas.openxmlformats.org/presentationml/2006/main">
  <p:tag name="KSO_WM_UNIT_PLACING_PICTURE_USER_VIEWPORT" val="{&quot;height&quot;:5024.472440944882,&quot;width&quot;:6481.09763779527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PP_MARK_KEY" val="487c50d6-fc99-45f6-aba1-66e598788b75"/>
  <p:tag name="COMMONDATA" val="eyJoZGlkIjoiNDA3NDU0NzJiYzAzNjhkZmVjNzBkOWVhNjJlNWZmNGQ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更多模板亮亮图文旗舰店：https://liangliangtuwen.tmall.com">
  <a:themeElements>
    <a:clrScheme name="自定义 1">
      <a:dk1>
        <a:sysClr val="windowText" lastClr="000000"/>
      </a:dk1>
      <a:lt1>
        <a:sysClr val="window" lastClr="FFFFFF"/>
      </a:lt1>
      <a:dk2>
        <a:srgbClr val="44546A"/>
      </a:dk2>
      <a:lt2>
        <a:srgbClr val="E7E6E6"/>
      </a:lt2>
      <a:accent1>
        <a:srgbClr val="E85A31"/>
      </a:accent1>
      <a:accent2>
        <a:srgbClr val="FFA833"/>
      </a:accent2>
      <a:accent3>
        <a:srgbClr val="91C429"/>
      </a:accent3>
      <a:accent4>
        <a:srgbClr val="0DADD2"/>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13527</Words>
  <Application>WPS 演示</Application>
  <PresentationFormat>宽屏</PresentationFormat>
  <Paragraphs>241</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Calibri</vt:lpstr>
      <vt:lpstr>微软雅黑</vt:lpstr>
      <vt:lpstr>华文细黑</vt:lpstr>
      <vt:lpstr>Aharoni</vt:lpstr>
      <vt:lpstr>Yu Gothic UI Semibold</vt:lpstr>
      <vt:lpstr>Impact</vt:lpstr>
      <vt:lpstr>Times New Roman</vt:lpstr>
      <vt:lpstr>楷体</vt:lpstr>
      <vt:lpstr>Arial Unicode MS</vt:lpstr>
      <vt:lpstr>Calibri Light</vt:lpstr>
      <vt:lpstr>更多模板亮亮图文旗舰店：https://liangliangtuwen.tmall.com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更多模版：亮亮图文旗舰店https:/liangliangtuwen.tmall.com</cp:keywords>
  <dc:description>更多模版：亮亮图文旗舰店https://liangliangtuwen.tmall.com</dc:description>
  <cp:lastModifiedBy>Kelly</cp:lastModifiedBy>
  <cp:revision>15</cp:revision>
  <dcterms:created xsi:type="dcterms:W3CDTF">2017-11-29T05:45:00Z</dcterms:created>
  <dcterms:modified xsi:type="dcterms:W3CDTF">2023-03-22T14:58:13Z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8A5F615280384B3BABBC0841E941D2C9</vt:lpwstr>
  </property>
</Properties>
</file>