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0"/>
  </p:handoutMasterIdLst>
  <p:sldIdLst>
    <p:sldId id="1378" r:id="rId3"/>
    <p:sldId id="1225" r:id="rId4"/>
    <p:sldId id="260" r:id="rId6"/>
    <p:sldId id="1477" r:id="rId7"/>
    <p:sldId id="904" r:id="rId8"/>
    <p:sldId id="1529" r:id="rId9"/>
    <p:sldId id="1383" r:id="rId10"/>
    <p:sldId id="1370" r:id="rId11"/>
    <p:sldId id="1396" r:id="rId12"/>
    <p:sldId id="1388" r:id="rId13"/>
    <p:sldId id="1389" r:id="rId14"/>
    <p:sldId id="1479" r:id="rId15"/>
    <p:sldId id="1392" r:id="rId16"/>
    <p:sldId id="1398" r:id="rId17"/>
    <p:sldId id="1403" r:id="rId18"/>
    <p:sldId id="1483" r:id="rId19"/>
    <p:sldId id="1400" r:id="rId20"/>
    <p:sldId id="1530" r:id="rId21"/>
    <p:sldId id="1572" r:id="rId22"/>
    <p:sldId id="1573" r:id="rId23"/>
    <p:sldId id="1575" r:id="rId24"/>
    <p:sldId id="1576" r:id="rId25"/>
    <p:sldId id="1577" r:id="rId26"/>
    <p:sldId id="1578" r:id="rId27"/>
    <p:sldId id="1531" r:id="rId28"/>
    <p:sldId id="1484" r:id="rId29"/>
    <p:sldId id="1485" r:id="rId30"/>
    <p:sldId id="1407" r:id="rId31"/>
    <p:sldId id="1532" r:id="rId32"/>
    <p:sldId id="1487" r:id="rId33"/>
    <p:sldId id="1488" r:id="rId34"/>
    <p:sldId id="1489" r:id="rId35"/>
    <p:sldId id="1492" r:id="rId36"/>
    <p:sldId id="1490" r:id="rId37"/>
    <p:sldId id="1493" r:id="rId38"/>
    <p:sldId id="1494" r:id="rId39"/>
    <p:sldId id="1409" r:id="rId40"/>
    <p:sldId id="1580" r:id="rId41"/>
    <p:sldId id="1453" r:id="rId42"/>
    <p:sldId id="1503" r:id="rId43"/>
    <p:sldId id="1454" r:id="rId44"/>
    <p:sldId id="1455" r:id="rId45"/>
    <p:sldId id="1504" r:id="rId46"/>
    <p:sldId id="1505" r:id="rId47"/>
    <p:sldId id="1456" r:id="rId48"/>
    <p:sldId id="1506" r:id="rId49"/>
  </p:sldIdLst>
  <p:sldSz cx="12190095" cy="685927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DFDFD"/>
    <a:srgbClr val="FCFCFC"/>
    <a:srgbClr val="F4F4F3"/>
    <a:srgbClr val="FFF2CC"/>
    <a:srgbClr val="FF9900"/>
    <a:srgbClr val="7F7F7F"/>
    <a:srgbClr val="00B05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6" autoAdjust="0"/>
    <p:restoredTop sz="96318" autoAdjust="0"/>
  </p:normalViewPr>
  <p:slideViewPr>
    <p:cSldViewPr>
      <p:cViewPr varScale="1">
        <p:scale>
          <a:sx n="109" d="100"/>
          <a:sy n="109" d="100"/>
        </p:scale>
        <p:origin x="600" y="7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C3E83408-13E1-4429-91FB-2C4E73E5E907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解析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作答此题，先要理解诗句内容，再思考其作用。诗歌以金陵为中心，抒发眺望汉江的感想，寓比兴之意于写景之中。分析时要抓住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万里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”“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九龙盘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等表现出水势浩瀚、气势博大的特点，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豁中国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写出了江水横流的情景，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飞迅湍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现了江水之波涛汹涌迅疾奔流。第一句宏观联想江流的宏大分布，第二句具体描绘江水之浩瀚与奔腾，这种宏大的景象暗示当时的盛唐气象。诗歌中的写景，一般的作用是为下文议论、抒情铺垫蓄势，并突出主旨。具体到这首诗，要联系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我君混区宇，垂拱众流安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的意思，所以前四句是为颂扬盛唐天下一家、国运兴盛铺垫蓄势，使诗歌的主旨更加突出。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3799588"/>
            <a:ext cx="12190413" cy="30600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3429794"/>
            <a:ext cx="12190413" cy="3429794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708788"/>
            <a:ext cx="12190413" cy="41508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588"/>
            <a:ext cx="12190413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9362" b="45064"/>
          <a:stretch>
            <a:fillRect/>
          </a:stretch>
        </p:blipFill>
        <p:spPr>
          <a:xfrm>
            <a:off x="0" y="4411316"/>
            <a:ext cx="6180594" cy="24482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0806830" y="0"/>
            <a:ext cx="864096" cy="1197546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 userDrawn="1"/>
        </p:nvSpPr>
        <p:spPr>
          <a:xfrm>
            <a:off x="10791673" y="153166"/>
            <a:ext cx="860723" cy="952926"/>
          </a:xfrm>
          <a:custGeom>
            <a:avLst/>
            <a:gdLst>
              <a:gd name="connsiteX0" fmla="*/ 2026832 w 4749368"/>
              <a:gd name="connsiteY0" fmla="*/ 3343699 h 5838626"/>
              <a:gd name="connsiteX1" fmla="*/ 1981301 w 4749368"/>
              <a:gd name="connsiteY1" fmla="*/ 3359278 h 5838626"/>
              <a:gd name="connsiteX2" fmla="*/ 1973289 w 4749368"/>
              <a:gd name="connsiteY2" fmla="*/ 3361847 h 5838626"/>
              <a:gd name="connsiteX3" fmla="*/ 1971747 w 4749368"/>
              <a:gd name="connsiteY3" fmla="*/ 3369405 h 5838626"/>
              <a:gd name="connsiteX4" fmla="*/ 1982764 w 4749368"/>
              <a:gd name="connsiteY4" fmla="*/ 3428162 h 5838626"/>
              <a:gd name="connsiteX5" fmla="*/ 1979092 w 4749368"/>
              <a:gd name="connsiteY5" fmla="*/ 3486918 h 5838626"/>
              <a:gd name="connsiteX6" fmla="*/ 1949713 w 4749368"/>
              <a:gd name="connsiteY6" fmla="*/ 3597087 h 5838626"/>
              <a:gd name="connsiteX7" fmla="*/ 1991113 w 4749368"/>
              <a:gd name="connsiteY7" fmla="*/ 3657336 h 5838626"/>
              <a:gd name="connsiteX8" fmla="*/ 1992504 w 4749368"/>
              <a:gd name="connsiteY8" fmla="*/ 3661663 h 5838626"/>
              <a:gd name="connsiteX9" fmla="*/ 2008470 w 4749368"/>
              <a:gd name="connsiteY9" fmla="*/ 3626465 h 5838626"/>
              <a:gd name="connsiteX10" fmla="*/ 2103950 w 4749368"/>
              <a:gd name="connsiteY10" fmla="*/ 3464885 h 5838626"/>
              <a:gd name="connsiteX11" fmla="*/ 2103950 w 4749368"/>
              <a:gd name="connsiteY11" fmla="*/ 3398784 h 5838626"/>
              <a:gd name="connsiteX12" fmla="*/ 2074571 w 4749368"/>
              <a:gd name="connsiteY12" fmla="*/ 3365733 h 5838626"/>
              <a:gd name="connsiteX13" fmla="*/ 2026832 w 4749368"/>
              <a:gd name="connsiteY13" fmla="*/ 3343699 h 5838626"/>
              <a:gd name="connsiteX14" fmla="*/ 3836449 w 4749368"/>
              <a:gd name="connsiteY14" fmla="*/ 3027696 h 5838626"/>
              <a:gd name="connsiteX15" fmla="*/ 3895158 w 4749368"/>
              <a:gd name="connsiteY15" fmla="*/ 3033757 h 5838626"/>
              <a:gd name="connsiteX16" fmla="*/ 3997681 w 4749368"/>
              <a:gd name="connsiteY16" fmla="*/ 3103030 h 5838626"/>
              <a:gd name="connsiteX17" fmla="*/ 4116830 w 4749368"/>
              <a:gd name="connsiteY17" fmla="*/ 3180615 h 5838626"/>
              <a:gd name="connsiteX18" fmla="*/ 4136227 w 4749368"/>
              <a:gd name="connsiteY18" fmla="*/ 3238804 h 5838626"/>
              <a:gd name="connsiteX19" fmla="*/ 4066954 w 4749368"/>
              <a:gd name="connsiteY19" fmla="*/ 3299764 h 5838626"/>
              <a:gd name="connsiteX20" fmla="*/ 4033703 w 4749368"/>
              <a:gd name="connsiteY20" fmla="*/ 3366266 h 5838626"/>
              <a:gd name="connsiteX21" fmla="*/ 4044787 w 4749368"/>
              <a:gd name="connsiteY21" fmla="*/ 3393975 h 5838626"/>
              <a:gd name="connsiteX22" fmla="*/ 4100205 w 4749368"/>
              <a:gd name="connsiteY22" fmla="*/ 3396746 h 5838626"/>
              <a:gd name="connsiteX23" fmla="*/ 4136227 w 4749368"/>
              <a:gd name="connsiteY23" fmla="*/ 3360724 h 5838626"/>
              <a:gd name="connsiteX24" fmla="*/ 4197187 w 4749368"/>
              <a:gd name="connsiteY24" fmla="*/ 3327473 h 5838626"/>
              <a:gd name="connsiteX25" fmla="*/ 4252605 w 4749368"/>
              <a:gd name="connsiteY25" fmla="*/ 3321932 h 5838626"/>
              <a:gd name="connsiteX26" fmla="*/ 4338503 w 4749368"/>
              <a:gd name="connsiteY26" fmla="*/ 3369037 h 5838626"/>
              <a:gd name="connsiteX27" fmla="*/ 4371754 w 4749368"/>
              <a:gd name="connsiteY27" fmla="*/ 3432768 h 5838626"/>
              <a:gd name="connsiteX28" fmla="*/ 4305252 w 4749368"/>
              <a:gd name="connsiteY28" fmla="*/ 3496499 h 5838626"/>
              <a:gd name="connsiteX29" fmla="*/ 4186103 w 4749368"/>
              <a:gd name="connsiteY29" fmla="*/ 3557459 h 5838626"/>
              <a:gd name="connsiteX30" fmla="*/ 4069725 w 4749368"/>
              <a:gd name="connsiteY30" fmla="*/ 3626732 h 5838626"/>
              <a:gd name="connsiteX31" fmla="*/ 3992140 w 4749368"/>
              <a:gd name="connsiteY31" fmla="*/ 3701546 h 5838626"/>
              <a:gd name="connsiteX32" fmla="*/ 3989369 w 4749368"/>
              <a:gd name="connsiteY32" fmla="*/ 3762506 h 5838626"/>
              <a:gd name="connsiteX33" fmla="*/ 4039245 w 4749368"/>
              <a:gd name="connsiteY33" fmla="*/ 3801299 h 5838626"/>
              <a:gd name="connsiteX34" fmla="*/ 4125143 w 4749368"/>
              <a:gd name="connsiteY34" fmla="*/ 3806841 h 5838626"/>
              <a:gd name="connsiteX35" fmla="*/ 4258147 w 4749368"/>
              <a:gd name="connsiteY35" fmla="*/ 3773590 h 5838626"/>
              <a:gd name="connsiteX36" fmla="*/ 4357900 w 4749368"/>
              <a:gd name="connsiteY36" fmla="*/ 3762506 h 5838626"/>
              <a:gd name="connsiteX37" fmla="*/ 4402234 w 4749368"/>
              <a:gd name="connsiteY37" fmla="*/ 3737568 h 5838626"/>
              <a:gd name="connsiteX38" fmla="*/ 4485361 w 4749368"/>
              <a:gd name="connsiteY38" fmla="*/ 3745881 h 5838626"/>
              <a:gd name="connsiteX39" fmla="*/ 4582343 w 4749368"/>
              <a:gd name="connsiteY39" fmla="*/ 3707088 h 5838626"/>
              <a:gd name="connsiteX40" fmla="*/ 4659929 w 4749368"/>
              <a:gd name="connsiteY40" fmla="*/ 3756964 h 5838626"/>
              <a:gd name="connsiteX41" fmla="*/ 4740285 w 4749368"/>
              <a:gd name="connsiteY41" fmla="*/ 3865030 h 5838626"/>
              <a:gd name="connsiteX42" fmla="*/ 4659929 w 4749368"/>
              <a:gd name="connsiteY42" fmla="*/ 3914906 h 5838626"/>
              <a:gd name="connsiteX43" fmla="*/ 4513070 w 4749368"/>
              <a:gd name="connsiteY43" fmla="*/ 3925990 h 5838626"/>
              <a:gd name="connsiteX44" fmla="*/ 4299710 w 4749368"/>
              <a:gd name="connsiteY44" fmla="*/ 3914906 h 5838626"/>
              <a:gd name="connsiteX45" fmla="*/ 4219354 w 4749368"/>
              <a:gd name="connsiteY45" fmla="*/ 3928761 h 5838626"/>
              <a:gd name="connsiteX46" fmla="*/ 4127914 w 4749368"/>
              <a:gd name="connsiteY46" fmla="*/ 3945386 h 5838626"/>
              <a:gd name="connsiteX47" fmla="*/ 4030932 w 4749368"/>
              <a:gd name="connsiteY47" fmla="*/ 3992492 h 5838626"/>
              <a:gd name="connsiteX48" fmla="*/ 4003223 w 4749368"/>
              <a:gd name="connsiteY48" fmla="*/ 4058993 h 5838626"/>
              <a:gd name="connsiteX49" fmla="*/ 3972743 w 4749368"/>
              <a:gd name="connsiteY49" fmla="*/ 4208622 h 5838626"/>
              <a:gd name="connsiteX50" fmla="*/ 4014307 w 4749368"/>
              <a:gd name="connsiteY50" fmla="*/ 4244644 h 5838626"/>
              <a:gd name="connsiteX51" fmla="*/ 4058641 w 4749368"/>
              <a:gd name="connsiteY51" fmla="*/ 4228019 h 5838626"/>
              <a:gd name="connsiteX52" fmla="*/ 4047558 w 4749368"/>
              <a:gd name="connsiteY52" fmla="*/ 4153204 h 5838626"/>
              <a:gd name="connsiteX53" fmla="*/ 4061412 w 4749368"/>
              <a:gd name="connsiteY53" fmla="*/ 4083932 h 5838626"/>
              <a:gd name="connsiteX54" fmla="*/ 4094663 w 4749368"/>
              <a:gd name="connsiteY54" fmla="*/ 4067306 h 5838626"/>
              <a:gd name="connsiteX55" fmla="*/ 4102976 w 4749368"/>
              <a:gd name="connsiteY55" fmla="*/ 4025742 h 5838626"/>
              <a:gd name="connsiteX56" fmla="*/ 4188874 w 4749368"/>
              <a:gd name="connsiteY56" fmla="*/ 4017430 h 5838626"/>
              <a:gd name="connsiteX57" fmla="*/ 4283085 w 4749368"/>
              <a:gd name="connsiteY57" fmla="*/ 4003575 h 5838626"/>
              <a:gd name="connsiteX58" fmla="*/ 4316336 w 4749368"/>
              <a:gd name="connsiteY58" fmla="*/ 4061764 h 5838626"/>
              <a:gd name="connsiteX59" fmla="*/ 4321878 w 4749368"/>
              <a:gd name="connsiteY59" fmla="*/ 4111641 h 5838626"/>
              <a:gd name="connsiteX60" fmla="*/ 4357900 w 4749368"/>
              <a:gd name="connsiteY60" fmla="*/ 4164288 h 5838626"/>
              <a:gd name="connsiteX61" fmla="*/ 4349587 w 4749368"/>
              <a:gd name="connsiteY61" fmla="*/ 4250186 h 5838626"/>
              <a:gd name="connsiteX62" fmla="*/ 4238750 w 4749368"/>
              <a:gd name="connsiteY62" fmla="*/ 4325001 h 5838626"/>
              <a:gd name="connsiteX63" fmla="*/ 4119601 w 4749368"/>
              <a:gd name="connsiteY63" fmla="*/ 4446921 h 5838626"/>
              <a:gd name="connsiteX64" fmla="*/ 3986598 w 4749368"/>
              <a:gd name="connsiteY64" fmla="*/ 4632571 h 5838626"/>
              <a:gd name="connsiteX65" fmla="*/ 3861907 w 4749368"/>
              <a:gd name="connsiteY65" fmla="*/ 4793284 h 5838626"/>
              <a:gd name="connsiteX66" fmla="*/ 3856313 w 4749368"/>
              <a:gd name="connsiteY66" fmla="*/ 4797324 h 5838626"/>
              <a:gd name="connsiteX67" fmla="*/ 3834025 w 4749368"/>
              <a:gd name="connsiteY67" fmla="*/ 4829220 h 5838626"/>
              <a:gd name="connsiteX68" fmla="*/ 3739987 w 4749368"/>
              <a:gd name="connsiteY68" fmla="*/ 4948455 h 5838626"/>
              <a:gd name="connsiteX69" fmla="*/ 3654089 w 4749368"/>
              <a:gd name="connsiteY69" fmla="*/ 5034353 h 5838626"/>
              <a:gd name="connsiteX70" fmla="*/ 3515543 w 4749368"/>
              <a:gd name="connsiteY70" fmla="*/ 5183982 h 5838626"/>
              <a:gd name="connsiteX71" fmla="*/ 3396394 w 4749368"/>
              <a:gd name="connsiteY71" fmla="*/ 5253255 h 5838626"/>
              <a:gd name="connsiteX72" fmla="*/ 3246765 w 4749368"/>
              <a:gd name="connsiteY72" fmla="*/ 5350237 h 5838626"/>
              <a:gd name="connsiteX73" fmla="*/ 3144241 w 4749368"/>
              <a:gd name="connsiteY73" fmla="*/ 5411197 h 5838626"/>
              <a:gd name="connsiteX74" fmla="*/ 3008467 w 4749368"/>
              <a:gd name="connsiteY74" fmla="*/ 5458302 h 5838626"/>
              <a:gd name="connsiteX75" fmla="*/ 2911485 w 4749368"/>
              <a:gd name="connsiteY75" fmla="*/ 5508179 h 5838626"/>
              <a:gd name="connsiteX76" fmla="*/ 2817274 w 4749368"/>
              <a:gd name="connsiteY76" fmla="*/ 5494324 h 5838626"/>
              <a:gd name="connsiteX77" fmla="*/ 2847754 w 4749368"/>
              <a:gd name="connsiteY77" fmla="*/ 5433364 h 5838626"/>
              <a:gd name="connsiteX78" fmla="*/ 2944736 w 4749368"/>
              <a:gd name="connsiteY78" fmla="*/ 5383488 h 5838626"/>
              <a:gd name="connsiteX79" fmla="*/ 3047260 w 4749368"/>
              <a:gd name="connsiteY79" fmla="*/ 5278193 h 5838626"/>
              <a:gd name="connsiteX80" fmla="*/ 3138700 w 4749368"/>
              <a:gd name="connsiteY80" fmla="*/ 5220004 h 5838626"/>
              <a:gd name="connsiteX81" fmla="*/ 3252307 w 4749368"/>
              <a:gd name="connsiteY81" fmla="*/ 5145190 h 5838626"/>
              <a:gd name="connsiteX82" fmla="*/ 3340976 w 4749368"/>
              <a:gd name="connsiteY82" fmla="*/ 5095313 h 5838626"/>
              <a:gd name="connsiteX83" fmla="*/ 3429645 w 4749368"/>
              <a:gd name="connsiteY83" fmla="*/ 4987248 h 5838626"/>
              <a:gd name="connsiteX84" fmla="*/ 3532169 w 4749368"/>
              <a:gd name="connsiteY84" fmla="*/ 4931830 h 5838626"/>
              <a:gd name="connsiteX85" fmla="*/ 3557107 w 4749368"/>
              <a:gd name="connsiteY85" fmla="*/ 4870870 h 5838626"/>
              <a:gd name="connsiteX86" fmla="*/ 3606983 w 4749368"/>
              <a:gd name="connsiteY86" fmla="*/ 4812681 h 5838626"/>
              <a:gd name="connsiteX87" fmla="*/ 3667942 w 4749368"/>
              <a:gd name="connsiteY87" fmla="*/ 4726782 h 5838626"/>
              <a:gd name="connsiteX88" fmla="*/ 3673448 w 4749368"/>
              <a:gd name="connsiteY88" fmla="*/ 4708475 h 5838626"/>
              <a:gd name="connsiteX89" fmla="*/ 3673420 w 4749368"/>
              <a:gd name="connsiteY89" fmla="*/ 4691302 h 5838626"/>
              <a:gd name="connsiteX90" fmla="*/ 3681798 w 4749368"/>
              <a:gd name="connsiteY90" fmla="*/ 4563299 h 5838626"/>
              <a:gd name="connsiteX91" fmla="*/ 3648547 w 4749368"/>
              <a:gd name="connsiteY91" fmla="*/ 4482942 h 5838626"/>
              <a:gd name="connsiteX92" fmla="*/ 3554336 w 4749368"/>
              <a:gd name="connsiteY92" fmla="*/ 4480172 h 5838626"/>
              <a:gd name="connsiteX93" fmla="*/ 3426874 w 4749368"/>
              <a:gd name="connsiteY93" fmla="*/ 4535590 h 5838626"/>
              <a:gd name="connsiteX94" fmla="*/ 3324350 w 4749368"/>
              <a:gd name="connsiteY94" fmla="*/ 4543902 h 5838626"/>
              <a:gd name="connsiteX95" fmla="*/ 3260620 w 4749368"/>
              <a:gd name="connsiteY95" fmla="*/ 4577153 h 5838626"/>
              <a:gd name="connsiteX96" fmla="*/ 3174721 w 4749368"/>
              <a:gd name="connsiteY96" fmla="*/ 4621488 h 5838626"/>
              <a:gd name="connsiteX97" fmla="*/ 3097136 w 4749368"/>
              <a:gd name="connsiteY97" fmla="*/ 4560528 h 5838626"/>
              <a:gd name="connsiteX98" fmla="*/ 3133158 w 4749368"/>
              <a:gd name="connsiteY98" fmla="*/ 4524506 h 5838626"/>
              <a:gd name="connsiteX99" fmla="*/ 3230140 w 4749368"/>
              <a:gd name="connsiteY99" fmla="*/ 4466317 h 5838626"/>
              <a:gd name="connsiteX100" fmla="*/ 3321580 w 4749368"/>
              <a:gd name="connsiteY100" fmla="*/ 4435837 h 5838626"/>
              <a:gd name="connsiteX101" fmla="*/ 3390852 w 4749368"/>
              <a:gd name="connsiteY101" fmla="*/ 4388732 h 5838626"/>
              <a:gd name="connsiteX102" fmla="*/ 3454583 w 4749368"/>
              <a:gd name="connsiteY102" fmla="*/ 4363793 h 5838626"/>
              <a:gd name="connsiteX103" fmla="*/ 3521085 w 4749368"/>
              <a:gd name="connsiteY103" fmla="*/ 4316688 h 5838626"/>
              <a:gd name="connsiteX104" fmla="*/ 3584816 w 4749368"/>
              <a:gd name="connsiteY104" fmla="*/ 4325001 h 5838626"/>
              <a:gd name="connsiteX105" fmla="*/ 3651318 w 4749368"/>
              <a:gd name="connsiteY105" fmla="*/ 4377648 h 5838626"/>
              <a:gd name="connsiteX106" fmla="*/ 3681798 w 4749368"/>
              <a:gd name="connsiteY106" fmla="*/ 4410899 h 5838626"/>
              <a:gd name="connsiteX107" fmla="*/ 3728903 w 4749368"/>
              <a:gd name="connsiteY107" fmla="*/ 4413670 h 5838626"/>
              <a:gd name="connsiteX108" fmla="*/ 3709507 w 4749368"/>
              <a:gd name="connsiteY108" fmla="*/ 4355481 h 5838626"/>
              <a:gd name="connsiteX109" fmla="*/ 3706736 w 4749368"/>
              <a:gd name="connsiteY109" fmla="*/ 4302833 h 5838626"/>
              <a:gd name="connsiteX110" fmla="*/ 3690111 w 4749368"/>
              <a:gd name="connsiteY110" fmla="*/ 4247414 h 5838626"/>
              <a:gd name="connsiteX111" fmla="*/ 3703966 w 4749368"/>
              <a:gd name="connsiteY111" fmla="*/ 4186455 h 5838626"/>
              <a:gd name="connsiteX112" fmla="*/ 3695652 w 4749368"/>
              <a:gd name="connsiteY112" fmla="*/ 4128266 h 5838626"/>
              <a:gd name="connsiteX113" fmla="*/ 3637463 w 4749368"/>
              <a:gd name="connsiteY113" fmla="*/ 4111641 h 5838626"/>
              <a:gd name="connsiteX114" fmla="*/ 3568190 w 4749368"/>
              <a:gd name="connsiteY114" fmla="*/ 4119953 h 5838626"/>
              <a:gd name="connsiteX115" fmla="*/ 3415790 w 4749368"/>
              <a:gd name="connsiteY115" fmla="*/ 4125495 h 5838626"/>
              <a:gd name="connsiteX116" fmla="*/ 3288329 w 4749368"/>
              <a:gd name="connsiteY116" fmla="*/ 4191997 h 5838626"/>
              <a:gd name="connsiteX117" fmla="*/ 3188576 w 4749368"/>
              <a:gd name="connsiteY117" fmla="*/ 4233561 h 5838626"/>
              <a:gd name="connsiteX118" fmla="*/ 3072198 w 4749368"/>
              <a:gd name="connsiteY118" fmla="*/ 4294521 h 5838626"/>
              <a:gd name="connsiteX119" fmla="*/ 2975216 w 4749368"/>
              <a:gd name="connsiteY119" fmla="*/ 4347168 h 5838626"/>
              <a:gd name="connsiteX120" fmla="*/ 2900401 w 4749368"/>
              <a:gd name="connsiteY120" fmla="*/ 4377648 h 5838626"/>
              <a:gd name="connsiteX121" fmla="*/ 2869921 w 4749368"/>
              <a:gd name="connsiteY121" fmla="*/ 4391502 h 5838626"/>
              <a:gd name="connsiteX122" fmla="*/ 2847754 w 4749368"/>
              <a:gd name="connsiteY122" fmla="*/ 4430295 h 5838626"/>
              <a:gd name="connsiteX123" fmla="*/ 2775710 w 4749368"/>
              <a:gd name="connsiteY123" fmla="*/ 4410899 h 5838626"/>
              <a:gd name="connsiteX124" fmla="*/ 2728605 w 4749368"/>
              <a:gd name="connsiteY124" fmla="*/ 4372106 h 5838626"/>
              <a:gd name="connsiteX125" fmla="*/ 2653790 w 4749368"/>
              <a:gd name="connsiteY125" fmla="*/ 4305604 h 5838626"/>
              <a:gd name="connsiteX126" fmla="*/ 2662103 w 4749368"/>
              <a:gd name="connsiteY126" fmla="*/ 4230790 h 5838626"/>
              <a:gd name="connsiteX127" fmla="*/ 2709209 w 4749368"/>
              <a:gd name="connsiteY127" fmla="*/ 4191997 h 5838626"/>
              <a:gd name="connsiteX128" fmla="*/ 2864380 w 4749368"/>
              <a:gd name="connsiteY128" fmla="*/ 4180913 h 5838626"/>
              <a:gd name="connsiteX129" fmla="*/ 2911485 w 4749368"/>
              <a:gd name="connsiteY129" fmla="*/ 4180913 h 5838626"/>
              <a:gd name="connsiteX130" fmla="*/ 2941965 w 4749368"/>
              <a:gd name="connsiteY130" fmla="*/ 4161517 h 5838626"/>
              <a:gd name="connsiteX131" fmla="*/ 3014009 w 4749368"/>
              <a:gd name="connsiteY131" fmla="*/ 4142121 h 5838626"/>
              <a:gd name="connsiteX132" fmla="*/ 3014009 w 4749368"/>
              <a:gd name="connsiteY132" fmla="*/ 4119953 h 5838626"/>
              <a:gd name="connsiteX133" fmla="*/ 3033405 w 4749368"/>
              <a:gd name="connsiteY133" fmla="*/ 4061764 h 5838626"/>
              <a:gd name="connsiteX134" fmla="*/ 3061114 w 4749368"/>
              <a:gd name="connsiteY134" fmla="*/ 4034055 h 5838626"/>
              <a:gd name="connsiteX135" fmla="*/ 3130387 w 4749368"/>
              <a:gd name="connsiteY135" fmla="*/ 4028513 h 5838626"/>
              <a:gd name="connsiteX136" fmla="*/ 3166409 w 4749368"/>
              <a:gd name="connsiteY136" fmla="*/ 4025742 h 5838626"/>
              <a:gd name="connsiteX137" fmla="*/ 3210743 w 4749368"/>
              <a:gd name="connsiteY137" fmla="*/ 3992492 h 5838626"/>
              <a:gd name="connsiteX138" fmla="*/ 3271703 w 4749368"/>
              <a:gd name="connsiteY138" fmla="*/ 3981408 h 5838626"/>
              <a:gd name="connsiteX139" fmla="*/ 3313267 w 4749368"/>
              <a:gd name="connsiteY139" fmla="*/ 3937073 h 5838626"/>
              <a:gd name="connsiteX140" fmla="*/ 3349289 w 4749368"/>
              <a:gd name="connsiteY140" fmla="*/ 3898281 h 5838626"/>
              <a:gd name="connsiteX141" fmla="*/ 3368685 w 4749368"/>
              <a:gd name="connsiteY141" fmla="*/ 3851175 h 5838626"/>
              <a:gd name="connsiteX142" fmla="*/ 3343747 w 4749368"/>
              <a:gd name="connsiteY142" fmla="*/ 3790215 h 5838626"/>
              <a:gd name="connsiteX143" fmla="*/ 3349289 w 4749368"/>
              <a:gd name="connsiteY143" fmla="*/ 3682150 h 5838626"/>
              <a:gd name="connsiteX144" fmla="*/ 3343747 w 4749368"/>
              <a:gd name="connsiteY144" fmla="*/ 3629502 h 5838626"/>
              <a:gd name="connsiteX145" fmla="*/ 3321580 w 4749368"/>
              <a:gd name="connsiteY145" fmla="*/ 3599022 h 5838626"/>
              <a:gd name="connsiteX146" fmla="*/ 3293870 w 4749368"/>
              <a:gd name="connsiteY146" fmla="*/ 3538062 h 5838626"/>
              <a:gd name="connsiteX147" fmla="*/ 3316038 w 4749368"/>
              <a:gd name="connsiteY147" fmla="*/ 3526979 h 5838626"/>
              <a:gd name="connsiteX148" fmla="*/ 3374227 w 4749368"/>
              <a:gd name="connsiteY148" fmla="*/ 3524208 h 5838626"/>
              <a:gd name="connsiteX149" fmla="*/ 3401936 w 4749368"/>
              <a:gd name="connsiteY149" fmla="*/ 3488186 h 5838626"/>
              <a:gd name="connsiteX150" fmla="*/ 3449041 w 4749368"/>
              <a:gd name="connsiteY150" fmla="*/ 3482644 h 5838626"/>
              <a:gd name="connsiteX151" fmla="*/ 3523856 w 4749368"/>
              <a:gd name="connsiteY151" fmla="*/ 3518666 h 5838626"/>
              <a:gd name="connsiteX152" fmla="*/ 3587587 w 4749368"/>
              <a:gd name="connsiteY152" fmla="*/ 3571313 h 5838626"/>
              <a:gd name="connsiteX153" fmla="*/ 3631921 w 4749368"/>
              <a:gd name="connsiteY153" fmla="*/ 3601793 h 5838626"/>
              <a:gd name="connsiteX154" fmla="*/ 3665172 w 4749368"/>
              <a:gd name="connsiteY154" fmla="*/ 3635044 h 5838626"/>
              <a:gd name="connsiteX155" fmla="*/ 3676256 w 4749368"/>
              <a:gd name="connsiteY155" fmla="*/ 3538062 h 5838626"/>
              <a:gd name="connsiteX156" fmla="*/ 3670714 w 4749368"/>
              <a:gd name="connsiteY156" fmla="*/ 3435539 h 5838626"/>
              <a:gd name="connsiteX157" fmla="*/ 3670714 w 4749368"/>
              <a:gd name="connsiteY157" fmla="*/ 3405059 h 5838626"/>
              <a:gd name="connsiteX158" fmla="*/ 3662401 w 4749368"/>
              <a:gd name="connsiteY158" fmla="*/ 3308077 h 5838626"/>
              <a:gd name="connsiteX159" fmla="*/ 3662401 w 4749368"/>
              <a:gd name="connsiteY159" fmla="*/ 3216637 h 5838626"/>
              <a:gd name="connsiteX160" fmla="*/ 3640234 w 4749368"/>
              <a:gd name="connsiteY160" fmla="*/ 3144593 h 5838626"/>
              <a:gd name="connsiteX161" fmla="*/ 3676256 w 4749368"/>
              <a:gd name="connsiteY161" fmla="*/ 3105801 h 5838626"/>
              <a:gd name="connsiteX162" fmla="*/ 3734445 w 4749368"/>
              <a:gd name="connsiteY162" fmla="*/ 3086404 h 5838626"/>
              <a:gd name="connsiteX163" fmla="*/ 3784321 w 4749368"/>
              <a:gd name="connsiteY163" fmla="*/ 3036528 h 5838626"/>
              <a:gd name="connsiteX164" fmla="*/ 3836449 w 4749368"/>
              <a:gd name="connsiteY164" fmla="*/ 3027696 h 5838626"/>
              <a:gd name="connsiteX165" fmla="*/ 3579274 w 4749368"/>
              <a:gd name="connsiteY165" fmla="*/ 2543307 h 5838626"/>
              <a:gd name="connsiteX166" fmla="*/ 3551565 w 4749368"/>
              <a:gd name="connsiteY166" fmla="*/ 2557162 h 5838626"/>
              <a:gd name="connsiteX167" fmla="*/ 3468438 w 4749368"/>
              <a:gd name="connsiteY167" fmla="*/ 2579329 h 5838626"/>
              <a:gd name="connsiteX168" fmla="*/ 3457354 w 4749368"/>
              <a:gd name="connsiteY168" fmla="*/ 2582100 h 5838626"/>
              <a:gd name="connsiteX169" fmla="*/ 3418561 w 4749368"/>
              <a:gd name="connsiteY169" fmla="*/ 2590413 h 5838626"/>
              <a:gd name="connsiteX170" fmla="*/ 3401936 w 4749368"/>
              <a:gd name="connsiteY170" fmla="*/ 2598725 h 5838626"/>
              <a:gd name="connsiteX171" fmla="*/ 3399165 w 4749368"/>
              <a:gd name="connsiteY171" fmla="*/ 2609809 h 5838626"/>
              <a:gd name="connsiteX172" fmla="*/ 3390852 w 4749368"/>
              <a:gd name="connsiteY172" fmla="*/ 2651373 h 5838626"/>
              <a:gd name="connsiteX173" fmla="*/ 3396394 w 4749368"/>
              <a:gd name="connsiteY173" fmla="*/ 2651373 h 5838626"/>
              <a:gd name="connsiteX174" fmla="*/ 3465667 w 4749368"/>
              <a:gd name="connsiteY174" fmla="*/ 2648602 h 5838626"/>
              <a:gd name="connsiteX175" fmla="*/ 3479521 w 4749368"/>
              <a:gd name="connsiteY175" fmla="*/ 2645831 h 5838626"/>
              <a:gd name="connsiteX176" fmla="*/ 3490605 w 4749368"/>
              <a:gd name="connsiteY176" fmla="*/ 2637518 h 5838626"/>
              <a:gd name="connsiteX177" fmla="*/ 3518314 w 4749368"/>
              <a:gd name="connsiteY177" fmla="*/ 2629205 h 5838626"/>
              <a:gd name="connsiteX178" fmla="*/ 3526627 w 4749368"/>
              <a:gd name="connsiteY178" fmla="*/ 2620893 h 5838626"/>
              <a:gd name="connsiteX179" fmla="*/ 3584816 w 4749368"/>
              <a:gd name="connsiteY179" fmla="*/ 2615351 h 5838626"/>
              <a:gd name="connsiteX180" fmla="*/ 3601441 w 4749368"/>
              <a:gd name="connsiteY180" fmla="*/ 2609809 h 5838626"/>
              <a:gd name="connsiteX181" fmla="*/ 3615296 w 4749368"/>
              <a:gd name="connsiteY181" fmla="*/ 2595954 h 5838626"/>
              <a:gd name="connsiteX182" fmla="*/ 3623609 w 4749368"/>
              <a:gd name="connsiteY182" fmla="*/ 2593183 h 5838626"/>
              <a:gd name="connsiteX183" fmla="*/ 3634692 w 4749368"/>
              <a:gd name="connsiteY183" fmla="*/ 2587642 h 5838626"/>
              <a:gd name="connsiteX184" fmla="*/ 3665172 w 4749368"/>
              <a:gd name="connsiteY184" fmla="*/ 2582100 h 5838626"/>
              <a:gd name="connsiteX185" fmla="*/ 3673485 w 4749368"/>
              <a:gd name="connsiteY185" fmla="*/ 2573787 h 5838626"/>
              <a:gd name="connsiteX186" fmla="*/ 3690110 w 4749368"/>
              <a:gd name="connsiteY186" fmla="*/ 2559933 h 5838626"/>
              <a:gd name="connsiteX187" fmla="*/ 3684569 w 4749368"/>
              <a:gd name="connsiteY187" fmla="*/ 2551620 h 5838626"/>
              <a:gd name="connsiteX188" fmla="*/ 3673485 w 4749368"/>
              <a:gd name="connsiteY188" fmla="*/ 2546078 h 5838626"/>
              <a:gd name="connsiteX189" fmla="*/ 3579274 w 4749368"/>
              <a:gd name="connsiteY189" fmla="*/ 2543307 h 5838626"/>
              <a:gd name="connsiteX190" fmla="*/ 3733919 w 4749368"/>
              <a:gd name="connsiteY190" fmla="*/ 2251374 h 5838626"/>
              <a:gd name="connsiteX191" fmla="*/ 3728903 w 4749368"/>
              <a:gd name="connsiteY191" fmla="*/ 2252362 h 5838626"/>
              <a:gd name="connsiteX192" fmla="*/ 3660973 w 4749368"/>
              <a:gd name="connsiteY192" fmla="*/ 2274898 h 5838626"/>
              <a:gd name="connsiteX193" fmla="*/ 3627046 w 4749368"/>
              <a:gd name="connsiteY193" fmla="*/ 2285407 h 5838626"/>
              <a:gd name="connsiteX194" fmla="*/ 3629151 w 4749368"/>
              <a:gd name="connsiteY194" fmla="*/ 2309771 h 5838626"/>
              <a:gd name="connsiteX195" fmla="*/ 3641360 w 4749368"/>
              <a:gd name="connsiteY195" fmla="*/ 2333129 h 5838626"/>
              <a:gd name="connsiteX196" fmla="*/ 3644178 w 4749368"/>
              <a:gd name="connsiteY196" fmla="*/ 2336508 h 5838626"/>
              <a:gd name="connsiteX197" fmla="*/ 3648959 w 4749368"/>
              <a:gd name="connsiteY197" fmla="*/ 2334385 h 5838626"/>
              <a:gd name="connsiteX198" fmla="*/ 3687340 w 4749368"/>
              <a:gd name="connsiteY198" fmla="*/ 2343802 h 5838626"/>
              <a:gd name="connsiteX199" fmla="*/ 3718426 w 4749368"/>
              <a:gd name="connsiteY199" fmla="*/ 2335771 h 5838626"/>
              <a:gd name="connsiteX200" fmla="*/ 3742951 w 4749368"/>
              <a:gd name="connsiteY200" fmla="*/ 2328044 h 5838626"/>
              <a:gd name="connsiteX201" fmla="*/ 3731675 w 4749368"/>
              <a:gd name="connsiteY201" fmla="*/ 2309771 h 5838626"/>
              <a:gd name="connsiteX202" fmla="*/ 3730636 w 4749368"/>
              <a:gd name="connsiteY202" fmla="*/ 2273230 h 5838626"/>
              <a:gd name="connsiteX203" fmla="*/ 4199958 w 4749368"/>
              <a:gd name="connsiteY203" fmla="*/ 2216340 h 5838626"/>
              <a:gd name="connsiteX204" fmla="*/ 3997681 w 4749368"/>
              <a:gd name="connsiteY204" fmla="*/ 2219111 h 5838626"/>
              <a:gd name="connsiteX205" fmla="*/ 3914554 w 4749368"/>
              <a:gd name="connsiteY205" fmla="*/ 2221882 h 5838626"/>
              <a:gd name="connsiteX206" fmla="*/ 3898138 w 4749368"/>
              <a:gd name="connsiteY206" fmla="*/ 2224119 h 5838626"/>
              <a:gd name="connsiteX207" fmla="*/ 3897930 w 4749368"/>
              <a:gd name="connsiteY207" fmla="*/ 2226644 h 5838626"/>
              <a:gd name="connsiteX208" fmla="*/ 3895159 w 4749368"/>
              <a:gd name="connsiteY208" fmla="*/ 2348564 h 5838626"/>
              <a:gd name="connsiteX209" fmla="*/ 3891223 w 4749368"/>
              <a:gd name="connsiteY209" fmla="*/ 2351605 h 5838626"/>
              <a:gd name="connsiteX210" fmla="*/ 3895158 w 4749368"/>
              <a:gd name="connsiteY210" fmla="*/ 2354885 h 5838626"/>
              <a:gd name="connsiteX211" fmla="*/ 4069725 w 4749368"/>
              <a:gd name="connsiteY211" fmla="*/ 2465722 h 5838626"/>
              <a:gd name="connsiteX212" fmla="*/ 4064183 w 4749368"/>
              <a:gd name="connsiteY212" fmla="*/ 2559933 h 5838626"/>
              <a:gd name="connsiteX213" fmla="*/ 3972743 w 4749368"/>
              <a:gd name="connsiteY213" fmla="*/ 2631976 h 5838626"/>
              <a:gd name="connsiteX214" fmla="*/ 3948520 w 4749368"/>
              <a:gd name="connsiteY214" fmla="*/ 2663582 h 5838626"/>
              <a:gd name="connsiteX215" fmla="*/ 3944071 w 4749368"/>
              <a:gd name="connsiteY215" fmla="*/ 2670405 h 5838626"/>
              <a:gd name="connsiteX216" fmla="*/ 3946875 w 4749368"/>
              <a:gd name="connsiteY216" fmla="*/ 2671332 h 5838626"/>
              <a:gd name="connsiteX217" fmla="*/ 3992140 w 4749368"/>
              <a:gd name="connsiteY217" fmla="*/ 2723416 h 5838626"/>
              <a:gd name="connsiteX218" fmla="*/ 4014307 w 4749368"/>
              <a:gd name="connsiteY218" fmla="*/ 2742813 h 5838626"/>
              <a:gd name="connsiteX219" fmla="*/ 4141769 w 4749368"/>
              <a:gd name="connsiteY219" fmla="*/ 2701249 h 5838626"/>
              <a:gd name="connsiteX220" fmla="*/ 4266460 w 4749368"/>
              <a:gd name="connsiteY220" fmla="*/ 2640289 h 5838626"/>
              <a:gd name="connsiteX221" fmla="*/ 4396692 w 4749368"/>
              <a:gd name="connsiteY221" fmla="*/ 2557162 h 5838626"/>
              <a:gd name="connsiteX222" fmla="*/ 4479820 w 4749368"/>
              <a:gd name="connsiteY222" fmla="*/ 2471263 h 5838626"/>
              <a:gd name="connsiteX223" fmla="*/ 4496445 w 4749368"/>
              <a:gd name="connsiteY223" fmla="*/ 2332718 h 5838626"/>
              <a:gd name="connsiteX224" fmla="*/ 4438256 w 4749368"/>
              <a:gd name="connsiteY224" fmla="*/ 2257903 h 5838626"/>
              <a:gd name="connsiteX225" fmla="*/ 4324649 w 4749368"/>
              <a:gd name="connsiteY225" fmla="*/ 2249591 h 5838626"/>
              <a:gd name="connsiteX226" fmla="*/ 4249834 w 4749368"/>
              <a:gd name="connsiteY226" fmla="*/ 2224653 h 5838626"/>
              <a:gd name="connsiteX227" fmla="*/ 4199958 w 4749368"/>
              <a:gd name="connsiteY227" fmla="*/ 2216340 h 5838626"/>
              <a:gd name="connsiteX228" fmla="*/ 3684916 w 4749368"/>
              <a:gd name="connsiteY228" fmla="*/ 2094333 h 5838626"/>
              <a:gd name="connsiteX229" fmla="*/ 3631922 w 4749368"/>
              <a:gd name="connsiteY229" fmla="*/ 2107495 h 5838626"/>
              <a:gd name="connsiteX230" fmla="*/ 3622398 w 4749368"/>
              <a:gd name="connsiteY230" fmla="*/ 2144729 h 5838626"/>
              <a:gd name="connsiteX231" fmla="*/ 3624824 w 4749368"/>
              <a:gd name="connsiteY231" fmla="*/ 2176052 h 5838626"/>
              <a:gd name="connsiteX232" fmla="*/ 3695652 w 4749368"/>
              <a:gd name="connsiteY232" fmla="*/ 2155380 h 5838626"/>
              <a:gd name="connsiteX233" fmla="*/ 3744498 w 4749368"/>
              <a:gd name="connsiteY233" fmla="*/ 2144174 h 5838626"/>
              <a:gd name="connsiteX234" fmla="*/ 3744751 w 4749368"/>
              <a:gd name="connsiteY234" fmla="*/ 2130377 h 5838626"/>
              <a:gd name="connsiteX235" fmla="*/ 3737217 w 4749368"/>
              <a:gd name="connsiteY235" fmla="*/ 2107495 h 5838626"/>
              <a:gd name="connsiteX236" fmla="*/ 3684916 w 4749368"/>
              <a:gd name="connsiteY236" fmla="*/ 2094333 h 5838626"/>
              <a:gd name="connsiteX237" fmla="*/ 1567795 w 4749368"/>
              <a:gd name="connsiteY237" fmla="*/ 2054726 h 5838626"/>
              <a:gd name="connsiteX238" fmla="*/ 1722032 w 4749368"/>
              <a:gd name="connsiteY238" fmla="*/ 2109810 h 5838626"/>
              <a:gd name="connsiteX239" fmla="*/ 1890957 w 4749368"/>
              <a:gd name="connsiteY239" fmla="*/ 2194273 h 5838626"/>
              <a:gd name="connsiteX240" fmla="*/ 1982764 w 4749368"/>
              <a:gd name="connsiteY240" fmla="*/ 2264046 h 5838626"/>
              <a:gd name="connsiteX241" fmla="*/ 2004798 w 4749368"/>
              <a:gd name="connsiteY241" fmla="*/ 2315458 h 5838626"/>
              <a:gd name="connsiteX242" fmla="*/ 2019487 w 4749368"/>
              <a:gd name="connsiteY242" fmla="*/ 2429299 h 5838626"/>
              <a:gd name="connsiteX243" fmla="*/ 2063554 w 4749368"/>
              <a:gd name="connsiteY243" fmla="*/ 2532123 h 5838626"/>
              <a:gd name="connsiteX244" fmla="*/ 2155362 w 4749368"/>
              <a:gd name="connsiteY244" fmla="*/ 2590880 h 5838626"/>
              <a:gd name="connsiteX245" fmla="*/ 2247169 w 4749368"/>
              <a:gd name="connsiteY245" fmla="*/ 2568846 h 5838626"/>
              <a:gd name="connsiteX246" fmla="*/ 2327959 w 4749368"/>
              <a:gd name="connsiteY246" fmla="*/ 2568846 h 5838626"/>
              <a:gd name="connsiteX247" fmla="*/ 2405077 w 4749368"/>
              <a:gd name="connsiteY247" fmla="*/ 2620258 h 5838626"/>
              <a:gd name="connsiteX248" fmla="*/ 2449145 w 4749368"/>
              <a:gd name="connsiteY248" fmla="*/ 2697376 h 5838626"/>
              <a:gd name="connsiteX249" fmla="*/ 2353665 w 4749368"/>
              <a:gd name="connsiteY249" fmla="*/ 2796528 h 5838626"/>
              <a:gd name="connsiteX250" fmla="*/ 2232480 w 4749368"/>
              <a:gd name="connsiteY250" fmla="*/ 2892008 h 5838626"/>
              <a:gd name="connsiteX251" fmla="*/ 2111294 w 4749368"/>
              <a:gd name="connsiteY251" fmla="*/ 2976470 h 5838626"/>
              <a:gd name="connsiteX252" fmla="*/ 2045193 w 4749368"/>
              <a:gd name="connsiteY252" fmla="*/ 3020538 h 5838626"/>
              <a:gd name="connsiteX253" fmla="*/ 2004798 w 4749368"/>
              <a:gd name="connsiteY253" fmla="*/ 3086639 h 5838626"/>
              <a:gd name="connsiteX254" fmla="*/ 2002733 w 4749368"/>
              <a:gd name="connsiteY254" fmla="*/ 3117108 h 5838626"/>
              <a:gd name="connsiteX255" fmla="*/ 2003708 w 4749368"/>
              <a:gd name="connsiteY255" fmla="*/ 3139287 h 5838626"/>
              <a:gd name="connsiteX256" fmla="*/ 2018942 w 4749368"/>
              <a:gd name="connsiteY256" fmla="*/ 3139887 h 5838626"/>
              <a:gd name="connsiteX257" fmla="*/ 2100277 w 4749368"/>
              <a:gd name="connsiteY257" fmla="*/ 3167429 h 5838626"/>
              <a:gd name="connsiteX258" fmla="*/ 2232480 w 4749368"/>
              <a:gd name="connsiteY258" fmla="*/ 3160085 h 5838626"/>
              <a:gd name="connsiteX259" fmla="*/ 2283892 w 4749368"/>
              <a:gd name="connsiteY259" fmla="*/ 3160085 h 5838626"/>
              <a:gd name="connsiteX260" fmla="*/ 2397733 w 4749368"/>
              <a:gd name="connsiteY260" fmla="*/ 3141723 h 5838626"/>
              <a:gd name="connsiteX261" fmla="*/ 2445473 w 4749368"/>
              <a:gd name="connsiteY261" fmla="*/ 3119690 h 5838626"/>
              <a:gd name="connsiteX262" fmla="*/ 2493212 w 4749368"/>
              <a:gd name="connsiteY262" fmla="*/ 3119690 h 5838626"/>
              <a:gd name="connsiteX263" fmla="*/ 2548297 w 4749368"/>
              <a:gd name="connsiteY263" fmla="*/ 3071950 h 5838626"/>
              <a:gd name="connsiteX264" fmla="*/ 2588692 w 4749368"/>
              <a:gd name="connsiteY264" fmla="*/ 3079294 h 5838626"/>
              <a:gd name="connsiteX265" fmla="*/ 2647448 w 4749368"/>
              <a:gd name="connsiteY265" fmla="*/ 3057261 h 5838626"/>
              <a:gd name="connsiteX266" fmla="*/ 2720894 w 4749368"/>
              <a:gd name="connsiteY266" fmla="*/ 3071950 h 5838626"/>
              <a:gd name="connsiteX267" fmla="*/ 2750273 w 4749368"/>
              <a:gd name="connsiteY267" fmla="*/ 3027882 h 5838626"/>
              <a:gd name="connsiteX268" fmla="*/ 2827391 w 4749368"/>
              <a:gd name="connsiteY268" fmla="*/ 3031555 h 5838626"/>
              <a:gd name="connsiteX269" fmla="*/ 2911853 w 4749368"/>
              <a:gd name="connsiteY269" fmla="*/ 3086639 h 5838626"/>
              <a:gd name="connsiteX270" fmla="*/ 3047728 w 4749368"/>
              <a:gd name="connsiteY270" fmla="*/ 3149068 h 5838626"/>
              <a:gd name="connsiteX271" fmla="*/ 3106485 w 4749368"/>
              <a:gd name="connsiteY271" fmla="*/ 3215169 h 5838626"/>
              <a:gd name="connsiteX272" fmla="*/ 3077106 w 4749368"/>
              <a:gd name="connsiteY272" fmla="*/ 3284943 h 5838626"/>
              <a:gd name="connsiteX273" fmla="*/ 3062417 w 4749368"/>
              <a:gd name="connsiteY273" fmla="*/ 3347371 h 5838626"/>
              <a:gd name="connsiteX274" fmla="*/ 3003660 w 4749368"/>
              <a:gd name="connsiteY274" fmla="*/ 3362061 h 5838626"/>
              <a:gd name="connsiteX275" fmla="*/ 2809029 w 4749368"/>
              <a:gd name="connsiteY275" fmla="*/ 3354716 h 5838626"/>
              <a:gd name="connsiteX276" fmla="*/ 2669482 w 4749368"/>
              <a:gd name="connsiteY276" fmla="*/ 3358388 h 5838626"/>
              <a:gd name="connsiteX277" fmla="*/ 2585019 w 4749368"/>
              <a:gd name="connsiteY277" fmla="*/ 3387767 h 5838626"/>
              <a:gd name="connsiteX278" fmla="*/ 2551969 w 4749368"/>
              <a:gd name="connsiteY278" fmla="*/ 3420817 h 5838626"/>
              <a:gd name="connsiteX279" fmla="*/ 2570330 w 4749368"/>
              <a:gd name="connsiteY279" fmla="*/ 3497935 h 5838626"/>
              <a:gd name="connsiteX280" fmla="*/ 2566658 w 4749368"/>
              <a:gd name="connsiteY280" fmla="*/ 3644827 h 5838626"/>
              <a:gd name="connsiteX281" fmla="*/ 2533607 w 4749368"/>
              <a:gd name="connsiteY281" fmla="*/ 3751323 h 5838626"/>
              <a:gd name="connsiteX282" fmla="*/ 2456489 w 4749368"/>
              <a:gd name="connsiteY282" fmla="*/ 3857820 h 5838626"/>
              <a:gd name="connsiteX283" fmla="*/ 2338976 w 4749368"/>
              <a:gd name="connsiteY283" fmla="*/ 3938610 h 5838626"/>
              <a:gd name="connsiteX284" fmla="*/ 2236152 w 4749368"/>
              <a:gd name="connsiteY284" fmla="*/ 4001039 h 5838626"/>
              <a:gd name="connsiteX285" fmla="*/ 2122311 w 4749368"/>
              <a:gd name="connsiteY285" fmla="*/ 4155275 h 5838626"/>
              <a:gd name="connsiteX286" fmla="*/ 2119430 w 4749368"/>
              <a:gd name="connsiteY286" fmla="*/ 4156659 h 5838626"/>
              <a:gd name="connsiteX287" fmla="*/ 2110376 w 4749368"/>
              <a:gd name="connsiteY287" fmla="*/ 4174325 h 5838626"/>
              <a:gd name="connsiteX288" fmla="*/ 2074571 w 4749368"/>
              <a:gd name="connsiteY288" fmla="*/ 4239737 h 5838626"/>
              <a:gd name="connsiteX289" fmla="*/ 2004798 w 4749368"/>
              <a:gd name="connsiteY289" fmla="*/ 4360923 h 5838626"/>
              <a:gd name="connsiteX290" fmla="*/ 1971289 w 4749368"/>
              <a:gd name="connsiteY290" fmla="*/ 4423352 h 5838626"/>
              <a:gd name="connsiteX291" fmla="*/ 1951647 w 4749368"/>
              <a:gd name="connsiteY291" fmla="*/ 4444511 h 5838626"/>
              <a:gd name="connsiteX292" fmla="*/ 1940992 w 4749368"/>
              <a:gd name="connsiteY292" fmla="*/ 4462370 h 5838626"/>
              <a:gd name="connsiteX293" fmla="*/ 1898301 w 4749368"/>
              <a:gd name="connsiteY293" fmla="*/ 4522504 h 5838626"/>
              <a:gd name="connsiteX294" fmla="*/ 1806494 w 4749368"/>
              <a:gd name="connsiteY294" fmla="*/ 4636345 h 5838626"/>
              <a:gd name="connsiteX295" fmla="*/ 1688981 w 4749368"/>
              <a:gd name="connsiteY295" fmla="*/ 4768547 h 5838626"/>
              <a:gd name="connsiteX296" fmla="*/ 1567795 w 4749368"/>
              <a:gd name="connsiteY296" fmla="*/ 4860355 h 5838626"/>
              <a:gd name="connsiteX297" fmla="*/ 1464971 w 4749368"/>
              <a:gd name="connsiteY297" fmla="*/ 5014591 h 5838626"/>
              <a:gd name="connsiteX298" fmla="*/ 1391526 w 4749368"/>
              <a:gd name="connsiteY298" fmla="*/ 5139449 h 5838626"/>
              <a:gd name="connsiteX299" fmla="*/ 1244634 w 4749368"/>
              <a:gd name="connsiteY299" fmla="*/ 5249617 h 5838626"/>
              <a:gd name="connsiteX300" fmla="*/ 1127121 w 4749368"/>
              <a:gd name="connsiteY300" fmla="*/ 5352441 h 5838626"/>
              <a:gd name="connsiteX301" fmla="*/ 1038986 w 4749368"/>
              <a:gd name="connsiteY301" fmla="*/ 5392837 h 5838626"/>
              <a:gd name="connsiteX302" fmla="*/ 921473 w 4749368"/>
              <a:gd name="connsiteY302" fmla="*/ 5484644 h 5838626"/>
              <a:gd name="connsiteX303" fmla="*/ 807632 w 4749368"/>
              <a:gd name="connsiteY303" fmla="*/ 5550745 h 5838626"/>
              <a:gd name="connsiteX304" fmla="*/ 682774 w 4749368"/>
              <a:gd name="connsiteY304" fmla="*/ 5653569 h 5838626"/>
              <a:gd name="connsiteX305" fmla="*/ 561588 w 4749368"/>
              <a:gd name="connsiteY305" fmla="*/ 5686620 h 5838626"/>
              <a:gd name="connsiteX306" fmla="*/ 425713 w 4749368"/>
              <a:gd name="connsiteY306" fmla="*/ 5749049 h 5838626"/>
              <a:gd name="connsiteX307" fmla="*/ 352268 w 4749368"/>
              <a:gd name="connsiteY307" fmla="*/ 5774755 h 5838626"/>
              <a:gd name="connsiteX308" fmla="*/ 253116 w 4749368"/>
              <a:gd name="connsiteY308" fmla="*/ 5807805 h 5838626"/>
              <a:gd name="connsiteX309" fmla="*/ 190687 w 4749368"/>
              <a:gd name="connsiteY309" fmla="*/ 5807805 h 5838626"/>
              <a:gd name="connsiteX310" fmla="*/ 135603 w 4749368"/>
              <a:gd name="connsiteY310" fmla="*/ 5833511 h 5838626"/>
              <a:gd name="connsiteX311" fmla="*/ 3400 w 4749368"/>
              <a:gd name="connsiteY311" fmla="*/ 5829839 h 5838626"/>
              <a:gd name="connsiteX312" fmla="*/ 95207 w 4749368"/>
              <a:gd name="connsiteY312" fmla="*/ 5745376 h 5838626"/>
              <a:gd name="connsiteX313" fmla="*/ 172326 w 4749368"/>
              <a:gd name="connsiteY313" fmla="*/ 5708653 h 5838626"/>
              <a:gd name="connsiteX314" fmla="*/ 234754 w 4749368"/>
              <a:gd name="connsiteY314" fmla="*/ 5646225 h 5838626"/>
              <a:gd name="connsiteX315" fmla="*/ 282494 w 4749368"/>
              <a:gd name="connsiteY315" fmla="*/ 5580123 h 5838626"/>
              <a:gd name="connsiteX316" fmla="*/ 293511 w 4749368"/>
              <a:gd name="connsiteY316" fmla="*/ 5536056 h 5838626"/>
              <a:gd name="connsiteX317" fmla="*/ 370629 w 4749368"/>
              <a:gd name="connsiteY317" fmla="*/ 5521367 h 5838626"/>
              <a:gd name="connsiteX318" fmla="*/ 469781 w 4749368"/>
              <a:gd name="connsiteY318" fmla="*/ 5425887 h 5838626"/>
              <a:gd name="connsiteX319" fmla="*/ 535882 w 4749368"/>
              <a:gd name="connsiteY319" fmla="*/ 5418543 h 5838626"/>
              <a:gd name="connsiteX320" fmla="*/ 624017 w 4749368"/>
              <a:gd name="connsiteY320" fmla="*/ 5334080 h 5838626"/>
              <a:gd name="connsiteX321" fmla="*/ 723169 w 4749368"/>
              <a:gd name="connsiteY321" fmla="*/ 5271651 h 5838626"/>
              <a:gd name="connsiteX322" fmla="*/ 899439 w 4749368"/>
              <a:gd name="connsiteY322" fmla="*/ 5150465 h 5838626"/>
              <a:gd name="connsiteX323" fmla="*/ 1160171 w 4749368"/>
              <a:gd name="connsiteY323" fmla="*/ 4941145 h 5838626"/>
              <a:gd name="connsiteX324" fmla="*/ 1281357 w 4749368"/>
              <a:gd name="connsiteY324" fmla="*/ 4797926 h 5838626"/>
              <a:gd name="connsiteX325" fmla="*/ 1384181 w 4749368"/>
              <a:gd name="connsiteY325" fmla="*/ 4665723 h 5838626"/>
              <a:gd name="connsiteX326" fmla="*/ 1457627 w 4749368"/>
              <a:gd name="connsiteY326" fmla="*/ 4595950 h 5838626"/>
              <a:gd name="connsiteX327" fmla="*/ 1468644 w 4749368"/>
              <a:gd name="connsiteY327" fmla="*/ 4507815 h 5838626"/>
              <a:gd name="connsiteX328" fmla="*/ 1473039 w 4749368"/>
              <a:gd name="connsiteY328" fmla="*/ 4502781 h 5838626"/>
              <a:gd name="connsiteX329" fmla="*/ 1472718 w 4749368"/>
              <a:gd name="connsiteY329" fmla="*/ 4502537 h 5838626"/>
              <a:gd name="connsiteX330" fmla="*/ 1487005 w 4749368"/>
              <a:gd name="connsiteY330" fmla="*/ 4467420 h 5838626"/>
              <a:gd name="connsiteX331" fmla="*/ 1461299 w 4749368"/>
              <a:gd name="connsiteY331" fmla="*/ 4375612 h 5838626"/>
              <a:gd name="connsiteX332" fmla="*/ 1472316 w 4749368"/>
              <a:gd name="connsiteY332" fmla="*/ 4250755 h 5838626"/>
              <a:gd name="connsiteX333" fmla="*/ 1464971 w 4749368"/>
              <a:gd name="connsiteY333" fmla="*/ 4140586 h 5838626"/>
              <a:gd name="connsiteX334" fmla="*/ 1409887 w 4749368"/>
              <a:gd name="connsiteY334" fmla="*/ 4045106 h 5838626"/>
              <a:gd name="connsiteX335" fmla="*/ 1343786 w 4749368"/>
              <a:gd name="connsiteY335" fmla="*/ 4136914 h 5838626"/>
              <a:gd name="connsiteX336" fmla="*/ 1255651 w 4749368"/>
              <a:gd name="connsiteY336" fmla="*/ 4114880 h 5838626"/>
              <a:gd name="connsiteX337" fmla="*/ 1167516 w 4749368"/>
              <a:gd name="connsiteY337" fmla="*/ 4158947 h 5838626"/>
              <a:gd name="connsiteX338" fmla="*/ 1101415 w 4749368"/>
              <a:gd name="connsiteY338" fmla="*/ 4206687 h 5838626"/>
              <a:gd name="connsiteX339" fmla="*/ 1053675 w 4749368"/>
              <a:gd name="connsiteY339" fmla="*/ 4206687 h 5838626"/>
              <a:gd name="connsiteX340" fmla="*/ 1020624 w 4749368"/>
              <a:gd name="connsiteY340" fmla="*/ 4254427 h 5838626"/>
              <a:gd name="connsiteX341" fmla="*/ 947179 w 4749368"/>
              <a:gd name="connsiteY341" fmla="*/ 4287478 h 5838626"/>
              <a:gd name="connsiteX342" fmla="*/ 961868 w 4749368"/>
              <a:gd name="connsiteY342" fmla="*/ 4353579 h 5838626"/>
              <a:gd name="connsiteX343" fmla="*/ 969212 w 4749368"/>
              <a:gd name="connsiteY343" fmla="*/ 4393974 h 5838626"/>
              <a:gd name="connsiteX344" fmla="*/ 895766 w 4749368"/>
              <a:gd name="connsiteY344" fmla="*/ 4430697 h 5838626"/>
              <a:gd name="connsiteX345" fmla="*/ 807632 w 4749368"/>
              <a:gd name="connsiteY345" fmla="*/ 4401318 h 5838626"/>
              <a:gd name="connsiteX346" fmla="*/ 759892 w 4749368"/>
              <a:gd name="connsiteY346" fmla="*/ 4379285 h 5838626"/>
              <a:gd name="connsiteX347" fmla="*/ 635034 w 4749368"/>
              <a:gd name="connsiteY347" fmla="*/ 4371940 h 5838626"/>
              <a:gd name="connsiteX348" fmla="*/ 565260 w 4749368"/>
              <a:gd name="connsiteY348" fmla="*/ 4258099 h 5838626"/>
              <a:gd name="connsiteX349" fmla="*/ 513848 w 4749368"/>
              <a:gd name="connsiteY349" fmla="*/ 4158947 h 5838626"/>
              <a:gd name="connsiteX350" fmla="*/ 579950 w 4749368"/>
              <a:gd name="connsiteY350" fmla="*/ 4133241 h 5838626"/>
              <a:gd name="connsiteX351" fmla="*/ 715824 w 4749368"/>
              <a:gd name="connsiteY351" fmla="*/ 4122225 h 5838626"/>
              <a:gd name="connsiteX352" fmla="*/ 803959 w 4749368"/>
              <a:gd name="connsiteY352" fmla="*/ 4081829 h 5838626"/>
              <a:gd name="connsiteX353" fmla="*/ 917800 w 4749368"/>
              <a:gd name="connsiteY353" fmla="*/ 4019400 h 5838626"/>
              <a:gd name="connsiteX354" fmla="*/ 1016952 w 4749368"/>
              <a:gd name="connsiteY354" fmla="*/ 3975333 h 5838626"/>
              <a:gd name="connsiteX355" fmla="*/ 1086726 w 4749368"/>
              <a:gd name="connsiteY355" fmla="*/ 3868837 h 5838626"/>
              <a:gd name="connsiteX356" fmla="*/ 1134465 w 4749368"/>
              <a:gd name="connsiteY356" fmla="*/ 3839458 h 5838626"/>
              <a:gd name="connsiteX357" fmla="*/ 1189550 w 4749368"/>
              <a:gd name="connsiteY357" fmla="*/ 3813752 h 5838626"/>
              <a:gd name="connsiteX358" fmla="*/ 1259323 w 4749368"/>
              <a:gd name="connsiteY358" fmla="*/ 3850475 h 5838626"/>
              <a:gd name="connsiteX359" fmla="*/ 1332769 w 4749368"/>
              <a:gd name="connsiteY359" fmla="*/ 3879853 h 5838626"/>
              <a:gd name="connsiteX360" fmla="*/ 1395198 w 4749368"/>
              <a:gd name="connsiteY360" fmla="*/ 3909232 h 5838626"/>
              <a:gd name="connsiteX361" fmla="*/ 1472316 w 4749368"/>
              <a:gd name="connsiteY361" fmla="*/ 3979005 h 5838626"/>
              <a:gd name="connsiteX362" fmla="*/ 1516383 w 4749368"/>
              <a:gd name="connsiteY362" fmla="*/ 4012056 h 5838626"/>
              <a:gd name="connsiteX363" fmla="*/ 1542089 w 4749368"/>
              <a:gd name="connsiteY363" fmla="*/ 3964316 h 5838626"/>
              <a:gd name="connsiteX364" fmla="*/ 1549434 w 4749368"/>
              <a:gd name="connsiteY364" fmla="*/ 3876181 h 5838626"/>
              <a:gd name="connsiteX365" fmla="*/ 1512711 w 4749368"/>
              <a:gd name="connsiteY365" fmla="*/ 3839458 h 5838626"/>
              <a:gd name="connsiteX366" fmla="*/ 1520056 w 4749368"/>
              <a:gd name="connsiteY366" fmla="*/ 3732962 h 5838626"/>
              <a:gd name="connsiteX367" fmla="*/ 1520056 w 4749368"/>
              <a:gd name="connsiteY367" fmla="*/ 3685222 h 5838626"/>
              <a:gd name="connsiteX368" fmla="*/ 1520056 w 4749368"/>
              <a:gd name="connsiteY368" fmla="*/ 3626465 h 5838626"/>
              <a:gd name="connsiteX369" fmla="*/ 1516383 w 4749368"/>
              <a:gd name="connsiteY369" fmla="*/ 3560364 h 5838626"/>
              <a:gd name="connsiteX370" fmla="*/ 1501694 w 4749368"/>
              <a:gd name="connsiteY370" fmla="*/ 3450196 h 5838626"/>
              <a:gd name="connsiteX371" fmla="*/ 1497161 w 4749368"/>
              <a:gd name="connsiteY371" fmla="*/ 3434503 h 5838626"/>
              <a:gd name="connsiteX372" fmla="*/ 1497120 w 4749368"/>
              <a:gd name="connsiteY372" fmla="*/ 3434419 h 5838626"/>
              <a:gd name="connsiteX373" fmla="*/ 1479029 w 4749368"/>
              <a:gd name="connsiteY373" fmla="*/ 3432035 h 5838626"/>
              <a:gd name="connsiteX374" fmla="*/ 1439265 w 4749368"/>
              <a:gd name="connsiteY374" fmla="*/ 3417145 h 5838626"/>
              <a:gd name="connsiteX375" fmla="*/ 1384181 w 4749368"/>
              <a:gd name="connsiteY375" fmla="*/ 3417145 h 5838626"/>
              <a:gd name="connsiteX376" fmla="*/ 1332769 w 4749368"/>
              <a:gd name="connsiteY376" fmla="*/ 3446523 h 5838626"/>
              <a:gd name="connsiteX377" fmla="*/ 1226273 w 4749368"/>
              <a:gd name="connsiteY377" fmla="*/ 3468557 h 5838626"/>
              <a:gd name="connsiteX378" fmla="*/ 1149154 w 4749368"/>
              <a:gd name="connsiteY378" fmla="*/ 3472229 h 5838626"/>
              <a:gd name="connsiteX379" fmla="*/ 1064692 w 4749368"/>
              <a:gd name="connsiteY379" fmla="*/ 3490591 h 5838626"/>
              <a:gd name="connsiteX380" fmla="*/ 914128 w 4749368"/>
              <a:gd name="connsiteY380" fmla="*/ 3534658 h 5838626"/>
              <a:gd name="connsiteX381" fmla="*/ 726841 w 4749368"/>
              <a:gd name="connsiteY381" fmla="*/ 3597087 h 5838626"/>
              <a:gd name="connsiteX382" fmla="*/ 601983 w 4749368"/>
              <a:gd name="connsiteY382" fmla="*/ 3659516 h 5838626"/>
              <a:gd name="connsiteX383" fmla="*/ 491815 w 4749368"/>
              <a:gd name="connsiteY383" fmla="*/ 3718273 h 5838626"/>
              <a:gd name="connsiteX384" fmla="*/ 337579 w 4749368"/>
              <a:gd name="connsiteY384" fmla="*/ 3850475 h 5838626"/>
              <a:gd name="connsiteX385" fmla="*/ 249444 w 4749368"/>
              <a:gd name="connsiteY385" fmla="*/ 3883526 h 5838626"/>
              <a:gd name="connsiteX386" fmla="*/ 168653 w 4749368"/>
              <a:gd name="connsiteY386" fmla="*/ 3843131 h 5838626"/>
              <a:gd name="connsiteX387" fmla="*/ 14417 w 4749368"/>
              <a:gd name="connsiteY387" fmla="*/ 3743979 h 5838626"/>
              <a:gd name="connsiteX388" fmla="*/ 14417 w 4749368"/>
              <a:gd name="connsiteY388" fmla="*/ 3688894 h 5838626"/>
              <a:gd name="connsiteX389" fmla="*/ 14417 w 4749368"/>
              <a:gd name="connsiteY389" fmla="*/ 3604432 h 5838626"/>
              <a:gd name="connsiteX390" fmla="*/ 209048 w 4749368"/>
              <a:gd name="connsiteY390" fmla="*/ 3556692 h 5838626"/>
              <a:gd name="connsiteX391" fmla="*/ 275150 w 4749368"/>
              <a:gd name="connsiteY391" fmla="*/ 3549347 h 5838626"/>
              <a:gd name="connsiteX392" fmla="*/ 352268 w 4749368"/>
              <a:gd name="connsiteY392" fmla="*/ 3523641 h 5838626"/>
              <a:gd name="connsiteX393" fmla="*/ 488142 w 4749368"/>
              <a:gd name="connsiteY393" fmla="*/ 3512625 h 5838626"/>
              <a:gd name="connsiteX394" fmla="*/ 539554 w 4749368"/>
              <a:gd name="connsiteY394" fmla="*/ 3483246 h 5838626"/>
              <a:gd name="connsiteX395" fmla="*/ 657068 w 4749368"/>
              <a:gd name="connsiteY395" fmla="*/ 3483246 h 5838626"/>
              <a:gd name="connsiteX396" fmla="*/ 734186 w 4749368"/>
              <a:gd name="connsiteY396" fmla="*/ 3450196 h 5838626"/>
              <a:gd name="connsiteX397" fmla="*/ 785598 w 4749368"/>
              <a:gd name="connsiteY397" fmla="*/ 3442851 h 5838626"/>
              <a:gd name="connsiteX398" fmla="*/ 818648 w 4749368"/>
              <a:gd name="connsiteY398" fmla="*/ 3406128 h 5838626"/>
              <a:gd name="connsiteX399" fmla="*/ 895766 w 4749368"/>
              <a:gd name="connsiteY399" fmla="*/ 3384094 h 5838626"/>
              <a:gd name="connsiteX400" fmla="*/ 928817 w 4749368"/>
              <a:gd name="connsiteY400" fmla="*/ 3354716 h 5838626"/>
              <a:gd name="connsiteX401" fmla="*/ 947179 w 4749368"/>
              <a:gd name="connsiteY401" fmla="*/ 3314321 h 5838626"/>
              <a:gd name="connsiteX402" fmla="*/ 925145 w 4749368"/>
              <a:gd name="connsiteY402" fmla="*/ 3292287 h 5838626"/>
              <a:gd name="connsiteX403" fmla="*/ 961868 w 4749368"/>
              <a:gd name="connsiteY403" fmla="*/ 3233531 h 5838626"/>
              <a:gd name="connsiteX404" fmla="*/ 961868 w 4749368"/>
              <a:gd name="connsiteY404" fmla="*/ 3149068 h 5838626"/>
              <a:gd name="connsiteX405" fmla="*/ 958195 w 4749368"/>
              <a:gd name="connsiteY405" fmla="*/ 3090311 h 5838626"/>
              <a:gd name="connsiteX406" fmla="*/ 954523 w 4749368"/>
              <a:gd name="connsiteY406" fmla="*/ 3053588 h 5838626"/>
              <a:gd name="connsiteX407" fmla="*/ 928817 w 4749368"/>
              <a:gd name="connsiteY407" fmla="*/ 3035227 h 5838626"/>
              <a:gd name="connsiteX408" fmla="*/ 914128 w 4749368"/>
              <a:gd name="connsiteY408" fmla="*/ 2969126 h 5838626"/>
              <a:gd name="connsiteX409" fmla="*/ 892094 w 4749368"/>
              <a:gd name="connsiteY409" fmla="*/ 2917714 h 5838626"/>
              <a:gd name="connsiteX410" fmla="*/ 895766 w 4749368"/>
              <a:gd name="connsiteY410" fmla="*/ 2880991 h 5838626"/>
              <a:gd name="connsiteX411" fmla="*/ 965540 w 4749368"/>
              <a:gd name="connsiteY411" fmla="*/ 2855285 h 5838626"/>
              <a:gd name="connsiteX412" fmla="*/ 1002493 w 4749368"/>
              <a:gd name="connsiteY412" fmla="*/ 2852990 h 5838626"/>
              <a:gd name="connsiteX413" fmla="*/ 1042658 w 4749368"/>
              <a:gd name="connsiteY413" fmla="*/ 2855285 h 5838626"/>
              <a:gd name="connsiteX414" fmla="*/ 1138138 w 4749368"/>
              <a:gd name="connsiteY414" fmla="*/ 2866302 h 5838626"/>
              <a:gd name="connsiteX415" fmla="*/ 1182205 w 4749368"/>
              <a:gd name="connsiteY415" fmla="*/ 2895680 h 5838626"/>
              <a:gd name="connsiteX416" fmla="*/ 1229945 w 4749368"/>
              <a:gd name="connsiteY416" fmla="*/ 2958109 h 5838626"/>
              <a:gd name="connsiteX417" fmla="*/ 1255651 w 4749368"/>
              <a:gd name="connsiteY417" fmla="*/ 3027882 h 5838626"/>
              <a:gd name="connsiteX418" fmla="*/ 1288701 w 4749368"/>
              <a:gd name="connsiteY418" fmla="*/ 3075622 h 5838626"/>
              <a:gd name="connsiteX419" fmla="*/ 1299718 w 4749368"/>
              <a:gd name="connsiteY419" fmla="*/ 3174774 h 5838626"/>
              <a:gd name="connsiteX420" fmla="*/ 1303391 w 4749368"/>
              <a:gd name="connsiteY420" fmla="*/ 3218841 h 5838626"/>
              <a:gd name="connsiteX421" fmla="*/ 1351130 w 4749368"/>
              <a:gd name="connsiteY421" fmla="*/ 3251892 h 5838626"/>
              <a:gd name="connsiteX422" fmla="*/ 1380509 w 4749368"/>
              <a:gd name="connsiteY422" fmla="*/ 3277598 h 5838626"/>
              <a:gd name="connsiteX423" fmla="*/ 1487005 w 4749368"/>
              <a:gd name="connsiteY423" fmla="*/ 3259237 h 5838626"/>
              <a:gd name="connsiteX424" fmla="*/ 1517302 w 4749368"/>
              <a:gd name="connsiteY424" fmla="*/ 3257171 h 5838626"/>
              <a:gd name="connsiteX425" fmla="*/ 1519910 w 4749368"/>
              <a:gd name="connsiteY425" fmla="*/ 3256821 h 5838626"/>
              <a:gd name="connsiteX426" fmla="*/ 1523728 w 4749368"/>
              <a:gd name="connsiteY426" fmla="*/ 3218841 h 5838626"/>
              <a:gd name="connsiteX427" fmla="*/ 1498022 w 4749368"/>
              <a:gd name="connsiteY427" fmla="*/ 3138051 h 5838626"/>
              <a:gd name="connsiteX428" fmla="*/ 1468644 w 4749368"/>
              <a:gd name="connsiteY428" fmla="*/ 3119690 h 5838626"/>
              <a:gd name="connsiteX429" fmla="*/ 1487005 w 4749368"/>
              <a:gd name="connsiteY429" fmla="*/ 2947092 h 5838626"/>
              <a:gd name="connsiteX430" fmla="*/ 1505366 w 4749368"/>
              <a:gd name="connsiteY430" fmla="*/ 2888335 h 5838626"/>
              <a:gd name="connsiteX431" fmla="*/ 1516383 w 4749368"/>
              <a:gd name="connsiteY431" fmla="*/ 2690032 h 5838626"/>
              <a:gd name="connsiteX432" fmla="*/ 1479660 w 4749368"/>
              <a:gd name="connsiteY432" fmla="*/ 2634947 h 5838626"/>
              <a:gd name="connsiteX433" fmla="*/ 1464971 w 4749368"/>
              <a:gd name="connsiteY433" fmla="*/ 2576191 h 5838626"/>
              <a:gd name="connsiteX434" fmla="*/ 1472316 w 4749368"/>
              <a:gd name="connsiteY434" fmla="*/ 2333820 h 5838626"/>
              <a:gd name="connsiteX435" fmla="*/ 1461299 w 4749368"/>
              <a:gd name="connsiteY435" fmla="*/ 2267718 h 5838626"/>
              <a:gd name="connsiteX436" fmla="*/ 1387853 w 4749368"/>
              <a:gd name="connsiteY436" fmla="*/ 2194273 h 5838626"/>
              <a:gd name="connsiteX437" fmla="*/ 1387853 w 4749368"/>
              <a:gd name="connsiteY437" fmla="*/ 2164894 h 5838626"/>
              <a:gd name="connsiteX438" fmla="*/ 1428248 w 4749368"/>
              <a:gd name="connsiteY438" fmla="*/ 2139188 h 5838626"/>
              <a:gd name="connsiteX439" fmla="*/ 1442938 w 4749368"/>
              <a:gd name="connsiteY439" fmla="*/ 2109810 h 5838626"/>
              <a:gd name="connsiteX440" fmla="*/ 1527400 w 4749368"/>
              <a:gd name="connsiteY440" fmla="*/ 2095121 h 5838626"/>
              <a:gd name="connsiteX441" fmla="*/ 1567795 w 4749368"/>
              <a:gd name="connsiteY441" fmla="*/ 2054726 h 5838626"/>
              <a:gd name="connsiteX442" fmla="*/ 3584751 w 4749368"/>
              <a:gd name="connsiteY442" fmla="*/ 1569885 h 5838626"/>
              <a:gd name="connsiteX443" fmla="*/ 3547863 w 4749368"/>
              <a:gd name="connsiteY443" fmla="*/ 1581834 h 5838626"/>
              <a:gd name="connsiteX444" fmla="*/ 3555916 w 4749368"/>
              <a:gd name="connsiteY444" fmla="*/ 1631580 h 5838626"/>
              <a:gd name="connsiteX445" fmla="*/ 3553889 w 4749368"/>
              <a:gd name="connsiteY445" fmla="*/ 1642872 h 5838626"/>
              <a:gd name="connsiteX446" fmla="*/ 3570962 w 4749368"/>
              <a:gd name="connsiteY446" fmla="*/ 1689088 h 5838626"/>
              <a:gd name="connsiteX447" fmla="*/ 3629151 w 4749368"/>
              <a:gd name="connsiteY447" fmla="*/ 1711255 h 5838626"/>
              <a:gd name="connsiteX448" fmla="*/ 3629996 w 4749368"/>
              <a:gd name="connsiteY448" fmla="*/ 1658326 h 5838626"/>
              <a:gd name="connsiteX449" fmla="*/ 3631877 w 4749368"/>
              <a:gd name="connsiteY449" fmla="*/ 1642369 h 5838626"/>
              <a:gd name="connsiteX450" fmla="*/ 3629259 w 4749368"/>
              <a:gd name="connsiteY450" fmla="*/ 1618029 h 5838626"/>
              <a:gd name="connsiteX451" fmla="*/ 3625449 w 4749368"/>
              <a:gd name="connsiteY451" fmla="*/ 1576292 h 5838626"/>
              <a:gd name="connsiteX452" fmla="*/ 3584751 w 4749368"/>
              <a:gd name="connsiteY452" fmla="*/ 1569885 h 5838626"/>
              <a:gd name="connsiteX453" fmla="*/ 3593822 w 4749368"/>
              <a:gd name="connsiteY453" fmla="*/ 1201755 h 5838626"/>
              <a:gd name="connsiteX454" fmla="*/ 3562649 w 4749368"/>
              <a:gd name="connsiteY454" fmla="*/ 1206950 h 5838626"/>
              <a:gd name="connsiteX455" fmla="*/ 3582045 w 4749368"/>
              <a:gd name="connsiteY455" fmla="*/ 1306702 h 5838626"/>
              <a:gd name="connsiteX456" fmla="*/ 3629151 w 4749368"/>
              <a:gd name="connsiteY456" fmla="*/ 1323328 h 5838626"/>
              <a:gd name="connsiteX457" fmla="*/ 3623609 w 4749368"/>
              <a:gd name="connsiteY457" fmla="*/ 1218033 h 5838626"/>
              <a:gd name="connsiteX458" fmla="*/ 3593822 w 4749368"/>
              <a:gd name="connsiteY458" fmla="*/ 1201755 h 5838626"/>
              <a:gd name="connsiteX459" fmla="*/ 3573733 w 4749368"/>
              <a:gd name="connsiteY459" fmla="*/ 544702 h 5838626"/>
              <a:gd name="connsiteX460" fmla="*/ 3518315 w 4749368"/>
              <a:gd name="connsiteY460" fmla="*/ 553015 h 5838626"/>
              <a:gd name="connsiteX461" fmla="*/ 3471210 w 4749368"/>
              <a:gd name="connsiteY461" fmla="*/ 589037 h 5838626"/>
              <a:gd name="connsiteX462" fmla="*/ 3494720 w 4749368"/>
              <a:gd name="connsiteY462" fmla="*/ 619950 h 5838626"/>
              <a:gd name="connsiteX463" fmla="*/ 3496341 w 4749368"/>
              <a:gd name="connsiteY463" fmla="*/ 625129 h 5838626"/>
              <a:gd name="connsiteX464" fmla="*/ 3506192 w 4749368"/>
              <a:gd name="connsiteY464" fmla="*/ 618640 h 5838626"/>
              <a:gd name="connsiteX465" fmla="*/ 3520154 w 4749368"/>
              <a:gd name="connsiteY465" fmla="*/ 620329 h 5838626"/>
              <a:gd name="connsiteX466" fmla="*/ 3584448 w 4749368"/>
              <a:gd name="connsiteY466" fmla="*/ 608444 h 5838626"/>
              <a:gd name="connsiteX467" fmla="*/ 3595013 w 4749368"/>
              <a:gd name="connsiteY467" fmla="*/ 605121 h 5838626"/>
              <a:gd name="connsiteX468" fmla="*/ 3593021 w 4749368"/>
              <a:gd name="connsiteY468" fmla="*/ 601809 h 5838626"/>
              <a:gd name="connsiteX469" fmla="*/ 3598671 w 4749368"/>
              <a:gd name="connsiteY469" fmla="*/ 558557 h 5838626"/>
              <a:gd name="connsiteX470" fmla="*/ 3573733 w 4749368"/>
              <a:gd name="connsiteY470" fmla="*/ 544702 h 5838626"/>
              <a:gd name="connsiteX471" fmla="*/ 3448025 w 4749368"/>
              <a:gd name="connsiteY471" fmla="*/ 565 h 5838626"/>
              <a:gd name="connsiteX472" fmla="*/ 3476751 w 4749368"/>
              <a:gd name="connsiteY472" fmla="*/ 1604 h 5838626"/>
              <a:gd name="connsiteX473" fmla="*/ 3579275 w 4749368"/>
              <a:gd name="connsiteY473" fmla="*/ 62564 h 5838626"/>
              <a:gd name="connsiteX474" fmla="*/ 3687341 w 4749368"/>
              <a:gd name="connsiteY474" fmla="*/ 109670 h 5838626"/>
              <a:gd name="connsiteX475" fmla="*/ 3778781 w 4749368"/>
              <a:gd name="connsiteY475" fmla="*/ 167859 h 5838626"/>
              <a:gd name="connsiteX476" fmla="*/ 3834199 w 4749368"/>
              <a:gd name="connsiteY476" fmla="*/ 231590 h 5838626"/>
              <a:gd name="connsiteX477" fmla="*/ 3850824 w 4749368"/>
              <a:gd name="connsiteY477" fmla="*/ 356280 h 5838626"/>
              <a:gd name="connsiteX478" fmla="*/ 3784322 w 4749368"/>
              <a:gd name="connsiteY478" fmla="*/ 439408 h 5838626"/>
              <a:gd name="connsiteX479" fmla="*/ 3737217 w 4749368"/>
              <a:gd name="connsiteY479" fmla="*/ 475430 h 5838626"/>
              <a:gd name="connsiteX480" fmla="*/ 3762155 w 4749368"/>
              <a:gd name="connsiteY480" fmla="*/ 503139 h 5838626"/>
              <a:gd name="connsiteX481" fmla="*/ 3771507 w 4749368"/>
              <a:gd name="connsiteY481" fmla="*/ 519245 h 5838626"/>
              <a:gd name="connsiteX482" fmla="*/ 3771906 w 4749368"/>
              <a:gd name="connsiteY482" fmla="*/ 522057 h 5838626"/>
              <a:gd name="connsiteX483" fmla="*/ 3778845 w 4749368"/>
              <a:gd name="connsiteY483" fmla="*/ 518281 h 5838626"/>
              <a:gd name="connsiteX484" fmla="*/ 3849892 w 4749368"/>
              <a:gd name="connsiteY484" fmla="*/ 481783 h 5838626"/>
              <a:gd name="connsiteX485" fmla="*/ 3908081 w 4749368"/>
              <a:gd name="connsiteY485" fmla="*/ 462387 h 5838626"/>
              <a:gd name="connsiteX486" fmla="*/ 3977354 w 4749368"/>
              <a:gd name="connsiteY486" fmla="*/ 509492 h 5838626"/>
              <a:gd name="connsiteX487" fmla="*/ 4060481 w 4749368"/>
              <a:gd name="connsiteY487" fmla="*/ 570452 h 5838626"/>
              <a:gd name="connsiteX488" fmla="*/ 4107587 w 4749368"/>
              <a:gd name="connsiteY488" fmla="*/ 670205 h 5838626"/>
              <a:gd name="connsiteX489" fmla="*/ 4057710 w 4749368"/>
              <a:gd name="connsiteY489" fmla="*/ 747790 h 5838626"/>
              <a:gd name="connsiteX490" fmla="*/ 3933019 w 4749368"/>
              <a:gd name="connsiteY490" fmla="*/ 839230 h 5838626"/>
              <a:gd name="connsiteX491" fmla="*/ 3816641 w 4749368"/>
              <a:gd name="connsiteY491" fmla="*/ 916816 h 5838626"/>
              <a:gd name="connsiteX492" fmla="*/ 3808329 w 4749368"/>
              <a:gd name="connsiteY492" fmla="*/ 986089 h 5838626"/>
              <a:gd name="connsiteX493" fmla="*/ 3836038 w 4749368"/>
              <a:gd name="connsiteY493" fmla="*/ 1030423 h 5838626"/>
              <a:gd name="connsiteX494" fmla="*/ 3838809 w 4749368"/>
              <a:gd name="connsiteY494" fmla="*/ 1130176 h 5838626"/>
              <a:gd name="connsiteX495" fmla="*/ 3866518 w 4749368"/>
              <a:gd name="connsiteY495" fmla="*/ 1221616 h 5838626"/>
              <a:gd name="connsiteX496" fmla="*/ 3877601 w 4749368"/>
              <a:gd name="connsiteY496" fmla="*/ 1360161 h 5838626"/>
              <a:gd name="connsiteX497" fmla="*/ 3883143 w 4749368"/>
              <a:gd name="connsiteY497" fmla="*/ 1554125 h 5838626"/>
              <a:gd name="connsiteX498" fmla="*/ 3885222 w 4749368"/>
              <a:gd name="connsiteY498" fmla="*/ 1587268 h 5838626"/>
              <a:gd name="connsiteX499" fmla="*/ 3887277 w 4749368"/>
              <a:gd name="connsiteY499" fmla="*/ 1603260 h 5838626"/>
              <a:gd name="connsiteX500" fmla="*/ 3892388 w 4749368"/>
              <a:gd name="connsiteY500" fmla="*/ 1619815 h 5838626"/>
              <a:gd name="connsiteX501" fmla="*/ 3911784 w 4749368"/>
              <a:gd name="connsiteY501" fmla="*/ 1691859 h 5838626"/>
              <a:gd name="connsiteX502" fmla="*/ 3917326 w 4749368"/>
              <a:gd name="connsiteY502" fmla="*/ 1808237 h 5838626"/>
              <a:gd name="connsiteX503" fmla="*/ 3909013 w 4749368"/>
              <a:gd name="connsiteY503" fmla="*/ 1907990 h 5838626"/>
              <a:gd name="connsiteX504" fmla="*/ 3922868 w 4749368"/>
              <a:gd name="connsiteY504" fmla="*/ 1966179 h 5838626"/>
              <a:gd name="connsiteX505" fmla="*/ 3914555 w 4749368"/>
              <a:gd name="connsiteY505" fmla="*/ 2049306 h 5838626"/>
              <a:gd name="connsiteX506" fmla="*/ 3909013 w 4749368"/>
              <a:gd name="connsiteY506" fmla="*/ 2104724 h 5838626"/>
              <a:gd name="connsiteX507" fmla="*/ 3907709 w 4749368"/>
              <a:gd name="connsiteY507" fmla="*/ 2117688 h 5838626"/>
              <a:gd name="connsiteX508" fmla="*/ 4000452 w 4749368"/>
              <a:gd name="connsiteY508" fmla="*/ 2108274 h 5838626"/>
              <a:gd name="connsiteX509" fmla="*/ 4084359 w 4749368"/>
              <a:gd name="connsiteY509" fmla="*/ 2107776 h 5838626"/>
              <a:gd name="connsiteX510" fmla="*/ 4324649 w 4749368"/>
              <a:gd name="connsiteY510" fmla="*/ 2122129 h 5838626"/>
              <a:gd name="connsiteX511" fmla="*/ 4468736 w 4749368"/>
              <a:gd name="connsiteY511" fmla="*/ 2122129 h 5838626"/>
              <a:gd name="connsiteX512" fmla="*/ 4604510 w 4749368"/>
              <a:gd name="connsiteY512" fmla="*/ 2210798 h 5838626"/>
              <a:gd name="connsiteX513" fmla="*/ 4690409 w 4749368"/>
              <a:gd name="connsiteY513" fmla="*/ 2341031 h 5838626"/>
              <a:gd name="connsiteX514" fmla="*/ 4734743 w 4749368"/>
              <a:gd name="connsiteY514" fmla="*/ 2440783 h 5838626"/>
              <a:gd name="connsiteX515" fmla="*/ 4748598 w 4749368"/>
              <a:gd name="connsiteY515" fmla="*/ 2534994 h 5838626"/>
              <a:gd name="connsiteX516" fmla="*/ 4715347 w 4749368"/>
              <a:gd name="connsiteY516" fmla="*/ 2626434 h 5838626"/>
              <a:gd name="connsiteX517" fmla="*/ 4651616 w 4749368"/>
              <a:gd name="connsiteY517" fmla="*/ 2695707 h 5838626"/>
              <a:gd name="connsiteX518" fmla="*/ 4540780 w 4749368"/>
              <a:gd name="connsiteY518" fmla="*/ 2781605 h 5838626"/>
              <a:gd name="connsiteX519" fmla="*/ 4421630 w 4749368"/>
              <a:gd name="connsiteY519" fmla="*/ 2856420 h 5838626"/>
              <a:gd name="connsiteX520" fmla="*/ 4274772 w 4749368"/>
              <a:gd name="connsiteY520" fmla="*/ 2889671 h 5838626"/>
              <a:gd name="connsiteX521" fmla="*/ 4058641 w 4749368"/>
              <a:gd name="connsiteY521" fmla="*/ 2895213 h 5838626"/>
              <a:gd name="connsiteX522" fmla="*/ 3914554 w 4749368"/>
              <a:gd name="connsiteY522" fmla="*/ 2803773 h 5838626"/>
              <a:gd name="connsiteX523" fmla="*/ 3895158 w 4749368"/>
              <a:gd name="connsiteY523" fmla="*/ 2764980 h 5838626"/>
              <a:gd name="connsiteX524" fmla="*/ 3879662 w 4749368"/>
              <a:gd name="connsiteY524" fmla="*/ 2760168 h 5838626"/>
              <a:gd name="connsiteX525" fmla="*/ 3872990 w 4749368"/>
              <a:gd name="connsiteY525" fmla="*/ 2767751 h 5838626"/>
              <a:gd name="connsiteX526" fmla="*/ 3767696 w 4749368"/>
              <a:gd name="connsiteY526" fmla="*/ 2812085 h 5838626"/>
              <a:gd name="connsiteX527" fmla="*/ 3676256 w 4749368"/>
              <a:gd name="connsiteY527" fmla="*/ 2784376 h 5838626"/>
              <a:gd name="connsiteX528" fmla="*/ 3598670 w 4749368"/>
              <a:gd name="connsiteY528" fmla="*/ 2806543 h 5838626"/>
              <a:gd name="connsiteX529" fmla="*/ 3468438 w 4749368"/>
              <a:gd name="connsiteY529" fmla="*/ 2812085 h 5838626"/>
              <a:gd name="connsiteX530" fmla="*/ 3399165 w 4749368"/>
              <a:gd name="connsiteY530" fmla="*/ 2864733 h 5838626"/>
              <a:gd name="connsiteX531" fmla="*/ 3313267 w 4749368"/>
              <a:gd name="connsiteY531" fmla="*/ 2873045 h 5838626"/>
              <a:gd name="connsiteX532" fmla="*/ 3219056 w 4749368"/>
              <a:gd name="connsiteY532" fmla="*/ 2795460 h 5838626"/>
              <a:gd name="connsiteX533" fmla="*/ 3152554 w 4749368"/>
              <a:gd name="connsiteY533" fmla="*/ 2684623 h 5838626"/>
              <a:gd name="connsiteX534" fmla="*/ 3122074 w 4749368"/>
              <a:gd name="connsiteY534" fmla="*/ 2576558 h 5838626"/>
              <a:gd name="connsiteX535" fmla="*/ 3086052 w 4749368"/>
              <a:gd name="connsiteY535" fmla="*/ 2507285 h 5838626"/>
              <a:gd name="connsiteX536" fmla="*/ 3158096 w 4749368"/>
              <a:gd name="connsiteY536" fmla="*/ 2493431 h 5838626"/>
              <a:gd name="connsiteX537" fmla="*/ 3169180 w 4749368"/>
              <a:gd name="connsiteY537" fmla="*/ 2457409 h 5838626"/>
              <a:gd name="connsiteX538" fmla="*/ 3213514 w 4749368"/>
              <a:gd name="connsiteY538" fmla="*/ 2457409 h 5838626"/>
              <a:gd name="connsiteX539" fmla="*/ 3255078 w 4749368"/>
              <a:gd name="connsiteY539" fmla="*/ 2476805 h 5838626"/>
              <a:gd name="connsiteX540" fmla="*/ 3260620 w 4749368"/>
              <a:gd name="connsiteY540" fmla="*/ 2501743 h 5838626"/>
              <a:gd name="connsiteX541" fmla="*/ 3329892 w 4749368"/>
              <a:gd name="connsiteY541" fmla="*/ 2504514 h 5838626"/>
              <a:gd name="connsiteX542" fmla="*/ 3415790 w 4749368"/>
              <a:gd name="connsiteY542" fmla="*/ 2476805 h 5838626"/>
              <a:gd name="connsiteX543" fmla="*/ 3604212 w 4749368"/>
              <a:gd name="connsiteY543" fmla="*/ 2421387 h 5838626"/>
              <a:gd name="connsiteX544" fmla="*/ 3620482 w 4749368"/>
              <a:gd name="connsiteY544" fmla="*/ 2403905 h 5838626"/>
              <a:gd name="connsiteX545" fmla="*/ 3598671 w 4749368"/>
              <a:gd name="connsiteY545" fmla="*/ 2403982 h 5838626"/>
              <a:gd name="connsiteX546" fmla="*/ 3512773 w 4749368"/>
              <a:gd name="connsiteY546" fmla="*/ 2351335 h 5838626"/>
              <a:gd name="connsiteX547" fmla="*/ 3465149 w 4749368"/>
              <a:gd name="connsiteY547" fmla="*/ 2339905 h 5838626"/>
              <a:gd name="connsiteX548" fmla="*/ 3439828 w 4749368"/>
              <a:gd name="connsiteY548" fmla="*/ 2334953 h 5838626"/>
              <a:gd name="connsiteX549" fmla="*/ 3430122 w 4749368"/>
              <a:gd name="connsiteY549" fmla="*/ 2337437 h 5838626"/>
              <a:gd name="connsiteX550" fmla="*/ 3368685 w 4749368"/>
              <a:gd name="connsiteY550" fmla="*/ 2352114 h 5838626"/>
              <a:gd name="connsiteX551" fmla="*/ 3205201 w 4749368"/>
              <a:gd name="connsiteY551" fmla="*/ 2379823 h 5838626"/>
              <a:gd name="connsiteX552" fmla="*/ 3061114 w 4749368"/>
              <a:gd name="connsiteY552" fmla="*/ 2446325 h 5838626"/>
              <a:gd name="connsiteX553" fmla="*/ 2897630 w 4749368"/>
              <a:gd name="connsiteY553" fmla="*/ 2537765 h 5838626"/>
              <a:gd name="connsiteX554" fmla="*/ 2922569 w 4749368"/>
              <a:gd name="connsiteY554" fmla="*/ 2626434 h 5838626"/>
              <a:gd name="connsiteX555" fmla="*/ 3002925 w 4749368"/>
              <a:gd name="connsiteY555" fmla="*/ 2776063 h 5838626"/>
              <a:gd name="connsiteX556" fmla="*/ 3036176 w 4749368"/>
              <a:gd name="connsiteY556" fmla="*/ 2856420 h 5838626"/>
              <a:gd name="connsiteX557" fmla="*/ 3038947 w 4749368"/>
              <a:gd name="connsiteY557" fmla="*/ 2906296 h 5838626"/>
              <a:gd name="connsiteX558" fmla="*/ 2986300 w 4749368"/>
              <a:gd name="connsiteY558" fmla="*/ 2931234 h 5838626"/>
              <a:gd name="connsiteX559" fmla="*/ 2911485 w 4749368"/>
              <a:gd name="connsiteY559" fmla="*/ 2906296 h 5838626"/>
              <a:gd name="connsiteX560" fmla="*/ 2800649 w 4749368"/>
              <a:gd name="connsiteY560" fmla="*/ 2745583 h 5838626"/>
              <a:gd name="connsiteX561" fmla="*/ 2714750 w 4749368"/>
              <a:gd name="connsiteY561" fmla="*/ 2587642 h 5838626"/>
              <a:gd name="connsiteX562" fmla="*/ 2675958 w 4749368"/>
              <a:gd name="connsiteY562" fmla="*/ 2501743 h 5838626"/>
              <a:gd name="connsiteX563" fmla="*/ 2662103 w 4749368"/>
              <a:gd name="connsiteY563" fmla="*/ 2390907 h 5838626"/>
              <a:gd name="connsiteX564" fmla="*/ 2703667 w 4749368"/>
              <a:gd name="connsiteY564" fmla="*/ 2335489 h 5838626"/>
              <a:gd name="connsiteX565" fmla="*/ 2720292 w 4749368"/>
              <a:gd name="connsiteY565" fmla="*/ 2282842 h 5838626"/>
              <a:gd name="connsiteX566" fmla="*/ 2800649 w 4749368"/>
              <a:gd name="connsiteY566" fmla="*/ 2332718 h 5838626"/>
              <a:gd name="connsiteX567" fmla="*/ 2833900 w 4749368"/>
              <a:gd name="connsiteY567" fmla="*/ 2363198 h 5838626"/>
              <a:gd name="connsiteX568" fmla="*/ 2847754 w 4749368"/>
              <a:gd name="connsiteY568" fmla="*/ 2415845 h 5838626"/>
              <a:gd name="connsiteX569" fmla="*/ 2872692 w 4749368"/>
              <a:gd name="connsiteY569" fmla="*/ 2451867 h 5838626"/>
              <a:gd name="connsiteX570" fmla="*/ 3033405 w 4749368"/>
              <a:gd name="connsiteY570" fmla="*/ 2371511 h 5838626"/>
              <a:gd name="connsiteX571" fmla="*/ 3188576 w 4749368"/>
              <a:gd name="connsiteY571" fmla="*/ 2313322 h 5838626"/>
              <a:gd name="connsiteX572" fmla="*/ 3249190 w 4749368"/>
              <a:gd name="connsiteY572" fmla="*/ 2297736 h 5838626"/>
              <a:gd name="connsiteX573" fmla="*/ 3283191 w 4749368"/>
              <a:gd name="connsiteY573" fmla="*/ 2289596 h 5838626"/>
              <a:gd name="connsiteX574" fmla="*/ 3266162 w 4749368"/>
              <a:gd name="connsiteY574" fmla="*/ 2282062 h 5838626"/>
              <a:gd name="connsiteX575" fmla="*/ 3263391 w 4749368"/>
              <a:gd name="connsiteY575" fmla="*/ 2240499 h 5838626"/>
              <a:gd name="connsiteX576" fmla="*/ 3177493 w 4749368"/>
              <a:gd name="connsiteY576" fmla="*/ 2237728 h 5838626"/>
              <a:gd name="connsiteX577" fmla="*/ 3033406 w 4749368"/>
              <a:gd name="connsiteY577" fmla="*/ 2268208 h 5838626"/>
              <a:gd name="connsiteX578" fmla="*/ 3000155 w 4749368"/>
              <a:gd name="connsiteY578" fmla="*/ 2257124 h 5838626"/>
              <a:gd name="connsiteX579" fmla="*/ 3033406 w 4749368"/>
              <a:gd name="connsiteY579" fmla="*/ 2196164 h 5838626"/>
              <a:gd name="connsiteX580" fmla="*/ 3166410 w 4749368"/>
              <a:gd name="connsiteY580" fmla="*/ 2179539 h 5838626"/>
              <a:gd name="connsiteX581" fmla="*/ 3219057 w 4749368"/>
              <a:gd name="connsiteY581" fmla="*/ 2168455 h 5838626"/>
              <a:gd name="connsiteX582" fmla="*/ 3260621 w 4749368"/>
              <a:gd name="connsiteY582" fmla="*/ 2137975 h 5838626"/>
              <a:gd name="connsiteX583" fmla="*/ 3274475 w 4749368"/>
              <a:gd name="connsiteY583" fmla="*/ 2038222 h 5838626"/>
              <a:gd name="connsiteX584" fmla="*/ 3299413 w 4749368"/>
              <a:gd name="connsiteY584" fmla="*/ 1991117 h 5838626"/>
              <a:gd name="connsiteX585" fmla="*/ 3346519 w 4749368"/>
              <a:gd name="connsiteY585" fmla="*/ 1919073 h 5838626"/>
              <a:gd name="connsiteX586" fmla="*/ 3338206 w 4749368"/>
              <a:gd name="connsiteY586" fmla="*/ 1802695 h 5838626"/>
              <a:gd name="connsiteX587" fmla="*/ 3352061 w 4749368"/>
              <a:gd name="connsiteY587" fmla="*/ 1650295 h 5838626"/>
              <a:gd name="connsiteX588" fmla="*/ 3349485 w 4749368"/>
              <a:gd name="connsiteY588" fmla="*/ 1617109 h 5838626"/>
              <a:gd name="connsiteX589" fmla="*/ 3347837 w 4749368"/>
              <a:gd name="connsiteY589" fmla="*/ 1608652 h 5838626"/>
              <a:gd name="connsiteX590" fmla="*/ 3342816 w 4749368"/>
              <a:gd name="connsiteY590" fmla="*/ 1604001 h 5838626"/>
              <a:gd name="connsiteX591" fmla="*/ 3337274 w 4749368"/>
              <a:gd name="connsiteY591" fmla="*/ 1440518 h 5838626"/>
              <a:gd name="connsiteX592" fmla="*/ 3370525 w 4749368"/>
              <a:gd name="connsiteY592" fmla="*/ 1307514 h 5838626"/>
              <a:gd name="connsiteX593" fmla="*/ 3340045 w 4749368"/>
              <a:gd name="connsiteY593" fmla="*/ 1174510 h 5838626"/>
              <a:gd name="connsiteX594" fmla="*/ 3331732 w 4749368"/>
              <a:gd name="connsiteY594" fmla="*/ 1096925 h 5838626"/>
              <a:gd name="connsiteX595" fmla="*/ 3193187 w 4749368"/>
              <a:gd name="connsiteY595" fmla="*/ 1094154 h 5838626"/>
              <a:gd name="connsiteX596" fmla="*/ 2918867 w 4749368"/>
              <a:gd name="connsiteY596" fmla="*/ 1130176 h 5838626"/>
              <a:gd name="connsiteX597" fmla="*/ 2780321 w 4749368"/>
              <a:gd name="connsiteY597" fmla="*/ 1016569 h 5838626"/>
              <a:gd name="connsiteX598" fmla="*/ 2752612 w 4749368"/>
              <a:gd name="connsiteY598" fmla="*/ 961150 h 5838626"/>
              <a:gd name="connsiteX599" fmla="*/ 2760925 w 4749368"/>
              <a:gd name="connsiteY599" fmla="*/ 902961 h 5838626"/>
              <a:gd name="connsiteX600" fmla="*/ 2816343 w 4749368"/>
              <a:gd name="connsiteY600" fmla="*/ 905732 h 5838626"/>
              <a:gd name="connsiteX601" fmla="*/ 2860678 w 4749368"/>
              <a:gd name="connsiteY601" fmla="*/ 944525 h 5838626"/>
              <a:gd name="connsiteX602" fmla="*/ 2927179 w 4749368"/>
              <a:gd name="connsiteY602" fmla="*/ 952838 h 5838626"/>
              <a:gd name="connsiteX603" fmla="*/ 3010307 w 4749368"/>
              <a:gd name="connsiteY603" fmla="*/ 911274 h 5838626"/>
              <a:gd name="connsiteX604" fmla="*/ 3079579 w 4749368"/>
              <a:gd name="connsiteY604" fmla="*/ 905732 h 5838626"/>
              <a:gd name="connsiteX605" fmla="*/ 3171019 w 4749368"/>
              <a:gd name="connsiteY605" fmla="*/ 861398 h 5838626"/>
              <a:gd name="connsiteX606" fmla="*/ 3295710 w 4749368"/>
              <a:gd name="connsiteY606" fmla="*/ 817063 h 5838626"/>
              <a:gd name="connsiteX607" fmla="*/ 3378838 w 4749368"/>
              <a:gd name="connsiteY607" fmla="*/ 720081 h 5838626"/>
              <a:gd name="connsiteX608" fmla="*/ 3389189 w 4749368"/>
              <a:gd name="connsiteY608" fmla="*/ 710831 h 5838626"/>
              <a:gd name="connsiteX609" fmla="*/ 3385311 w 4749368"/>
              <a:gd name="connsiteY609" fmla="*/ 708186 h 5838626"/>
              <a:gd name="connsiteX610" fmla="*/ 3365915 w 4749368"/>
              <a:gd name="connsiteY610" fmla="*/ 575182 h 5838626"/>
              <a:gd name="connsiteX611" fmla="*/ 3332664 w 4749368"/>
              <a:gd name="connsiteY611" fmla="*/ 456033 h 5838626"/>
              <a:gd name="connsiteX612" fmla="*/ 3230141 w 4749368"/>
              <a:gd name="connsiteY612" fmla="*/ 267611 h 5838626"/>
              <a:gd name="connsiteX613" fmla="*/ 3144242 w 4749368"/>
              <a:gd name="connsiteY613" fmla="*/ 131837 h 5838626"/>
              <a:gd name="connsiteX614" fmla="*/ 3105450 w 4749368"/>
              <a:gd name="connsiteY614" fmla="*/ 48710 h 5838626"/>
              <a:gd name="connsiteX615" fmla="*/ 3216286 w 4749368"/>
              <a:gd name="connsiteY615" fmla="*/ 23771 h 5838626"/>
              <a:gd name="connsiteX616" fmla="*/ 3354831 w 4749368"/>
              <a:gd name="connsiteY616" fmla="*/ 18230 h 5838626"/>
              <a:gd name="connsiteX617" fmla="*/ 3448025 w 4749368"/>
              <a:gd name="connsiteY617" fmla="*/ 565 h 583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</a:cxnLst>
            <a:rect l="l" t="t" r="r" b="b"/>
            <a:pathLst>
              <a:path w="4749368" h="5838626">
                <a:moveTo>
                  <a:pt x="2026832" y="3343699"/>
                </a:moveTo>
                <a:cubicBezTo>
                  <a:pt x="2011225" y="3344158"/>
                  <a:pt x="2005601" y="3350126"/>
                  <a:pt x="1981301" y="3359278"/>
                </a:cubicBezTo>
                <a:lnTo>
                  <a:pt x="1973289" y="3361847"/>
                </a:lnTo>
                <a:lnTo>
                  <a:pt x="1971747" y="3369405"/>
                </a:lnTo>
                <a:cubicBezTo>
                  <a:pt x="1968075" y="3402456"/>
                  <a:pt x="1981540" y="3408577"/>
                  <a:pt x="1982764" y="3428162"/>
                </a:cubicBezTo>
                <a:cubicBezTo>
                  <a:pt x="1983988" y="3447747"/>
                  <a:pt x="1984600" y="3458764"/>
                  <a:pt x="1979092" y="3486918"/>
                </a:cubicBezTo>
                <a:cubicBezTo>
                  <a:pt x="1973584" y="3515072"/>
                  <a:pt x="1945429" y="3561588"/>
                  <a:pt x="1949713" y="3597087"/>
                </a:cubicBezTo>
                <a:cubicBezTo>
                  <a:pt x="1952926" y="3623711"/>
                  <a:pt x="1974731" y="3626236"/>
                  <a:pt x="1991113" y="3657336"/>
                </a:cubicBezTo>
                <a:lnTo>
                  <a:pt x="1992504" y="3661663"/>
                </a:lnTo>
                <a:lnTo>
                  <a:pt x="2008470" y="3626465"/>
                </a:lnTo>
                <a:cubicBezTo>
                  <a:pt x="2034788" y="3575665"/>
                  <a:pt x="2088037" y="3502832"/>
                  <a:pt x="2103950" y="3464885"/>
                </a:cubicBezTo>
                <a:cubicBezTo>
                  <a:pt x="2119863" y="3426938"/>
                  <a:pt x="2108846" y="3415309"/>
                  <a:pt x="2103950" y="3398784"/>
                </a:cubicBezTo>
                <a:cubicBezTo>
                  <a:pt x="2099054" y="3382259"/>
                  <a:pt x="2087424" y="3374914"/>
                  <a:pt x="2074571" y="3365733"/>
                </a:cubicBezTo>
                <a:cubicBezTo>
                  <a:pt x="2061718" y="3356552"/>
                  <a:pt x="2047642" y="3343087"/>
                  <a:pt x="2026832" y="3343699"/>
                </a:cubicBezTo>
                <a:close/>
                <a:moveTo>
                  <a:pt x="3836449" y="3027696"/>
                </a:moveTo>
                <a:cubicBezTo>
                  <a:pt x="3856365" y="3026714"/>
                  <a:pt x="3877378" y="3028215"/>
                  <a:pt x="3895158" y="3033757"/>
                </a:cubicBezTo>
                <a:cubicBezTo>
                  <a:pt x="3930718" y="3044841"/>
                  <a:pt x="3960736" y="3078554"/>
                  <a:pt x="3997681" y="3103030"/>
                </a:cubicBezTo>
                <a:cubicBezTo>
                  <a:pt x="4034626" y="3127506"/>
                  <a:pt x="4093739" y="3157986"/>
                  <a:pt x="4116830" y="3180615"/>
                </a:cubicBezTo>
                <a:cubicBezTo>
                  <a:pt x="4139921" y="3203244"/>
                  <a:pt x="4144540" y="3218946"/>
                  <a:pt x="4136227" y="3238804"/>
                </a:cubicBezTo>
                <a:cubicBezTo>
                  <a:pt x="4127914" y="3258662"/>
                  <a:pt x="4084041" y="3278520"/>
                  <a:pt x="4066954" y="3299764"/>
                </a:cubicBezTo>
                <a:cubicBezTo>
                  <a:pt x="4049867" y="3321008"/>
                  <a:pt x="4037398" y="3350564"/>
                  <a:pt x="4033703" y="3366266"/>
                </a:cubicBezTo>
                <a:cubicBezTo>
                  <a:pt x="4030009" y="3381968"/>
                  <a:pt x="4033703" y="3388895"/>
                  <a:pt x="4044787" y="3393975"/>
                </a:cubicBezTo>
                <a:cubicBezTo>
                  <a:pt x="4055871" y="3399055"/>
                  <a:pt x="4084965" y="3402288"/>
                  <a:pt x="4100205" y="3396746"/>
                </a:cubicBezTo>
                <a:cubicBezTo>
                  <a:pt x="4115445" y="3391204"/>
                  <a:pt x="4120063" y="3372270"/>
                  <a:pt x="4136227" y="3360724"/>
                </a:cubicBezTo>
                <a:cubicBezTo>
                  <a:pt x="4152391" y="3349178"/>
                  <a:pt x="4177791" y="3333938"/>
                  <a:pt x="4197187" y="3327473"/>
                </a:cubicBezTo>
                <a:cubicBezTo>
                  <a:pt x="4216583" y="3321008"/>
                  <a:pt x="4229052" y="3315005"/>
                  <a:pt x="4252605" y="3321932"/>
                </a:cubicBezTo>
                <a:cubicBezTo>
                  <a:pt x="4276158" y="3328859"/>
                  <a:pt x="4318645" y="3350564"/>
                  <a:pt x="4338503" y="3369037"/>
                </a:cubicBezTo>
                <a:cubicBezTo>
                  <a:pt x="4358361" y="3387510"/>
                  <a:pt x="4377296" y="3411524"/>
                  <a:pt x="4371754" y="3432768"/>
                </a:cubicBezTo>
                <a:cubicBezTo>
                  <a:pt x="4366212" y="3454012"/>
                  <a:pt x="4336194" y="3475717"/>
                  <a:pt x="4305252" y="3496499"/>
                </a:cubicBezTo>
                <a:cubicBezTo>
                  <a:pt x="4274310" y="3517281"/>
                  <a:pt x="4225357" y="3535754"/>
                  <a:pt x="4186103" y="3557459"/>
                </a:cubicBezTo>
                <a:cubicBezTo>
                  <a:pt x="4146849" y="3579164"/>
                  <a:pt x="4102052" y="3602717"/>
                  <a:pt x="4069725" y="3626732"/>
                </a:cubicBezTo>
                <a:cubicBezTo>
                  <a:pt x="4037398" y="3650746"/>
                  <a:pt x="4005533" y="3678917"/>
                  <a:pt x="3992140" y="3701546"/>
                </a:cubicBezTo>
                <a:cubicBezTo>
                  <a:pt x="3978747" y="3724175"/>
                  <a:pt x="3981518" y="3745881"/>
                  <a:pt x="3989369" y="3762506"/>
                </a:cubicBezTo>
                <a:cubicBezTo>
                  <a:pt x="3997220" y="3779131"/>
                  <a:pt x="4016616" y="3793910"/>
                  <a:pt x="4039245" y="3801299"/>
                </a:cubicBezTo>
                <a:cubicBezTo>
                  <a:pt x="4061874" y="3808688"/>
                  <a:pt x="4088659" y="3811459"/>
                  <a:pt x="4125143" y="3806841"/>
                </a:cubicBezTo>
                <a:cubicBezTo>
                  <a:pt x="4161627" y="3802223"/>
                  <a:pt x="4219354" y="3780979"/>
                  <a:pt x="4258147" y="3773590"/>
                </a:cubicBezTo>
                <a:cubicBezTo>
                  <a:pt x="4296940" y="3766201"/>
                  <a:pt x="4333886" y="3768510"/>
                  <a:pt x="4357900" y="3762506"/>
                </a:cubicBezTo>
                <a:cubicBezTo>
                  <a:pt x="4381914" y="3756502"/>
                  <a:pt x="4380991" y="3740339"/>
                  <a:pt x="4402234" y="3737568"/>
                </a:cubicBezTo>
                <a:cubicBezTo>
                  <a:pt x="4423477" y="3734797"/>
                  <a:pt x="4455343" y="3750961"/>
                  <a:pt x="4485361" y="3745881"/>
                </a:cubicBezTo>
                <a:cubicBezTo>
                  <a:pt x="4515379" y="3740801"/>
                  <a:pt x="4553248" y="3705241"/>
                  <a:pt x="4582343" y="3707088"/>
                </a:cubicBezTo>
                <a:cubicBezTo>
                  <a:pt x="4611438" y="3708935"/>
                  <a:pt x="4633605" y="3730640"/>
                  <a:pt x="4659929" y="3756964"/>
                </a:cubicBezTo>
                <a:cubicBezTo>
                  <a:pt x="4686253" y="3783288"/>
                  <a:pt x="4740285" y="3838706"/>
                  <a:pt x="4740285" y="3865030"/>
                </a:cubicBezTo>
                <a:cubicBezTo>
                  <a:pt x="4740285" y="3891354"/>
                  <a:pt x="4697798" y="3904746"/>
                  <a:pt x="4659929" y="3914906"/>
                </a:cubicBezTo>
                <a:cubicBezTo>
                  <a:pt x="4622060" y="3925066"/>
                  <a:pt x="4573106" y="3925990"/>
                  <a:pt x="4513070" y="3925990"/>
                </a:cubicBezTo>
                <a:cubicBezTo>
                  <a:pt x="4453034" y="3925990"/>
                  <a:pt x="4348663" y="3914444"/>
                  <a:pt x="4299710" y="3914906"/>
                </a:cubicBezTo>
                <a:cubicBezTo>
                  <a:pt x="4250757" y="3915368"/>
                  <a:pt x="4219354" y="3928761"/>
                  <a:pt x="4219354" y="3928761"/>
                </a:cubicBezTo>
                <a:cubicBezTo>
                  <a:pt x="4190721" y="3933841"/>
                  <a:pt x="4159318" y="3934764"/>
                  <a:pt x="4127914" y="3945386"/>
                </a:cubicBezTo>
                <a:cubicBezTo>
                  <a:pt x="4096510" y="3956008"/>
                  <a:pt x="4051714" y="3973557"/>
                  <a:pt x="4030932" y="3992492"/>
                </a:cubicBezTo>
                <a:cubicBezTo>
                  <a:pt x="4010150" y="4011427"/>
                  <a:pt x="4012921" y="4022971"/>
                  <a:pt x="4003223" y="4058993"/>
                </a:cubicBezTo>
                <a:cubicBezTo>
                  <a:pt x="3993525" y="4095015"/>
                  <a:pt x="3970896" y="4177680"/>
                  <a:pt x="3972743" y="4208622"/>
                </a:cubicBezTo>
                <a:cubicBezTo>
                  <a:pt x="3974590" y="4239564"/>
                  <a:pt x="3999991" y="4241411"/>
                  <a:pt x="4014307" y="4244644"/>
                </a:cubicBezTo>
                <a:cubicBezTo>
                  <a:pt x="4028623" y="4247877"/>
                  <a:pt x="4053099" y="4243259"/>
                  <a:pt x="4058641" y="4228019"/>
                </a:cubicBezTo>
                <a:cubicBezTo>
                  <a:pt x="4064183" y="4212779"/>
                  <a:pt x="4047096" y="4177218"/>
                  <a:pt x="4047558" y="4153204"/>
                </a:cubicBezTo>
                <a:cubicBezTo>
                  <a:pt x="4048020" y="4129190"/>
                  <a:pt x="4053561" y="4098248"/>
                  <a:pt x="4061412" y="4083932"/>
                </a:cubicBezTo>
                <a:cubicBezTo>
                  <a:pt x="4069263" y="4069616"/>
                  <a:pt x="4087736" y="4077004"/>
                  <a:pt x="4094663" y="4067306"/>
                </a:cubicBezTo>
                <a:cubicBezTo>
                  <a:pt x="4101590" y="4057608"/>
                  <a:pt x="4087274" y="4034055"/>
                  <a:pt x="4102976" y="4025742"/>
                </a:cubicBezTo>
                <a:cubicBezTo>
                  <a:pt x="4118678" y="4017429"/>
                  <a:pt x="4158856" y="4021125"/>
                  <a:pt x="4188874" y="4017430"/>
                </a:cubicBezTo>
                <a:cubicBezTo>
                  <a:pt x="4218892" y="4013735"/>
                  <a:pt x="4261841" y="3996186"/>
                  <a:pt x="4283085" y="4003575"/>
                </a:cubicBezTo>
                <a:cubicBezTo>
                  <a:pt x="4304329" y="4010964"/>
                  <a:pt x="4309871" y="4043753"/>
                  <a:pt x="4316336" y="4061764"/>
                </a:cubicBezTo>
                <a:cubicBezTo>
                  <a:pt x="4322801" y="4079775"/>
                  <a:pt x="4314951" y="4094554"/>
                  <a:pt x="4321878" y="4111641"/>
                </a:cubicBezTo>
                <a:cubicBezTo>
                  <a:pt x="4328805" y="4128728"/>
                  <a:pt x="4353282" y="4141197"/>
                  <a:pt x="4357900" y="4164288"/>
                </a:cubicBezTo>
                <a:cubicBezTo>
                  <a:pt x="4362518" y="4187379"/>
                  <a:pt x="4369445" y="4223401"/>
                  <a:pt x="4349587" y="4250186"/>
                </a:cubicBezTo>
                <a:cubicBezTo>
                  <a:pt x="4329729" y="4276971"/>
                  <a:pt x="4277081" y="4292212"/>
                  <a:pt x="4238750" y="4325001"/>
                </a:cubicBezTo>
                <a:cubicBezTo>
                  <a:pt x="4200419" y="4357790"/>
                  <a:pt x="4161626" y="4395659"/>
                  <a:pt x="4119601" y="4446921"/>
                </a:cubicBezTo>
                <a:cubicBezTo>
                  <a:pt x="4077576" y="4498183"/>
                  <a:pt x="4029547" y="4574844"/>
                  <a:pt x="3986598" y="4632571"/>
                </a:cubicBezTo>
                <a:cubicBezTo>
                  <a:pt x="3943649" y="4690298"/>
                  <a:pt x="3906242" y="4754030"/>
                  <a:pt x="3861907" y="4793284"/>
                </a:cubicBezTo>
                <a:lnTo>
                  <a:pt x="3856313" y="4797324"/>
                </a:lnTo>
                <a:lnTo>
                  <a:pt x="3834025" y="4829220"/>
                </a:lnTo>
                <a:cubicBezTo>
                  <a:pt x="3804758" y="4869225"/>
                  <a:pt x="3765619" y="4918322"/>
                  <a:pt x="3739987" y="4948455"/>
                </a:cubicBezTo>
                <a:cubicBezTo>
                  <a:pt x="3705812" y="4988633"/>
                  <a:pt x="3691496" y="4995099"/>
                  <a:pt x="3654089" y="5034353"/>
                </a:cubicBezTo>
                <a:cubicBezTo>
                  <a:pt x="3616682" y="5073607"/>
                  <a:pt x="3558492" y="5147498"/>
                  <a:pt x="3515543" y="5183982"/>
                </a:cubicBezTo>
                <a:cubicBezTo>
                  <a:pt x="3472594" y="5220466"/>
                  <a:pt x="3441190" y="5225546"/>
                  <a:pt x="3396394" y="5253255"/>
                </a:cubicBezTo>
                <a:cubicBezTo>
                  <a:pt x="3351598" y="5280964"/>
                  <a:pt x="3288790" y="5323913"/>
                  <a:pt x="3246765" y="5350237"/>
                </a:cubicBezTo>
                <a:cubicBezTo>
                  <a:pt x="3204740" y="5376561"/>
                  <a:pt x="3183957" y="5393186"/>
                  <a:pt x="3144241" y="5411197"/>
                </a:cubicBezTo>
                <a:cubicBezTo>
                  <a:pt x="3104525" y="5429208"/>
                  <a:pt x="3047260" y="5442138"/>
                  <a:pt x="3008467" y="5458302"/>
                </a:cubicBezTo>
                <a:cubicBezTo>
                  <a:pt x="2969674" y="5474466"/>
                  <a:pt x="2943350" y="5502175"/>
                  <a:pt x="2911485" y="5508179"/>
                </a:cubicBezTo>
                <a:cubicBezTo>
                  <a:pt x="2879619" y="5514183"/>
                  <a:pt x="2827896" y="5506793"/>
                  <a:pt x="2817274" y="5494324"/>
                </a:cubicBezTo>
                <a:cubicBezTo>
                  <a:pt x="2806652" y="5481855"/>
                  <a:pt x="2826510" y="5451837"/>
                  <a:pt x="2847754" y="5433364"/>
                </a:cubicBezTo>
                <a:cubicBezTo>
                  <a:pt x="2868998" y="5414891"/>
                  <a:pt x="2911485" y="5409350"/>
                  <a:pt x="2944736" y="5383488"/>
                </a:cubicBezTo>
                <a:cubicBezTo>
                  <a:pt x="2977987" y="5357626"/>
                  <a:pt x="3014933" y="5305440"/>
                  <a:pt x="3047260" y="5278193"/>
                </a:cubicBezTo>
                <a:cubicBezTo>
                  <a:pt x="3079587" y="5250946"/>
                  <a:pt x="3138700" y="5220004"/>
                  <a:pt x="3138700" y="5220004"/>
                </a:cubicBezTo>
                <a:cubicBezTo>
                  <a:pt x="3172874" y="5197837"/>
                  <a:pt x="3218594" y="5165972"/>
                  <a:pt x="3252307" y="5145190"/>
                </a:cubicBezTo>
                <a:cubicBezTo>
                  <a:pt x="3286020" y="5124408"/>
                  <a:pt x="3311420" y="5121637"/>
                  <a:pt x="3340976" y="5095313"/>
                </a:cubicBezTo>
                <a:cubicBezTo>
                  <a:pt x="3370532" y="5068989"/>
                  <a:pt x="3397780" y="5014495"/>
                  <a:pt x="3429645" y="4987248"/>
                </a:cubicBezTo>
                <a:cubicBezTo>
                  <a:pt x="3461510" y="4960001"/>
                  <a:pt x="3510926" y="4951226"/>
                  <a:pt x="3532169" y="4931830"/>
                </a:cubicBezTo>
                <a:cubicBezTo>
                  <a:pt x="3553412" y="4912434"/>
                  <a:pt x="3544638" y="4890728"/>
                  <a:pt x="3557107" y="4870870"/>
                </a:cubicBezTo>
                <a:cubicBezTo>
                  <a:pt x="3569576" y="4851012"/>
                  <a:pt x="3588511" y="4836696"/>
                  <a:pt x="3606983" y="4812681"/>
                </a:cubicBezTo>
                <a:cubicBezTo>
                  <a:pt x="3625456" y="4788666"/>
                  <a:pt x="3650855" y="4757262"/>
                  <a:pt x="3667942" y="4726782"/>
                </a:cubicBezTo>
                <a:lnTo>
                  <a:pt x="3673448" y="4708475"/>
                </a:lnTo>
                <a:cubicBezTo>
                  <a:pt x="3673439" y="4702751"/>
                  <a:pt x="3673429" y="4697026"/>
                  <a:pt x="3673420" y="4691302"/>
                </a:cubicBezTo>
                <a:cubicBezTo>
                  <a:pt x="3676083" y="4646686"/>
                  <a:pt x="3684915" y="4594471"/>
                  <a:pt x="3681798" y="4563299"/>
                </a:cubicBezTo>
                <a:cubicBezTo>
                  <a:pt x="3677642" y="4521736"/>
                  <a:pt x="3669791" y="4496797"/>
                  <a:pt x="3648547" y="4482942"/>
                </a:cubicBezTo>
                <a:cubicBezTo>
                  <a:pt x="3627303" y="4469088"/>
                  <a:pt x="3591281" y="4471397"/>
                  <a:pt x="3554336" y="4480172"/>
                </a:cubicBezTo>
                <a:cubicBezTo>
                  <a:pt x="3517391" y="4488947"/>
                  <a:pt x="3465205" y="4524968"/>
                  <a:pt x="3426874" y="4535590"/>
                </a:cubicBezTo>
                <a:cubicBezTo>
                  <a:pt x="3388543" y="4546212"/>
                  <a:pt x="3352059" y="4536975"/>
                  <a:pt x="3324350" y="4543902"/>
                </a:cubicBezTo>
                <a:cubicBezTo>
                  <a:pt x="3296641" y="4550829"/>
                  <a:pt x="3260620" y="4577153"/>
                  <a:pt x="3260620" y="4577153"/>
                </a:cubicBezTo>
                <a:cubicBezTo>
                  <a:pt x="3235682" y="4590084"/>
                  <a:pt x="3201968" y="4624259"/>
                  <a:pt x="3174721" y="4621488"/>
                </a:cubicBezTo>
                <a:cubicBezTo>
                  <a:pt x="3147474" y="4618717"/>
                  <a:pt x="3104063" y="4576692"/>
                  <a:pt x="3097136" y="4560528"/>
                </a:cubicBezTo>
                <a:cubicBezTo>
                  <a:pt x="3090209" y="4544364"/>
                  <a:pt x="3110991" y="4540208"/>
                  <a:pt x="3133158" y="4524506"/>
                </a:cubicBezTo>
                <a:cubicBezTo>
                  <a:pt x="3155325" y="4508804"/>
                  <a:pt x="3198737" y="4481095"/>
                  <a:pt x="3230140" y="4466317"/>
                </a:cubicBezTo>
                <a:cubicBezTo>
                  <a:pt x="3261543" y="4451539"/>
                  <a:pt x="3294795" y="4448768"/>
                  <a:pt x="3321580" y="4435837"/>
                </a:cubicBezTo>
                <a:cubicBezTo>
                  <a:pt x="3348365" y="4422906"/>
                  <a:pt x="3368685" y="4400739"/>
                  <a:pt x="3390852" y="4388732"/>
                </a:cubicBezTo>
                <a:cubicBezTo>
                  <a:pt x="3413019" y="4376725"/>
                  <a:pt x="3432878" y="4375800"/>
                  <a:pt x="3454583" y="4363793"/>
                </a:cubicBezTo>
                <a:cubicBezTo>
                  <a:pt x="3476288" y="4351786"/>
                  <a:pt x="3499380" y="4323153"/>
                  <a:pt x="3521085" y="4316688"/>
                </a:cubicBezTo>
                <a:cubicBezTo>
                  <a:pt x="3542790" y="4310223"/>
                  <a:pt x="3563111" y="4314841"/>
                  <a:pt x="3584816" y="4325001"/>
                </a:cubicBezTo>
                <a:cubicBezTo>
                  <a:pt x="3606521" y="4335161"/>
                  <a:pt x="3635154" y="4363332"/>
                  <a:pt x="3651318" y="4377648"/>
                </a:cubicBezTo>
                <a:cubicBezTo>
                  <a:pt x="3667482" y="4391964"/>
                  <a:pt x="3668867" y="4404895"/>
                  <a:pt x="3681798" y="4410899"/>
                </a:cubicBezTo>
                <a:cubicBezTo>
                  <a:pt x="3694729" y="4416903"/>
                  <a:pt x="3724285" y="4422906"/>
                  <a:pt x="3728903" y="4413670"/>
                </a:cubicBezTo>
                <a:cubicBezTo>
                  <a:pt x="3733521" y="4404434"/>
                  <a:pt x="3713201" y="4373954"/>
                  <a:pt x="3709507" y="4355481"/>
                </a:cubicBezTo>
                <a:cubicBezTo>
                  <a:pt x="3705813" y="4337008"/>
                  <a:pt x="3709969" y="4320844"/>
                  <a:pt x="3706736" y="4302833"/>
                </a:cubicBezTo>
                <a:cubicBezTo>
                  <a:pt x="3703503" y="4284822"/>
                  <a:pt x="3690573" y="4266810"/>
                  <a:pt x="3690111" y="4247414"/>
                </a:cubicBezTo>
                <a:cubicBezTo>
                  <a:pt x="3689649" y="4228018"/>
                  <a:pt x="3703043" y="4206313"/>
                  <a:pt x="3703966" y="4186455"/>
                </a:cubicBezTo>
                <a:cubicBezTo>
                  <a:pt x="3704889" y="4166597"/>
                  <a:pt x="3706736" y="4140735"/>
                  <a:pt x="3695652" y="4128266"/>
                </a:cubicBezTo>
                <a:cubicBezTo>
                  <a:pt x="3684568" y="4115797"/>
                  <a:pt x="3658707" y="4113026"/>
                  <a:pt x="3637463" y="4111641"/>
                </a:cubicBezTo>
                <a:cubicBezTo>
                  <a:pt x="3616219" y="4110256"/>
                  <a:pt x="3605135" y="4117644"/>
                  <a:pt x="3568190" y="4119953"/>
                </a:cubicBezTo>
                <a:cubicBezTo>
                  <a:pt x="3531245" y="4122262"/>
                  <a:pt x="3462433" y="4113488"/>
                  <a:pt x="3415790" y="4125495"/>
                </a:cubicBezTo>
                <a:cubicBezTo>
                  <a:pt x="3369147" y="4137502"/>
                  <a:pt x="3326198" y="4173986"/>
                  <a:pt x="3288329" y="4191997"/>
                </a:cubicBezTo>
                <a:cubicBezTo>
                  <a:pt x="3250460" y="4210008"/>
                  <a:pt x="3224598" y="4216474"/>
                  <a:pt x="3188576" y="4233561"/>
                </a:cubicBezTo>
                <a:cubicBezTo>
                  <a:pt x="3152554" y="4250648"/>
                  <a:pt x="3107758" y="4275587"/>
                  <a:pt x="3072198" y="4294521"/>
                </a:cubicBezTo>
                <a:cubicBezTo>
                  <a:pt x="3036638" y="4313455"/>
                  <a:pt x="3003849" y="4333313"/>
                  <a:pt x="2975216" y="4347168"/>
                </a:cubicBezTo>
                <a:cubicBezTo>
                  <a:pt x="2946583" y="4361022"/>
                  <a:pt x="2917950" y="4370259"/>
                  <a:pt x="2900401" y="4377648"/>
                </a:cubicBezTo>
                <a:cubicBezTo>
                  <a:pt x="2882852" y="4385037"/>
                  <a:pt x="2878695" y="4382728"/>
                  <a:pt x="2869921" y="4391502"/>
                </a:cubicBezTo>
                <a:cubicBezTo>
                  <a:pt x="2861147" y="4400276"/>
                  <a:pt x="2859761" y="4424291"/>
                  <a:pt x="2847754" y="4430295"/>
                </a:cubicBezTo>
                <a:cubicBezTo>
                  <a:pt x="2835747" y="4436299"/>
                  <a:pt x="2795568" y="4420597"/>
                  <a:pt x="2775710" y="4410899"/>
                </a:cubicBezTo>
                <a:cubicBezTo>
                  <a:pt x="2755852" y="4401201"/>
                  <a:pt x="2748925" y="4389655"/>
                  <a:pt x="2728605" y="4372106"/>
                </a:cubicBezTo>
                <a:cubicBezTo>
                  <a:pt x="2708285" y="4354557"/>
                  <a:pt x="2664874" y="4329157"/>
                  <a:pt x="2653790" y="4305604"/>
                </a:cubicBezTo>
                <a:cubicBezTo>
                  <a:pt x="2642706" y="4282051"/>
                  <a:pt x="2652866" y="4249724"/>
                  <a:pt x="2662103" y="4230790"/>
                </a:cubicBezTo>
                <a:cubicBezTo>
                  <a:pt x="2671339" y="4211855"/>
                  <a:pt x="2675496" y="4200310"/>
                  <a:pt x="2709209" y="4191997"/>
                </a:cubicBezTo>
                <a:cubicBezTo>
                  <a:pt x="2742922" y="4183684"/>
                  <a:pt x="2830667" y="4182760"/>
                  <a:pt x="2864380" y="4180913"/>
                </a:cubicBezTo>
                <a:cubicBezTo>
                  <a:pt x="2898093" y="4179066"/>
                  <a:pt x="2898554" y="4184146"/>
                  <a:pt x="2911485" y="4180913"/>
                </a:cubicBezTo>
                <a:cubicBezTo>
                  <a:pt x="2924416" y="4177680"/>
                  <a:pt x="2924878" y="4167982"/>
                  <a:pt x="2941965" y="4161517"/>
                </a:cubicBezTo>
                <a:cubicBezTo>
                  <a:pt x="2959052" y="4155052"/>
                  <a:pt x="3002002" y="4149048"/>
                  <a:pt x="3014009" y="4142121"/>
                </a:cubicBezTo>
                <a:cubicBezTo>
                  <a:pt x="3026016" y="4135194"/>
                  <a:pt x="3010776" y="4133346"/>
                  <a:pt x="3014009" y="4119953"/>
                </a:cubicBezTo>
                <a:cubicBezTo>
                  <a:pt x="3017242" y="4106560"/>
                  <a:pt x="3025554" y="4076080"/>
                  <a:pt x="3033405" y="4061764"/>
                </a:cubicBezTo>
                <a:cubicBezTo>
                  <a:pt x="3041256" y="4047448"/>
                  <a:pt x="3044950" y="4039597"/>
                  <a:pt x="3061114" y="4034055"/>
                </a:cubicBezTo>
                <a:cubicBezTo>
                  <a:pt x="3077278" y="4028513"/>
                  <a:pt x="3130387" y="4028513"/>
                  <a:pt x="3130387" y="4028513"/>
                </a:cubicBezTo>
                <a:cubicBezTo>
                  <a:pt x="3147936" y="4027128"/>
                  <a:pt x="3153016" y="4031745"/>
                  <a:pt x="3166409" y="4025742"/>
                </a:cubicBezTo>
                <a:cubicBezTo>
                  <a:pt x="3179802" y="4019739"/>
                  <a:pt x="3193194" y="3999881"/>
                  <a:pt x="3210743" y="3992492"/>
                </a:cubicBezTo>
                <a:cubicBezTo>
                  <a:pt x="3228292" y="3985103"/>
                  <a:pt x="3254616" y="3990644"/>
                  <a:pt x="3271703" y="3981408"/>
                </a:cubicBezTo>
                <a:cubicBezTo>
                  <a:pt x="3288790" y="3972172"/>
                  <a:pt x="3313267" y="3937073"/>
                  <a:pt x="3313267" y="3937073"/>
                </a:cubicBezTo>
                <a:cubicBezTo>
                  <a:pt x="3326198" y="3923218"/>
                  <a:pt x="3340053" y="3912597"/>
                  <a:pt x="3349289" y="3898281"/>
                </a:cubicBezTo>
                <a:cubicBezTo>
                  <a:pt x="3358525" y="3883965"/>
                  <a:pt x="3369609" y="3869186"/>
                  <a:pt x="3368685" y="3851175"/>
                </a:cubicBezTo>
                <a:cubicBezTo>
                  <a:pt x="3367761" y="3833164"/>
                  <a:pt x="3346980" y="3818386"/>
                  <a:pt x="3343747" y="3790215"/>
                </a:cubicBezTo>
                <a:cubicBezTo>
                  <a:pt x="3340514" y="3762044"/>
                  <a:pt x="3349289" y="3708935"/>
                  <a:pt x="3349289" y="3682150"/>
                </a:cubicBezTo>
                <a:cubicBezTo>
                  <a:pt x="3349289" y="3655365"/>
                  <a:pt x="3348365" y="3643357"/>
                  <a:pt x="3343747" y="3629502"/>
                </a:cubicBezTo>
                <a:cubicBezTo>
                  <a:pt x="3339129" y="3615647"/>
                  <a:pt x="3329893" y="3614262"/>
                  <a:pt x="3321580" y="3599022"/>
                </a:cubicBezTo>
                <a:cubicBezTo>
                  <a:pt x="3313267" y="3583782"/>
                  <a:pt x="3294794" y="3550069"/>
                  <a:pt x="3293870" y="3538062"/>
                </a:cubicBezTo>
                <a:cubicBezTo>
                  <a:pt x="3292946" y="3526055"/>
                  <a:pt x="3302645" y="3529288"/>
                  <a:pt x="3316038" y="3526979"/>
                </a:cubicBezTo>
                <a:cubicBezTo>
                  <a:pt x="3329431" y="3524670"/>
                  <a:pt x="3359911" y="3530673"/>
                  <a:pt x="3374227" y="3524208"/>
                </a:cubicBezTo>
                <a:cubicBezTo>
                  <a:pt x="3388543" y="3517742"/>
                  <a:pt x="3389467" y="3495113"/>
                  <a:pt x="3401936" y="3488186"/>
                </a:cubicBezTo>
                <a:cubicBezTo>
                  <a:pt x="3414405" y="3481259"/>
                  <a:pt x="3428721" y="3477564"/>
                  <a:pt x="3449041" y="3482644"/>
                </a:cubicBezTo>
                <a:cubicBezTo>
                  <a:pt x="3469361" y="3487724"/>
                  <a:pt x="3500765" y="3503888"/>
                  <a:pt x="3523856" y="3518666"/>
                </a:cubicBezTo>
                <a:cubicBezTo>
                  <a:pt x="3546947" y="3533444"/>
                  <a:pt x="3569576" y="3557459"/>
                  <a:pt x="3587587" y="3571313"/>
                </a:cubicBezTo>
                <a:cubicBezTo>
                  <a:pt x="3605598" y="3585167"/>
                  <a:pt x="3618990" y="3591171"/>
                  <a:pt x="3631921" y="3601793"/>
                </a:cubicBezTo>
                <a:cubicBezTo>
                  <a:pt x="3644852" y="3612415"/>
                  <a:pt x="3657783" y="3645666"/>
                  <a:pt x="3665172" y="3635044"/>
                </a:cubicBezTo>
                <a:cubicBezTo>
                  <a:pt x="3672561" y="3624422"/>
                  <a:pt x="3675332" y="3571313"/>
                  <a:pt x="3676256" y="3538062"/>
                </a:cubicBezTo>
                <a:cubicBezTo>
                  <a:pt x="3677180" y="3504811"/>
                  <a:pt x="3671638" y="3457706"/>
                  <a:pt x="3670714" y="3435539"/>
                </a:cubicBezTo>
                <a:cubicBezTo>
                  <a:pt x="3669790" y="3413372"/>
                  <a:pt x="3672099" y="3426303"/>
                  <a:pt x="3670714" y="3405059"/>
                </a:cubicBezTo>
                <a:cubicBezTo>
                  <a:pt x="3669329" y="3383815"/>
                  <a:pt x="3663786" y="3339481"/>
                  <a:pt x="3662401" y="3308077"/>
                </a:cubicBezTo>
                <a:cubicBezTo>
                  <a:pt x="3661016" y="3276673"/>
                  <a:pt x="3666095" y="3243884"/>
                  <a:pt x="3662401" y="3216637"/>
                </a:cubicBezTo>
                <a:cubicBezTo>
                  <a:pt x="3658707" y="3189390"/>
                  <a:pt x="3637925" y="3163066"/>
                  <a:pt x="3640234" y="3144593"/>
                </a:cubicBezTo>
                <a:cubicBezTo>
                  <a:pt x="3642543" y="3126120"/>
                  <a:pt x="3660554" y="3115499"/>
                  <a:pt x="3676256" y="3105801"/>
                </a:cubicBezTo>
                <a:cubicBezTo>
                  <a:pt x="3691958" y="3096103"/>
                  <a:pt x="3716434" y="3097949"/>
                  <a:pt x="3734445" y="3086404"/>
                </a:cubicBezTo>
                <a:cubicBezTo>
                  <a:pt x="3752456" y="3074859"/>
                  <a:pt x="3757536" y="3045302"/>
                  <a:pt x="3784321" y="3036528"/>
                </a:cubicBezTo>
                <a:cubicBezTo>
                  <a:pt x="3797714" y="3032141"/>
                  <a:pt x="3816533" y="3028677"/>
                  <a:pt x="3836449" y="3027696"/>
                </a:cubicBezTo>
                <a:close/>
                <a:moveTo>
                  <a:pt x="3579274" y="2543307"/>
                </a:moveTo>
                <a:cubicBezTo>
                  <a:pt x="3579274" y="2543307"/>
                  <a:pt x="3570038" y="2551158"/>
                  <a:pt x="3551565" y="2557162"/>
                </a:cubicBezTo>
                <a:cubicBezTo>
                  <a:pt x="3533092" y="2563166"/>
                  <a:pt x="3484140" y="2575173"/>
                  <a:pt x="3468438" y="2579329"/>
                </a:cubicBezTo>
                <a:cubicBezTo>
                  <a:pt x="3452736" y="2583485"/>
                  <a:pt x="3461049" y="2581176"/>
                  <a:pt x="3457354" y="2582100"/>
                </a:cubicBezTo>
                <a:cubicBezTo>
                  <a:pt x="3416059" y="2586230"/>
                  <a:pt x="3442164" y="2580298"/>
                  <a:pt x="3418561" y="2590413"/>
                </a:cubicBezTo>
                <a:cubicBezTo>
                  <a:pt x="3413396" y="2592626"/>
                  <a:pt x="3405487" y="2593399"/>
                  <a:pt x="3401936" y="2598725"/>
                </a:cubicBezTo>
                <a:cubicBezTo>
                  <a:pt x="3399823" y="2601894"/>
                  <a:pt x="3400089" y="2606114"/>
                  <a:pt x="3399165" y="2609809"/>
                </a:cubicBezTo>
                <a:cubicBezTo>
                  <a:pt x="3397318" y="2618584"/>
                  <a:pt x="3391314" y="2644446"/>
                  <a:pt x="3390852" y="2651373"/>
                </a:cubicBezTo>
                <a:cubicBezTo>
                  <a:pt x="3396394" y="2652297"/>
                  <a:pt x="3384142" y="2657498"/>
                  <a:pt x="3396394" y="2651373"/>
                </a:cubicBezTo>
                <a:cubicBezTo>
                  <a:pt x="3419485" y="2650449"/>
                  <a:pt x="3442609" y="2650139"/>
                  <a:pt x="3465667" y="2648602"/>
                </a:cubicBezTo>
                <a:cubicBezTo>
                  <a:pt x="3470366" y="2648289"/>
                  <a:pt x="3475217" y="2647744"/>
                  <a:pt x="3479521" y="2645831"/>
                </a:cubicBezTo>
                <a:cubicBezTo>
                  <a:pt x="3483741" y="2643955"/>
                  <a:pt x="3486910" y="2640289"/>
                  <a:pt x="3490605" y="2637518"/>
                </a:cubicBezTo>
                <a:cubicBezTo>
                  <a:pt x="3497761" y="2635729"/>
                  <a:pt x="3512793" y="2632272"/>
                  <a:pt x="3518314" y="2629205"/>
                </a:cubicBezTo>
                <a:cubicBezTo>
                  <a:pt x="3521739" y="2627302"/>
                  <a:pt x="3523856" y="2623664"/>
                  <a:pt x="3526627" y="2620893"/>
                </a:cubicBezTo>
                <a:cubicBezTo>
                  <a:pt x="3579413" y="2617960"/>
                  <a:pt x="3560708" y="2623387"/>
                  <a:pt x="3584816" y="2615351"/>
                </a:cubicBezTo>
                <a:cubicBezTo>
                  <a:pt x="3590358" y="2613504"/>
                  <a:pt x="3596103" y="2612182"/>
                  <a:pt x="3601441" y="2609809"/>
                </a:cubicBezTo>
                <a:cubicBezTo>
                  <a:pt x="3620146" y="2601495"/>
                  <a:pt x="3600285" y="2607962"/>
                  <a:pt x="3615296" y="2595954"/>
                </a:cubicBezTo>
                <a:cubicBezTo>
                  <a:pt x="3617577" y="2594129"/>
                  <a:pt x="3620924" y="2594334"/>
                  <a:pt x="3623609" y="2593183"/>
                </a:cubicBezTo>
                <a:cubicBezTo>
                  <a:pt x="3627405" y="2591556"/>
                  <a:pt x="3630998" y="2589489"/>
                  <a:pt x="3634692" y="2587642"/>
                </a:cubicBezTo>
                <a:cubicBezTo>
                  <a:pt x="3635632" y="2587524"/>
                  <a:pt x="3659257" y="2586043"/>
                  <a:pt x="3665172" y="2582100"/>
                </a:cubicBezTo>
                <a:cubicBezTo>
                  <a:pt x="3668433" y="2579926"/>
                  <a:pt x="3670296" y="2576065"/>
                  <a:pt x="3673485" y="2573787"/>
                </a:cubicBezTo>
                <a:cubicBezTo>
                  <a:pt x="3691382" y="2561003"/>
                  <a:pt x="3679187" y="2576319"/>
                  <a:pt x="3690110" y="2559933"/>
                </a:cubicBezTo>
                <a:cubicBezTo>
                  <a:pt x="3688263" y="2557162"/>
                  <a:pt x="3687127" y="2553752"/>
                  <a:pt x="3684569" y="2551620"/>
                </a:cubicBezTo>
                <a:cubicBezTo>
                  <a:pt x="3681396" y="2548975"/>
                  <a:pt x="3677603" y="2546403"/>
                  <a:pt x="3673485" y="2546078"/>
                </a:cubicBezTo>
                <a:cubicBezTo>
                  <a:pt x="3642165" y="2543605"/>
                  <a:pt x="3610678" y="2544231"/>
                  <a:pt x="3579274" y="2543307"/>
                </a:cubicBezTo>
                <a:close/>
                <a:moveTo>
                  <a:pt x="3733919" y="2251374"/>
                </a:moveTo>
                <a:lnTo>
                  <a:pt x="3728903" y="2252362"/>
                </a:lnTo>
                <a:cubicBezTo>
                  <a:pt x="3692882" y="2260329"/>
                  <a:pt x="3686993" y="2265698"/>
                  <a:pt x="3660973" y="2274898"/>
                </a:cubicBezTo>
                <a:lnTo>
                  <a:pt x="3627046" y="2285407"/>
                </a:lnTo>
                <a:lnTo>
                  <a:pt x="3629151" y="2309771"/>
                </a:lnTo>
                <a:cubicBezTo>
                  <a:pt x="3631345" y="2317737"/>
                  <a:pt x="3635876" y="2325588"/>
                  <a:pt x="3641360" y="2333129"/>
                </a:cubicBezTo>
                <a:lnTo>
                  <a:pt x="3644178" y="2336508"/>
                </a:lnTo>
                <a:lnTo>
                  <a:pt x="3648959" y="2334385"/>
                </a:lnTo>
                <a:cubicBezTo>
                  <a:pt x="3656687" y="2335316"/>
                  <a:pt x="3663442" y="2347612"/>
                  <a:pt x="3687340" y="2343802"/>
                </a:cubicBezTo>
                <a:cubicBezTo>
                  <a:pt x="3695307" y="2342532"/>
                  <a:pt x="3706130" y="2339530"/>
                  <a:pt x="3718426" y="2335771"/>
                </a:cubicBezTo>
                <a:lnTo>
                  <a:pt x="3742951" y="2328044"/>
                </a:lnTo>
                <a:lnTo>
                  <a:pt x="3731675" y="2309771"/>
                </a:lnTo>
                <a:cubicBezTo>
                  <a:pt x="3727057" y="2297764"/>
                  <a:pt x="3728212" y="2286103"/>
                  <a:pt x="3730636" y="2273230"/>
                </a:cubicBezTo>
                <a:close/>
                <a:moveTo>
                  <a:pt x="4199958" y="2216340"/>
                </a:moveTo>
                <a:lnTo>
                  <a:pt x="3997681" y="2219111"/>
                </a:lnTo>
                <a:cubicBezTo>
                  <a:pt x="3950114" y="2220035"/>
                  <a:pt x="3959350" y="2216340"/>
                  <a:pt x="3914554" y="2221882"/>
                </a:cubicBezTo>
                <a:lnTo>
                  <a:pt x="3898138" y="2224119"/>
                </a:lnTo>
                <a:cubicBezTo>
                  <a:pt x="3898069" y="2224961"/>
                  <a:pt x="3897999" y="2225802"/>
                  <a:pt x="3897930" y="2226644"/>
                </a:cubicBezTo>
                <a:cubicBezTo>
                  <a:pt x="3895621" y="2267284"/>
                  <a:pt x="3912708" y="2324088"/>
                  <a:pt x="3895159" y="2348564"/>
                </a:cubicBezTo>
                <a:lnTo>
                  <a:pt x="3891223" y="2351605"/>
                </a:lnTo>
                <a:lnTo>
                  <a:pt x="3895158" y="2354885"/>
                </a:lnTo>
                <a:cubicBezTo>
                  <a:pt x="3934874" y="2381209"/>
                  <a:pt x="4041554" y="2431548"/>
                  <a:pt x="4069725" y="2465722"/>
                </a:cubicBezTo>
                <a:cubicBezTo>
                  <a:pt x="4097896" y="2499896"/>
                  <a:pt x="4080347" y="2532224"/>
                  <a:pt x="4064183" y="2559933"/>
                </a:cubicBezTo>
                <a:cubicBezTo>
                  <a:pt x="4048019" y="2587642"/>
                  <a:pt x="4004608" y="2597340"/>
                  <a:pt x="3972743" y="2631976"/>
                </a:cubicBezTo>
                <a:cubicBezTo>
                  <a:pt x="3964777" y="2640635"/>
                  <a:pt x="3956695" y="2651574"/>
                  <a:pt x="3948520" y="2663582"/>
                </a:cubicBezTo>
                <a:lnTo>
                  <a:pt x="3944071" y="2670405"/>
                </a:lnTo>
                <a:lnTo>
                  <a:pt x="3946875" y="2671332"/>
                </a:lnTo>
                <a:cubicBezTo>
                  <a:pt x="3964951" y="2684277"/>
                  <a:pt x="3981403" y="2713718"/>
                  <a:pt x="3992140" y="2723416"/>
                </a:cubicBezTo>
                <a:cubicBezTo>
                  <a:pt x="4006456" y="2736347"/>
                  <a:pt x="3989369" y="2746507"/>
                  <a:pt x="4014307" y="2742813"/>
                </a:cubicBezTo>
                <a:cubicBezTo>
                  <a:pt x="4039245" y="2739118"/>
                  <a:pt x="4099744" y="2718336"/>
                  <a:pt x="4141769" y="2701249"/>
                </a:cubicBezTo>
                <a:cubicBezTo>
                  <a:pt x="4183794" y="2684162"/>
                  <a:pt x="4223973" y="2664304"/>
                  <a:pt x="4266460" y="2640289"/>
                </a:cubicBezTo>
                <a:cubicBezTo>
                  <a:pt x="4308947" y="2616274"/>
                  <a:pt x="4361132" y="2585333"/>
                  <a:pt x="4396692" y="2557162"/>
                </a:cubicBezTo>
                <a:cubicBezTo>
                  <a:pt x="4432252" y="2528991"/>
                  <a:pt x="4463194" y="2508670"/>
                  <a:pt x="4479820" y="2471263"/>
                </a:cubicBezTo>
                <a:cubicBezTo>
                  <a:pt x="4496446" y="2433856"/>
                  <a:pt x="4503372" y="2368278"/>
                  <a:pt x="4496445" y="2332718"/>
                </a:cubicBezTo>
                <a:cubicBezTo>
                  <a:pt x="4489518" y="2297158"/>
                  <a:pt x="4466889" y="2271757"/>
                  <a:pt x="4438256" y="2257903"/>
                </a:cubicBezTo>
                <a:cubicBezTo>
                  <a:pt x="4409623" y="2244048"/>
                  <a:pt x="4356053" y="2255133"/>
                  <a:pt x="4324649" y="2249591"/>
                </a:cubicBezTo>
                <a:cubicBezTo>
                  <a:pt x="4293245" y="2244049"/>
                  <a:pt x="4270616" y="2230195"/>
                  <a:pt x="4249834" y="2224653"/>
                </a:cubicBezTo>
                <a:cubicBezTo>
                  <a:pt x="4229052" y="2219111"/>
                  <a:pt x="4199958" y="2216340"/>
                  <a:pt x="4199958" y="2216340"/>
                </a:cubicBezTo>
                <a:close/>
                <a:moveTo>
                  <a:pt x="3684916" y="2094333"/>
                </a:moveTo>
                <a:cubicBezTo>
                  <a:pt x="3663095" y="2095026"/>
                  <a:pt x="3641159" y="2100106"/>
                  <a:pt x="3631922" y="2107495"/>
                </a:cubicBezTo>
                <a:cubicBezTo>
                  <a:pt x="3622686" y="2114884"/>
                  <a:pt x="3621416" y="2128623"/>
                  <a:pt x="3622398" y="2144729"/>
                </a:cubicBezTo>
                <a:lnTo>
                  <a:pt x="3624824" y="2176052"/>
                </a:lnTo>
                <a:lnTo>
                  <a:pt x="3695652" y="2155380"/>
                </a:lnTo>
                <a:lnTo>
                  <a:pt x="3744498" y="2144174"/>
                </a:lnTo>
                <a:cubicBezTo>
                  <a:pt x="3744582" y="2139575"/>
                  <a:pt x="3744667" y="2134976"/>
                  <a:pt x="3744751" y="2130377"/>
                </a:cubicBezTo>
                <a:cubicBezTo>
                  <a:pt x="3743856" y="2120628"/>
                  <a:pt x="3741605" y="2112575"/>
                  <a:pt x="3737217" y="2107495"/>
                </a:cubicBezTo>
                <a:cubicBezTo>
                  <a:pt x="3728443" y="2097335"/>
                  <a:pt x="3706737" y="2093640"/>
                  <a:pt x="3684916" y="2094333"/>
                </a:cubicBezTo>
                <a:close/>
                <a:moveTo>
                  <a:pt x="1567795" y="2054726"/>
                </a:moveTo>
                <a:cubicBezTo>
                  <a:pt x="1600234" y="2057174"/>
                  <a:pt x="1668172" y="2086552"/>
                  <a:pt x="1722032" y="2109810"/>
                </a:cubicBezTo>
                <a:cubicBezTo>
                  <a:pt x="1775892" y="2133068"/>
                  <a:pt x="1847502" y="2168567"/>
                  <a:pt x="1890957" y="2194273"/>
                </a:cubicBezTo>
                <a:cubicBezTo>
                  <a:pt x="1934412" y="2219979"/>
                  <a:pt x="1963791" y="2243849"/>
                  <a:pt x="1982764" y="2264046"/>
                </a:cubicBezTo>
                <a:cubicBezTo>
                  <a:pt x="2001737" y="2284243"/>
                  <a:pt x="1998678" y="2287916"/>
                  <a:pt x="2004798" y="2315458"/>
                </a:cubicBezTo>
                <a:cubicBezTo>
                  <a:pt x="2010919" y="2343000"/>
                  <a:pt x="2009694" y="2393188"/>
                  <a:pt x="2019487" y="2429299"/>
                </a:cubicBezTo>
                <a:cubicBezTo>
                  <a:pt x="2029280" y="2465410"/>
                  <a:pt x="2040908" y="2505193"/>
                  <a:pt x="2063554" y="2532123"/>
                </a:cubicBezTo>
                <a:cubicBezTo>
                  <a:pt x="2086200" y="2559053"/>
                  <a:pt x="2124760" y="2584759"/>
                  <a:pt x="2155362" y="2590880"/>
                </a:cubicBezTo>
                <a:cubicBezTo>
                  <a:pt x="2185965" y="2597000"/>
                  <a:pt x="2218403" y="2572518"/>
                  <a:pt x="2247169" y="2568846"/>
                </a:cubicBezTo>
                <a:cubicBezTo>
                  <a:pt x="2275935" y="2565174"/>
                  <a:pt x="2301641" y="2560277"/>
                  <a:pt x="2327959" y="2568846"/>
                </a:cubicBezTo>
                <a:cubicBezTo>
                  <a:pt x="2354277" y="2577415"/>
                  <a:pt x="2384879" y="2598836"/>
                  <a:pt x="2405077" y="2620258"/>
                </a:cubicBezTo>
                <a:cubicBezTo>
                  <a:pt x="2425275" y="2641680"/>
                  <a:pt x="2457714" y="2667998"/>
                  <a:pt x="2449145" y="2697376"/>
                </a:cubicBezTo>
                <a:cubicBezTo>
                  <a:pt x="2440576" y="2726754"/>
                  <a:pt x="2389776" y="2764089"/>
                  <a:pt x="2353665" y="2796528"/>
                </a:cubicBezTo>
                <a:cubicBezTo>
                  <a:pt x="2317554" y="2828967"/>
                  <a:pt x="2272875" y="2862018"/>
                  <a:pt x="2232480" y="2892008"/>
                </a:cubicBezTo>
                <a:cubicBezTo>
                  <a:pt x="2192085" y="2921998"/>
                  <a:pt x="2142508" y="2955048"/>
                  <a:pt x="2111294" y="2976470"/>
                </a:cubicBezTo>
                <a:cubicBezTo>
                  <a:pt x="2080080" y="2997892"/>
                  <a:pt x="2062942" y="3002176"/>
                  <a:pt x="2045193" y="3020538"/>
                </a:cubicBezTo>
                <a:cubicBezTo>
                  <a:pt x="2027444" y="3038899"/>
                  <a:pt x="2011530" y="3051752"/>
                  <a:pt x="2004798" y="3086639"/>
                </a:cubicBezTo>
                <a:cubicBezTo>
                  <a:pt x="2003115" y="3095361"/>
                  <a:pt x="2002618" y="3105728"/>
                  <a:pt x="2002733" y="3117108"/>
                </a:cubicBezTo>
                <a:lnTo>
                  <a:pt x="2003708" y="3139287"/>
                </a:lnTo>
                <a:lnTo>
                  <a:pt x="2018942" y="3139887"/>
                </a:lnTo>
                <a:cubicBezTo>
                  <a:pt x="2057932" y="3144592"/>
                  <a:pt x="2067227" y="3165134"/>
                  <a:pt x="2100277" y="3167429"/>
                </a:cubicBezTo>
                <a:cubicBezTo>
                  <a:pt x="2144344" y="3170489"/>
                  <a:pt x="2201878" y="3161309"/>
                  <a:pt x="2232480" y="3160085"/>
                </a:cubicBezTo>
                <a:cubicBezTo>
                  <a:pt x="2263083" y="3158861"/>
                  <a:pt x="2256350" y="3163145"/>
                  <a:pt x="2283892" y="3160085"/>
                </a:cubicBezTo>
                <a:cubicBezTo>
                  <a:pt x="2311434" y="3157025"/>
                  <a:pt x="2370803" y="3148455"/>
                  <a:pt x="2397733" y="3141723"/>
                </a:cubicBezTo>
                <a:cubicBezTo>
                  <a:pt x="2424663" y="3134991"/>
                  <a:pt x="2429560" y="3123362"/>
                  <a:pt x="2445473" y="3119690"/>
                </a:cubicBezTo>
                <a:cubicBezTo>
                  <a:pt x="2461386" y="3116018"/>
                  <a:pt x="2476075" y="3127647"/>
                  <a:pt x="2493212" y="3119690"/>
                </a:cubicBezTo>
                <a:cubicBezTo>
                  <a:pt x="2510349" y="3111733"/>
                  <a:pt x="2532384" y="3078683"/>
                  <a:pt x="2548297" y="3071950"/>
                </a:cubicBezTo>
                <a:cubicBezTo>
                  <a:pt x="2564210" y="3065217"/>
                  <a:pt x="2572167" y="3081742"/>
                  <a:pt x="2588692" y="3079294"/>
                </a:cubicBezTo>
                <a:cubicBezTo>
                  <a:pt x="2605217" y="3076846"/>
                  <a:pt x="2625414" y="3058485"/>
                  <a:pt x="2647448" y="3057261"/>
                </a:cubicBezTo>
                <a:cubicBezTo>
                  <a:pt x="2669482" y="3056037"/>
                  <a:pt x="2703757" y="3076846"/>
                  <a:pt x="2720894" y="3071950"/>
                </a:cubicBezTo>
                <a:cubicBezTo>
                  <a:pt x="2738031" y="3067054"/>
                  <a:pt x="2732524" y="3034614"/>
                  <a:pt x="2750273" y="3027882"/>
                </a:cubicBezTo>
                <a:cubicBezTo>
                  <a:pt x="2768022" y="3021150"/>
                  <a:pt x="2800461" y="3021762"/>
                  <a:pt x="2827391" y="3031555"/>
                </a:cubicBezTo>
                <a:cubicBezTo>
                  <a:pt x="2854321" y="3041348"/>
                  <a:pt x="2875130" y="3067054"/>
                  <a:pt x="2911853" y="3086639"/>
                </a:cubicBezTo>
                <a:cubicBezTo>
                  <a:pt x="2948576" y="3106224"/>
                  <a:pt x="3015289" y="3127646"/>
                  <a:pt x="3047728" y="3149068"/>
                </a:cubicBezTo>
                <a:cubicBezTo>
                  <a:pt x="3080167" y="3170490"/>
                  <a:pt x="3101589" y="3192523"/>
                  <a:pt x="3106485" y="3215169"/>
                </a:cubicBezTo>
                <a:cubicBezTo>
                  <a:pt x="3111381" y="3237815"/>
                  <a:pt x="3084451" y="3262909"/>
                  <a:pt x="3077106" y="3284943"/>
                </a:cubicBezTo>
                <a:cubicBezTo>
                  <a:pt x="3069761" y="3306977"/>
                  <a:pt x="3074658" y="3334518"/>
                  <a:pt x="3062417" y="3347371"/>
                </a:cubicBezTo>
                <a:cubicBezTo>
                  <a:pt x="3050176" y="3360224"/>
                  <a:pt x="3045891" y="3360837"/>
                  <a:pt x="3003660" y="3362061"/>
                </a:cubicBezTo>
                <a:cubicBezTo>
                  <a:pt x="2961429" y="3363285"/>
                  <a:pt x="2864725" y="3355328"/>
                  <a:pt x="2809029" y="3354716"/>
                </a:cubicBezTo>
                <a:cubicBezTo>
                  <a:pt x="2753333" y="3354104"/>
                  <a:pt x="2706817" y="3352879"/>
                  <a:pt x="2669482" y="3358388"/>
                </a:cubicBezTo>
                <a:cubicBezTo>
                  <a:pt x="2632147" y="3363896"/>
                  <a:pt x="2604605" y="3377362"/>
                  <a:pt x="2585019" y="3387767"/>
                </a:cubicBezTo>
                <a:cubicBezTo>
                  <a:pt x="2565434" y="3398172"/>
                  <a:pt x="2554417" y="3402456"/>
                  <a:pt x="2551969" y="3420817"/>
                </a:cubicBezTo>
                <a:cubicBezTo>
                  <a:pt x="2549521" y="3439178"/>
                  <a:pt x="2567882" y="3460600"/>
                  <a:pt x="2570330" y="3497935"/>
                </a:cubicBezTo>
                <a:cubicBezTo>
                  <a:pt x="2572778" y="3535270"/>
                  <a:pt x="2572778" y="3602596"/>
                  <a:pt x="2566658" y="3644827"/>
                </a:cubicBezTo>
                <a:cubicBezTo>
                  <a:pt x="2560538" y="3687058"/>
                  <a:pt x="2551968" y="3715824"/>
                  <a:pt x="2533607" y="3751323"/>
                </a:cubicBezTo>
                <a:cubicBezTo>
                  <a:pt x="2515246" y="3786822"/>
                  <a:pt x="2488928" y="3826605"/>
                  <a:pt x="2456489" y="3857820"/>
                </a:cubicBezTo>
                <a:cubicBezTo>
                  <a:pt x="2424050" y="3889035"/>
                  <a:pt x="2375699" y="3914740"/>
                  <a:pt x="2338976" y="3938610"/>
                </a:cubicBezTo>
                <a:cubicBezTo>
                  <a:pt x="2302253" y="3962480"/>
                  <a:pt x="2272263" y="3964928"/>
                  <a:pt x="2236152" y="4001039"/>
                </a:cubicBezTo>
                <a:cubicBezTo>
                  <a:pt x="2200041" y="4037150"/>
                  <a:pt x="2184740" y="4121000"/>
                  <a:pt x="2122311" y="4155275"/>
                </a:cubicBezTo>
                <a:lnTo>
                  <a:pt x="2119430" y="4156659"/>
                </a:lnTo>
                <a:lnTo>
                  <a:pt x="2110376" y="4174325"/>
                </a:lnTo>
                <a:cubicBezTo>
                  <a:pt x="2098747" y="4196129"/>
                  <a:pt x="2085588" y="4219540"/>
                  <a:pt x="2074571" y="4239737"/>
                </a:cubicBezTo>
                <a:cubicBezTo>
                  <a:pt x="2052537" y="4280132"/>
                  <a:pt x="2034788" y="4321752"/>
                  <a:pt x="2004798" y="4360923"/>
                </a:cubicBezTo>
                <a:cubicBezTo>
                  <a:pt x="1989803" y="4380509"/>
                  <a:pt x="1984142" y="4402849"/>
                  <a:pt x="1971289" y="4423352"/>
                </a:cubicBezTo>
                <a:lnTo>
                  <a:pt x="1951647" y="4444511"/>
                </a:lnTo>
                <a:lnTo>
                  <a:pt x="1940992" y="4462370"/>
                </a:lnTo>
                <a:cubicBezTo>
                  <a:pt x="1927526" y="4482721"/>
                  <a:pt x="1912072" y="4502919"/>
                  <a:pt x="1898301" y="4522504"/>
                </a:cubicBezTo>
                <a:cubicBezTo>
                  <a:pt x="1870759" y="4561675"/>
                  <a:pt x="1841381" y="4595338"/>
                  <a:pt x="1806494" y="4636345"/>
                </a:cubicBezTo>
                <a:cubicBezTo>
                  <a:pt x="1771607" y="4677352"/>
                  <a:pt x="1728764" y="4731212"/>
                  <a:pt x="1688981" y="4768547"/>
                </a:cubicBezTo>
                <a:cubicBezTo>
                  <a:pt x="1649198" y="4805882"/>
                  <a:pt x="1605130" y="4819348"/>
                  <a:pt x="1567795" y="4860355"/>
                </a:cubicBezTo>
                <a:cubicBezTo>
                  <a:pt x="1530460" y="4901362"/>
                  <a:pt x="1494349" y="4968075"/>
                  <a:pt x="1464971" y="5014591"/>
                </a:cubicBezTo>
                <a:cubicBezTo>
                  <a:pt x="1435593" y="5061107"/>
                  <a:pt x="1428249" y="5100278"/>
                  <a:pt x="1391526" y="5139449"/>
                </a:cubicBezTo>
                <a:cubicBezTo>
                  <a:pt x="1354803" y="5178620"/>
                  <a:pt x="1288701" y="5214118"/>
                  <a:pt x="1244634" y="5249617"/>
                </a:cubicBezTo>
                <a:cubicBezTo>
                  <a:pt x="1200567" y="5285116"/>
                  <a:pt x="1161396" y="5328571"/>
                  <a:pt x="1127121" y="5352441"/>
                </a:cubicBezTo>
                <a:cubicBezTo>
                  <a:pt x="1092846" y="5376311"/>
                  <a:pt x="1073261" y="5370803"/>
                  <a:pt x="1038986" y="5392837"/>
                </a:cubicBezTo>
                <a:cubicBezTo>
                  <a:pt x="1004711" y="5414871"/>
                  <a:pt x="960032" y="5458326"/>
                  <a:pt x="921473" y="5484644"/>
                </a:cubicBezTo>
                <a:cubicBezTo>
                  <a:pt x="882914" y="5510962"/>
                  <a:pt x="847415" y="5522591"/>
                  <a:pt x="807632" y="5550745"/>
                </a:cubicBezTo>
                <a:cubicBezTo>
                  <a:pt x="767849" y="5578899"/>
                  <a:pt x="723781" y="5630923"/>
                  <a:pt x="682774" y="5653569"/>
                </a:cubicBezTo>
                <a:cubicBezTo>
                  <a:pt x="641767" y="5676215"/>
                  <a:pt x="604432" y="5670707"/>
                  <a:pt x="561588" y="5686620"/>
                </a:cubicBezTo>
                <a:cubicBezTo>
                  <a:pt x="518744" y="5702533"/>
                  <a:pt x="460600" y="5734360"/>
                  <a:pt x="425713" y="5749049"/>
                </a:cubicBezTo>
                <a:cubicBezTo>
                  <a:pt x="390826" y="5763738"/>
                  <a:pt x="352268" y="5774755"/>
                  <a:pt x="352268" y="5774755"/>
                </a:cubicBezTo>
                <a:cubicBezTo>
                  <a:pt x="323502" y="5784548"/>
                  <a:pt x="280046" y="5802297"/>
                  <a:pt x="253116" y="5807805"/>
                </a:cubicBezTo>
                <a:cubicBezTo>
                  <a:pt x="226186" y="5813313"/>
                  <a:pt x="210272" y="5803521"/>
                  <a:pt x="190687" y="5807805"/>
                </a:cubicBezTo>
                <a:cubicBezTo>
                  <a:pt x="171102" y="5812089"/>
                  <a:pt x="166817" y="5829839"/>
                  <a:pt x="135603" y="5833511"/>
                </a:cubicBezTo>
                <a:cubicBezTo>
                  <a:pt x="104389" y="5837183"/>
                  <a:pt x="10133" y="5844528"/>
                  <a:pt x="3400" y="5829839"/>
                </a:cubicBezTo>
                <a:cubicBezTo>
                  <a:pt x="-3333" y="5815150"/>
                  <a:pt x="67053" y="5765574"/>
                  <a:pt x="95207" y="5745376"/>
                </a:cubicBezTo>
                <a:cubicBezTo>
                  <a:pt x="123361" y="5725178"/>
                  <a:pt x="149068" y="5725178"/>
                  <a:pt x="172326" y="5708653"/>
                </a:cubicBezTo>
                <a:cubicBezTo>
                  <a:pt x="195584" y="5692128"/>
                  <a:pt x="216393" y="5667647"/>
                  <a:pt x="234754" y="5646225"/>
                </a:cubicBezTo>
                <a:cubicBezTo>
                  <a:pt x="253115" y="5624803"/>
                  <a:pt x="272701" y="5598485"/>
                  <a:pt x="282494" y="5580123"/>
                </a:cubicBezTo>
                <a:cubicBezTo>
                  <a:pt x="292287" y="5561761"/>
                  <a:pt x="278822" y="5545849"/>
                  <a:pt x="293511" y="5536056"/>
                </a:cubicBezTo>
                <a:cubicBezTo>
                  <a:pt x="308200" y="5526263"/>
                  <a:pt x="341251" y="5539729"/>
                  <a:pt x="370629" y="5521367"/>
                </a:cubicBezTo>
                <a:cubicBezTo>
                  <a:pt x="400007" y="5503006"/>
                  <a:pt x="442239" y="5443024"/>
                  <a:pt x="469781" y="5425887"/>
                </a:cubicBezTo>
                <a:cubicBezTo>
                  <a:pt x="497323" y="5408750"/>
                  <a:pt x="510176" y="5433844"/>
                  <a:pt x="535882" y="5418543"/>
                </a:cubicBezTo>
                <a:cubicBezTo>
                  <a:pt x="561588" y="5403242"/>
                  <a:pt x="592802" y="5358562"/>
                  <a:pt x="624017" y="5334080"/>
                </a:cubicBezTo>
                <a:cubicBezTo>
                  <a:pt x="655231" y="5309598"/>
                  <a:pt x="677265" y="5302253"/>
                  <a:pt x="723169" y="5271651"/>
                </a:cubicBezTo>
                <a:cubicBezTo>
                  <a:pt x="769073" y="5241049"/>
                  <a:pt x="826605" y="5205549"/>
                  <a:pt x="899439" y="5150465"/>
                </a:cubicBezTo>
                <a:cubicBezTo>
                  <a:pt x="972273" y="5095381"/>
                  <a:pt x="1096518" y="4999901"/>
                  <a:pt x="1160171" y="4941145"/>
                </a:cubicBezTo>
                <a:cubicBezTo>
                  <a:pt x="1223824" y="4882389"/>
                  <a:pt x="1244022" y="4843830"/>
                  <a:pt x="1281357" y="4797926"/>
                </a:cubicBezTo>
                <a:cubicBezTo>
                  <a:pt x="1318692" y="4752022"/>
                  <a:pt x="1354803" y="4699386"/>
                  <a:pt x="1384181" y="4665723"/>
                </a:cubicBezTo>
                <a:cubicBezTo>
                  <a:pt x="1413559" y="4632060"/>
                  <a:pt x="1443550" y="4622268"/>
                  <a:pt x="1457627" y="4595950"/>
                </a:cubicBezTo>
                <a:cubicBezTo>
                  <a:pt x="1471704" y="4569632"/>
                  <a:pt x="1457627" y="4528013"/>
                  <a:pt x="1468644" y="4507815"/>
                </a:cubicBezTo>
                <a:lnTo>
                  <a:pt x="1473039" y="4502781"/>
                </a:lnTo>
                <a:lnTo>
                  <a:pt x="1472718" y="4502537"/>
                </a:lnTo>
                <a:cubicBezTo>
                  <a:pt x="1472660" y="4495651"/>
                  <a:pt x="1489300" y="4483946"/>
                  <a:pt x="1487005" y="4467420"/>
                </a:cubicBezTo>
                <a:cubicBezTo>
                  <a:pt x="1483945" y="4445386"/>
                  <a:pt x="1463747" y="4411723"/>
                  <a:pt x="1461299" y="4375612"/>
                </a:cubicBezTo>
                <a:cubicBezTo>
                  <a:pt x="1458851" y="4339501"/>
                  <a:pt x="1471704" y="4289926"/>
                  <a:pt x="1472316" y="4250755"/>
                </a:cubicBezTo>
                <a:cubicBezTo>
                  <a:pt x="1472928" y="4211584"/>
                  <a:pt x="1475376" y="4174861"/>
                  <a:pt x="1464971" y="4140586"/>
                </a:cubicBezTo>
                <a:cubicBezTo>
                  <a:pt x="1454566" y="4106311"/>
                  <a:pt x="1430084" y="4045718"/>
                  <a:pt x="1409887" y="4045106"/>
                </a:cubicBezTo>
                <a:cubicBezTo>
                  <a:pt x="1389690" y="4044494"/>
                  <a:pt x="1369492" y="4125285"/>
                  <a:pt x="1343786" y="4136914"/>
                </a:cubicBezTo>
                <a:cubicBezTo>
                  <a:pt x="1318080" y="4148543"/>
                  <a:pt x="1285029" y="4111208"/>
                  <a:pt x="1255651" y="4114880"/>
                </a:cubicBezTo>
                <a:cubicBezTo>
                  <a:pt x="1226273" y="4118552"/>
                  <a:pt x="1193222" y="4143646"/>
                  <a:pt x="1167516" y="4158947"/>
                </a:cubicBezTo>
                <a:cubicBezTo>
                  <a:pt x="1141810" y="4174248"/>
                  <a:pt x="1120388" y="4198730"/>
                  <a:pt x="1101415" y="4206687"/>
                </a:cubicBezTo>
                <a:cubicBezTo>
                  <a:pt x="1082442" y="4214644"/>
                  <a:pt x="1067140" y="4198730"/>
                  <a:pt x="1053675" y="4206687"/>
                </a:cubicBezTo>
                <a:cubicBezTo>
                  <a:pt x="1040210" y="4214644"/>
                  <a:pt x="1038373" y="4240962"/>
                  <a:pt x="1020624" y="4254427"/>
                </a:cubicBezTo>
                <a:cubicBezTo>
                  <a:pt x="1002875" y="4267892"/>
                  <a:pt x="956972" y="4270953"/>
                  <a:pt x="947179" y="4287478"/>
                </a:cubicBezTo>
                <a:cubicBezTo>
                  <a:pt x="937386" y="4304003"/>
                  <a:pt x="958196" y="4335830"/>
                  <a:pt x="961868" y="4353579"/>
                </a:cubicBezTo>
                <a:cubicBezTo>
                  <a:pt x="965540" y="4371328"/>
                  <a:pt x="980229" y="4381121"/>
                  <a:pt x="969212" y="4393974"/>
                </a:cubicBezTo>
                <a:cubicBezTo>
                  <a:pt x="958195" y="4406827"/>
                  <a:pt x="922696" y="4429473"/>
                  <a:pt x="895766" y="4430697"/>
                </a:cubicBezTo>
                <a:cubicBezTo>
                  <a:pt x="868836" y="4431921"/>
                  <a:pt x="830278" y="4409887"/>
                  <a:pt x="807632" y="4401318"/>
                </a:cubicBezTo>
                <a:cubicBezTo>
                  <a:pt x="784986" y="4392749"/>
                  <a:pt x="788658" y="4384181"/>
                  <a:pt x="759892" y="4379285"/>
                </a:cubicBezTo>
                <a:cubicBezTo>
                  <a:pt x="731126" y="4374389"/>
                  <a:pt x="667473" y="4392138"/>
                  <a:pt x="635034" y="4371940"/>
                </a:cubicBezTo>
                <a:cubicBezTo>
                  <a:pt x="602595" y="4351742"/>
                  <a:pt x="585458" y="4293598"/>
                  <a:pt x="565260" y="4258099"/>
                </a:cubicBezTo>
                <a:cubicBezTo>
                  <a:pt x="545062" y="4222600"/>
                  <a:pt x="511400" y="4179757"/>
                  <a:pt x="513848" y="4158947"/>
                </a:cubicBezTo>
                <a:cubicBezTo>
                  <a:pt x="516296" y="4138137"/>
                  <a:pt x="546287" y="4139361"/>
                  <a:pt x="579950" y="4133241"/>
                </a:cubicBezTo>
                <a:cubicBezTo>
                  <a:pt x="613613" y="4127121"/>
                  <a:pt x="678489" y="4130794"/>
                  <a:pt x="715824" y="4122225"/>
                </a:cubicBezTo>
                <a:cubicBezTo>
                  <a:pt x="753159" y="4113656"/>
                  <a:pt x="770296" y="4098967"/>
                  <a:pt x="803959" y="4081829"/>
                </a:cubicBezTo>
                <a:cubicBezTo>
                  <a:pt x="837622" y="4064692"/>
                  <a:pt x="882301" y="4037149"/>
                  <a:pt x="917800" y="4019400"/>
                </a:cubicBezTo>
                <a:cubicBezTo>
                  <a:pt x="953299" y="4001651"/>
                  <a:pt x="988798" y="4000427"/>
                  <a:pt x="1016952" y="3975333"/>
                </a:cubicBezTo>
                <a:cubicBezTo>
                  <a:pt x="1045106" y="3950239"/>
                  <a:pt x="1067141" y="3891483"/>
                  <a:pt x="1086726" y="3868837"/>
                </a:cubicBezTo>
                <a:cubicBezTo>
                  <a:pt x="1106311" y="3846191"/>
                  <a:pt x="1117328" y="3848639"/>
                  <a:pt x="1134465" y="3839458"/>
                </a:cubicBezTo>
                <a:cubicBezTo>
                  <a:pt x="1151602" y="3830277"/>
                  <a:pt x="1168740" y="3811916"/>
                  <a:pt x="1189550" y="3813752"/>
                </a:cubicBezTo>
                <a:cubicBezTo>
                  <a:pt x="1210360" y="3815588"/>
                  <a:pt x="1235453" y="3839458"/>
                  <a:pt x="1259323" y="3850475"/>
                </a:cubicBezTo>
                <a:cubicBezTo>
                  <a:pt x="1283193" y="3861492"/>
                  <a:pt x="1310123" y="3870060"/>
                  <a:pt x="1332769" y="3879853"/>
                </a:cubicBezTo>
                <a:cubicBezTo>
                  <a:pt x="1355415" y="3889646"/>
                  <a:pt x="1371940" y="3892707"/>
                  <a:pt x="1395198" y="3909232"/>
                </a:cubicBezTo>
                <a:cubicBezTo>
                  <a:pt x="1418456" y="3925757"/>
                  <a:pt x="1452118" y="3961868"/>
                  <a:pt x="1472316" y="3979005"/>
                </a:cubicBezTo>
                <a:cubicBezTo>
                  <a:pt x="1492513" y="3996142"/>
                  <a:pt x="1504754" y="4014504"/>
                  <a:pt x="1516383" y="4012056"/>
                </a:cubicBezTo>
                <a:cubicBezTo>
                  <a:pt x="1528012" y="4009608"/>
                  <a:pt x="1536581" y="3986962"/>
                  <a:pt x="1542089" y="3964316"/>
                </a:cubicBezTo>
                <a:cubicBezTo>
                  <a:pt x="1547597" y="3941670"/>
                  <a:pt x="1554330" y="3896991"/>
                  <a:pt x="1549434" y="3876181"/>
                </a:cubicBezTo>
                <a:cubicBezTo>
                  <a:pt x="1544538" y="3855371"/>
                  <a:pt x="1517607" y="3863328"/>
                  <a:pt x="1512711" y="3839458"/>
                </a:cubicBezTo>
                <a:cubicBezTo>
                  <a:pt x="1507815" y="3815588"/>
                  <a:pt x="1518832" y="3758668"/>
                  <a:pt x="1520056" y="3732962"/>
                </a:cubicBezTo>
                <a:cubicBezTo>
                  <a:pt x="1521280" y="3707256"/>
                  <a:pt x="1520056" y="3685222"/>
                  <a:pt x="1520056" y="3685222"/>
                </a:cubicBezTo>
                <a:cubicBezTo>
                  <a:pt x="1520056" y="3667473"/>
                  <a:pt x="1520668" y="3647275"/>
                  <a:pt x="1520056" y="3626465"/>
                </a:cubicBezTo>
                <a:cubicBezTo>
                  <a:pt x="1519444" y="3605655"/>
                  <a:pt x="1519443" y="3589742"/>
                  <a:pt x="1516383" y="3560364"/>
                </a:cubicBezTo>
                <a:cubicBezTo>
                  <a:pt x="1513323" y="3530986"/>
                  <a:pt x="1506590" y="3477126"/>
                  <a:pt x="1501694" y="3450196"/>
                </a:cubicBezTo>
                <a:cubicBezTo>
                  <a:pt x="1500470" y="3443464"/>
                  <a:pt x="1498864" y="3438529"/>
                  <a:pt x="1497161" y="3434503"/>
                </a:cubicBezTo>
                <a:lnTo>
                  <a:pt x="1497120" y="3434419"/>
                </a:lnTo>
                <a:lnTo>
                  <a:pt x="1479029" y="3432035"/>
                </a:lnTo>
                <a:cubicBezTo>
                  <a:pt x="1458888" y="3427244"/>
                  <a:pt x="1454413" y="3419440"/>
                  <a:pt x="1439265" y="3417145"/>
                </a:cubicBezTo>
                <a:cubicBezTo>
                  <a:pt x="1419068" y="3414085"/>
                  <a:pt x="1401930" y="3412249"/>
                  <a:pt x="1384181" y="3417145"/>
                </a:cubicBezTo>
                <a:cubicBezTo>
                  <a:pt x="1366432" y="3422041"/>
                  <a:pt x="1359087" y="3437954"/>
                  <a:pt x="1332769" y="3446523"/>
                </a:cubicBezTo>
                <a:cubicBezTo>
                  <a:pt x="1306451" y="3455092"/>
                  <a:pt x="1256875" y="3464273"/>
                  <a:pt x="1226273" y="3468557"/>
                </a:cubicBezTo>
                <a:cubicBezTo>
                  <a:pt x="1195671" y="3472841"/>
                  <a:pt x="1176084" y="3468557"/>
                  <a:pt x="1149154" y="3472229"/>
                </a:cubicBezTo>
                <a:cubicBezTo>
                  <a:pt x="1122224" y="3475901"/>
                  <a:pt x="1103863" y="3480186"/>
                  <a:pt x="1064692" y="3490591"/>
                </a:cubicBezTo>
                <a:cubicBezTo>
                  <a:pt x="1025521" y="3500996"/>
                  <a:pt x="970437" y="3516909"/>
                  <a:pt x="914128" y="3534658"/>
                </a:cubicBezTo>
                <a:cubicBezTo>
                  <a:pt x="857820" y="3552407"/>
                  <a:pt x="778865" y="3576277"/>
                  <a:pt x="726841" y="3597087"/>
                </a:cubicBezTo>
                <a:cubicBezTo>
                  <a:pt x="674817" y="3617897"/>
                  <a:pt x="641154" y="3639318"/>
                  <a:pt x="601983" y="3659516"/>
                </a:cubicBezTo>
                <a:cubicBezTo>
                  <a:pt x="562812" y="3679714"/>
                  <a:pt x="537719" y="3688895"/>
                  <a:pt x="491815" y="3718273"/>
                </a:cubicBezTo>
                <a:cubicBezTo>
                  <a:pt x="445912" y="3747651"/>
                  <a:pt x="377974" y="3822933"/>
                  <a:pt x="337579" y="3850475"/>
                </a:cubicBezTo>
                <a:cubicBezTo>
                  <a:pt x="297184" y="3878017"/>
                  <a:pt x="277598" y="3884750"/>
                  <a:pt x="249444" y="3883526"/>
                </a:cubicBezTo>
                <a:cubicBezTo>
                  <a:pt x="221290" y="3882302"/>
                  <a:pt x="207824" y="3866389"/>
                  <a:pt x="168653" y="3843131"/>
                </a:cubicBezTo>
                <a:cubicBezTo>
                  <a:pt x="129482" y="3819873"/>
                  <a:pt x="40123" y="3769685"/>
                  <a:pt x="14417" y="3743979"/>
                </a:cubicBezTo>
                <a:lnTo>
                  <a:pt x="14417" y="3688894"/>
                </a:lnTo>
                <a:cubicBezTo>
                  <a:pt x="14417" y="3665636"/>
                  <a:pt x="-18022" y="3626466"/>
                  <a:pt x="14417" y="3604432"/>
                </a:cubicBezTo>
                <a:cubicBezTo>
                  <a:pt x="46855" y="3582398"/>
                  <a:pt x="165592" y="3565873"/>
                  <a:pt x="209048" y="3556692"/>
                </a:cubicBezTo>
                <a:cubicBezTo>
                  <a:pt x="252503" y="3547511"/>
                  <a:pt x="251280" y="3554855"/>
                  <a:pt x="275150" y="3549347"/>
                </a:cubicBezTo>
                <a:cubicBezTo>
                  <a:pt x="299020" y="3543839"/>
                  <a:pt x="316769" y="3529761"/>
                  <a:pt x="352268" y="3523641"/>
                </a:cubicBezTo>
                <a:cubicBezTo>
                  <a:pt x="387767" y="3517521"/>
                  <a:pt x="456928" y="3519357"/>
                  <a:pt x="488142" y="3512625"/>
                </a:cubicBezTo>
                <a:cubicBezTo>
                  <a:pt x="519356" y="3505893"/>
                  <a:pt x="511400" y="3488142"/>
                  <a:pt x="539554" y="3483246"/>
                </a:cubicBezTo>
                <a:cubicBezTo>
                  <a:pt x="567708" y="3478349"/>
                  <a:pt x="624629" y="3488754"/>
                  <a:pt x="657068" y="3483246"/>
                </a:cubicBezTo>
                <a:cubicBezTo>
                  <a:pt x="689507" y="3477738"/>
                  <a:pt x="712764" y="3456928"/>
                  <a:pt x="734186" y="3450196"/>
                </a:cubicBezTo>
                <a:cubicBezTo>
                  <a:pt x="755608" y="3443463"/>
                  <a:pt x="771521" y="3450196"/>
                  <a:pt x="785598" y="3442851"/>
                </a:cubicBezTo>
                <a:cubicBezTo>
                  <a:pt x="799675" y="3435506"/>
                  <a:pt x="800287" y="3415921"/>
                  <a:pt x="818648" y="3406128"/>
                </a:cubicBezTo>
                <a:cubicBezTo>
                  <a:pt x="837009" y="3396335"/>
                  <a:pt x="877405" y="3392663"/>
                  <a:pt x="895766" y="3384094"/>
                </a:cubicBezTo>
                <a:cubicBezTo>
                  <a:pt x="914128" y="3375525"/>
                  <a:pt x="920248" y="3366345"/>
                  <a:pt x="928817" y="3354716"/>
                </a:cubicBezTo>
                <a:cubicBezTo>
                  <a:pt x="937386" y="3343087"/>
                  <a:pt x="947791" y="3324726"/>
                  <a:pt x="947179" y="3314321"/>
                </a:cubicBezTo>
                <a:cubicBezTo>
                  <a:pt x="946567" y="3303916"/>
                  <a:pt x="922697" y="3305752"/>
                  <a:pt x="925145" y="3292287"/>
                </a:cubicBezTo>
                <a:cubicBezTo>
                  <a:pt x="927593" y="3278822"/>
                  <a:pt x="955748" y="3257401"/>
                  <a:pt x="961868" y="3233531"/>
                </a:cubicBezTo>
                <a:cubicBezTo>
                  <a:pt x="967989" y="3209661"/>
                  <a:pt x="962480" y="3172938"/>
                  <a:pt x="961868" y="3149068"/>
                </a:cubicBezTo>
                <a:cubicBezTo>
                  <a:pt x="961256" y="3125198"/>
                  <a:pt x="959419" y="3106224"/>
                  <a:pt x="958195" y="3090311"/>
                </a:cubicBezTo>
                <a:cubicBezTo>
                  <a:pt x="956971" y="3074398"/>
                  <a:pt x="959419" y="3062769"/>
                  <a:pt x="954523" y="3053588"/>
                </a:cubicBezTo>
                <a:cubicBezTo>
                  <a:pt x="949627" y="3044407"/>
                  <a:pt x="935549" y="3049304"/>
                  <a:pt x="928817" y="3035227"/>
                </a:cubicBezTo>
                <a:cubicBezTo>
                  <a:pt x="922085" y="3021150"/>
                  <a:pt x="920249" y="2988711"/>
                  <a:pt x="914128" y="2969126"/>
                </a:cubicBezTo>
                <a:cubicBezTo>
                  <a:pt x="908008" y="2949540"/>
                  <a:pt x="895154" y="2932403"/>
                  <a:pt x="892094" y="2917714"/>
                </a:cubicBezTo>
                <a:cubicBezTo>
                  <a:pt x="889034" y="2903025"/>
                  <a:pt x="883525" y="2891396"/>
                  <a:pt x="895766" y="2880991"/>
                </a:cubicBezTo>
                <a:cubicBezTo>
                  <a:pt x="908007" y="2870586"/>
                  <a:pt x="941058" y="2859569"/>
                  <a:pt x="965540" y="2855285"/>
                </a:cubicBezTo>
                <a:cubicBezTo>
                  <a:pt x="977781" y="2853143"/>
                  <a:pt x="989869" y="2852684"/>
                  <a:pt x="1002493" y="2852990"/>
                </a:cubicBezTo>
                <a:cubicBezTo>
                  <a:pt x="1015116" y="2853296"/>
                  <a:pt x="1028275" y="2854367"/>
                  <a:pt x="1042658" y="2855285"/>
                </a:cubicBezTo>
                <a:cubicBezTo>
                  <a:pt x="1071424" y="2857121"/>
                  <a:pt x="1114880" y="2859570"/>
                  <a:pt x="1138138" y="2866302"/>
                </a:cubicBezTo>
                <a:cubicBezTo>
                  <a:pt x="1161396" y="2873034"/>
                  <a:pt x="1166904" y="2880379"/>
                  <a:pt x="1182205" y="2895680"/>
                </a:cubicBezTo>
                <a:cubicBezTo>
                  <a:pt x="1197506" y="2910981"/>
                  <a:pt x="1217704" y="2936075"/>
                  <a:pt x="1229945" y="2958109"/>
                </a:cubicBezTo>
                <a:cubicBezTo>
                  <a:pt x="1242186" y="2980143"/>
                  <a:pt x="1245858" y="3008297"/>
                  <a:pt x="1255651" y="3027882"/>
                </a:cubicBezTo>
                <a:cubicBezTo>
                  <a:pt x="1265444" y="3047467"/>
                  <a:pt x="1281357" y="3051140"/>
                  <a:pt x="1288701" y="3075622"/>
                </a:cubicBezTo>
                <a:cubicBezTo>
                  <a:pt x="1296046" y="3100104"/>
                  <a:pt x="1297270" y="3150904"/>
                  <a:pt x="1299718" y="3174774"/>
                </a:cubicBezTo>
                <a:cubicBezTo>
                  <a:pt x="1302166" y="3198644"/>
                  <a:pt x="1294822" y="3205988"/>
                  <a:pt x="1303391" y="3218841"/>
                </a:cubicBezTo>
                <a:cubicBezTo>
                  <a:pt x="1311960" y="3231694"/>
                  <a:pt x="1338277" y="3242099"/>
                  <a:pt x="1351130" y="3251892"/>
                </a:cubicBezTo>
                <a:cubicBezTo>
                  <a:pt x="1363983" y="3261685"/>
                  <a:pt x="1357863" y="3276374"/>
                  <a:pt x="1380509" y="3277598"/>
                </a:cubicBezTo>
                <a:cubicBezTo>
                  <a:pt x="1403155" y="3278822"/>
                  <a:pt x="1487005" y="3259237"/>
                  <a:pt x="1487005" y="3259237"/>
                </a:cubicBezTo>
                <a:cubicBezTo>
                  <a:pt x="1503837" y="3256483"/>
                  <a:pt x="1507662" y="3257707"/>
                  <a:pt x="1517302" y="3257171"/>
                </a:cubicBezTo>
                <a:lnTo>
                  <a:pt x="1519910" y="3256821"/>
                </a:lnTo>
                <a:lnTo>
                  <a:pt x="1523728" y="3218841"/>
                </a:lnTo>
                <a:cubicBezTo>
                  <a:pt x="1521892" y="3190687"/>
                  <a:pt x="1507203" y="3154576"/>
                  <a:pt x="1498022" y="3138051"/>
                </a:cubicBezTo>
                <a:cubicBezTo>
                  <a:pt x="1488841" y="3121526"/>
                  <a:pt x="1470480" y="3151516"/>
                  <a:pt x="1468644" y="3119690"/>
                </a:cubicBezTo>
                <a:cubicBezTo>
                  <a:pt x="1466808" y="3087863"/>
                  <a:pt x="1480885" y="2985651"/>
                  <a:pt x="1487005" y="2947092"/>
                </a:cubicBezTo>
                <a:cubicBezTo>
                  <a:pt x="1493125" y="2908533"/>
                  <a:pt x="1500470" y="2931178"/>
                  <a:pt x="1505366" y="2888335"/>
                </a:cubicBezTo>
                <a:cubicBezTo>
                  <a:pt x="1510262" y="2845492"/>
                  <a:pt x="1520667" y="2732263"/>
                  <a:pt x="1516383" y="2690032"/>
                </a:cubicBezTo>
                <a:cubicBezTo>
                  <a:pt x="1512099" y="2647801"/>
                  <a:pt x="1488229" y="2653920"/>
                  <a:pt x="1479660" y="2634947"/>
                </a:cubicBezTo>
                <a:cubicBezTo>
                  <a:pt x="1471091" y="2615974"/>
                  <a:pt x="1466195" y="2626379"/>
                  <a:pt x="1464971" y="2576191"/>
                </a:cubicBezTo>
                <a:cubicBezTo>
                  <a:pt x="1463747" y="2526003"/>
                  <a:pt x="1472928" y="2385232"/>
                  <a:pt x="1472316" y="2333820"/>
                </a:cubicBezTo>
                <a:cubicBezTo>
                  <a:pt x="1471704" y="2282408"/>
                  <a:pt x="1475376" y="2290976"/>
                  <a:pt x="1461299" y="2267718"/>
                </a:cubicBezTo>
                <a:cubicBezTo>
                  <a:pt x="1447222" y="2244460"/>
                  <a:pt x="1400094" y="2211410"/>
                  <a:pt x="1387853" y="2194273"/>
                </a:cubicBezTo>
                <a:cubicBezTo>
                  <a:pt x="1375612" y="2177136"/>
                  <a:pt x="1381121" y="2174075"/>
                  <a:pt x="1387853" y="2164894"/>
                </a:cubicBezTo>
                <a:cubicBezTo>
                  <a:pt x="1394585" y="2155713"/>
                  <a:pt x="1419067" y="2148369"/>
                  <a:pt x="1428248" y="2139188"/>
                </a:cubicBezTo>
                <a:cubicBezTo>
                  <a:pt x="1437429" y="2130007"/>
                  <a:pt x="1426413" y="2117155"/>
                  <a:pt x="1442938" y="2109810"/>
                </a:cubicBezTo>
                <a:cubicBezTo>
                  <a:pt x="1459463" y="2102465"/>
                  <a:pt x="1506591" y="2104302"/>
                  <a:pt x="1527400" y="2095121"/>
                </a:cubicBezTo>
                <a:cubicBezTo>
                  <a:pt x="1548209" y="2085940"/>
                  <a:pt x="1535356" y="2052278"/>
                  <a:pt x="1567795" y="2054726"/>
                </a:cubicBezTo>
                <a:close/>
                <a:moveTo>
                  <a:pt x="3584751" y="1569885"/>
                </a:moveTo>
                <a:cubicBezTo>
                  <a:pt x="3568991" y="1571443"/>
                  <a:pt x="3553867" y="1576062"/>
                  <a:pt x="3547863" y="1581834"/>
                </a:cubicBezTo>
                <a:cubicBezTo>
                  <a:pt x="3538858" y="1590493"/>
                  <a:pt x="3553232" y="1614479"/>
                  <a:pt x="3555916" y="1631580"/>
                </a:cubicBezTo>
                <a:lnTo>
                  <a:pt x="3553889" y="1642872"/>
                </a:lnTo>
                <a:lnTo>
                  <a:pt x="3570962" y="1689088"/>
                </a:lnTo>
                <a:cubicBezTo>
                  <a:pt x="3582969" y="1700172"/>
                  <a:pt x="3618991" y="1719106"/>
                  <a:pt x="3629151" y="1711255"/>
                </a:cubicBezTo>
                <a:cubicBezTo>
                  <a:pt x="3636771" y="1705367"/>
                  <a:pt x="3630623" y="1678177"/>
                  <a:pt x="3629996" y="1658326"/>
                </a:cubicBezTo>
                <a:lnTo>
                  <a:pt x="3631877" y="1642369"/>
                </a:lnTo>
                <a:lnTo>
                  <a:pt x="3629259" y="1618029"/>
                </a:lnTo>
                <a:cubicBezTo>
                  <a:pt x="3630183" y="1600422"/>
                  <a:pt x="3633993" y="1582758"/>
                  <a:pt x="3625449" y="1576292"/>
                </a:cubicBezTo>
                <a:cubicBezTo>
                  <a:pt x="3616906" y="1569827"/>
                  <a:pt x="3600511" y="1568326"/>
                  <a:pt x="3584751" y="1569885"/>
                </a:cubicBezTo>
                <a:close/>
                <a:moveTo>
                  <a:pt x="3593822" y="1201755"/>
                </a:moveTo>
                <a:cubicBezTo>
                  <a:pt x="3581584" y="1200254"/>
                  <a:pt x="3569115" y="1202332"/>
                  <a:pt x="3562649" y="1206950"/>
                </a:cubicBezTo>
                <a:cubicBezTo>
                  <a:pt x="3549718" y="1216186"/>
                  <a:pt x="3570961" y="1287306"/>
                  <a:pt x="3582045" y="1306702"/>
                </a:cubicBezTo>
                <a:cubicBezTo>
                  <a:pt x="3593129" y="1326098"/>
                  <a:pt x="3622224" y="1338106"/>
                  <a:pt x="3629151" y="1323328"/>
                </a:cubicBezTo>
                <a:cubicBezTo>
                  <a:pt x="3636078" y="1308550"/>
                  <a:pt x="3634693" y="1237429"/>
                  <a:pt x="3623609" y="1218033"/>
                </a:cubicBezTo>
                <a:cubicBezTo>
                  <a:pt x="3618067" y="1208335"/>
                  <a:pt x="3606060" y="1203255"/>
                  <a:pt x="3593822" y="1201755"/>
                </a:cubicBezTo>
                <a:close/>
                <a:moveTo>
                  <a:pt x="3573733" y="544702"/>
                </a:moveTo>
                <a:cubicBezTo>
                  <a:pt x="3560341" y="543778"/>
                  <a:pt x="3535402" y="545626"/>
                  <a:pt x="3518315" y="553015"/>
                </a:cubicBezTo>
                <a:cubicBezTo>
                  <a:pt x="3501228" y="560404"/>
                  <a:pt x="3474443" y="575644"/>
                  <a:pt x="3471210" y="589037"/>
                </a:cubicBezTo>
                <a:cubicBezTo>
                  <a:pt x="3468786" y="599082"/>
                  <a:pt x="3486364" y="607827"/>
                  <a:pt x="3494720" y="619950"/>
                </a:cubicBezTo>
                <a:lnTo>
                  <a:pt x="3496341" y="625129"/>
                </a:lnTo>
                <a:lnTo>
                  <a:pt x="3506192" y="618640"/>
                </a:lnTo>
                <a:cubicBezTo>
                  <a:pt x="3511755" y="615826"/>
                  <a:pt x="3504914" y="623793"/>
                  <a:pt x="3520154" y="620329"/>
                </a:cubicBezTo>
                <a:cubicBezTo>
                  <a:pt x="3520154" y="620329"/>
                  <a:pt x="3551327" y="616952"/>
                  <a:pt x="3584448" y="608444"/>
                </a:cubicBezTo>
                <a:lnTo>
                  <a:pt x="3595013" y="605121"/>
                </a:lnTo>
                <a:lnTo>
                  <a:pt x="3593021" y="601809"/>
                </a:lnTo>
                <a:cubicBezTo>
                  <a:pt x="3591917" y="588691"/>
                  <a:pt x="3601788" y="566870"/>
                  <a:pt x="3598671" y="558557"/>
                </a:cubicBezTo>
                <a:cubicBezTo>
                  <a:pt x="3594515" y="547473"/>
                  <a:pt x="3587125" y="545626"/>
                  <a:pt x="3573733" y="544702"/>
                </a:cubicBezTo>
                <a:close/>
                <a:moveTo>
                  <a:pt x="3448025" y="565"/>
                </a:moveTo>
                <a:cubicBezTo>
                  <a:pt x="3457817" y="-359"/>
                  <a:pt x="3467399" y="-243"/>
                  <a:pt x="3476751" y="1604"/>
                </a:cubicBezTo>
                <a:cubicBezTo>
                  <a:pt x="3514158" y="8993"/>
                  <a:pt x="3544177" y="44553"/>
                  <a:pt x="3579275" y="62564"/>
                </a:cubicBezTo>
                <a:cubicBezTo>
                  <a:pt x="3614373" y="80575"/>
                  <a:pt x="3654090" y="92121"/>
                  <a:pt x="3687341" y="109670"/>
                </a:cubicBezTo>
                <a:cubicBezTo>
                  <a:pt x="3720592" y="127219"/>
                  <a:pt x="3754305" y="147539"/>
                  <a:pt x="3778781" y="167859"/>
                </a:cubicBezTo>
                <a:cubicBezTo>
                  <a:pt x="3803257" y="188179"/>
                  <a:pt x="3822192" y="200187"/>
                  <a:pt x="3834199" y="231590"/>
                </a:cubicBezTo>
                <a:cubicBezTo>
                  <a:pt x="3846206" y="262994"/>
                  <a:pt x="3859137" y="321644"/>
                  <a:pt x="3850824" y="356280"/>
                </a:cubicBezTo>
                <a:cubicBezTo>
                  <a:pt x="3842511" y="390916"/>
                  <a:pt x="3803256" y="419550"/>
                  <a:pt x="3784322" y="439408"/>
                </a:cubicBezTo>
                <a:cubicBezTo>
                  <a:pt x="3765388" y="459266"/>
                  <a:pt x="3740911" y="464808"/>
                  <a:pt x="3737217" y="475430"/>
                </a:cubicBezTo>
                <a:cubicBezTo>
                  <a:pt x="3733523" y="486052"/>
                  <a:pt x="3757075" y="492517"/>
                  <a:pt x="3762155" y="503139"/>
                </a:cubicBezTo>
                <a:cubicBezTo>
                  <a:pt x="3764695" y="508450"/>
                  <a:pt x="3769198" y="513530"/>
                  <a:pt x="3771507" y="519245"/>
                </a:cubicBezTo>
                <a:lnTo>
                  <a:pt x="3771906" y="522057"/>
                </a:lnTo>
                <a:lnTo>
                  <a:pt x="3778845" y="518281"/>
                </a:lnTo>
                <a:cubicBezTo>
                  <a:pt x="3796033" y="508973"/>
                  <a:pt x="3832574" y="489403"/>
                  <a:pt x="3849892" y="481783"/>
                </a:cubicBezTo>
                <a:cubicBezTo>
                  <a:pt x="3872983" y="471623"/>
                  <a:pt x="3886837" y="457769"/>
                  <a:pt x="3908081" y="462387"/>
                </a:cubicBezTo>
                <a:cubicBezTo>
                  <a:pt x="3929325" y="467005"/>
                  <a:pt x="3951954" y="491481"/>
                  <a:pt x="3977354" y="509492"/>
                </a:cubicBezTo>
                <a:cubicBezTo>
                  <a:pt x="4002754" y="527503"/>
                  <a:pt x="4038776" y="543667"/>
                  <a:pt x="4060481" y="570452"/>
                </a:cubicBezTo>
                <a:cubicBezTo>
                  <a:pt x="4082186" y="597237"/>
                  <a:pt x="4108049" y="640649"/>
                  <a:pt x="4107587" y="670205"/>
                </a:cubicBezTo>
                <a:cubicBezTo>
                  <a:pt x="4107125" y="699761"/>
                  <a:pt x="4086805" y="719619"/>
                  <a:pt x="4057710" y="747790"/>
                </a:cubicBezTo>
                <a:cubicBezTo>
                  <a:pt x="4028615" y="775961"/>
                  <a:pt x="3973197" y="811059"/>
                  <a:pt x="3933019" y="839230"/>
                </a:cubicBezTo>
                <a:cubicBezTo>
                  <a:pt x="3892841" y="867401"/>
                  <a:pt x="3837423" y="892339"/>
                  <a:pt x="3816641" y="916816"/>
                </a:cubicBezTo>
                <a:cubicBezTo>
                  <a:pt x="3795859" y="941292"/>
                  <a:pt x="3805096" y="967154"/>
                  <a:pt x="3808329" y="986089"/>
                </a:cubicBezTo>
                <a:cubicBezTo>
                  <a:pt x="3811562" y="1005023"/>
                  <a:pt x="3830958" y="1006408"/>
                  <a:pt x="3836038" y="1030423"/>
                </a:cubicBezTo>
                <a:cubicBezTo>
                  <a:pt x="3841118" y="1054438"/>
                  <a:pt x="3833729" y="1098311"/>
                  <a:pt x="3838809" y="1130176"/>
                </a:cubicBezTo>
                <a:cubicBezTo>
                  <a:pt x="3843889" y="1162041"/>
                  <a:pt x="3860053" y="1183285"/>
                  <a:pt x="3866518" y="1221616"/>
                </a:cubicBezTo>
                <a:cubicBezTo>
                  <a:pt x="3872983" y="1259947"/>
                  <a:pt x="3874830" y="1304743"/>
                  <a:pt x="3877601" y="1360161"/>
                </a:cubicBezTo>
                <a:cubicBezTo>
                  <a:pt x="3880372" y="1415579"/>
                  <a:pt x="3884990" y="1505634"/>
                  <a:pt x="3883143" y="1554125"/>
                </a:cubicBezTo>
                <a:cubicBezTo>
                  <a:pt x="3882681" y="1566248"/>
                  <a:pt x="3883836" y="1577274"/>
                  <a:pt x="3885222" y="1587268"/>
                </a:cubicBezTo>
                <a:lnTo>
                  <a:pt x="3887277" y="1603260"/>
                </a:lnTo>
                <a:lnTo>
                  <a:pt x="3892388" y="1619815"/>
                </a:lnTo>
                <a:cubicBezTo>
                  <a:pt x="3906704" y="1654913"/>
                  <a:pt x="3907628" y="1660455"/>
                  <a:pt x="3911784" y="1691859"/>
                </a:cubicBezTo>
                <a:cubicBezTo>
                  <a:pt x="3915940" y="1723263"/>
                  <a:pt x="3917788" y="1772215"/>
                  <a:pt x="3917326" y="1808237"/>
                </a:cubicBezTo>
                <a:cubicBezTo>
                  <a:pt x="3916864" y="1844259"/>
                  <a:pt x="3908089" y="1881666"/>
                  <a:pt x="3909013" y="1907990"/>
                </a:cubicBezTo>
                <a:cubicBezTo>
                  <a:pt x="3909937" y="1934314"/>
                  <a:pt x="3921944" y="1942626"/>
                  <a:pt x="3922868" y="1966179"/>
                </a:cubicBezTo>
                <a:cubicBezTo>
                  <a:pt x="3923792" y="1989732"/>
                  <a:pt x="3916864" y="2026215"/>
                  <a:pt x="3914555" y="2049306"/>
                </a:cubicBezTo>
                <a:cubicBezTo>
                  <a:pt x="3914555" y="2049306"/>
                  <a:pt x="3911784" y="2075168"/>
                  <a:pt x="3909013" y="2104724"/>
                </a:cubicBezTo>
                <a:lnTo>
                  <a:pt x="3907709" y="2117688"/>
                </a:lnTo>
                <a:lnTo>
                  <a:pt x="4000452" y="2108274"/>
                </a:lnTo>
                <a:cubicBezTo>
                  <a:pt x="4026660" y="2106888"/>
                  <a:pt x="4055149" y="2106917"/>
                  <a:pt x="4084359" y="2107776"/>
                </a:cubicBezTo>
                <a:cubicBezTo>
                  <a:pt x="4171989" y="2110352"/>
                  <a:pt x="4266114" y="2120397"/>
                  <a:pt x="4324649" y="2122129"/>
                </a:cubicBezTo>
                <a:cubicBezTo>
                  <a:pt x="4402696" y="2124438"/>
                  <a:pt x="4422093" y="2107351"/>
                  <a:pt x="4468736" y="2122129"/>
                </a:cubicBezTo>
                <a:cubicBezTo>
                  <a:pt x="4515379" y="2136907"/>
                  <a:pt x="4567565" y="2174314"/>
                  <a:pt x="4604510" y="2210798"/>
                </a:cubicBezTo>
                <a:cubicBezTo>
                  <a:pt x="4641455" y="2247282"/>
                  <a:pt x="4668704" y="2302700"/>
                  <a:pt x="4690409" y="2341031"/>
                </a:cubicBezTo>
                <a:cubicBezTo>
                  <a:pt x="4712114" y="2379362"/>
                  <a:pt x="4725045" y="2408456"/>
                  <a:pt x="4734743" y="2440783"/>
                </a:cubicBezTo>
                <a:cubicBezTo>
                  <a:pt x="4744441" y="2473110"/>
                  <a:pt x="4751831" y="2504052"/>
                  <a:pt x="4748598" y="2534994"/>
                </a:cubicBezTo>
                <a:cubicBezTo>
                  <a:pt x="4745365" y="2565936"/>
                  <a:pt x="4731511" y="2599649"/>
                  <a:pt x="4715347" y="2626434"/>
                </a:cubicBezTo>
                <a:cubicBezTo>
                  <a:pt x="4699183" y="2653219"/>
                  <a:pt x="4680710" y="2669845"/>
                  <a:pt x="4651616" y="2695707"/>
                </a:cubicBezTo>
                <a:cubicBezTo>
                  <a:pt x="4622522" y="2721569"/>
                  <a:pt x="4579111" y="2754820"/>
                  <a:pt x="4540780" y="2781605"/>
                </a:cubicBezTo>
                <a:cubicBezTo>
                  <a:pt x="4502449" y="2808390"/>
                  <a:pt x="4465965" y="2838409"/>
                  <a:pt x="4421630" y="2856420"/>
                </a:cubicBezTo>
                <a:cubicBezTo>
                  <a:pt x="4377295" y="2874431"/>
                  <a:pt x="4335270" y="2883206"/>
                  <a:pt x="4274772" y="2889671"/>
                </a:cubicBezTo>
                <a:cubicBezTo>
                  <a:pt x="4214274" y="2896136"/>
                  <a:pt x="4118677" y="2909529"/>
                  <a:pt x="4058641" y="2895213"/>
                </a:cubicBezTo>
                <a:cubicBezTo>
                  <a:pt x="3998605" y="2880897"/>
                  <a:pt x="3941801" y="2825478"/>
                  <a:pt x="3914554" y="2803773"/>
                </a:cubicBezTo>
                <a:cubicBezTo>
                  <a:pt x="3887307" y="2782068"/>
                  <a:pt x="3907165" y="2775602"/>
                  <a:pt x="3895158" y="2764980"/>
                </a:cubicBezTo>
                <a:lnTo>
                  <a:pt x="3879662" y="2760168"/>
                </a:lnTo>
                <a:lnTo>
                  <a:pt x="3872990" y="2767751"/>
                </a:lnTo>
                <a:cubicBezTo>
                  <a:pt x="3838816" y="2797769"/>
                  <a:pt x="3800485" y="2809314"/>
                  <a:pt x="3767696" y="2812085"/>
                </a:cubicBezTo>
                <a:cubicBezTo>
                  <a:pt x="3734907" y="2814856"/>
                  <a:pt x="3704427" y="2785300"/>
                  <a:pt x="3676256" y="2784376"/>
                </a:cubicBezTo>
                <a:cubicBezTo>
                  <a:pt x="3648085" y="2783452"/>
                  <a:pt x="3633306" y="2801925"/>
                  <a:pt x="3598670" y="2806543"/>
                </a:cubicBezTo>
                <a:cubicBezTo>
                  <a:pt x="3564034" y="2811161"/>
                  <a:pt x="3501689" y="2802387"/>
                  <a:pt x="3468438" y="2812085"/>
                </a:cubicBezTo>
                <a:cubicBezTo>
                  <a:pt x="3435187" y="2821783"/>
                  <a:pt x="3425027" y="2854573"/>
                  <a:pt x="3399165" y="2864733"/>
                </a:cubicBezTo>
                <a:cubicBezTo>
                  <a:pt x="3373303" y="2874893"/>
                  <a:pt x="3343285" y="2884590"/>
                  <a:pt x="3313267" y="2873045"/>
                </a:cubicBezTo>
                <a:cubicBezTo>
                  <a:pt x="3283249" y="2861500"/>
                  <a:pt x="3245842" y="2826864"/>
                  <a:pt x="3219056" y="2795460"/>
                </a:cubicBezTo>
                <a:cubicBezTo>
                  <a:pt x="3192271" y="2764056"/>
                  <a:pt x="3168718" y="2721107"/>
                  <a:pt x="3152554" y="2684623"/>
                </a:cubicBezTo>
                <a:cubicBezTo>
                  <a:pt x="3136390" y="2648139"/>
                  <a:pt x="3133158" y="2606114"/>
                  <a:pt x="3122074" y="2576558"/>
                </a:cubicBezTo>
                <a:cubicBezTo>
                  <a:pt x="3110990" y="2547002"/>
                  <a:pt x="3080048" y="2521139"/>
                  <a:pt x="3086052" y="2507285"/>
                </a:cubicBezTo>
                <a:cubicBezTo>
                  <a:pt x="3092056" y="2493431"/>
                  <a:pt x="3147012" y="2501282"/>
                  <a:pt x="3158096" y="2493431"/>
                </a:cubicBezTo>
                <a:cubicBezTo>
                  <a:pt x="3169180" y="2485580"/>
                  <a:pt x="3159944" y="2463413"/>
                  <a:pt x="3169180" y="2457409"/>
                </a:cubicBezTo>
                <a:cubicBezTo>
                  <a:pt x="3178416" y="2451405"/>
                  <a:pt x="3199198" y="2454176"/>
                  <a:pt x="3213514" y="2457409"/>
                </a:cubicBezTo>
                <a:cubicBezTo>
                  <a:pt x="3227830" y="2460642"/>
                  <a:pt x="3247227" y="2469416"/>
                  <a:pt x="3255078" y="2476805"/>
                </a:cubicBezTo>
                <a:cubicBezTo>
                  <a:pt x="3262929" y="2484194"/>
                  <a:pt x="3248151" y="2497125"/>
                  <a:pt x="3260620" y="2501743"/>
                </a:cubicBezTo>
                <a:cubicBezTo>
                  <a:pt x="3273089" y="2506361"/>
                  <a:pt x="3304030" y="2508670"/>
                  <a:pt x="3329892" y="2504514"/>
                </a:cubicBezTo>
                <a:cubicBezTo>
                  <a:pt x="3355754" y="2500358"/>
                  <a:pt x="3370070" y="2490659"/>
                  <a:pt x="3415790" y="2476805"/>
                </a:cubicBezTo>
                <a:cubicBezTo>
                  <a:pt x="3461510" y="2462951"/>
                  <a:pt x="3566805" y="2444478"/>
                  <a:pt x="3604212" y="2421387"/>
                </a:cubicBezTo>
                <a:lnTo>
                  <a:pt x="3620482" y="2403905"/>
                </a:lnTo>
                <a:lnTo>
                  <a:pt x="3598671" y="2403982"/>
                </a:lnTo>
                <a:cubicBezTo>
                  <a:pt x="3570962" y="2397978"/>
                  <a:pt x="3544176" y="2363804"/>
                  <a:pt x="3512773" y="2351335"/>
                </a:cubicBezTo>
                <a:cubicBezTo>
                  <a:pt x="3497072" y="2345101"/>
                  <a:pt x="3481717" y="2342445"/>
                  <a:pt x="3465149" y="2339905"/>
                </a:cubicBezTo>
                <a:lnTo>
                  <a:pt x="3439828" y="2334953"/>
                </a:lnTo>
                <a:lnTo>
                  <a:pt x="3430122" y="2337437"/>
                </a:lnTo>
                <a:cubicBezTo>
                  <a:pt x="3407363" y="2343109"/>
                  <a:pt x="3386235" y="2348189"/>
                  <a:pt x="3368685" y="2352114"/>
                </a:cubicBezTo>
                <a:cubicBezTo>
                  <a:pt x="3298489" y="2367816"/>
                  <a:pt x="3256463" y="2364121"/>
                  <a:pt x="3205201" y="2379823"/>
                </a:cubicBezTo>
                <a:cubicBezTo>
                  <a:pt x="3153939" y="2395525"/>
                  <a:pt x="3112376" y="2420001"/>
                  <a:pt x="3061114" y="2446325"/>
                </a:cubicBezTo>
                <a:cubicBezTo>
                  <a:pt x="3009852" y="2472649"/>
                  <a:pt x="2920721" y="2507747"/>
                  <a:pt x="2897630" y="2537765"/>
                </a:cubicBezTo>
                <a:cubicBezTo>
                  <a:pt x="2874539" y="2567783"/>
                  <a:pt x="2905020" y="2586718"/>
                  <a:pt x="2922569" y="2626434"/>
                </a:cubicBezTo>
                <a:cubicBezTo>
                  <a:pt x="2940118" y="2666150"/>
                  <a:pt x="2983990" y="2737732"/>
                  <a:pt x="3002925" y="2776063"/>
                </a:cubicBezTo>
                <a:cubicBezTo>
                  <a:pt x="3021860" y="2814394"/>
                  <a:pt x="3030172" y="2834715"/>
                  <a:pt x="3036176" y="2856420"/>
                </a:cubicBezTo>
                <a:cubicBezTo>
                  <a:pt x="3042180" y="2878125"/>
                  <a:pt x="3044027" y="2894289"/>
                  <a:pt x="3038947" y="2906296"/>
                </a:cubicBezTo>
                <a:cubicBezTo>
                  <a:pt x="3033867" y="2918303"/>
                  <a:pt x="3007544" y="2931234"/>
                  <a:pt x="2986300" y="2931234"/>
                </a:cubicBezTo>
                <a:cubicBezTo>
                  <a:pt x="2965056" y="2931234"/>
                  <a:pt x="2942427" y="2937238"/>
                  <a:pt x="2911485" y="2906296"/>
                </a:cubicBezTo>
                <a:cubicBezTo>
                  <a:pt x="2880543" y="2875354"/>
                  <a:pt x="2833438" y="2798692"/>
                  <a:pt x="2800649" y="2745583"/>
                </a:cubicBezTo>
                <a:cubicBezTo>
                  <a:pt x="2767860" y="2692474"/>
                  <a:pt x="2735532" y="2628282"/>
                  <a:pt x="2714750" y="2587642"/>
                </a:cubicBezTo>
                <a:cubicBezTo>
                  <a:pt x="2693968" y="2547002"/>
                  <a:pt x="2684732" y="2534532"/>
                  <a:pt x="2675958" y="2501743"/>
                </a:cubicBezTo>
                <a:cubicBezTo>
                  <a:pt x="2667183" y="2468954"/>
                  <a:pt x="2657485" y="2418616"/>
                  <a:pt x="2662103" y="2390907"/>
                </a:cubicBezTo>
                <a:cubicBezTo>
                  <a:pt x="2666721" y="2363198"/>
                  <a:pt x="2693969" y="2353500"/>
                  <a:pt x="2703667" y="2335489"/>
                </a:cubicBezTo>
                <a:cubicBezTo>
                  <a:pt x="2713365" y="2317478"/>
                  <a:pt x="2704128" y="2283304"/>
                  <a:pt x="2720292" y="2282842"/>
                </a:cubicBezTo>
                <a:cubicBezTo>
                  <a:pt x="2736456" y="2282380"/>
                  <a:pt x="2781714" y="2319325"/>
                  <a:pt x="2800649" y="2332718"/>
                </a:cubicBezTo>
                <a:cubicBezTo>
                  <a:pt x="2819584" y="2346111"/>
                  <a:pt x="2826049" y="2349343"/>
                  <a:pt x="2833900" y="2363198"/>
                </a:cubicBezTo>
                <a:cubicBezTo>
                  <a:pt x="2841751" y="2377052"/>
                  <a:pt x="2841289" y="2401067"/>
                  <a:pt x="2847754" y="2415845"/>
                </a:cubicBezTo>
                <a:cubicBezTo>
                  <a:pt x="2854219" y="2430623"/>
                  <a:pt x="2841750" y="2459256"/>
                  <a:pt x="2872692" y="2451867"/>
                </a:cubicBezTo>
                <a:cubicBezTo>
                  <a:pt x="2903634" y="2444478"/>
                  <a:pt x="2980758" y="2394602"/>
                  <a:pt x="3033405" y="2371511"/>
                </a:cubicBezTo>
                <a:cubicBezTo>
                  <a:pt x="3086052" y="2348420"/>
                  <a:pt x="3138238" y="2329486"/>
                  <a:pt x="3188576" y="2313322"/>
                </a:cubicBezTo>
                <a:cubicBezTo>
                  <a:pt x="3213745" y="2305240"/>
                  <a:pt x="3229332" y="2302123"/>
                  <a:pt x="3249190" y="2297736"/>
                </a:cubicBezTo>
                <a:lnTo>
                  <a:pt x="3283191" y="2289596"/>
                </a:lnTo>
                <a:lnTo>
                  <a:pt x="3266162" y="2282062"/>
                </a:lnTo>
                <a:cubicBezTo>
                  <a:pt x="3241685" y="2267284"/>
                  <a:pt x="3278169" y="2247888"/>
                  <a:pt x="3263391" y="2240499"/>
                </a:cubicBezTo>
                <a:cubicBezTo>
                  <a:pt x="3248613" y="2233110"/>
                  <a:pt x="3215824" y="2233110"/>
                  <a:pt x="3177493" y="2237728"/>
                </a:cubicBezTo>
                <a:cubicBezTo>
                  <a:pt x="3139162" y="2242346"/>
                  <a:pt x="3062962" y="2264975"/>
                  <a:pt x="3033406" y="2268208"/>
                </a:cubicBezTo>
                <a:cubicBezTo>
                  <a:pt x="3003850" y="2271441"/>
                  <a:pt x="3000155" y="2269131"/>
                  <a:pt x="3000155" y="2257124"/>
                </a:cubicBezTo>
                <a:cubicBezTo>
                  <a:pt x="3000155" y="2245117"/>
                  <a:pt x="3005697" y="2209095"/>
                  <a:pt x="3033406" y="2196164"/>
                </a:cubicBezTo>
                <a:cubicBezTo>
                  <a:pt x="3061115" y="2183233"/>
                  <a:pt x="3135468" y="2184157"/>
                  <a:pt x="3166410" y="2179539"/>
                </a:cubicBezTo>
                <a:cubicBezTo>
                  <a:pt x="3197352" y="2174921"/>
                  <a:pt x="3203355" y="2175382"/>
                  <a:pt x="3219057" y="2168455"/>
                </a:cubicBezTo>
                <a:cubicBezTo>
                  <a:pt x="3234759" y="2161528"/>
                  <a:pt x="3251385" y="2159680"/>
                  <a:pt x="3260621" y="2137975"/>
                </a:cubicBezTo>
                <a:cubicBezTo>
                  <a:pt x="3269857" y="2116270"/>
                  <a:pt x="3268010" y="2062698"/>
                  <a:pt x="3274475" y="2038222"/>
                </a:cubicBezTo>
                <a:cubicBezTo>
                  <a:pt x="3280940" y="2013746"/>
                  <a:pt x="3287406" y="2010975"/>
                  <a:pt x="3299413" y="1991117"/>
                </a:cubicBezTo>
                <a:cubicBezTo>
                  <a:pt x="3311420" y="1971259"/>
                  <a:pt x="3340054" y="1950477"/>
                  <a:pt x="3346519" y="1919073"/>
                </a:cubicBezTo>
                <a:cubicBezTo>
                  <a:pt x="3352984" y="1887669"/>
                  <a:pt x="3337282" y="1847491"/>
                  <a:pt x="3338206" y="1802695"/>
                </a:cubicBezTo>
                <a:cubicBezTo>
                  <a:pt x="3339130" y="1757899"/>
                  <a:pt x="3348828" y="1692321"/>
                  <a:pt x="3352061" y="1650295"/>
                </a:cubicBezTo>
                <a:cubicBezTo>
                  <a:pt x="3352870" y="1639789"/>
                  <a:pt x="3351484" y="1628358"/>
                  <a:pt x="3349485" y="1617109"/>
                </a:cubicBezTo>
                <a:lnTo>
                  <a:pt x="3347837" y="1608652"/>
                </a:lnTo>
                <a:lnTo>
                  <a:pt x="3342816" y="1604001"/>
                </a:lnTo>
                <a:cubicBezTo>
                  <a:pt x="3319725" y="1567056"/>
                  <a:pt x="3332656" y="1489932"/>
                  <a:pt x="3337274" y="1440518"/>
                </a:cubicBezTo>
                <a:cubicBezTo>
                  <a:pt x="3341892" y="1391104"/>
                  <a:pt x="3370063" y="1351849"/>
                  <a:pt x="3370525" y="1307514"/>
                </a:cubicBezTo>
                <a:cubicBezTo>
                  <a:pt x="3370987" y="1263179"/>
                  <a:pt x="3346510" y="1209608"/>
                  <a:pt x="3340045" y="1174510"/>
                </a:cubicBezTo>
                <a:cubicBezTo>
                  <a:pt x="3333580" y="1139412"/>
                  <a:pt x="3356208" y="1110318"/>
                  <a:pt x="3331732" y="1096925"/>
                </a:cubicBezTo>
                <a:cubicBezTo>
                  <a:pt x="3307256" y="1083532"/>
                  <a:pt x="3261998" y="1088612"/>
                  <a:pt x="3193187" y="1094154"/>
                </a:cubicBezTo>
                <a:cubicBezTo>
                  <a:pt x="3124376" y="1099696"/>
                  <a:pt x="2987678" y="1143107"/>
                  <a:pt x="2918867" y="1130176"/>
                </a:cubicBezTo>
                <a:cubicBezTo>
                  <a:pt x="2850056" y="1117245"/>
                  <a:pt x="2808030" y="1044740"/>
                  <a:pt x="2780321" y="1016569"/>
                </a:cubicBezTo>
                <a:cubicBezTo>
                  <a:pt x="2752612" y="988398"/>
                  <a:pt x="2755383" y="979161"/>
                  <a:pt x="2752612" y="961150"/>
                </a:cubicBezTo>
                <a:cubicBezTo>
                  <a:pt x="2749841" y="943139"/>
                  <a:pt x="2750303" y="912197"/>
                  <a:pt x="2760925" y="902961"/>
                </a:cubicBezTo>
                <a:cubicBezTo>
                  <a:pt x="2771547" y="893725"/>
                  <a:pt x="2799718" y="898805"/>
                  <a:pt x="2816343" y="905732"/>
                </a:cubicBezTo>
                <a:cubicBezTo>
                  <a:pt x="2832968" y="912659"/>
                  <a:pt x="2842205" y="936674"/>
                  <a:pt x="2860678" y="944525"/>
                </a:cubicBezTo>
                <a:cubicBezTo>
                  <a:pt x="2879151" y="952376"/>
                  <a:pt x="2902241" y="958380"/>
                  <a:pt x="2927179" y="952838"/>
                </a:cubicBezTo>
                <a:cubicBezTo>
                  <a:pt x="2952117" y="947296"/>
                  <a:pt x="2984907" y="919125"/>
                  <a:pt x="3010307" y="911274"/>
                </a:cubicBezTo>
                <a:cubicBezTo>
                  <a:pt x="3035707" y="903423"/>
                  <a:pt x="3052794" y="914045"/>
                  <a:pt x="3079579" y="905732"/>
                </a:cubicBezTo>
                <a:cubicBezTo>
                  <a:pt x="3106364" y="897419"/>
                  <a:pt x="3134997" y="876176"/>
                  <a:pt x="3171019" y="861398"/>
                </a:cubicBezTo>
                <a:cubicBezTo>
                  <a:pt x="3207041" y="846620"/>
                  <a:pt x="3261074" y="840616"/>
                  <a:pt x="3295710" y="817063"/>
                </a:cubicBezTo>
                <a:cubicBezTo>
                  <a:pt x="3330347" y="793510"/>
                  <a:pt x="3345587" y="751946"/>
                  <a:pt x="3378838" y="720081"/>
                </a:cubicBezTo>
                <a:lnTo>
                  <a:pt x="3389189" y="710831"/>
                </a:lnTo>
                <a:lnTo>
                  <a:pt x="3385311" y="708186"/>
                </a:lnTo>
                <a:cubicBezTo>
                  <a:pt x="3369147" y="686019"/>
                  <a:pt x="3374690" y="617208"/>
                  <a:pt x="3365915" y="575182"/>
                </a:cubicBezTo>
                <a:cubicBezTo>
                  <a:pt x="3357141" y="533157"/>
                  <a:pt x="3355293" y="507295"/>
                  <a:pt x="3332664" y="456033"/>
                </a:cubicBezTo>
                <a:cubicBezTo>
                  <a:pt x="3310035" y="404771"/>
                  <a:pt x="3261545" y="321644"/>
                  <a:pt x="3230141" y="267611"/>
                </a:cubicBezTo>
                <a:cubicBezTo>
                  <a:pt x="3198737" y="213578"/>
                  <a:pt x="3165024" y="168320"/>
                  <a:pt x="3144242" y="131837"/>
                </a:cubicBezTo>
                <a:cubicBezTo>
                  <a:pt x="3123460" y="95354"/>
                  <a:pt x="3093443" y="66721"/>
                  <a:pt x="3105450" y="48710"/>
                </a:cubicBezTo>
                <a:cubicBezTo>
                  <a:pt x="3117457" y="30699"/>
                  <a:pt x="3178417" y="27004"/>
                  <a:pt x="3216286" y="23771"/>
                </a:cubicBezTo>
                <a:cubicBezTo>
                  <a:pt x="3254155" y="20538"/>
                  <a:pt x="3311420" y="21924"/>
                  <a:pt x="3354831" y="18230"/>
                </a:cubicBezTo>
                <a:cubicBezTo>
                  <a:pt x="3387390" y="15459"/>
                  <a:pt x="3418649" y="3336"/>
                  <a:pt x="3448025" y="5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8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7"/>
          <p:cNvSpPr txBox="1"/>
          <p:nvPr userDrawn="1"/>
        </p:nvSpPr>
        <p:spPr>
          <a:xfrm>
            <a:off x="10487694" y="1197546"/>
            <a:ext cx="150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大一轮复习讲义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 flipH="1">
            <a:off x="9721740" y="5518026"/>
            <a:ext cx="2544622" cy="1957401"/>
            <a:chOff x="2831881" y="5013970"/>
            <a:chExt cx="3563620" cy="2741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 l="23712" r="12887" b="19977"/>
            <a:stretch>
              <a:fillRect/>
            </a:stretch>
          </p:blipFill>
          <p:spPr>
            <a:xfrm>
              <a:off x="5087094" y="5052699"/>
              <a:ext cx="451616" cy="11915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1881" y="5013970"/>
              <a:ext cx="3563620" cy="2741246"/>
            </a:xfrm>
            <a:prstGeom prst="rect">
              <a:avLst/>
            </a:prstGeom>
          </p:spPr>
        </p:pic>
      </p:grpSp>
      <p:cxnSp>
        <p:nvCxnSpPr>
          <p:cNvPr id="12" name="直接连接符 11"/>
          <p:cNvCxnSpPr/>
          <p:nvPr userDrawn="1"/>
        </p:nvCxnSpPr>
        <p:spPr>
          <a:xfrm>
            <a:off x="1558702" y="2908320"/>
            <a:ext cx="7920880" cy="0"/>
          </a:xfrm>
          <a:prstGeom prst="line">
            <a:avLst/>
          </a:prstGeom>
          <a:ln>
            <a:solidFill>
              <a:srgbClr val="D38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 userDrawn="1"/>
        </p:nvSpPr>
        <p:spPr>
          <a:xfrm flipV="1">
            <a:off x="8992246" y="2834660"/>
            <a:ext cx="2863600" cy="143760"/>
          </a:xfrm>
          <a:prstGeom prst="roundRect">
            <a:avLst>
              <a:gd name="adj" fmla="val 42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38D5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05" y="274689"/>
            <a:ext cx="10971086" cy="1143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05" y="6246382"/>
            <a:ext cx="2844356" cy="476338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4949" y="6246382"/>
            <a:ext cx="3860197" cy="476338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235" y="6246382"/>
            <a:ext cx="2844356" cy="476338"/>
          </a:xfrm>
        </p:spPr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950074"/>
            <a:ext cx="12190413" cy="909514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88788"/>
            <a:ext cx="12190413" cy="12708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228788"/>
            <a:ext cx="12190413" cy="16308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868788"/>
            <a:ext cx="12190413" cy="19908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508788"/>
            <a:ext cx="12190413" cy="23508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411588"/>
            <a:ext cx="12190413" cy="24480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149874"/>
            <a:ext cx="12190413" cy="2709714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788788"/>
            <a:ext cx="12190413" cy="3070800"/>
          </a:xfrm>
          <a:prstGeom prst="rect">
            <a:avLst/>
          </a:prstGeom>
          <a:solidFill>
            <a:schemeClr val="accent2">
              <a:lumMod val="20000"/>
              <a:lumOff val="80000"/>
              <a:alpha val="333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microsoft.com/office/2007/relationships/hdphoto" Target="../media/image6.wdp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3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 txBox="1"/>
          <p:nvPr/>
        </p:nvSpPr>
        <p:spPr>
          <a:xfrm>
            <a:off x="3470597" y="1957293"/>
            <a:ext cx="5249219" cy="1112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300"/>
              </a:spcBef>
              <a:spcAft>
                <a:spcPts val="1300"/>
              </a:spcAft>
            </a:pPr>
            <a:r>
              <a:rPr lang="zh-CN" altLang="zh-CN" sz="4000" b="1" kern="100" dirty="0">
                <a:solidFill>
                  <a:prstClr val="black"/>
                </a:solidFill>
                <a:latin typeface="+mj-ea"/>
                <a:cs typeface="Times New Roman" panose="02020603050405020304" pitchFamily="18" charset="0"/>
              </a:rPr>
              <a:t>任务</a:t>
            </a:r>
            <a:r>
              <a:rPr lang="zh-CN" altLang="zh-CN" sz="4000" b="1" kern="100" dirty="0" smtClean="0">
                <a:solidFill>
                  <a:prstClr val="black"/>
                </a:solidFill>
                <a:latin typeface="+mj-ea"/>
                <a:cs typeface="Times New Roman" panose="02020603050405020304" pitchFamily="18" charset="0"/>
              </a:rPr>
              <a:t>组</a:t>
            </a:r>
            <a:r>
              <a:rPr lang="zh-CN" altLang="en-US" sz="4000" b="1" kern="100" dirty="0">
                <a:solidFill>
                  <a:prstClr val="black"/>
                </a:solidFill>
                <a:latin typeface="+mj-ea"/>
                <a:cs typeface="Times New Roman" panose="02020603050405020304" pitchFamily="18" charset="0"/>
              </a:rPr>
              <a:t>三</a:t>
            </a:r>
            <a:r>
              <a:rPr lang="en-US" altLang="zh-CN" sz="4000" b="1" kern="100" dirty="0" smtClean="0">
                <a:solidFill>
                  <a:prstClr val="black"/>
                </a:solidFill>
                <a:latin typeface="+mj-ea"/>
                <a:cs typeface="Times New Roman" panose="02020603050405020304" pitchFamily="18" charset="0"/>
              </a:rPr>
              <a:t>   </a:t>
            </a:r>
            <a:r>
              <a:rPr lang="zh-CN" altLang="en-US" sz="4000" b="1" kern="100" dirty="0" smtClean="0">
                <a:solidFill>
                  <a:prstClr val="black"/>
                </a:solidFill>
                <a:latin typeface="+mj-ea"/>
                <a:cs typeface="Times New Roman" panose="02020603050405020304" pitchFamily="18" charset="0"/>
              </a:rPr>
              <a:t>核心突破</a:t>
            </a:r>
            <a:r>
              <a:rPr lang="zh-CN" altLang="zh-CN" sz="4000" b="1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4000" b="1" kern="1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57783" y="2344366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D38D5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落实比方法</a:t>
            </a:r>
            <a:r>
              <a:rPr lang="zh-CN" altLang="zh-CN" sz="2800" b="1" kern="100" dirty="0" smtClean="0">
                <a:solidFill>
                  <a:srgbClr val="D38D5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更重要</a:t>
            </a:r>
            <a:endParaRPr lang="zh-CN" altLang="zh-CN" sz="2800" b="1" kern="100" dirty="0">
              <a:solidFill>
                <a:srgbClr val="D38D5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35108" y="3115044"/>
            <a:ext cx="6920197" cy="919389"/>
            <a:chOff x="1875309" y="2738289"/>
            <a:chExt cx="6920197" cy="919389"/>
          </a:xfrm>
        </p:grpSpPr>
        <p:sp>
          <p:nvSpPr>
            <p:cNvPr id="12" name="矩形 11"/>
            <p:cNvSpPr/>
            <p:nvPr/>
          </p:nvSpPr>
          <p:spPr>
            <a:xfrm>
              <a:off x="1875309" y="2972434"/>
              <a:ext cx="1656184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 2"/>
            <p:cNvSpPr txBox="1"/>
            <p:nvPr/>
          </p:nvSpPr>
          <p:spPr>
            <a:xfrm>
              <a:off x="3826954" y="2738289"/>
              <a:ext cx="4968552" cy="9193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1300"/>
                </a:spcBef>
                <a:spcAft>
                  <a:spcPts val="1300"/>
                </a:spcAft>
              </a:pPr>
              <a:r>
                <a:rPr lang="zh-CN" altLang="zh-CN" sz="3200" kern="100" dirty="0">
                  <a:solidFill>
                    <a:prstClr val="black"/>
                  </a:solidFill>
                  <a:latin typeface="华文黑体" panose="02010600040101010101" pitchFamily="2" charset="-122"/>
                  <a:ea typeface="华文黑体" panose="02010600040101010101" pitchFamily="2" charset="-122"/>
                  <a:cs typeface="华文黑体" panose="02010600040101010101" pitchFamily="2" charset="-122"/>
                </a:rPr>
                <a:t>品象悟境，鉴赏形象艺术</a:t>
              </a:r>
              <a:endParaRPr lang="zh-CN" altLang="zh-CN" sz="3200" kern="100" dirty="0">
                <a:solidFill>
                  <a:prstClr val="black"/>
                </a:solidFill>
                <a:latin typeface="华文黑体" panose="02010600040101010101" pitchFamily="2" charset="-122"/>
                <a:ea typeface="华文黑体" panose="02010600040101010101" pitchFamily="2" charset="-122"/>
                <a:cs typeface="华文黑体" panose="0201060004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990090" y="2924518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kern="100" dirty="0">
                  <a:solidFill>
                    <a:prstClr val="black"/>
                  </a:solidFill>
                  <a:latin typeface="华文黑体" panose="02010600040101010101" pitchFamily="2" charset="-122"/>
                  <a:ea typeface="华文黑体" panose="02010600040101010101" pitchFamily="2" charset="-122"/>
                  <a:cs typeface="华文黑体" panose="02010600040101010101" pitchFamily="2" charset="-122"/>
                </a:rPr>
                <a:t>任务一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8571" y="189677"/>
            <a:ext cx="11412000" cy="5539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000" b="1" kern="1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古诗常见六种意境</a:t>
            </a:r>
            <a:endParaRPr lang="zh-CN" altLang="zh-CN" sz="3000" b="1" kern="1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CN" altLang="zh-CN" sz="1600" b="1" kern="100" dirty="0">
              <a:solidFill>
                <a:srgbClr val="0000FF"/>
              </a:solidFill>
              <a:uFillTx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豪放类</a:t>
            </a:r>
            <a:r>
              <a:rPr lang="zh-CN" altLang="zh-CN" sz="3000" b="1" kern="1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：雄浑开阔、雄奇瑰丽、浩瀚辽阔、广袤高远、旷达洒脱。</a:t>
            </a:r>
            <a:endParaRPr lang="zh-CN" altLang="zh-CN" sz="3000" b="1" kern="1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清幽类</a:t>
            </a:r>
            <a:r>
              <a:rPr lang="zh-CN" altLang="zh-CN" sz="3000" b="1" kern="1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：清新明丽、宁静恬淡、淡雅闲适、和谐静谧、恬静优美。</a:t>
            </a:r>
            <a:endParaRPr lang="zh-CN" altLang="zh-CN" sz="3000" b="1" kern="1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华美类</a:t>
            </a:r>
            <a:r>
              <a:rPr lang="zh-CN" altLang="zh-CN" sz="3000" b="1" kern="1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：富丽堂皇、华美绚丽、华妙艳丽、瑰丽神奇、色彩斑斓。</a:t>
            </a:r>
            <a:endParaRPr lang="zh-CN" altLang="zh-CN" sz="3000" b="1" kern="1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伤感类</a:t>
            </a:r>
            <a:r>
              <a:rPr lang="zh-CN" altLang="zh-CN" sz="3000" b="1" kern="1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：凄清冷寂、孤寂冷清、哀怨低沉、凄惨萧条、苍凉悲壮。</a:t>
            </a:r>
            <a:endParaRPr lang="zh-CN" altLang="zh-CN" sz="3000" b="1" kern="1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婉约类</a:t>
            </a:r>
            <a:r>
              <a:rPr lang="zh-CN" altLang="zh-CN" sz="3000" b="1" kern="1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：缠绵悱恻、哀婉动人、委婉含蓄、蕴藉风流、朦胧缥缈。</a:t>
            </a:r>
            <a:endParaRPr lang="zh-CN" altLang="zh-CN" sz="3000" b="1" kern="1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超脱类</a:t>
            </a:r>
            <a:r>
              <a:rPr lang="zh-CN" altLang="zh-CN" sz="3000" b="1" kern="1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：超脱世俗、远离尘嚣、高雅脱俗、超凡脱尘、风致雅洁。</a:t>
            </a:r>
            <a:endParaRPr lang="zh-CN" altLang="zh-CN" sz="3000" b="1" kern="100" dirty="0"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8290" y="45085"/>
            <a:ext cx="11613515" cy="53524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4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二、掌握意象</a:t>
            </a:r>
            <a:r>
              <a:rPr lang="en-US" altLang="zh-CN" sz="4000" b="1" kern="100" dirty="0">
                <a:solidFill>
                  <a:srgbClr val="0070C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4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三考</a:t>
            </a:r>
            <a:r>
              <a:rPr lang="en-US" altLang="zh-CN" sz="4000" b="1" kern="100" dirty="0">
                <a:solidFill>
                  <a:srgbClr val="0070C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4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题和意境题</a:t>
            </a:r>
            <a:endParaRPr lang="zh-CN" altLang="zh-CN" sz="40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40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40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一</a:t>
            </a:r>
            <a:r>
              <a:rPr lang="en-US" altLang="zh-CN" sz="40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40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掌握意象</a:t>
            </a:r>
            <a:r>
              <a:rPr lang="en-US" altLang="zh-CN" sz="4000" kern="100" dirty="0">
                <a:solidFill>
                  <a:srgbClr val="0070C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40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三考</a:t>
            </a:r>
            <a:r>
              <a:rPr lang="en-US" altLang="zh-CN" sz="4000" kern="100" dirty="0">
                <a:solidFill>
                  <a:srgbClr val="0070C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40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题</a:t>
            </a:r>
            <a:endParaRPr lang="zh-CN" altLang="zh-CN" sz="4000" kern="100" dirty="0">
              <a:solidFill>
                <a:srgbClr val="0070C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4000" kern="1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4000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CN" altLang="zh-CN" sz="4000" kern="100" dirty="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40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40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451" y="1887763"/>
            <a:ext cx="11412000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1.</a:t>
            </a:r>
            <a:r>
              <a:rPr lang="en-US" altLang="zh-CN" sz="3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(2020·</a:t>
            </a:r>
            <a:r>
              <a:rPr lang="zh-CN" altLang="zh-CN" sz="3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北京</a:t>
            </a:r>
            <a:r>
              <a:rPr lang="en-US" altLang="zh-CN" sz="36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)</a:t>
            </a:r>
            <a:r>
              <a:rPr lang="zh-CN" altLang="zh-CN" sz="3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这首诗多处写到桃树。请分析桃树在诗中的意义与作用。</a:t>
            </a:r>
            <a:endParaRPr lang="zh-CN" altLang="zh-CN" sz="3600" kern="100" dirty="0">
              <a:effectLst/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753284" y="-170611"/>
            <a:ext cx="11412000" cy="76612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寄东鲁二稚子</a:t>
            </a:r>
            <a:r>
              <a:rPr lang="en-US" altLang="zh-CN" sz="3200" kern="100" baseline="30000" dirty="0">
                <a:solidFill>
                  <a:srgbClr val="C00000"/>
                </a:solidFill>
                <a:latin typeface="宋体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①   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李白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吴地桑叶绿，吴蚕已三眠。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我</a:t>
            </a: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家寄东鲁，谁种龟阴</a:t>
            </a:r>
            <a:r>
              <a:rPr lang="en-US" altLang="zh-CN" sz="3200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田。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春事已不及，江行复茫然。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南风吹归心，飞堕酒楼前。</a:t>
            </a:r>
            <a:endParaRPr lang="zh-CN" altLang="zh-CN" sz="3200" kern="1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楼东一株桃，枝叶拂青烟。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此</a:t>
            </a: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树我所种，别来向三年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kern="100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桃今与楼齐，我行尚未旋。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娇女字平阳，折花倚桃边。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折花不见我，泪下如流泉。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小儿名伯禽，与姊亦齐肩。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双行桃树下，抚背复谁怜。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念此失次第，肝肠日忧煎。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裂素写远意，因之汶阳川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kern="100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这首诗作于金陵。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龟阴：地名，与后文的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汶阳川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都在鲁地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3020" y="2637790"/>
            <a:ext cx="58724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桃树为诗人亲手所种，是家的象征。</a:t>
            </a:r>
            <a:endParaRPr lang="zh-CN" altLang="zh-CN" sz="2800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535" y="2305685"/>
            <a:ext cx="4608830" cy="936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58290" y="3271520"/>
            <a:ext cx="4608830" cy="4470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83020" y="3285490"/>
            <a:ext cx="58724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桃树不断长高，是时光流逝的象征。</a:t>
            </a:r>
            <a:endParaRPr lang="zh-CN" altLang="zh-CN" sz="2800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6535" y="3823335"/>
            <a:ext cx="4608830" cy="192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10630" y="4081780"/>
            <a:ext cx="5647690" cy="13836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诗人由酒楼边的桃树想到桃树下的儿女</a:t>
            </a:r>
            <a:r>
              <a:rPr lang="zh-CN" altLang="zh-CN" sz="2800" kern="1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从诗歌结构来看，</a:t>
            </a:r>
            <a:r>
              <a:rPr lang="en-US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桃树</a:t>
            </a:r>
            <a:r>
              <a:rPr lang="en-US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是抒情的线索。</a:t>
            </a:r>
            <a:endParaRPr lang="zh-CN" altLang="zh-CN" sz="2800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8290" y="1845310"/>
            <a:ext cx="4608195" cy="936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10630" y="1701800"/>
            <a:ext cx="5802630" cy="95313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 anchor="t">
            <a:spAutoFit/>
          </a:bodyPr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从诗歌意境来看，桃树与酒楼构成优美的春景；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4310" y="3862070"/>
            <a:ext cx="4608195" cy="936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3069590"/>
            <a:ext cx="1464310" cy="26765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 anchor="t">
            <a:spAutoFit/>
          </a:bodyPr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桃树下女儿因思念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我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而流泪，构成一幅美丽而又忧伤的画面；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83055" y="4809490"/>
            <a:ext cx="4608195" cy="936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9995" y="5661660"/>
            <a:ext cx="5516880" cy="52197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none" rtlCol="0" anchor="t">
            <a:spAutoFit/>
          </a:bodyPr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桃树下一双儿女行走，画面优美。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84620" y="6214110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桃树在诗歌意境营造中起到了重要作用。</a:t>
            </a:r>
            <a:endParaRPr lang="zh-CN" altLang="zh-CN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2" grpId="0"/>
      <p:bldP spid="2" grpId="1"/>
      <p:bldP spid="4" grpId="0" bldLvl="0" animBg="1"/>
      <p:bldP spid="4" grpId="1" animBg="1"/>
      <p:bldP spid="5" grpId="0"/>
      <p:bldP spid="5" grpId="1"/>
      <p:bldP spid="6" grpId="0" bldLvl="0" animBg="1"/>
      <p:bldP spid="6" grpId="1" animBg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bldLvl="0" animBg="1"/>
      <p:bldP spid="10" grpId="1" animBg="1"/>
      <p:bldP spid="11" grpId="0" animBg="1"/>
      <p:bldP spid="11" grpId="1" animBg="1"/>
      <p:bldP spid="12" grpId="0" bldLvl="0" animBg="1"/>
      <p:bldP spid="12" grpId="1" animBg="1"/>
      <p:bldP spid="13" grpId="0" bldLvl="0" animBg="1"/>
      <p:bldP spid="13" grpId="1" animBg="1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96" y="549183"/>
            <a:ext cx="11412000" cy="9512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这首诗多处写到桃树。请分析桃树在诗中的意义与作用。</a:t>
            </a:r>
            <a:endParaRPr lang="zh-CN" altLang="zh-CN" sz="3600" kern="100" dirty="0">
              <a:effectLst/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206" y="1731238"/>
            <a:ext cx="11412000" cy="38138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桃树为诗人亲手所种，是家的象征</a:t>
            </a:r>
            <a:r>
              <a:rPr lang="zh-CN" altLang="zh-CN" sz="32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kern="1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桃树不断长高，是时光流逝的象征</a:t>
            </a:r>
            <a:r>
              <a:rPr lang="zh-CN" altLang="zh-CN" sz="32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kern="1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32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桃树是抒情的线索，诗人由酒楼边的桃树想到桃树下的儿女</a:t>
            </a:r>
            <a:r>
              <a:rPr lang="zh-CN" altLang="zh-CN" sz="32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kern="1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zh-CN" sz="32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桃树是构造意境的要素，酒楼春景、娇女流泪、儿女行走，这些画面都包含桃树，形成优美的意境。</a:t>
            </a:r>
            <a:endParaRPr lang="zh-CN" altLang="zh-CN" sz="32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34596" y="38810"/>
            <a:ext cx="11412000" cy="35058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                                  </a:t>
            </a:r>
            <a:r>
              <a:rPr lang="en-US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小寒食</a:t>
            </a:r>
            <a:r>
              <a:rPr lang="en-US" altLang="zh-CN" sz="3600" kern="100" baseline="30000" dirty="0">
                <a:solidFill>
                  <a:srgbClr val="C00000"/>
                </a:solidFill>
                <a:latin typeface="宋体" panose="02010600030101010101" pitchFamily="2" charset="-122"/>
                <a:ea typeface="隶书" panose="020105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舟中作</a:t>
            </a:r>
            <a:r>
              <a:rPr lang="en-US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zh-CN" sz="2800" kern="100" dirty="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唐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杜甫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佳</a:t>
            </a: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辰强饮食犹寒，隐几萧条戴</a:t>
            </a:r>
            <a:r>
              <a:rPr lang="zh-CN" altLang="zh-CN" sz="32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鹖</a:t>
            </a:r>
            <a:r>
              <a:rPr lang="zh-CN" altLang="zh-CN" sz="3200" kern="100" dirty="0">
                <a:latin typeface="宋体" panose="02010600030101010101" pitchFamily="2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冠</a:t>
            </a:r>
            <a:r>
              <a:rPr lang="en-US" altLang="zh-CN" sz="3200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春水船如天上坐，老年花似雾中看。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娟娟戏蝶过闲幔，片片轻鸥下急湍。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云白山青万余里，愁看直北是长安。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小寒食：寒食的次日，清明前一天。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鹖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hé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冠：传说为楚隐者</a:t>
            </a:r>
            <a:r>
              <a:rPr lang="zh-CN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鹖</a:t>
            </a:r>
            <a:r>
              <a:rPr lang="zh-CN" altLang="zh-CN" sz="2800" kern="100" dirty="0">
                <a:latin typeface="仿宋_GB2312" panose="02010609030101010101" pitchFamily="49" charset="-122"/>
                <a:ea typeface="宋体" panose="02010600030101010101" pitchFamily="2" charset="-122"/>
                <a:cs typeface="仿宋_GB2312" panose="02010609030101010101" pitchFamily="49" charset="-122"/>
              </a:rPr>
              <a:t>冠子所戴的</a:t>
            </a:r>
            <a:r>
              <a:rPr lang="zh-CN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鹖</a:t>
            </a:r>
            <a:r>
              <a:rPr lang="zh-CN" altLang="zh-CN" sz="2800" kern="100" dirty="0">
                <a:latin typeface="仿宋_GB2312" panose="02010609030101010101" pitchFamily="49" charset="-122"/>
                <a:ea typeface="宋体" panose="02010600030101010101" pitchFamily="2" charset="-122"/>
                <a:cs typeface="仿宋_GB2312" panose="02010609030101010101" pitchFamily="49" charset="-122"/>
              </a:rPr>
              <a:t>羽所制之冠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315" y="3429635"/>
            <a:ext cx="10850880" cy="46037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强饮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不仅是写诗人的多病之身不耐酒力，也透露出诗人漂泊中勉强过节的心情</a:t>
            </a:r>
            <a:endParaRPr lang="zh-CN" altLang="zh-CN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315" y="3890010"/>
            <a:ext cx="112655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颔联传神地写出了诗人在舟中的所见所感，是历来为人所传诵的名句。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645" y="4437380"/>
            <a:ext cx="11969750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颈联写舟中江上的景物。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娟娟戏蝶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是舟中近景，故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过闲幔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片片轻鸥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是舟外远景，所以说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下急湍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。正是这样蝶鸥往来自如的景色，才易于对比引发出困居舟中的诗人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直北</a:t>
            </a:r>
            <a:r>
              <a:rPr lang="en-US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望长安的忧思，向尾联作了十分自然的过渡</a:t>
            </a:r>
            <a:r>
              <a:rPr lang="zh-CN" altLang="zh-CN" kern="1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kern="1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405" y="5518150"/>
            <a:ext cx="11688445" cy="13836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尾联总收全诗。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云白山青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正是寒食佳辰春来江上的自然景色，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万余里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将诗人的思绪随着层叠不断的青山白云引开去，为结句做铺垫。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愁看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句收括全诗的思想感情，将深长的愁思凝聚在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直北是长安</a:t>
            </a:r>
            <a:r>
              <a:rPr lang="en-US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 b="1" kern="1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上。</a:t>
            </a:r>
            <a:endParaRPr lang="zh-CN" altLang="zh-CN" sz="2800" b="1" kern="100" spc="-7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96" y="116577"/>
            <a:ext cx="11412000" cy="15976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本诗颈联描写舟中江上之景，诗人选取的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蝶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鸥</a:t>
            </a:r>
            <a:r>
              <a:rPr lang="en-US" altLang="zh-CN" sz="32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两个意象具有怎样的特点？有何作用？请作简要分析。</a:t>
            </a:r>
            <a:endParaRPr lang="zh-CN" altLang="zh-CN" sz="32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571" y="1773481"/>
            <a:ext cx="11412000" cy="45523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答：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(1)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特点：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往来自如或自在轻快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(2)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作用：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以乐景衬哀情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。布幔闲卷，蝴蝶翩跹，穿空飞过；白鸥轻快地逐流飞翔，远远离去。诗人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描绘了</a:t>
            </a:r>
            <a:r>
              <a:rPr lang="zh-CN" altLang="zh-CN" sz="3200" u="heavy" kern="100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一幅蝶、鸥自由往来的美好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画面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反衬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lang="zh-CN" altLang="zh-CN" sz="3200" u="heavy" kern="100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诗人年老体衰、漂泊异地的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困苦之情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；在如此情境下仍思虑朝廷，进一步表现了诗人</a:t>
            </a:r>
            <a:r>
              <a:rPr lang="zh-CN" altLang="zh-CN" sz="3200" u="heavy" kern="100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在困苦中仍心系国运安危、担忧时局多难的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悲悯情怀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9206" y="664915"/>
            <a:ext cx="11412000" cy="6684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高考对意象的考查，有三项内容：找意象，抓内涵，析作用。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58" y="276186"/>
            <a:ext cx="1692653" cy="523220"/>
          </a:xfrm>
          <a:prstGeom prst="rect">
            <a:avLst/>
          </a:prstGeom>
          <a:solidFill>
            <a:srgbClr val="FDFDF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+mj-ea"/>
                <a:ea typeface="+mj-ea"/>
              </a:rPr>
              <a:t>点拨关键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716" y="372969"/>
            <a:ext cx="83432" cy="3555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8900000" flipH="1">
            <a:off x="1830955" y="420910"/>
            <a:ext cx="248513" cy="248513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134766" y="537796"/>
            <a:ext cx="10059476" cy="737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14587" y="1375470"/>
          <a:ext cx="11161239" cy="5173340"/>
        </p:xfrm>
        <a:graphic>
          <a:graphicData uri="http://schemas.openxmlformats.org/drawingml/2006/table">
            <a:tbl>
              <a:tblPr/>
              <a:tblGrid>
                <a:gridCol w="1332147"/>
                <a:gridCol w="1440160"/>
                <a:gridCol w="8388932"/>
              </a:tblGrid>
              <a:tr h="39277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找意象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意象大都是一个名词性词语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332140"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如果是主谓式或动宾式，则转换成名词结构，如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柳细花红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可转换为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细柳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红花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64080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抓内涵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动词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要从动态感、形象感、包孕性上去体味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312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形容词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把握其外在特征，如声、色、形、味等，注意意象的时令色彩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31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抓住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象</a:t>
                      </a:r>
                      <a:r>
                        <a:rPr lang="en-US" sz="2800" kern="100" dirty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契合点，由外在特征入手，挖掘其内在品质及独有情味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14586" y="1669554"/>
          <a:ext cx="11161240" cy="3200400"/>
        </p:xfrm>
        <a:graphic>
          <a:graphicData uri="http://schemas.openxmlformats.org/drawingml/2006/table">
            <a:tbl>
              <a:tblPr/>
              <a:tblGrid>
                <a:gridCol w="1764196"/>
                <a:gridCol w="1800200"/>
                <a:gridCol w="7596844"/>
              </a:tblGrid>
              <a:tr h="532859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析作用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意象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渲染气氛，奠定基调，营造意境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创设情境，提供背景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衬托人物，铺垫蓄势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表情达意，感发兴寄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结构上的线索作用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idx="1"/>
          </p:nvPr>
        </p:nvSpPr>
        <p:spPr>
          <a:xfrm>
            <a:off x="1126490" y="649605"/>
            <a:ext cx="9071610" cy="3505835"/>
          </a:xfrm>
        </p:spPr>
        <p:txBody>
          <a:bodyPr vert="horz" wrap="square" lIns="91456" tIns="45728" rIns="91456" bIns="45728" anchor="t" anchorCtr="0"/>
          <a:p>
            <a:pPr algn="ctr" eaLnBrk="1" hangingPunct="1">
              <a:lnSpc>
                <a:spcPct val="130000"/>
              </a:lnSpc>
              <a:buNone/>
            </a:pPr>
            <a:r>
              <a:rPr lang="zh-CN" altLang="en-US" sz="3600" dirty="0">
                <a:solidFill>
                  <a:srgbClr val="CC0000"/>
                </a:solidFill>
                <a:ea typeface="方正毡笔黑简体" pitchFamily="65" charset="-122"/>
              </a:rPr>
              <a:t>咏柳　曾巩 </a:t>
            </a:r>
            <a:endParaRPr lang="zh-CN" altLang="en-US" sz="3600" dirty="0">
              <a:solidFill>
                <a:srgbClr val="CC0000"/>
              </a:solidFill>
              <a:ea typeface="方正毡笔黑简体" pitchFamily="65" charset="-122"/>
            </a:endParaRPr>
          </a:p>
          <a:p>
            <a:pPr algn="ctr" eaLnBrk="1" hangingPunct="1">
              <a:lnSpc>
                <a:spcPct val="130000"/>
              </a:lnSpc>
              <a:buNone/>
            </a:pPr>
            <a:r>
              <a:rPr lang="zh-CN" altLang="en-US" sz="3600" dirty="0">
                <a:ea typeface="方正毡笔黑简体" pitchFamily="65" charset="-122"/>
              </a:rPr>
              <a:t>     乱条犹未变初黄，倚得东风势便狂。 </a:t>
            </a:r>
            <a:endParaRPr lang="zh-CN" altLang="en-US" sz="3600" dirty="0">
              <a:ea typeface="方正毡笔黑简体" pitchFamily="65" charset="-122"/>
            </a:endParaRPr>
          </a:p>
          <a:p>
            <a:pPr algn="ctr" eaLnBrk="1" hangingPunct="1">
              <a:lnSpc>
                <a:spcPct val="130000"/>
              </a:lnSpc>
              <a:buNone/>
            </a:pPr>
            <a:r>
              <a:rPr lang="zh-CN" altLang="en-US" sz="3600" dirty="0">
                <a:ea typeface="方正毡笔黑简体" pitchFamily="65" charset="-122"/>
              </a:rPr>
              <a:t>     解把飞花蒙日月，不知天地有清霜。</a:t>
            </a:r>
            <a:endParaRPr lang="zh-CN" altLang="en-US" sz="3600" dirty="0">
              <a:ea typeface="方正毡笔黑简体" pitchFamily="65" charset="-122"/>
            </a:endParaRPr>
          </a:p>
        </p:txBody>
      </p:sp>
      <p:sp>
        <p:nvSpPr>
          <p:cNvPr id="21506" name="Rectangle 3"/>
          <p:cNvSpPr/>
          <p:nvPr/>
        </p:nvSpPr>
        <p:spPr>
          <a:xfrm>
            <a:off x="838835" y="3141345"/>
            <a:ext cx="10542905" cy="1309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lang="zh-CN" altLang="en-US" sz="3600" b="1" dirty="0">
                <a:solidFill>
                  <a:srgbClr val="0000FF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　　</a:t>
            </a:r>
            <a:r>
              <a:rPr lang="zh-CN" altLang="zh-CN" sz="3600" b="1" dirty="0">
                <a:solidFill>
                  <a:srgbClr val="0000FF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这首诗题为“咏柳”，实际上托物寓意。请细加揣摩，分析其寓意。</a:t>
            </a:r>
            <a:endParaRPr lang="zh-CN" altLang="zh-CN" sz="3600" b="1" dirty="0">
              <a:solidFill>
                <a:srgbClr val="0000FF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173060" name="Text Box 4"/>
          <p:cNvSpPr txBox="1"/>
          <p:nvPr/>
        </p:nvSpPr>
        <p:spPr>
          <a:xfrm>
            <a:off x="1126490" y="4509770"/>
            <a:ext cx="10186035" cy="215900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prstShdw prst="shdw17" dist="17961" dir="13499999">
              <a:srgbClr val="999999"/>
            </a:prstShdw>
          </a:effectLst>
        </p:spPr>
        <p:txBody>
          <a:bodyPr wrap="square" anchor="t" anchorCtr="0">
            <a:spAutoFit/>
          </a:bodyPr>
          <a:p>
            <a:pPr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66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　　通过对柳树</a:t>
            </a:r>
            <a:r>
              <a:rPr lang="zh-CN" altLang="en-US" sz="3200" b="1" dirty="0">
                <a:solidFill>
                  <a:srgbClr val="00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66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倚得东风势便狂</a:t>
            </a:r>
            <a:r>
              <a:rPr lang="zh-CN" altLang="en-US" sz="3200" b="1" dirty="0">
                <a:solidFill>
                  <a:srgbClr val="00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”“</a:t>
            </a:r>
            <a:r>
              <a:rPr lang="zh-CN" altLang="en-US" sz="3200" b="1" dirty="0">
                <a:solidFill>
                  <a:srgbClr val="0066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飞花蒙日月</a:t>
            </a:r>
            <a:r>
              <a:rPr lang="zh-CN" altLang="en-US" sz="3200" b="1" dirty="0">
                <a:solidFill>
                  <a:srgbClr val="00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66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的描摹，写出了那些得志便猖狂的小人；并用</a:t>
            </a:r>
            <a:r>
              <a:rPr lang="zh-CN" altLang="en-US" sz="3200" b="1" dirty="0">
                <a:solidFill>
                  <a:srgbClr val="00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66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天地清霜</a:t>
            </a:r>
            <a:r>
              <a:rPr lang="zh-CN" altLang="en-US" sz="3200" b="1" dirty="0">
                <a:solidFill>
                  <a:srgbClr val="00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66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警告他们必无好下场，难逃灭亡的命运。</a:t>
            </a:r>
            <a:endParaRPr lang="zh-CN" altLang="en-US" sz="3200" b="1" dirty="0">
              <a:solidFill>
                <a:srgbClr val="0066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55" y="189230"/>
            <a:ext cx="5544185" cy="460375"/>
          </a:xfrm>
          <a:prstGeom prst="rect">
            <a:avLst/>
          </a:prstGeom>
        </p:spPr>
        <p:txBody>
          <a:bodyPr vert="horz" wrap="square" lIns="91456" tIns="45728" rIns="91456" bIns="45728" rtlCol="0" anchor="ctr" anchorCtr="0">
            <a:noAutofit/>
          </a:bodyPr>
          <a:p>
            <a:pPr lvl="0" algn="l" defTabSz="1219200">
              <a:buClrTx/>
              <a:buSzTx/>
              <a:buFontTx/>
            </a:pPr>
            <a:r>
              <a:rPr lang="zh-CN" altLang="en-US" sz="3500" b="1" dirty="0">
                <a:highlight>
                  <a:srgbClr val="FFFF00"/>
                </a:highlight>
                <a:latin typeface="+mj-lt"/>
                <a:ea typeface="+mj-ea"/>
                <a:cs typeface="+mj-cs"/>
                <a:sym typeface="+mn-ea"/>
              </a:rPr>
              <a:t>抓意象，知内涵，明情感</a:t>
            </a:r>
            <a:endParaRPr lang="zh-CN" altLang="en-US" sz="3500" b="1" dirty="0">
              <a:highlight>
                <a:srgbClr val="FFFF00"/>
              </a:highligh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9206" y="568524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一、理解物象必备知识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00008"/>
            <a:ext cx="890351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471470" y="676072"/>
            <a:ext cx="371894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-222448" y="142256"/>
            <a:ext cx="8903518" cy="532229"/>
          </a:xfrm>
          <a:prstGeom prst="parallelogram">
            <a:avLst>
              <a:gd name="adj" fmla="val 34690"/>
            </a:avLst>
          </a:prstGeom>
          <a:gradFill>
            <a:gsLst>
              <a:gs pos="0">
                <a:schemeClr val="accent6">
                  <a:lumMod val="40000"/>
                  <a:lumOff val="60000"/>
                  <a:alpha val="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平行四边形 17"/>
          <p:cNvSpPr/>
          <p:nvPr/>
        </p:nvSpPr>
        <p:spPr>
          <a:xfrm>
            <a:off x="8615486" y="97064"/>
            <a:ext cx="3744416" cy="532229"/>
          </a:xfrm>
          <a:prstGeom prst="parallelogram">
            <a:avLst>
              <a:gd name="adj" fmla="val 34690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227" y="133098"/>
            <a:ext cx="677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2800" b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因物寻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志</a:t>
            </a:r>
            <a:r>
              <a:rPr lang="zh-CN" altLang="en-US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鉴赏</a:t>
            </a:r>
            <a:r>
              <a:rPr lang="zh-CN" altLang="zh-CN" sz="2800" b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物象</a:t>
            </a:r>
            <a:endParaRPr lang="en-US" altLang="zh-CN" sz="2800" b="1" kern="1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 descr="R-26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6" y="1135063"/>
            <a:ext cx="6399201" cy="17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89206" y="2824802"/>
            <a:ext cx="11412000" cy="39268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物象与景物形象有所不同，从描写对象上看，物象是咏物诗中的主体形象，而景物形象在其他诗中无主次之分；从作用上看，物象是作者用来寄托思想感情的象征性形象，景物形象在诗中主要是通过一幅画面，渲染一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气氛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侧面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烘托作者的思想感情。同一种事物，可以是事物形象，也可以是景物形象。如柳，在贺知章的《咏柳》中是事物形象，而在柳永的《雨霖铃》中则是景物形象。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4596" y="909048"/>
            <a:ext cx="1141200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诗歌的形象是指诗歌作品创造出来的生动具体、寄寓了作者思想感情的艺术形象，可分为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人物形象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事物形象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景物形象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三类，它既是鉴赏诗歌的基础，也是高考考查的重点。要完成鉴赏形象任务，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就要把握古诗中艺术形象的特征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品味其深刻的内涵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，进而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体会作者的思想感情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概括出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该形象的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象征意义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或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社会意义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。对于一轮复习来说，就是要重点把握三类形象，</a:t>
            </a:r>
            <a:r>
              <a:rPr lang="zh-CN" altLang="zh-CN" sz="32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尤其是意象的特征及背后的思想感情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，答好相关试题。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558" y="260688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zh-CN" sz="36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走进任务</a:t>
            </a:r>
            <a:r>
              <a:rPr lang="en-US" altLang="zh-CN" sz="36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571" y="117345"/>
            <a:ext cx="11412000" cy="53524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二、分析概括物象特点与情志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阅读下面这首诗，然后回答问题。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琴</a:t>
            </a:r>
            <a:endParaRPr lang="zh-CN" altLang="zh-CN" sz="3600" kern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zh-CN" sz="2800" kern="100" dirty="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唐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王昌龄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孤桐秘虚鸣，朴素传幽真。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仿佛弦指外，遂见初古人。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意远风雪苦，时来江山春。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高宴未终曲，谁能辨经纶？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83470" y="45085"/>
            <a:ext cx="21996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第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张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118</a:t>
            </a:r>
            <a:r>
              <a:rPr lang="zh-CN" altLang="en-US" sz="32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页</a:t>
            </a:r>
            <a:endParaRPr lang="zh-CN" altLang="en-US" sz="3200" kern="100" dirty="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45" y="1917700"/>
            <a:ext cx="36912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首联说外表看起来质朴无华的琴，却是用梧桐制成的，且能发出清雅之音。</a:t>
            </a:r>
            <a:endParaRPr lang="zh-CN" altLang="zh-CN" b="1" kern="1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67345" y="1917700"/>
            <a:ext cx="4088765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诗人以琴自比，表现出诗人像琴一样外表朴实无华，却内有才情，情趣高雅。</a:t>
            </a:r>
            <a:endParaRPr lang="zh-CN" altLang="zh-CN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45" y="3141345"/>
            <a:ext cx="38404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从听琴的角度写琴声，听者的思绪被带到遥远的古代，思接古今。</a:t>
            </a:r>
            <a:endParaRPr lang="zh-CN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47030" y="3213735"/>
            <a:ext cx="7416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4400" b="1" kern="100" dirty="0">
                <a:solidFill>
                  <a:srgbClr val="F79646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zh-CN" sz="4400" b="1" kern="100" dirty="0">
              <a:solidFill>
                <a:srgbClr val="F79646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83245" y="3141345"/>
            <a:ext cx="4063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b="1" kern="1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衬托出演奏技艺赋予琴声特殊的魅力，表现出诗人追思先贤之志。</a:t>
            </a:r>
            <a:endParaRPr lang="zh-CN" altLang="zh-CN" b="1" kern="100" dirty="0"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4509770"/>
            <a:ext cx="108953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将无形的琴声具体化，以</a:t>
            </a:r>
            <a:r>
              <a:rPr lang="en-US" altLang="zh-CN" b="1" kern="100" dirty="0">
                <a:solidFill>
                  <a:srgbClr val="0000FF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风雪</a:t>
            </a:r>
            <a:r>
              <a:rPr lang="en-US" altLang="zh-CN" b="1" kern="100" dirty="0">
                <a:solidFill>
                  <a:srgbClr val="0000FF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”“</a:t>
            </a: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江山</a:t>
            </a:r>
            <a:r>
              <a:rPr lang="en-US" altLang="zh-CN" b="1" kern="100" dirty="0">
                <a:solidFill>
                  <a:srgbClr val="0000FF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等景象描绘出琴声复杂的情调变化。</a:t>
            </a:r>
            <a:endParaRPr lang="zh-CN" altLang="zh-CN" b="1" kern="1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620" y="5301615"/>
            <a:ext cx="9058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写宴席上琴声一曲未终，却无人能明白琴声之中寄寓的才华抱负。</a:t>
            </a:r>
            <a:endParaRPr lang="zh-CN" altLang="zh-CN" b="1" kern="1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27390" y="5661660"/>
            <a:ext cx="3549650" cy="46037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暗含了诗人怀才不遇之痛</a:t>
            </a:r>
            <a:endParaRPr lang="zh-CN" altLang="zh-CN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49" y="6172778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诗人在听琴的体验中，寄寓着自己的心志，请结合诗句分析。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4" grpId="0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961" y="189173"/>
            <a:ext cx="11412000" cy="8591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诗人在听琴的体验中，寄寓着自己的心志，请结合诗句分析。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206" y="980921"/>
            <a:ext cx="11412000" cy="593725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</a:t>
            </a:r>
            <a:r>
              <a:rPr lang="en-US" altLang="zh-CN" sz="36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r>
              <a:rPr lang="en-US" altLang="zh-CN" sz="3600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制作琴的材料不凡，琴外表质朴而声音清雅，诗人亦以雅而不俗、才华拔萃为追求</a:t>
            </a:r>
            <a:r>
              <a:rPr lang="zh-CN" altLang="zh-CN" sz="36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kern="1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琴声怀古思远、富于变化，诗人志在体验种种不同的人生经历或精神境界</a:t>
            </a:r>
            <a:r>
              <a:rPr lang="en-US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600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诗人也有追思先贤之志，悲欢离合之情</a:t>
            </a:r>
            <a:r>
              <a:rPr lang="en-US" altLang="zh-CN" sz="3600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zh-CN" altLang="zh-CN" sz="36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kern="1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琴声高妙却少有人理解，诗人也因此流露出怀才不遇之感叹。</a:t>
            </a: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764891"/>
            <a:ext cx="11412000" cy="52914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本诗首联，诗人借助琴不凡的材质、质朴的外表和高雅的音色，表达了自己外表的朴实无华和内在的高雅脱俗；颔联和颈联，诗人从听者的角度表现听琴体验，诗人在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弦指外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听出了琴声的怀古思远，也体验到了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风雪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的苦楚和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江山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的美好，表现出诗人追思先贤的情志和复杂的人生感悟；尾联直写一曲未终时的听琴现场，琴声高妙少有人理解，诗人的满腹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经纶</a:t>
            </a:r>
            <a:r>
              <a:rPr lang="en-US" altLang="zh-CN" sz="3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无人辨识，寄寓了诗人的怀才不遇之痛。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8571" y="909289"/>
            <a:ext cx="11412000" cy="52914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赏析咏物诗中的物象的方法和步骤，关键在于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因物寻志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zh-CN" altLang="zh-CN" sz="3200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物人一体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的角度把握其特点。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抓住描写、抒情、议论的关键词语，把握物象本身的特点，尤其注意其外在特征和内在神韵。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熟记特定物象的象征意义。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在阅读古代诗歌时，对于诗歌中经常出现的草木花果、鸟兽虫鱼以及月露风云等物象，一定要注意其特定的文化内涵。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58" y="276186"/>
            <a:ext cx="1692653" cy="523220"/>
          </a:xfrm>
          <a:prstGeom prst="rect">
            <a:avLst/>
          </a:prstGeom>
          <a:solidFill>
            <a:srgbClr val="FDFDF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+mj-ea"/>
                <a:ea typeface="+mj-ea"/>
              </a:rPr>
              <a:t>点拨关键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716" y="372969"/>
            <a:ext cx="83432" cy="3555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8900000" flipH="1">
            <a:off x="1830955" y="420910"/>
            <a:ext cx="248513" cy="248513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134766" y="537796"/>
            <a:ext cx="10059476" cy="737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596" y="45160"/>
            <a:ext cx="11412000" cy="38138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spc="-5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zh-CN" sz="3200" kern="100" spc="-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知人论世，结合背景或作者的阅历作答。</a:t>
            </a:r>
            <a:endParaRPr lang="zh-CN" altLang="zh-CN" sz="3200" kern="100" spc="-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spc="-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很多诗歌作品有着较深的时代背景，作者情感的抒发与其阅历有着千丝万缕的联系。因此，在鉴赏物象时，还要结合作者的处境及身世，分析作者所塑造的物象的意义</a:t>
            </a:r>
            <a:r>
              <a:rPr lang="zh-CN" altLang="zh-CN" sz="3200" kern="100" spc="-5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kern="100" spc="-50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答题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规范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7170" name="Picture 2" descr="R-10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17" y="3358134"/>
            <a:ext cx="8767178" cy="331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6990" y="-26670"/>
            <a:ext cx="4578985" cy="640080"/>
          </a:xfrm>
        </p:spPr>
        <p:txBody>
          <a:bodyPr vert="horz" wrap="square" lIns="91456" tIns="45728" rIns="91456" bIns="45728" anchor="ctr" anchorCtr="0"/>
          <a:p>
            <a:pPr algn="l" eaLnBrk="1" hangingPunct="1"/>
            <a:r>
              <a:rPr lang="zh-CN" altLang="en-US" sz="3600" b="1" dirty="0">
                <a:highlight>
                  <a:srgbClr val="FFFF00"/>
                </a:highlight>
              </a:rPr>
              <a:t>借助意象，体味情感 </a:t>
            </a:r>
            <a:endParaRPr lang="zh-CN" altLang="en-US" sz="3600" b="1" dirty="0">
              <a:highlight>
                <a:srgbClr val="FFFF00"/>
              </a:highlight>
            </a:endParaRP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-25400" y="640080"/>
            <a:ext cx="12040870" cy="5868670"/>
          </a:xfrm>
        </p:spPr>
        <p:txBody>
          <a:bodyPr vert="horz" wrap="square" lIns="91456" tIns="45728" rIns="91456" bIns="45728" anchor="t" anchorCtr="0"/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900" b="1" dirty="0"/>
              <a:t>（</a:t>
            </a:r>
            <a:r>
              <a:rPr lang="en-US" altLang="zh-CN" sz="2900" b="1" dirty="0"/>
              <a:t>2014</a:t>
            </a:r>
            <a:r>
              <a:rPr lang="zh-CN" altLang="en-US" sz="2900" b="1" dirty="0"/>
              <a:t>年新课标卷</a:t>
            </a:r>
            <a:r>
              <a:rPr lang="en-US" altLang="zh-CN" sz="2900" b="1" dirty="0"/>
              <a:t>1</a:t>
            </a:r>
            <a:r>
              <a:rPr lang="zh-CN" altLang="en-US" sz="2900" b="1" dirty="0"/>
              <a:t>）  阮郎归   无名氏①</a:t>
            </a:r>
            <a:endParaRPr lang="zh-CN" altLang="en-US" sz="2900" b="1" dirty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900" b="1" dirty="0"/>
              <a:t>        春风吹雨绕残枝，落花无可飞。小池寒渌欲生漪，雨晴还日西。</a:t>
            </a:r>
            <a:endParaRPr lang="zh-CN" altLang="en-US" sz="2900" b="1" dirty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900" b="1" dirty="0"/>
              <a:t>        帘半卷，燕双归。讳愁无奈眉</a:t>
            </a:r>
            <a:r>
              <a:rPr lang="zh-CN" altLang="en-US" sz="2900" b="1" baseline="30000" dirty="0"/>
              <a:t>②</a:t>
            </a:r>
            <a:r>
              <a:rPr lang="zh-CN" altLang="en-US" sz="2900" b="1" dirty="0"/>
              <a:t>。翻身整顿着残棋，沉吟应劫迟</a:t>
            </a:r>
            <a:r>
              <a:rPr lang="zh-CN" altLang="en-US" sz="2900" b="1" baseline="30000" dirty="0"/>
              <a:t>③</a:t>
            </a:r>
            <a:r>
              <a:rPr lang="zh-CN" altLang="en-US" sz="2900" b="1" dirty="0"/>
              <a:t>。</a:t>
            </a:r>
            <a:endParaRPr lang="zh-CN" altLang="en-US" sz="2900" b="1" dirty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/>
              <a:t>[</a:t>
            </a:r>
            <a:r>
              <a:rPr lang="zh-CN" altLang="en-US" sz="2900" dirty="0"/>
              <a:t>注</a:t>
            </a:r>
            <a:r>
              <a:rPr lang="en-US" altLang="zh-CN" sz="2900" dirty="0"/>
              <a:t>]①</a:t>
            </a:r>
            <a:r>
              <a:rPr lang="zh-CN" altLang="en-US" sz="2900" dirty="0"/>
              <a:t>作者一作秦观。②讳愁：隐瞒内心的痛苦。③劫：围棋术语。</a:t>
            </a:r>
            <a:endParaRPr lang="zh-CN" altLang="en-US" sz="2900" dirty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endParaRPr lang="zh-CN" altLang="en-US" sz="800" dirty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900" b="1" dirty="0"/>
              <a:t>上半阕景物描写对全词感情抒发起了什么作用</a:t>
            </a:r>
            <a:r>
              <a:rPr lang="en-US" altLang="zh-CN" sz="2900" b="1" dirty="0"/>
              <a:t>?</a:t>
            </a:r>
            <a:r>
              <a:rPr lang="zh-CN" altLang="en-US" sz="2900" b="1" dirty="0"/>
              <a:t>请结合内容分析。</a:t>
            </a:r>
            <a:r>
              <a:rPr lang="en-US" altLang="zh-CN" sz="2900" b="1" dirty="0"/>
              <a:t>(5</a:t>
            </a:r>
            <a:r>
              <a:rPr lang="zh-CN" altLang="en-US" sz="2900" b="1" dirty="0"/>
              <a:t>分</a:t>
            </a:r>
            <a:r>
              <a:rPr lang="en-US" altLang="zh-CN" sz="2900" b="1" dirty="0"/>
              <a:t>)</a:t>
            </a:r>
            <a:endParaRPr lang="en-US" altLang="zh-CN" sz="2900" b="1" dirty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900" b="1" dirty="0">
                <a:solidFill>
                  <a:srgbClr val="FF0000"/>
                </a:solidFill>
              </a:rPr>
              <a:t>答：奠定了词的情感基调。春风吹雨，残红满地，词一开始就给人以掩抑低回之感；接下来写风雨虽停，红日却已西沉，凄凉的氛围非但没有解除，反而又被抹上了一层暗淡的暮色。</a:t>
            </a:r>
            <a:endParaRPr lang="zh-CN" altLang="en-US" sz="2900" b="1" dirty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900" b="1" dirty="0"/>
              <a:t>解析：鉴赏景物描写的作用，首先要理解描写景物的词句，体悟景中蕴含的情感，指出景物描写的句子在结构、主旨表达、抒情方面的作用。</a:t>
            </a:r>
            <a:endParaRPr lang="zh-CN" altLang="en-US" sz="29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48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charRg st="248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6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charRg st="16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charRg st="16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2841" y="45160"/>
            <a:ext cx="11412000" cy="60915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掌握意境题答题要点</a:t>
            </a:r>
            <a:endParaRPr lang="zh-CN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阅读下面这首诗，然后回答问题。</a:t>
            </a:r>
            <a:endParaRPr lang="zh-CN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金陵望汉江</a:t>
            </a:r>
            <a:endParaRPr lang="zh-CN" altLang="zh-CN" sz="3200" b="1" kern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zh-CN" sz="3200" b="1" kern="100" dirty="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唐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]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李白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汉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江回万里，派作九龙盘</a:t>
            </a:r>
            <a:r>
              <a:rPr lang="en-US" altLang="zh-CN" sz="3200" b="1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横溃豁中国，崔嵬飞迅湍。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六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帝沦亡后</a:t>
            </a:r>
            <a:r>
              <a:rPr lang="en-US" altLang="zh-CN" sz="3200" b="1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，三吴不足观</a:t>
            </a:r>
            <a:r>
              <a:rPr lang="en-US" altLang="zh-CN" sz="3200" b="1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我君混区宇，垂拱众流安。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今日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任公子，沧浪罢钓竿。</a:t>
            </a:r>
            <a:r>
              <a:rPr lang="en-US" altLang="zh-CN" sz="3200" b="1" kern="100" baseline="30000" dirty="0" smtClean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④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" y="1629410"/>
            <a:ext cx="3190875" cy="353822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txBody>
          <a:bodyPr wrap="square" rtlCol="0" anchor="t">
            <a:spAutoFit/>
          </a:bodyPr>
          <a:p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前四句写出了汉江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横溃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万里、直下东海、水势浩瀚、气势宏大的特点，呈现出一派雄壮气象，绘制了一幅极其宏伟的万里长江风光图卷。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5949950"/>
            <a:ext cx="11068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作者以此为下文颂扬盛唐天下一家、国运兴盛积蓄气势，有利于突出诗的主旨</a:t>
            </a:r>
            <a:endParaRPr lang="zh-CN" altLang="zh-CN" b="1" kern="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6895" y="2573655"/>
            <a:ext cx="1413510" cy="39814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43700" y="2573655"/>
            <a:ext cx="1413510" cy="39814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95140" y="3357880"/>
            <a:ext cx="1413510" cy="39814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15455" y="3285490"/>
            <a:ext cx="1413510" cy="39814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71535" y="2133600"/>
            <a:ext cx="3574415" cy="95313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 anchor="t">
            <a:spAutoFit/>
          </a:bodyPr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表现出水势浩瀚、气势博大的特点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71535" y="3213735"/>
            <a:ext cx="3738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写出了江水横流的情景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71865" y="3933825"/>
            <a:ext cx="3638550" cy="95313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 anchor="t">
            <a:spAutoFit/>
          </a:bodyPr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表现了江水之波涛汹涌迅疾奔流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58200" y="2061845"/>
            <a:ext cx="3776345" cy="3046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第一句宏观联想江流的宏大分布，第二句具体描绘江水之浩瀚与奔腾，这种宏大的景象暗示当时的盛唐气象。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75050" y="4769485"/>
            <a:ext cx="4593590" cy="398145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/>
      <p:bldP spid="5" grpId="0"/>
      <p:bldP spid="5" grpId="1"/>
      <p:bldP spid="8" grpId="0" bldLvl="0" animBg="1"/>
      <p:bldP spid="8" grpId="1" animBg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animBg="1"/>
      <p:bldP spid="11" grpId="1" animBg="1"/>
      <p:bldP spid="12" grpId="0"/>
      <p:bldP spid="13" grpId="0" bldLvl="0" animBg="1"/>
      <p:bldP spid="14" grpId="0" bldLvl="0" animBg="1"/>
      <p:bldP spid="14" grpId="1" animBg="1"/>
      <p:bldP spid="15" grpId="0" bldLvl="0" animBg="1"/>
      <p:bldP spid="1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9206" y="1184154"/>
            <a:ext cx="11412000" cy="325375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派：河的支流。长江在湖北、江西一带，分为很多支流。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六帝：代指六朝。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三吴：古吴地后分为三，即吴兴、吴郡、会稽。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这两句的意思是，当今任公子已无须垂钓了，因为江海中已无巨鱼，比喻已无危害国家的巨寇。任公子是《庄子》中的传说人物，他用很大的钓钩和极多的食饵钓起一条巨大的鱼。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986" y="1196969"/>
            <a:ext cx="11412000" cy="8591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诗的前四句描写了什么样的景象？这样写有什么用意？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986" y="2349186"/>
            <a:ext cx="11412000" cy="3075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(1)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这四句描写了江水万流横溃、水势浩瀚、气势宏大的景象</a:t>
            </a:r>
            <a:r>
              <a:rPr lang="zh-CN" altLang="zh-CN" sz="32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kern="1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2)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作者以此为下文颂扬盛唐天下一家、国运兴盛积蓄气势，有利于突出诗的主旨。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2841" y="45160"/>
            <a:ext cx="11412000" cy="60915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掌握意境题答题要点</a:t>
            </a:r>
            <a:endParaRPr lang="zh-CN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阅读下面这首诗，然后回答问题。</a:t>
            </a:r>
            <a:endParaRPr lang="zh-CN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金陵望汉江</a:t>
            </a:r>
            <a:endParaRPr lang="zh-CN" altLang="zh-CN" sz="3200" b="1" kern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zh-CN" sz="3200" b="1" kern="100" dirty="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唐</a:t>
            </a:r>
            <a:r>
              <a:rPr lang="en-US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]</a:t>
            </a:r>
            <a:r>
              <a:rPr lang="zh-CN" altLang="zh-CN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李白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汉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江回万里，派作九龙盘</a:t>
            </a:r>
            <a:r>
              <a:rPr lang="en-US" altLang="zh-CN" sz="3200" b="1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横溃豁中国，崔嵬飞迅湍。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六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帝沦亡后</a:t>
            </a:r>
            <a:r>
              <a:rPr lang="en-US" altLang="zh-CN" sz="3200" b="1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，三吴不足观</a:t>
            </a:r>
            <a:r>
              <a:rPr lang="en-US" altLang="zh-CN" sz="3200" b="1" kern="100" baseline="300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我君混区宇，垂拱众流安。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今日</a:t>
            </a: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任公子，沧浪罢钓竿。</a:t>
            </a:r>
            <a:r>
              <a:rPr lang="en-US" altLang="zh-CN" sz="3200" b="1" kern="100" baseline="30000" dirty="0" smtClean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④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90" y="4077335"/>
            <a:ext cx="3535680" cy="224536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 anchor="t">
            <a:spAutoFit/>
          </a:bodyPr>
          <a:p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后四句运用比喻和用典的手法，既有对唐代盛世的热烈歌颂，也透露出英雄无用武之地的淡淡悲哀。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5680" y="3933825"/>
            <a:ext cx="35382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全诗感情深沉而表达稳妥，以江水壮阔的气势与盛唐的国力相对应，比喻贴切得体，盛世才子的失落惆怅蕴含其中。</a:t>
            </a:r>
            <a:endParaRPr lang="zh-CN" altLang="zh-CN" sz="2800" b="1" kern="1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574926" cy="549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94209" y="215560"/>
            <a:ext cx="144016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1857" y="1873"/>
            <a:ext cx="325121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核心内容</a:t>
            </a:r>
            <a:r>
              <a:rPr lang="en-US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导图概</a:t>
            </a:r>
            <a:r>
              <a:rPr lang="zh-CN" altLang="en-US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览</a:t>
            </a:r>
            <a:endParaRPr lang="zh-CN" altLang="en-US" sz="2800" b="1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>
            <a:stCxn id="4" idx="3"/>
          </p:cNvCxnSpPr>
          <p:nvPr/>
        </p:nvCxnSpPr>
        <p:spPr>
          <a:xfrm>
            <a:off x="3638225" y="287568"/>
            <a:ext cx="855218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A3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259080"/>
            <a:ext cx="12390120" cy="6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9206" y="-26420"/>
            <a:ext cx="11412000" cy="6705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阅读下面这首诗，然后回答问题。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凉州馆中与诸判官夜集</a:t>
            </a:r>
            <a:r>
              <a:rPr lang="en-US" altLang="zh-CN" sz="36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[</a:t>
            </a:r>
            <a:r>
              <a:rPr lang="zh-CN" altLang="zh-CN" sz="3600" kern="100" baseline="30000" dirty="0">
                <a:solidFill>
                  <a:srgbClr val="C00000"/>
                </a:solidFill>
                <a:latin typeface="IPAPANNEW" panose="02000500070000020004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36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]</a:t>
            </a:r>
            <a:endParaRPr lang="zh-CN" altLang="zh-CN" sz="3600" kern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zh-CN" sz="2800" kern="100" dirty="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唐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岑参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弯弯月出挂城头，城头月出照凉州。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凉州七里十万家，胡人半解弹琵琶。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琵琶一曲肠堪断，风萧萧兮夜漫漫。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河西幕中多故人，故人别来三五春。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花门楼前见秋草，岂能贫贱相看老。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一生大笑能几回，斗酒相逢须醉倒</a:t>
            </a:r>
            <a:r>
              <a:rPr lang="zh-CN" altLang="zh-CN" sz="3200" b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b="1" kern="100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凉州：唐河西节度府所在地，治所在今甘肃武威。岑参作此诗时在此地作客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00" y="45085"/>
            <a:ext cx="2416810" cy="6554470"/>
          </a:xfrm>
          <a:prstGeom prst="rect">
            <a:avLst/>
          </a:prstGeom>
          <a:solidFill>
            <a:schemeClr val="accent6">
              <a:lumMod val="40000"/>
              <a:lumOff val="60000"/>
              <a:alpha val="83000"/>
            </a:schemeClr>
          </a:solidFill>
        </p:spPr>
        <p:txBody>
          <a:bodyPr wrap="square" rtlCol="0" anchor="t">
            <a:spAutoFit/>
          </a:bodyPr>
          <a:p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主要写环境背景。取民歌艺术因素，运用顶真手法，句句用韵，两句一转，构成轻快、咏唱的情调，写出了凉州的宏大、繁荣、和平安定和浓郁的边地色彩。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兮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和叠词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萧萧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漫漫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使节奏舒缓。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9206" y="117426"/>
            <a:ext cx="11412000" cy="64854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鉴赏　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弯弯月出挂城头，城头月出照凉州。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首先出现的是城头弯弯的明月。然后随着明月的升高，银光铺泻，出现了月光照耀下的凉州城。首句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，指月亮从地平线升起；次句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，指月亮在城头上继续升高。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凉州七里十万家，胡人半解弹琵琶。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随着月光的照耀，更清晰地呈现出凉州的全貌。唐前期的凉州是与扬州、益州等城市并列的第一流大都市。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七里十万家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大笔淋漓地勾画出这座西北重镇的气派和风光。凉州在边塞，居民中少数民族很多，他们能歌善舞，多半会弹奏琵琶。不用说，月光下的凉州城，荡漾着一片琵琶声。这里写出了凉州城的歌舞繁华、和平安定，同时带着浓郁的边地情调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9206" y="107901"/>
            <a:ext cx="11412000" cy="64854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琵琶一曲肠堪断，风萧萧兮夜漫漫。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仍然是写琵琶声，但已慢慢向夜宴过渡了。这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一曲琵琶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已不是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胡人半解弹琵琶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的满城琵琶声，乃是指宴会上的演奏。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肠堪断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形容琵琶动人。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风萧萧兮夜漫漫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，是空旷而又多风的西北地区夜晚所给人的感受。这种感受由于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琵琶一曲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的演奏更加强烈了。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以上六句主要写环境背景。诗人汲取了民歌的艺术因素，运用顶真手法，句句用韵，两句一转，构成轻快、咏唱的情调，写出了凉州的宏大、繁荣和地方色彩。最后一句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风萧萧兮夜漫漫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，用了一个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兮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字和叠词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萧萧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漫漫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，使节奏舒缓下来。后面六句即正面展开对宴会的描写，不再句句用韵，也不再连续使用顶真手法。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9206" y="107901"/>
            <a:ext cx="11412000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河西幕中多故人，故人别来三五春。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二字，见出情谊深厚。因为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多故人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，与各人离别的时间自然不尽相同，所以说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三五春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，下语是经过斟酌的。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花门楼前见秋草，岂能贫贱相看老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故人别来三五春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，意思是说：时光迅速，又到了秋天草黄的季节了；岁月催人，不能互相看着在贫贱中老下去。言下之意，要赶快建立功业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050" kern="100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一生大笑能几回，斗酒相逢须醉倒。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笑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字，写出了岑参和他朋友的本色。宴会中不时地爆发出大笑声，这样的欢会，这样的大笑，一生中也难得有几回，老朋友们端着酒杯相遇在一起，怎能不为之醉倒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2255" y="45085"/>
            <a:ext cx="11927840" cy="15976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这首诗的前六句在意象的选择上与范仲淹《渔家傲</a:t>
            </a:r>
            <a:r>
              <a:rPr lang="en-US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·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秋思》中的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长烟落日孤城闭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羌管悠悠霜满地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相似，但在意境上却有所不同，请赏析二者的不同之处。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571" y="1642958"/>
            <a:ext cx="11412000" cy="20904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　</a:t>
            </a:r>
            <a:r>
              <a:rPr lang="en-US" altLang="zh-CN" sz="32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1)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岑诗写的是在月光笼罩下处处可闻琵琶声的凉州城，透露出诗人豪迈的气概以及和平安定的盛唐气象</a:t>
            </a:r>
            <a:r>
              <a:rPr lang="zh-CN" altLang="zh-CN" sz="32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kern="1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2)</a:t>
            </a:r>
            <a:r>
              <a:rPr lang="zh-CN" altLang="zh-CN" sz="3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范词写的是日落时分夜晚的边城，在悠扬的羌笛声中透露出词人思家忧国的情愫以及萧瑟悲凉、战事频繁的情势。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930" y="3933825"/>
            <a:ext cx="11784965" cy="27057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岑诗前六句写的是明月照着凉州，这里住着很多胡人，到处可以听到动人的琵琶声。写的是胡汉民族和谐相处，凉州城歌舞繁华、和平安定的景象，写景透露出诗人的自豪与豪迈之情，展现的是和平安定、民族和谐的景象。范词写的是日落时孤城深闭的景象，在城中听到了悠悠的羌笛之声，传达出词人忧心国事、忧心边防的情怀，渲染了一种孤寂萧瑟的氛围，透露出战事频繁的情势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9206" y="829279"/>
            <a:ext cx="11412000" cy="60299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意境由意象组成，其构成要素为时、地、人、景及其特征；意象要从形、色、声、味四个角度去观察，然后判断基调，如冷暖、喜悦、悲凉、清新、明丽、灰暗等；再说明意境的具体构成。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意境由景与景、景与人、景与情的关系构成，要辨析景物间的主从、详略、先后、虚实、动静、点面等关系，确定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景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生、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景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缘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生、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景</a:t>
            </a:r>
            <a:r>
              <a:rPr lang="en-US" altLang="zh-CN" sz="32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生、情景交融等构成方式。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58" y="276186"/>
            <a:ext cx="1692653" cy="523220"/>
          </a:xfrm>
          <a:prstGeom prst="rect">
            <a:avLst/>
          </a:prstGeom>
          <a:solidFill>
            <a:srgbClr val="FDFDF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+mj-ea"/>
                <a:ea typeface="+mj-ea"/>
              </a:rPr>
              <a:t>点拨关键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716" y="372969"/>
            <a:ext cx="83432" cy="3555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8900000" flipH="1">
            <a:off x="1830955" y="420910"/>
            <a:ext cx="248513" cy="248513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134766" y="537796"/>
            <a:ext cx="10059476" cy="737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117545"/>
            <a:ext cx="11412000" cy="67684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境类型较多，常见的类型有孤寂冷清、恬静优美、雄浑壮阔、萧瑟凄凉、生机勃勃、富丽堂皇、肃杀荒寒、瑰丽宕壮、虚幻缥缈、凄寒萧条、繁华热闹、幽静朦胧等，在判定其类型特点时，要特别注意使用这些术语。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鉴于意境的复杂性，高考很少直接涉及意境，大多以考画面、氛围等间接形式出现。这里要关注三个要素：景、情、境。像描绘画面题，一般要说出景物组成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描述画面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、画面特点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意境特点或类型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、画面名称三个要素，个别情况还可以分析蕴含的思想感情。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9206" y="798616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答题规范</a:t>
            </a:r>
            <a:endParaRPr lang="zh-CN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5122" name="Picture 2" descr="R-27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18" y="1557586"/>
            <a:ext cx="8850977" cy="329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9206" y="944373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一、理解人物形象必备知识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00008"/>
            <a:ext cx="890351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471470" y="676072"/>
            <a:ext cx="371894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-222448" y="142256"/>
            <a:ext cx="8903518" cy="532229"/>
          </a:xfrm>
          <a:prstGeom prst="parallelogram">
            <a:avLst>
              <a:gd name="adj" fmla="val 34690"/>
            </a:avLst>
          </a:prstGeom>
          <a:gradFill>
            <a:gsLst>
              <a:gs pos="0">
                <a:schemeClr val="accent6">
                  <a:lumMod val="40000"/>
                  <a:lumOff val="60000"/>
                  <a:alpha val="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8615486" y="97064"/>
            <a:ext cx="3744416" cy="532229"/>
          </a:xfrm>
          <a:prstGeom prst="parallelogram">
            <a:avLst>
              <a:gd name="adj" fmla="val 34690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81171" y="133098"/>
            <a:ext cx="462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因形</a:t>
            </a:r>
            <a:r>
              <a:rPr lang="zh-CN" altLang="zh-CN" sz="2800" b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悟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神</a:t>
            </a:r>
            <a:r>
              <a:rPr lang="zh-CN" altLang="en-US" sz="2800" b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鉴赏</a:t>
            </a:r>
            <a:r>
              <a:rPr lang="zh-CN" altLang="zh-CN" sz="2800" b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人物形象</a:t>
            </a:r>
            <a:endParaRPr lang="en-US" altLang="zh-CN" sz="2800" b="1" kern="1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 descr="R-24B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90" y="1641541"/>
            <a:ext cx="9032832" cy="398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89206" y="5681092"/>
            <a:ext cx="1141200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说明：每首诗都有自我形象，但不一定都有他人形象。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1369456"/>
            <a:ext cx="1141200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79646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理解运用　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结合课本知识填空。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《琵琶行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并序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》一诗中的客观人物形象是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其形象特征是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。主观人物形象是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，其形象特征是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4308" y="213448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琵琶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女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569640" y="27955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年老色衰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2799015" y="27955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沦落江湖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8030658" y="2763130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作者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白居易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2100858" y="342719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怀才不遇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4622988" y="342719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沦落江湖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7176669" y="342719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忧愁痛苦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837710"/>
            <a:ext cx="1141200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说明：在诗歌中，形象与意象是可以合二为一的，但从理论上说，二者还是有区别的。</a:t>
            </a:r>
            <a:endParaRPr lang="zh-CN" altLang="zh-CN" sz="3200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意象是隶属诗歌形象的，</a:t>
            </a: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意象只能是客观的、具体的。通常只是自然景象、物象。</a:t>
            </a:r>
            <a:endParaRPr lang="zh-CN" altLang="zh-CN" sz="3200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诗歌形象所指范围广，既可是具体的，也可是抽象的情感或理趣；诗歌形象可以是人，也可以是物、情、理等。</a:t>
            </a:r>
            <a:endParaRPr lang="zh-CN" altLang="zh-CN" sz="3200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09067"/>
            <a:ext cx="1601143" cy="492443"/>
            <a:chOff x="378701" y="434033"/>
            <a:chExt cx="1601143" cy="492443"/>
          </a:xfrm>
        </p:grpSpPr>
        <p:grpSp>
          <p:nvGrpSpPr>
            <p:cNvPr id="7" name="组合 6"/>
            <p:cNvGrpSpPr/>
            <p:nvPr/>
          </p:nvGrpSpPr>
          <p:grpSpPr>
            <a:xfrm>
              <a:off x="378701" y="434276"/>
              <a:ext cx="1601143" cy="486905"/>
              <a:chOff x="5314664" y="989457"/>
              <a:chExt cx="3349431" cy="93711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314664" y="989457"/>
                <a:ext cx="511631" cy="937112"/>
                <a:chOff x="5314664" y="989457"/>
                <a:chExt cx="511631" cy="937112"/>
              </a:xfrm>
            </p:grpSpPr>
            <p:sp>
              <p:nvSpPr>
                <p:cNvPr id="11" name="矩形 1"/>
                <p:cNvSpPr/>
                <p:nvPr/>
              </p:nvSpPr>
              <p:spPr>
                <a:xfrm>
                  <a:off x="5314664" y="1008035"/>
                  <a:ext cx="422523" cy="918534"/>
                </a:xfrm>
                <a:custGeom>
                  <a:avLst/>
                  <a:gdLst>
                    <a:gd name="connsiteX0" fmla="*/ 0 w 432048"/>
                    <a:gd name="connsiteY0" fmla="*/ 0 h 864096"/>
                    <a:gd name="connsiteX1" fmla="*/ 432048 w 432048"/>
                    <a:gd name="connsiteY1" fmla="*/ 0 h 864096"/>
                    <a:gd name="connsiteX2" fmla="*/ 432048 w 432048"/>
                    <a:gd name="connsiteY2" fmla="*/ 864096 h 864096"/>
                    <a:gd name="connsiteX3" fmla="*/ 0 w 432048"/>
                    <a:gd name="connsiteY3" fmla="*/ 864096 h 864096"/>
                    <a:gd name="connsiteX4" fmla="*/ 0 w 432048"/>
                    <a:gd name="connsiteY4" fmla="*/ 0 h 864096"/>
                    <a:gd name="connsiteX0-1" fmla="*/ 0 w 441573"/>
                    <a:gd name="connsiteY0-2" fmla="*/ 0 h 921246"/>
                    <a:gd name="connsiteX1-3" fmla="*/ 441573 w 441573"/>
                    <a:gd name="connsiteY1-4" fmla="*/ 57150 h 921246"/>
                    <a:gd name="connsiteX2-5" fmla="*/ 441573 w 441573"/>
                    <a:gd name="connsiteY2-6" fmla="*/ 921246 h 921246"/>
                    <a:gd name="connsiteX3-7" fmla="*/ 9525 w 441573"/>
                    <a:gd name="connsiteY3-8" fmla="*/ 921246 h 921246"/>
                    <a:gd name="connsiteX4-9" fmla="*/ 0 w 441573"/>
                    <a:gd name="connsiteY4-10" fmla="*/ 0 h 921246"/>
                    <a:gd name="connsiteX0-11" fmla="*/ 0 w 441573"/>
                    <a:gd name="connsiteY0-12" fmla="*/ 0 h 921246"/>
                    <a:gd name="connsiteX1-13" fmla="*/ 441573 w 441573"/>
                    <a:gd name="connsiteY1-14" fmla="*/ 57150 h 921246"/>
                    <a:gd name="connsiteX2-15" fmla="*/ 441573 w 441573"/>
                    <a:gd name="connsiteY2-16" fmla="*/ 921246 h 921246"/>
                    <a:gd name="connsiteX3-17" fmla="*/ 19050 w 441573"/>
                    <a:gd name="connsiteY3-18" fmla="*/ 864096 h 921246"/>
                    <a:gd name="connsiteX4-19" fmla="*/ 0 w 441573"/>
                    <a:gd name="connsiteY4-20" fmla="*/ 0 h 921246"/>
                    <a:gd name="connsiteX0-21" fmla="*/ 0 w 441573"/>
                    <a:gd name="connsiteY0-22" fmla="*/ 0 h 921246"/>
                    <a:gd name="connsiteX1-23" fmla="*/ 441573 w 441573"/>
                    <a:gd name="connsiteY1-24" fmla="*/ 57150 h 921246"/>
                    <a:gd name="connsiteX2-25" fmla="*/ 441573 w 441573"/>
                    <a:gd name="connsiteY2-26" fmla="*/ 921246 h 921246"/>
                    <a:gd name="connsiteX3-27" fmla="*/ 19050 w 441573"/>
                    <a:gd name="connsiteY3-28" fmla="*/ 864096 h 921246"/>
                    <a:gd name="connsiteX4-29" fmla="*/ 0 w 441573"/>
                    <a:gd name="connsiteY4-30" fmla="*/ 0 h 921246"/>
                    <a:gd name="connsiteX0-31" fmla="*/ 0 w 441573"/>
                    <a:gd name="connsiteY0-32" fmla="*/ 0 h 921246"/>
                    <a:gd name="connsiteX1-33" fmla="*/ 441573 w 441573"/>
                    <a:gd name="connsiteY1-34" fmla="*/ 57150 h 921246"/>
                    <a:gd name="connsiteX2-35" fmla="*/ 441573 w 441573"/>
                    <a:gd name="connsiteY2-36" fmla="*/ 921246 h 921246"/>
                    <a:gd name="connsiteX3-37" fmla="*/ 19050 w 441573"/>
                    <a:gd name="connsiteY3-38" fmla="*/ 864096 h 921246"/>
                    <a:gd name="connsiteX4-39" fmla="*/ 0 w 441573"/>
                    <a:gd name="connsiteY4-40" fmla="*/ 0 h 921246"/>
                    <a:gd name="connsiteX0-41" fmla="*/ 0 w 441573"/>
                    <a:gd name="connsiteY0-42" fmla="*/ 0 h 921246"/>
                    <a:gd name="connsiteX1-43" fmla="*/ 441573 w 441573"/>
                    <a:gd name="connsiteY1-44" fmla="*/ 57150 h 921246"/>
                    <a:gd name="connsiteX2-45" fmla="*/ 441573 w 441573"/>
                    <a:gd name="connsiteY2-46" fmla="*/ 921246 h 921246"/>
                    <a:gd name="connsiteX3-47" fmla="*/ 19050 w 441573"/>
                    <a:gd name="connsiteY3-48" fmla="*/ 864096 h 921246"/>
                    <a:gd name="connsiteX4-49" fmla="*/ 0 w 441573"/>
                    <a:gd name="connsiteY4-50" fmla="*/ 0 h 921246"/>
                    <a:gd name="connsiteX0-51" fmla="*/ 0 w 441573"/>
                    <a:gd name="connsiteY0-52" fmla="*/ 0 h 921246"/>
                    <a:gd name="connsiteX1-53" fmla="*/ 225575 w 441573"/>
                    <a:gd name="connsiteY1-54" fmla="*/ 22795 h 921246"/>
                    <a:gd name="connsiteX2-55" fmla="*/ 441573 w 441573"/>
                    <a:gd name="connsiteY2-56" fmla="*/ 57150 h 921246"/>
                    <a:gd name="connsiteX3-57" fmla="*/ 441573 w 441573"/>
                    <a:gd name="connsiteY3-58" fmla="*/ 921246 h 921246"/>
                    <a:gd name="connsiteX4-59" fmla="*/ 19050 w 441573"/>
                    <a:gd name="connsiteY4-60" fmla="*/ 864096 h 921246"/>
                    <a:gd name="connsiteX5" fmla="*/ 0 w 441573"/>
                    <a:gd name="connsiteY5" fmla="*/ 0 h 921246"/>
                    <a:gd name="connsiteX0-61" fmla="*/ 0 w 441573"/>
                    <a:gd name="connsiteY0-62" fmla="*/ 5780 h 927026"/>
                    <a:gd name="connsiteX1-63" fmla="*/ 235100 w 441573"/>
                    <a:gd name="connsiteY1-64" fmla="*/ 0 h 927026"/>
                    <a:gd name="connsiteX2-65" fmla="*/ 441573 w 441573"/>
                    <a:gd name="connsiteY2-66" fmla="*/ 62930 h 927026"/>
                    <a:gd name="connsiteX3-67" fmla="*/ 441573 w 441573"/>
                    <a:gd name="connsiteY3-68" fmla="*/ 927026 h 927026"/>
                    <a:gd name="connsiteX4-69" fmla="*/ 19050 w 441573"/>
                    <a:gd name="connsiteY4-70" fmla="*/ 869876 h 927026"/>
                    <a:gd name="connsiteX5-71" fmla="*/ 0 w 441573"/>
                    <a:gd name="connsiteY5-72" fmla="*/ 5780 h 927026"/>
                    <a:gd name="connsiteX0-73" fmla="*/ 0 w 432048"/>
                    <a:gd name="connsiteY0-74" fmla="*/ 91505 h 927026"/>
                    <a:gd name="connsiteX1-75" fmla="*/ 225575 w 432048"/>
                    <a:gd name="connsiteY1-76" fmla="*/ 0 h 927026"/>
                    <a:gd name="connsiteX2-77" fmla="*/ 432048 w 432048"/>
                    <a:gd name="connsiteY2-78" fmla="*/ 62930 h 927026"/>
                    <a:gd name="connsiteX3-79" fmla="*/ 432048 w 432048"/>
                    <a:gd name="connsiteY3-80" fmla="*/ 927026 h 927026"/>
                    <a:gd name="connsiteX4-81" fmla="*/ 9525 w 432048"/>
                    <a:gd name="connsiteY4-82" fmla="*/ 869876 h 927026"/>
                    <a:gd name="connsiteX5-83" fmla="*/ 0 w 432048"/>
                    <a:gd name="connsiteY5-84" fmla="*/ 91505 h 927026"/>
                    <a:gd name="connsiteX0-85" fmla="*/ 0 w 432048"/>
                    <a:gd name="connsiteY0-86" fmla="*/ 91505 h 955601"/>
                    <a:gd name="connsiteX1-87" fmla="*/ 225575 w 432048"/>
                    <a:gd name="connsiteY1-88" fmla="*/ 0 h 955601"/>
                    <a:gd name="connsiteX2-89" fmla="*/ 432048 w 432048"/>
                    <a:gd name="connsiteY2-90" fmla="*/ 62930 h 955601"/>
                    <a:gd name="connsiteX3-91" fmla="*/ 432048 w 432048"/>
                    <a:gd name="connsiteY3-92" fmla="*/ 927026 h 955601"/>
                    <a:gd name="connsiteX4-93" fmla="*/ 28575 w 432048"/>
                    <a:gd name="connsiteY4-94" fmla="*/ 955601 h 955601"/>
                    <a:gd name="connsiteX5-95" fmla="*/ 0 w 432048"/>
                    <a:gd name="connsiteY5-96" fmla="*/ 91505 h 955601"/>
                    <a:gd name="connsiteX0-97" fmla="*/ 0 w 432048"/>
                    <a:gd name="connsiteY0-98" fmla="*/ 91505 h 955601"/>
                    <a:gd name="connsiteX1-99" fmla="*/ 225575 w 432048"/>
                    <a:gd name="connsiteY1-100" fmla="*/ 0 h 955601"/>
                    <a:gd name="connsiteX2-101" fmla="*/ 432048 w 432048"/>
                    <a:gd name="connsiteY2-102" fmla="*/ 62930 h 955601"/>
                    <a:gd name="connsiteX3-103" fmla="*/ 432048 w 432048"/>
                    <a:gd name="connsiteY3-104" fmla="*/ 927026 h 955601"/>
                    <a:gd name="connsiteX4-105" fmla="*/ 28575 w 432048"/>
                    <a:gd name="connsiteY4-106" fmla="*/ 955601 h 955601"/>
                    <a:gd name="connsiteX5-107" fmla="*/ 0 w 432048"/>
                    <a:gd name="connsiteY5-108" fmla="*/ 91505 h 955601"/>
                    <a:gd name="connsiteX0-109" fmla="*/ 0 w 432048"/>
                    <a:gd name="connsiteY0-110" fmla="*/ 148655 h 955601"/>
                    <a:gd name="connsiteX1-111" fmla="*/ 225575 w 432048"/>
                    <a:gd name="connsiteY1-112" fmla="*/ 0 h 955601"/>
                    <a:gd name="connsiteX2-113" fmla="*/ 432048 w 432048"/>
                    <a:gd name="connsiteY2-114" fmla="*/ 62930 h 955601"/>
                    <a:gd name="connsiteX3-115" fmla="*/ 432048 w 432048"/>
                    <a:gd name="connsiteY3-116" fmla="*/ 927026 h 955601"/>
                    <a:gd name="connsiteX4-117" fmla="*/ 28575 w 432048"/>
                    <a:gd name="connsiteY4-118" fmla="*/ 955601 h 955601"/>
                    <a:gd name="connsiteX5-119" fmla="*/ 0 w 432048"/>
                    <a:gd name="connsiteY5-120" fmla="*/ 148655 h 955601"/>
                    <a:gd name="connsiteX0-121" fmla="*/ 0 w 432048"/>
                    <a:gd name="connsiteY0-122" fmla="*/ 101030 h 907976"/>
                    <a:gd name="connsiteX1-123" fmla="*/ 254150 w 432048"/>
                    <a:gd name="connsiteY1-124" fmla="*/ 0 h 907976"/>
                    <a:gd name="connsiteX2-125" fmla="*/ 432048 w 432048"/>
                    <a:gd name="connsiteY2-126" fmla="*/ 15305 h 907976"/>
                    <a:gd name="connsiteX3-127" fmla="*/ 432048 w 432048"/>
                    <a:gd name="connsiteY3-128" fmla="*/ 879401 h 907976"/>
                    <a:gd name="connsiteX4-129" fmla="*/ 28575 w 432048"/>
                    <a:gd name="connsiteY4-130" fmla="*/ 907976 h 907976"/>
                    <a:gd name="connsiteX5-131" fmla="*/ 0 w 432048"/>
                    <a:gd name="connsiteY5-132" fmla="*/ 101030 h 907976"/>
                    <a:gd name="connsiteX0-133" fmla="*/ 0 w 422523"/>
                    <a:gd name="connsiteY0-134" fmla="*/ 101030 h 907976"/>
                    <a:gd name="connsiteX1-135" fmla="*/ 244625 w 422523"/>
                    <a:gd name="connsiteY1-136" fmla="*/ 0 h 907976"/>
                    <a:gd name="connsiteX2-137" fmla="*/ 422523 w 422523"/>
                    <a:gd name="connsiteY2-138" fmla="*/ 15305 h 907976"/>
                    <a:gd name="connsiteX3-139" fmla="*/ 422523 w 422523"/>
                    <a:gd name="connsiteY3-140" fmla="*/ 879401 h 907976"/>
                    <a:gd name="connsiteX4-141" fmla="*/ 19050 w 422523"/>
                    <a:gd name="connsiteY4-142" fmla="*/ 907976 h 907976"/>
                    <a:gd name="connsiteX5-143" fmla="*/ 0 w 422523"/>
                    <a:gd name="connsiteY5-144" fmla="*/ 101030 h 907976"/>
                    <a:gd name="connsiteX0-145" fmla="*/ 0 w 422523"/>
                    <a:gd name="connsiteY0-146" fmla="*/ 101030 h 955601"/>
                    <a:gd name="connsiteX1-147" fmla="*/ 244625 w 422523"/>
                    <a:gd name="connsiteY1-148" fmla="*/ 0 h 955601"/>
                    <a:gd name="connsiteX2-149" fmla="*/ 422523 w 422523"/>
                    <a:gd name="connsiteY2-150" fmla="*/ 15305 h 955601"/>
                    <a:gd name="connsiteX3-151" fmla="*/ 422523 w 422523"/>
                    <a:gd name="connsiteY3-152" fmla="*/ 879401 h 955601"/>
                    <a:gd name="connsiteX4-153" fmla="*/ 19050 w 422523"/>
                    <a:gd name="connsiteY4-154" fmla="*/ 955601 h 955601"/>
                    <a:gd name="connsiteX5-155" fmla="*/ 0 w 422523"/>
                    <a:gd name="connsiteY5-156" fmla="*/ 101030 h 955601"/>
                    <a:gd name="connsiteX0-157" fmla="*/ 0 w 422523"/>
                    <a:gd name="connsiteY0-158" fmla="*/ 101030 h 955601"/>
                    <a:gd name="connsiteX1-159" fmla="*/ 244625 w 422523"/>
                    <a:gd name="connsiteY1-160" fmla="*/ 0 h 955601"/>
                    <a:gd name="connsiteX2-161" fmla="*/ 422523 w 422523"/>
                    <a:gd name="connsiteY2-162" fmla="*/ 101030 h 955601"/>
                    <a:gd name="connsiteX3-163" fmla="*/ 422523 w 422523"/>
                    <a:gd name="connsiteY3-164" fmla="*/ 879401 h 955601"/>
                    <a:gd name="connsiteX4-165" fmla="*/ 19050 w 422523"/>
                    <a:gd name="connsiteY4-166" fmla="*/ 955601 h 955601"/>
                    <a:gd name="connsiteX5-167" fmla="*/ 0 w 422523"/>
                    <a:gd name="connsiteY5-168" fmla="*/ 101030 h 955601"/>
                    <a:gd name="connsiteX0-169" fmla="*/ 0 w 422523"/>
                    <a:gd name="connsiteY0-170" fmla="*/ 110555 h 965126"/>
                    <a:gd name="connsiteX1-171" fmla="*/ 263675 w 422523"/>
                    <a:gd name="connsiteY1-172" fmla="*/ 0 h 965126"/>
                    <a:gd name="connsiteX2-173" fmla="*/ 422523 w 422523"/>
                    <a:gd name="connsiteY2-174" fmla="*/ 110555 h 965126"/>
                    <a:gd name="connsiteX3-175" fmla="*/ 422523 w 422523"/>
                    <a:gd name="connsiteY3-176" fmla="*/ 888926 h 965126"/>
                    <a:gd name="connsiteX4-177" fmla="*/ 19050 w 422523"/>
                    <a:gd name="connsiteY4-178" fmla="*/ 965126 h 965126"/>
                    <a:gd name="connsiteX5-179" fmla="*/ 0 w 422523"/>
                    <a:gd name="connsiteY5-180" fmla="*/ 110555 h 965126"/>
                    <a:gd name="connsiteX0-181" fmla="*/ 0 w 422523"/>
                    <a:gd name="connsiteY0-182" fmla="*/ 110555 h 923837"/>
                    <a:gd name="connsiteX1-183" fmla="*/ 263675 w 422523"/>
                    <a:gd name="connsiteY1-184" fmla="*/ 0 h 923837"/>
                    <a:gd name="connsiteX2-185" fmla="*/ 422523 w 422523"/>
                    <a:gd name="connsiteY2-186" fmla="*/ 110555 h 923837"/>
                    <a:gd name="connsiteX3-187" fmla="*/ 422523 w 422523"/>
                    <a:gd name="connsiteY3-188" fmla="*/ 888926 h 923837"/>
                    <a:gd name="connsiteX4-189" fmla="*/ 24822 w 422523"/>
                    <a:gd name="connsiteY4-190" fmla="*/ 923837 h 923837"/>
                    <a:gd name="connsiteX5-191" fmla="*/ 0 w 422523"/>
                    <a:gd name="connsiteY5-192" fmla="*/ 110555 h 923837"/>
                    <a:gd name="connsiteX0-193" fmla="*/ 0 w 422523"/>
                    <a:gd name="connsiteY0-194" fmla="*/ 110555 h 923837"/>
                    <a:gd name="connsiteX1-195" fmla="*/ 263675 w 422523"/>
                    <a:gd name="connsiteY1-196" fmla="*/ 0 h 923837"/>
                    <a:gd name="connsiteX2-197" fmla="*/ 422523 w 422523"/>
                    <a:gd name="connsiteY2-198" fmla="*/ 110555 h 923837"/>
                    <a:gd name="connsiteX3-199" fmla="*/ 422523 w 422523"/>
                    <a:gd name="connsiteY3-200" fmla="*/ 888926 h 923837"/>
                    <a:gd name="connsiteX4-201" fmla="*/ 24822 w 422523"/>
                    <a:gd name="connsiteY4-202" fmla="*/ 923837 h 923837"/>
                    <a:gd name="connsiteX5-203" fmla="*/ 0 w 422523"/>
                    <a:gd name="connsiteY5-204" fmla="*/ 110555 h 923837"/>
                    <a:gd name="connsiteX0-205" fmla="*/ 0 w 422523"/>
                    <a:gd name="connsiteY0-206" fmla="*/ 110555 h 923837"/>
                    <a:gd name="connsiteX1-207" fmla="*/ 263675 w 422523"/>
                    <a:gd name="connsiteY1-208" fmla="*/ 0 h 923837"/>
                    <a:gd name="connsiteX2-209" fmla="*/ 422523 w 422523"/>
                    <a:gd name="connsiteY2-210" fmla="*/ 110555 h 923837"/>
                    <a:gd name="connsiteX3-211" fmla="*/ 422523 w 422523"/>
                    <a:gd name="connsiteY3-212" fmla="*/ 888926 h 923837"/>
                    <a:gd name="connsiteX4-213" fmla="*/ 24822 w 422523"/>
                    <a:gd name="connsiteY4-214" fmla="*/ 923837 h 923837"/>
                    <a:gd name="connsiteX5-215" fmla="*/ 0 w 422523"/>
                    <a:gd name="connsiteY5-216" fmla="*/ 110555 h 9238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422523" h="923837">
                      <a:moveTo>
                        <a:pt x="0" y="110555"/>
                      </a:moveTo>
                      <a:lnTo>
                        <a:pt x="263675" y="0"/>
                      </a:lnTo>
                      <a:lnTo>
                        <a:pt x="422523" y="110555"/>
                      </a:lnTo>
                      <a:lnTo>
                        <a:pt x="422523" y="888926"/>
                      </a:lnTo>
                      <a:cubicBezTo>
                        <a:pt x="281682" y="869876"/>
                        <a:pt x="226278" y="879397"/>
                        <a:pt x="24822" y="923837"/>
                      </a:cubicBezTo>
                      <a:lnTo>
                        <a:pt x="0" y="11055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"/>
                <p:cNvSpPr/>
                <p:nvPr/>
              </p:nvSpPr>
              <p:spPr>
                <a:xfrm>
                  <a:off x="5384721" y="989457"/>
                  <a:ext cx="441574" cy="928174"/>
                </a:xfrm>
                <a:custGeom>
                  <a:avLst/>
                  <a:gdLst>
                    <a:gd name="connsiteX0" fmla="*/ 0 w 432048"/>
                    <a:gd name="connsiteY0" fmla="*/ 0 h 864096"/>
                    <a:gd name="connsiteX1" fmla="*/ 432048 w 432048"/>
                    <a:gd name="connsiteY1" fmla="*/ 0 h 864096"/>
                    <a:gd name="connsiteX2" fmla="*/ 432048 w 432048"/>
                    <a:gd name="connsiteY2" fmla="*/ 864096 h 864096"/>
                    <a:gd name="connsiteX3" fmla="*/ 0 w 432048"/>
                    <a:gd name="connsiteY3" fmla="*/ 864096 h 864096"/>
                    <a:gd name="connsiteX4" fmla="*/ 0 w 432048"/>
                    <a:gd name="connsiteY4" fmla="*/ 0 h 864096"/>
                    <a:gd name="connsiteX0-1" fmla="*/ 0 w 441573"/>
                    <a:gd name="connsiteY0-2" fmla="*/ 0 h 921246"/>
                    <a:gd name="connsiteX1-3" fmla="*/ 441573 w 441573"/>
                    <a:gd name="connsiteY1-4" fmla="*/ 57150 h 921246"/>
                    <a:gd name="connsiteX2-5" fmla="*/ 441573 w 441573"/>
                    <a:gd name="connsiteY2-6" fmla="*/ 921246 h 921246"/>
                    <a:gd name="connsiteX3-7" fmla="*/ 9525 w 441573"/>
                    <a:gd name="connsiteY3-8" fmla="*/ 921246 h 921246"/>
                    <a:gd name="connsiteX4-9" fmla="*/ 0 w 441573"/>
                    <a:gd name="connsiteY4-10" fmla="*/ 0 h 921246"/>
                    <a:gd name="connsiteX0-11" fmla="*/ 0 w 441573"/>
                    <a:gd name="connsiteY0-12" fmla="*/ 0 h 921246"/>
                    <a:gd name="connsiteX1-13" fmla="*/ 441573 w 441573"/>
                    <a:gd name="connsiteY1-14" fmla="*/ 57150 h 921246"/>
                    <a:gd name="connsiteX2-15" fmla="*/ 441573 w 441573"/>
                    <a:gd name="connsiteY2-16" fmla="*/ 921246 h 921246"/>
                    <a:gd name="connsiteX3-17" fmla="*/ 19050 w 441573"/>
                    <a:gd name="connsiteY3-18" fmla="*/ 864096 h 921246"/>
                    <a:gd name="connsiteX4-19" fmla="*/ 0 w 441573"/>
                    <a:gd name="connsiteY4-20" fmla="*/ 0 h 921246"/>
                    <a:gd name="connsiteX0-21" fmla="*/ 0 w 441573"/>
                    <a:gd name="connsiteY0-22" fmla="*/ 0 h 921246"/>
                    <a:gd name="connsiteX1-23" fmla="*/ 441573 w 441573"/>
                    <a:gd name="connsiteY1-24" fmla="*/ 57150 h 921246"/>
                    <a:gd name="connsiteX2-25" fmla="*/ 441573 w 441573"/>
                    <a:gd name="connsiteY2-26" fmla="*/ 921246 h 921246"/>
                    <a:gd name="connsiteX3-27" fmla="*/ 19050 w 441573"/>
                    <a:gd name="connsiteY3-28" fmla="*/ 864096 h 921246"/>
                    <a:gd name="connsiteX4-29" fmla="*/ 0 w 441573"/>
                    <a:gd name="connsiteY4-30" fmla="*/ 0 h 921246"/>
                    <a:gd name="connsiteX0-31" fmla="*/ 0 w 441573"/>
                    <a:gd name="connsiteY0-32" fmla="*/ 0 h 921246"/>
                    <a:gd name="connsiteX1-33" fmla="*/ 441573 w 441573"/>
                    <a:gd name="connsiteY1-34" fmla="*/ 57150 h 921246"/>
                    <a:gd name="connsiteX2-35" fmla="*/ 441573 w 441573"/>
                    <a:gd name="connsiteY2-36" fmla="*/ 921246 h 921246"/>
                    <a:gd name="connsiteX3-37" fmla="*/ 19050 w 441573"/>
                    <a:gd name="connsiteY3-38" fmla="*/ 864096 h 921246"/>
                    <a:gd name="connsiteX4-39" fmla="*/ 0 w 441573"/>
                    <a:gd name="connsiteY4-40" fmla="*/ 0 h 921246"/>
                    <a:gd name="connsiteX0-41" fmla="*/ 0 w 441573"/>
                    <a:gd name="connsiteY0-42" fmla="*/ 0 h 921246"/>
                    <a:gd name="connsiteX1-43" fmla="*/ 441573 w 441573"/>
                    <a:gd name="connsiteY1-44" fmla="*/ 57150 h 921246"/>
                    <a:gd name="connsiteX2-45" fmla="*/ 441573 w 441573"/>
                    <a:gd name="connsiteY2-46" fmla="*/ 921246 h 921246"/>
                    <a:gd name="connsiteX3-47" fmla="*/ 19050 w 441573"/>
                    <a:gd name="connsiteY3-48" fmla="*/ 864096 h 921246"/>
                    <a:gd name="connsiteX4-49" fmla="*/ 0 w 441573"/>
                    <a:gd name="connsiteY4-50" fmla="*/ 0 h 921246"/>
                    <a:gd name="connsiteX0-51" fmla="*/ 0 w 441573"/>
                    <a:gd name="connsiteY0-52" fmla="*/ 0 h 921246"/>
                    <a:gd name="connsiteX1-53" fmla="*/ 225575 w 441573"/>
                    <a:gd name="connsiteY1-54" fmla="*/ 22795 h 921246"/>
                    <a:gd name="connsiteX2-55" fmla="*/ 441573 w 441573"/>
                    <a:gd name="connsiteY2-56" fmla="*/ 57150 h 921246"/>
                    <a:gd name="connsiteX3-57" fmla="*/ 441573 w 441573"/>
                    <a:gd name="connsiteY3-58" fmla="*/ 921246 h 921246"/>
                    <a:gd name="connsiteX4-59" fmla="*/ 19050 w 441573"/>
                    <a:gd name="connsiteY4-60" fmla="*/ 864096 h 921246"/>
                    <a:gd name="connsiteX5" fmla="*/ 0 w 441573"/>
                    <a:gd name="connsiteY5" fmla="*/ 0 h 921246"/>
                    <a:gd name="connsiteX0-61" fmla="*/ 0 w 441573"/>
                    <a:gd name="connsiteY0-62" fmla="*/ 5780 h 927026"/>
                    <a:gd name="connsiteX1-63" fmla="*/ 235100 w 441573"/>
                    <a:gd name="connsiteY1-64" fmla="*/ 0 h 927026"/>
                    <a:gd name="connsiteX2-65" fmla="*/ 441573 w 441573"/>
                    <a:gd name="connsiteY2-66" fmla="*/ 62930 h 927026"/>
                    <a:gd name="connsiteX3-67" fmla="*/ 441573 w 441573"/>
                    <a:gd name="connsiteY3-68" fmla="*/ 927026 h 927026"/>
                    <a:gd name="connsiteX4-69" fmla="*/ 19050 w 441573"/>
                    <a:gd name="connsiteY4-70" fmla="*/ 869876 h 927026"/>
                    <a:gd name="connsiteX5-71" fmla="*/ 0 w 441573"/>
                    <a:gd name="connsiteY5-72" fmla="*/ 5780 h 927026"/>
                    <a:gd name="connsiteX0-73" fmla="*/ 0 w 441573"/>
                    <a:gd name="connsiteY0-74" fmla="*/ 0 h 921246"/>
                    <a:gd name="connsiteX1-75" fmla="*/ 441573 w 441573"/>
                    <a:gd name="connsiteY1-76" fmla="*/ 57150 h 921246"/>
                    <a:gd name="connsiteX2-77" fmla="*/ 441573 w 441573"/>
                    <a:gd name="connsiteY2-78" fmla="*/ 921246 h 921246"/>
                    <a:gd name="connsiteX3-79" fmla="*/ 19050 w 441573"/>
                    <a:gd name="connsiteY3-80" fmla="*/ 864096 h 921246"/>
                    <a:gd name="connsiteX4-81" fmla="*/ 0 w 441573"/>
                    <a:gd name="connsiteY4-82" fmla="*/ 0 h 921246"/>
                    <a:gd name="connsiteX0-83" fmla="*/ 0 w 441573"/>
                    <a:gd name="connsiteY0-84" fmla="*/ 591 h 921837"/>
                    <a:gd name="connsiteX1-85" fmla="*/ 441573 w 441573"/>
                    <a:gd name="connsiteY1-86" fmla="*/ 57741 h 921837"/>
                    <a:gd name="connsiteX2-87" fmla="*/ 441573 w 441573"/>
                    <a:gd name="connsiteY2-88" fmla="*/ 921837 h 921837"/>
                    <a:gd name="connsiteX3-89" fmla="*/ 19050 w 441573"/>
                    <a:gd name="connsiteY3-90" fmla="*/ 864687 h 921837"/>
                    <a:gd name="connsiteX4-91" fmla="*/ 0 w 441573"/>
                    <a:gd name="connsiteY4-92" fmla="*/ 591 h 921837"/>
                    <a:gd name="connsiteX0-93" fmla="*/ 0 w 441573"/>
                    <a:gd name="connsiteY0-94" fmla="*/ 0 h 921246"/>
                    <a:gd name="connsiteX1-95" fmla="*/ 441573 w 441573"/>
                    <a:gd name="connsiteY1-96" fmla="*/ 57150 h 921246"/>
                    <a:gd name="connsiteX2-97" fmla="*/ 441573 w 441573"/>
                    <a:gd name="connsiteY2-98" fmla="*/ 921246 h 921246"/>
                    <a:gd name="connsiteX3-99" fmla="*/ 19050 w 441573"/>
                    <a:gd name="connsiteY3-100" fmla="*/ 864096 h 921246"/>
                    <a:gd name="connsiteX4-101" fmla="*/ 0 w 441573"/>
                    <a:gd name="connsiteY4-102" fmla="*/ 0 h 921246"/>
                    <a:gd name="connsiteX0-103" fmla="*/ 0 w 441573"/>
                    <a:gd name="connsiteY0-104" fmla="*/ 0 h 921246"/>
                    <a:gd name="connsiteX1-105" fmla="*/ 441573 w 441573"/>
                    <a:gd name="connsiteY1-106" fmla="*/ 57150 h 921246"/>
                    <a:gd name="connsiteX2-107" fmla="*/ 441573 w 441573"/>
                    <a:gd name="connsiteY2-108" fmla="*/ 921246 h 921246"/>
                    <a:gd name="connsiteX3-109" fmla="*/ 19050 w 441573"/>
                    <a:gd name="connsiteY3-110" fmla="*/ 864096 h 921246"/>
                    <a:gd name="connsiteX4-111" fmla="*/ 0 w 441573"/>
                    <a:gd name="connsiteY4-112" fmla="*/ 0 h 921246"/>
                    <a:gd name="connsiteX0-113" fmla="*/ 0 w 441573"/>
                    <a:gd name="connsiteY0-114" fmla="*/ 0 h 921246"/>
                    <a:gd name="connsiteX1-115" fmla="*/ 441573 w 441573"/>
                    <a:gd name="connsiteY1-116" fmla="*/ 57150 h 921246"/>
                    <a:gd name="connsiteX2-117" fmla="*/ 441573 w 441573"/>
                    <a:gd name="connsiteY2-118" fmla="*/ 921246 h 921246"/>
                    <a:gd name="connsiteX3-119" fmla="*/ 19050 w 441573"/>
                    <a:gd name="connsiteY3-120" fmla="*/ 864096 h 921246"/>
                    <a:gd name="connsiteX4-121" fmla="*/ 0 w 441573"/>
                    <a:gd name="connsiteY4-122" fmla="*/ 0 h 921246"/>
                    <a:gd name="connsiteX0-123" fmla="*/ 0 w 441573"/>
                    <a:gd name="connsiteY0-124" fmla="*/ 4774 h 926020"/>
                    <a:gd name="connsiteX1-125" fmla="*/ 441573 w 441573"/>
                    <a:gd name="connsiteY1-126" fmla="*/ 61924 h 926020"/>
                    <a:gd name="connsiteX2-127" fmla="*/ 441573 w 441573"/>
                    <a:gd name="connsiteY2-128" fmla="*/ 926020 h 926020"/>
                    <a:gd name="connsiteX3-129" fmla="*/ 19050 w 441573"/>
                    <a:gd name="connsiteY3-130" fmla="*/ 868870 h 926020"/>
                    <a:gd name="connsiteX4-131" fmla="*/ 0 w 441573"/>
                    <a:gd name="connsiteY4-132" fmla="*/ 4774 h 926020"/>
                    <a:gd name="connsiteX0-133" fmla="*/ 0 w 441573"/>
                    <a:gd name="connsiteY0-134" fmla="*/ 0 h 921246"/>
                    <a:gd name="connsiteX1-135" fmla="*/ 441573 w 441573"/>
                    <a:gd name="connsiteY1-136" fmla="*/ 57150 h 921246"/>
                    <a:gd name="connsiteX2-137" fmla="*/ 441573 w 441573"/>
                    <a:gd name="connsiteY2-138" fmla="*/ 921246 h 921246"/>
                    <a:gd name="connsiteX3-139" fmla="*/ 19050 w 441573"/>
                    <a:gd name="connsiteY3-140" fmla="*/ 864096 h 921246"/>
                    <a:gd name="connsiteX4-141" fmla="*/ 0 w 441573"/>
                    <a:gd name="connsiteY4-142" fmla="*/ 0 h 921246"/>
                    <a:gd name="connsiteX0-143" fmla="*/ 0 w 441573"/>
                    <a:gd name="connsiteY0-144" fmla="*/ 9218 h 930464"/>
                    <a:gd name="connsiteX1-145" fmla="*/ 441573 w 441573"/>
                    <a:gd name="connsiteY1-146" fmla="*/ 66368 h 930464"/>
                    <a:gd name="connsiteX2-147" fmla="*/ 441573 w 441573"/>
                    <a:gd name="connsiteY2-148" fmla="*/ 930464 h 930464"/>
                    <a:gd name="connsiteX3-149" fmla="*/ 19050 w 441573"/>
                    <a:gd name="connsiteY3-150" fmla="*/ 873314 h 930464"/>
                    <a:gd name="connsiteX4-151" fmla="*/ 0 w 441573"/>
                    <a:gd name="connsiteY4-152" fmla="*/ 9218 h 930464"/>
                    <a:gd name="connsiteX0-153" fmla="*/ 0 w 441573"/>
                    <a:gd name="connsiteY0-154" fmla="*/ 3771 h 925017"/>
                    <a:gd name="connsiteX1-155" fmla="*/ 441573 w 441573"/>
                    <a:gd name="connsiteY1-156" fmla="*/ 60921 h 925017"/>
                    <a:gd name="connsiteX2-157" fmla="*/ 441573 w 441573"/>
                    <a:gd name="connsiteY2-158" fmla="*/ 925017 h 925017"/>
                    <a:gd name="connsiteX3-159" fmla="*/ 19050 w 441573"/>
                    <a:gd name="connsiteY3-160" fmla="*/ 867867 h 925017"/>
                    <a:gd name="connsiteX4-161" fmla="*/ 0 w 441573"/>
                    <a:gd name="connsiteY4-162" fmla="*/ 3771 h 925017"/>
                    <a:gd name="connsiteX0-163" fmla="*/ 0 w 441573"/>
                    <a:gd name="connsiteY0-164" fmla="*/ 6927 h 928173"/>
                    <a:gd name="connsiteX1-165" fmla="*/ 441573 w 441573"/>
                    <a:gd name="connsiteY1-166" fmla="*/ 64077 h 928173"/>
                    <a:gd name="connsiteX2-167" fmla="*/ 441573 w 441573"/>
                    <a:gd name="connsiteY2-168" fmla="*/ 928173 h 928173"/>
                    <a:gd name="connsiteX3-169" fmla="*/ 19050 w 441573"/>
                    <a:gd name="connsiteY3-170" fmla="*/ 871023 h 928173"/>
                    <a:gd name="connsiteX4-171" fmla="*/ 0 w 441573"/>
                    <a:gd name="connsiteY4-172" fmla="*/ 6927 h 928173"/>
                    <a:gd name="connsiteX0-173" fmla="*/ 0 w 441573"/>
                    <a:gd name="connsiteY0-174" fmla="*/ 6927 h 928173"/>
                    <a:gd name="connsiteX1-175" fmla="*/ 441573 w 441573"/>
                    <a:gd name="connsiteY1-176" fmla="*/ 64077 h 928173"/>
                    <a:gd name="connsiteX2-177" fmla="*/ 441573 w 441573"/>
                    <a:gd name="connsiteY2-178" fmla="*/ 928173 h 928173"/>
                    <a:gd name="connsiteX3-179" fmla="*/ 19050 w 441573"/>
                    <a:gd name="connsiteY3-180" fmla="*/ 871023 h 928173"/>
                    <a:gd name="connsiteX4-181" fmla="*/ 0 w 441573"/>
                    <a:gd name="connsiteY4-182" fmla="*/ 6927 h 92817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41573" h="928173">
                      <a:moveTo>
                        <a:pt x="0" y="6927"/>
                      </a:moveTo>
                      <a:cubicBezTo>
                        <a:pt x="430039" y="-21391"/>
                        <a:pt x="294382" y="45027"/>
                        <a:pt x="441573" y="64077"/>
                      </a:cubicBezTo>
                      <a:lnTo>
                        <a:pt x="441573" y="928173"/>
                      </a:lnTo>
                      <a:cubicBezTo>
                        <a:pt x="300732" y="909123"/>
                        <a:pt x="376362" y="845555"/>
                        <a:pt x="19050" y="871023"/>
                      </a:cubicBezTo>
                      <a:lnTo>
                        <a:pt x="0" y="6927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860060" y="1011194"/>
                <a:ext cx="2804035" cy="9064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714752" y="434033"/>
              <a:ext cx="118494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spcBef>
                  <a:spcPct val="0"/>
                </a:spcBef>
              </a:pP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微积累</a:t>
              </a:r>
              <a:endPara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" name="直接连接符 13"/>
          <p:cNvCxnSpPr>
            <a:stCxn id="10" idx="3"/>
          </p:cNvCxnSpPr>
          <p:nvPr/>
        </p:nvCxnSpPr>
        <p:spPr>
          <a:xfrm flipV="1">
            <a:off x="1601143" y="525091"/>
            <a:ext cx="10589270" cy="3099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9206" y="655390"/>
            <a:ext cx="11412000" cy="58390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古诗中八类人物形象及其特征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正直之士：不慕权贵、豪放洒脱、傲岸不羁。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爱国之士：心忧天下、忧国忧民。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隐士：寄情山水、归隐田园。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失意之士：怀才不遇、壮志难酬。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⑤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报国之士：矢志报国、慷慨愤世。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⑥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游子：友人送别、思念故乡。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⑦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疆场将士：献身边疆、反对征伐。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⑧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痴情儿女：缠绵悱恻、爱恨情长。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621482"/>
            <a:ext cx="11412000" cy="26342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二、分析概括人物形象特点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阅读《送子由使契丹》，然后回答问题。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原诗见任务组一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找准路径　精准理解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边练边悟</a:t>
            </a:r>
            <a:r>
              <a:rPr lang="en-US" altLang="zh-CN" sz="28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3)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本诗首联表现了诗人什么样的性格？请加以分析。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206" y="3382847"/>
            <a:ext cx="11412000" cy="1961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表现了诗人旷达的性格。苏轼兄弟情谊深重，但诗人远在杭州，与在京城的苏辙已是天各一方。这次虽是远别，诗人表示也不会作儿女之态，悲伤落泪。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1470445"/>
            <a:ext cx="11412000" cy="260742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该题要求答出诗人的性格，并结合首联概括、分析。首联下句最能体现诗人的性格，尤其是关键词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那因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表达的反问语气，同时它还化用了王勃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无为在歧路，儿女共沾巾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的典故，此时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旷达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性格呼之欲出，分析时主要解释此联意思，也可结合典故分析。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1610979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该诗除了塑造诗人自身形象外，还塑造了另外一个怎样的人物形象？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206" y="2475075"/>
            <a:ext cx="11412000" cy="131475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塑造了一个与自己兄弟情深、不畏艰辛、富有才华、热爱国家、堪当大任的使者形象。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9206" y="1000572"/>
            <a:ext cx="11412000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分析概括人物形象特点，要从四个关键处阅读、思考：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37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借助诗作，了解人物的基本情况。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借助诗题、正文、注释等信息，大致了解他是何人、有何事，为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解人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做铺垫。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37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抓住关键词语，分析人物特征。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即紧紧抓住诗中人物的动作、语言、神情、装束等描写语言，关注反映心情的词语，借助环境描写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包括时间、地点、天气、周围景物等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，揣摩人物形象特点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050" kern="100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37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结合技巧，抽取人物形象。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即由诗歌人物多侧面、多素描、多背影的特点，借助铺垫、烘托、反衬等手法，归结人物形象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58" y="276186"/>
            <a:ext cx="1692653" cy="523220"/>
          </a:xfrm>
          <a:prstGeom prst="rect">
            <a:avLst/>
          </a:prstGeom>
          <a:solidFill>
            <a:srgbClr val="FDFDF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+mj-ea"/>
                <a:ea typeface="+mj-ea"/>
              </a:rPr>
              <a:t>点拨关键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716" y="372969"/>
            <a:ext cx="83432" cy="3555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8900000" flipH="1">
            <a:off x="1830955" y="420910"/>
            <a:ext cx="248513" cy="248513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134766" y="537796"/>
            <a:ext cx="10059476" cy="737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541306"/>
            <a:ext cx="11412000" cy="519274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37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联系诗人处境。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诗人在异地他乡、羁旅途中、贬谪路上，也许有着一些牢骚和不满，在其他处境中诗人的内心也许充满正能量。选入高考的作品，大都体现了古代诗人的正面形象。联系时，一定要将此处境兼顾到理解人物形象中去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37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另外，要关注分析概括两类人物形象的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大同小异</a:t>
            </a:r>
            <a:r>
              <a:rPr lang="en-US" altLang="zh-CN" sz="2800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大同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指的是上面四种方法。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小异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指的是分析概括诗中人物形象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客观人物形象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更多要借助其自身的描写，而分析概括诗人自我形象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，还要借助诗人的生平经历、写作背景及缘由等外部因素。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206" y="835744"/>
            <a:ext cx="11412000" cy="6952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答题规范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9218" name="Picture 2" descr="R-9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90" y="1636000"/>
            <a:ext cx="9032832" cy="337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06351" y="549092"/>
            <a:ext cx="11412000" cy="8591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一、理解意象和意境必备知识</a:t>
            </a:r>
            <a:endParaRPr lang="zh-CN" altLang="zh-CN" sz="3200" b="1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0008"/>
            <a:ext cx="890351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471470" y="676072"/>
            <a:ext cx="371894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-222448" y="142256"/>
            <a:ext cx="8903518" cy="532229"/>
          </a:xfrm>
          <a:prstGeom prst="parallelogram">
            <a:avLst>
              <a:gd name="adj" fmla="val 34690"/>
            </a:avLst>
          </a:prstGeom>
          <a:gradFill>
            <a:gsLst>
              <a:gs pos="0">
                <a:schemeClr val="accent6">
                  <a:lumMod val="40000"/>
                  <a:lumOff val="60000"/>
                  <a:alpha val="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8615486" y="97064"/>
            <a:ext cx="3744416" cy="532229"/>
          </a:xfrm>
          <a:prstGeom prst="parallelogram">
            <a:avLst>
              <a:gd name="adj" fmla="val 34690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7227" y="133098"/>
            <a:ext cx="677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2800" b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分析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意象</a:t>
            </a:r>
            <a:r>
              <a:rPr lang="zh-CN" altLang="en-US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体会</a:t>
            </a:r>
            <a:r>
              <a:rPr lang="zh-CN" altLang="zh-CN" sz="2800" b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意境</a:t>
            </a:r>
            <a:endParaRPr lang="en-US" altLang="zh-CN" sz="2800" b="1" kern="1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R-25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348740"/>
            <a:ext cx="10433685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131914" y="533499"/>
            <a:ext cx="1676710" cy="1676710"/>
            <a:chOff x="480" y="1344"/>
            <a:chExt cx="1056" cy="1056"/>
          </a:xfrm>
        </p:grpSpPr>
        <p:sp>
          <p:nvSpPr>
            <p:cNvPr id="13331" name="Oval 3"/>
            <p:cNvSpPr/>
            <p:nvPr/>
          </p:nvSpPr>
          <p:spPr>
            <a:xfrm>
              <a:off x="480" y="1344"/>
              <a:ext cx="1056" cy="1056"/>
            </a:xfrm>
            <a:prstGeom prst="ellipse">
              <a:avLst/>
            </a:prstGeom>
            <a:noFill/>
            <a:ln w="57150" cap="flat" cmpd="thinThick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32" name="Text Box 4"/>
            <p:cNvSpPr txBox="1"/>
            <p:nvPr/>
          </p:nvSpPr>
          <p:spPr>
            <a:xfrm>
              <a:off x="624" y="1632"/>
              <a:ext cx="816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4000" dirty="0">
                  <a:latin typeface="Times New Roman" panose="02020603050405020304" pitchFamily="18" charset="0"/>
                  <a:ea typeface="黑体" panose="02010609060101010101" charset="-122"/>
                </a:rPr>
                <a:t>物象</a:t>
              </a:r>
              <a:endParaRPr lang="zh-CN" altLang="en-US" sz="4000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34821" name="Line 5"/>
          <p:cNvSpPr/>
          <p:nvPr/>
        </p:nvSpPr>
        <p:spPr>
          <a:xfrm>
            <a:off x="4418337" y="1295640"/>
            <a:ext cx="2438852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" name="Group 6"/>
          <p:cNvGrpSpPr/>
          <p:nvPr/>
        </p:nvGrpSpPr>
        <p:grpSpPr>
          <a:xfrm>
            <a:off x="7466902" y="533499"/>
            <a:ext cx="1676710" cy="1676710"/>
            <a:chOff x="3744" y="336"/>
            <a:chExt cx="1056" cy="1056"/>
          </a:xfrm>
        </p:grpSpPr>
        <p:sp>
          <p:nvSpPr>
            <p:cNvPr id="13329" name="Oval 7"/>
            <p:cNvSpPr/>
            <p:nvPr/>
          </p:nvSpPr>
          <p:spPr>
            <a:xfrm>
              <a:off x="3744" y="336"/>
              <a:ext cx="1056" cy="1056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57150" cap="flat" cmpd="thinThick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30" name="Text Box 8"/>
            <p:cNvSpPr txBox="1"/>
            <p:nvPr/>
          </p:nvSpPr>
          <p:spPr>
            <a:xfrm>
              <a:off x="3888" y="624"/>
              <a:ext cx="816" cy="445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意象</a:t>
              </a:r>
              <a:endPara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34825" name="Text Box 9"/>
          <p:cNvSpPr txBox="1"/>
          <p:nvPr/>
        </p:nvSpPr>
        <p:spPr>
          <a:xfrm>
            <a:off x="3732410" y="2972350"/>
            <a:ext cx="3963134" cy="706755"/>
          </a:xfrm>
          <a:prstGeom prst="rect">
            <a:avLst/>
          </a:prstGeom>
          <a:noFill/>
          <a:ln w="76200" cap="flat" cmpd="tri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hlink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作者的主观情感</a:t>
            </a:r>
            <a:endParaRPr lang="zh-CN" altLang="en-US" sz="4000" b="1" dirty="0">
              <a:solidFill>
                <a:schemeClr val="hlink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4826" name="Line 10"/>
          <p:cNvSpPr/>
          <p:nvPr/>
        </p:nvSpPr>
        <p:spPr>
          <a:xfrm flipV="1">
            <a:off x="5713977" y="1448068"/>
            <a:ext cx="0" cy="1371854"/>
          </a:xfrm>
          <a:prstGeom prst="line">
            <a:avLst/>
          </a:prstGeom>
          <a:ln w="57150" cap="flat" cmpd="thickThin">
            <a:solidFill>
              <a:schemeClr val="folHlink"/>
            </a:solidFill>
            <a:prstDash val="solid"/>
            <a:headEnd type="diamond" w="med" len="med"/>
            <a:tailEnd type="triangle" w="med" len="med"/>
          </a:ln>
        </p:spPr>
      </p:sp>
      <p:grpSp>
        <p:nvGrpSpPr>
          <p:cNvPr id="4" name="Group 11"/>
          <p:cNvGrpSpPr/>
          <p:nvPr/>
        </p:nvGrpSpPr>
        <p:grpSpPr>
          <a:xfrm>
            <a:off x="2741627" y="2238790"/>
            <a:ext cx="5563630" cy="3553483"/>
            <a:chOff x="768" y="1410"/>
            <a:chExt cx="3504" cy="2238"/>
          </a:xfrm>
        </p:grpSpPr>
        <p:grpSp>
          <p:nvGrpSpPr>
            <p:cNvPr id="13324" name="Group 12"/>
            <p:cNvGrpSpPr/>
            <p:nvPr/>
          </p:nvGrpSpPr>
          <p:grpSpPr>
            <a:xfrm>
              <a:off x="768" y="1410"/>
              <a:ext cx="3504" cy="1806"/>
              <a:chOff x="768" y="1410"/>
              <a:chExt cx="3504" cy="1806"/>
            </a:xfrm>
          </p:grpSpPr>
          <p:cxnSp>
            <p:nvCxnSpPr>
              <p:cNvPr id="13326" name="AutoShape 13"/>
              <p:cNvCxnSpPr/>
              <p:nvPr/>
            </p:nvCxnSpPr>
            <p:spPr>
              <a:xfrm rot="5400000">
                <a:off x="1905" y="273"/>
                <a:ext cx="1230" cy="3504"/>
              </a:xfrm>
              <a:prstGeom prst="bentConnector2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3327" name="AutoShape 14"/>
              <p:cNvCxnSpPr/>
              <p:nvPr/>
            </p:nvCxnSpPr>
            <p:spPr>
              <a:xfrm rot="5400000">
                <a:off x="480" y="2927"/>
                <a:ext cx="576" cy="1"/>
              </a:xfrm>
              <a:prstGeom prst="curvedConnector3">
                <a:avLst>
                  <a:gd name="adj1" fmla="val 50000"/>
                </a:avLst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3328" name="Line 15"/>
              <p:cNvSpPr/>
              <p:nvPr/>
            </p:nvSpPr>
            <p:spPr>
              <a:xfrm>
                <a:off x="768" y="3216"/>
                <a:ext cx="528" cy="0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3325" name="AutoShape 16"/>
            <p:cNvSpPr/>
            <p:nvPr/>
          </p:nvSpPr>
          <p:spPr>
            <a:xfrm>
              <a:off x="1296" y="2784"/>
              <a:ext cx="192" cy="864"/>
            </a:xfrm>
            <a:prstGeom prst="leftBracket">
              <a:avLst>
                <a:gd name="adj" fmla="val 37500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4833" name="Text Box 17"/>
          <p:cNvSpPr txBox="1"/>
          <p:nvPr/>
        </p:nvSpPr>
        <p:spPr>
          <a:xfrm>
            <a:off x="4113481" y="4344204"/>
            <a:ext cx="243885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形象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（实）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4834" name="Text Box 18"/>
          <p:cNvSpPr txBox="1"/>
          <p:nvPr/>
        </p:nvSpPr>
        <p:spPr>
          <a:xfrm>
            <a:off x="4113481" y="5411202"/>
            <a:ext cx="254999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情感</a:t>
            </a:r>
            <a:r>
              <a:rPr lang="zh-CN" altLang="en-US" sz="3200" b="1" dirty="0">
                <a:latin typeface="Times New Roman" panose="02020603050405020304" pitchFamily="18" charset="0"/>
              </a:rPr>
              <a:t>（虚）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4835" name="Text Box 19"/>
          <p:cNvSpPr txBox="1"/>
          <p:nvPr/>
        </p:nvSpPr>
        <p:spPr>
          <a:xfrm>
            <a:off x="6599555" y="4396105"/>
            <a:ext cx="544703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意象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b="1" dirty="0">
                <a:solidFill>
                  <a:srgbClr val="99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融入了诗人主观情感（意）的物象（象），与景物形象相似。是</a:t>
            </a:r>
            <a:r>
              <a:rPr lang="zh-CN" altLang="en-US" sz="2800" b="1" dirty="0">
                <a:solidFill>
                  <a:srgbClr val="99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sz="2800" b="1" dirty="0">
                <a:solidFill>
                  <a:srgbClr val="99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意</a:t>
            </a:r>
            <a:r>
              <a:rPr lang="zh-CN" altLang="en-US" sz="2800" b="1" dirty="0">
                <a:solidFill>
                  <a:srgbClr val="99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”</a:t>
            </a:r>
            <a:r>
              <a:rPr lang="zh-CN" altLang="en-US" sz="2800" b="1" dirty="0">
                <a:solidFill>
                  <a:srgbClr val="99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（虚写）与</a:t>
            </a:r>
            <a:r>
              <a:rPr lang="zh-CN" altLang="en-US" sz="2800" b="1" dirty="0">
                <a:solidFill>
                  <a:srgbClr val="99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lang="zh-CN" altLang="en-US" sz="2800" b="1" dirty="0">
                <a:solidFill>
                  <a:srgbClr val="99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象</a:t>
            </a:r>
            <a:r>
              <a:rPr lang="zh-CN" altLang="en-US" sz="2800" b="1" dirty="0">
                <a:solidFill>
                  <a:srgbClr val="99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”</a:t>
            </a:r>
            <a:r>
              <a:rPr lang="zh-CN" altLang="en-US" sz="2800" b="1" dirty="0">
                <a:solidFill>
                  <a:srgbClr val="99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（实写）的统一，是诗歌中浸染了作者感情的东西</a:t>
            </a:r>
            <a:r>
              <a:rPr lang="en-US" altLang="zh-CN" sz="2800" b="1" dirty="0">
                <a:solidFill>
                  <a:srgbClr val="99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800" b="1" dirty="0">
                <a:solidFill>
                  <a:srgbClr val="99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是诗人感情的载体。 </a:t>
            </a:r>
            <a:endParaRPr lang="zh-CN" altLang="en-US" sz="2800" b="1" dirty="0">
              <a:solidFill>
                <a:srgbClr val="9900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3323" name="Picture 20" descr="j0193384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562" y="5662073"/>
            <a:ext cx="936798" cy="766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4835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bldLvl="0" animBg="1"/>
      <p:bldP spid="34833" grpId="0"/>
      <p:bldP spid="348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571" y="-38745"/>
            <a:ext cx="11412000" cy="4403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1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6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意象和意境的关系：</a:t>
            </a:r>
            <a:endParaRPr lang="zh-CN" altLang="zh-CN" sz="3600" b="1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indent="711200"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zh-CN" sz="3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如果意象是花朵，意境就是春天；</a:t>
            </a: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zh-CN" sz="3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如果意象是鬼火，意境就是令人毛骨悚然的夜色；</a:t>
            </a: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zh-CN" sz="3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如果意象是狼狗、铁丝网、警棍、坦克，意境即时白色恐怖。</a:t>
            </a: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 fontAlgn="auto">
              <a:lnSpc>
                <a:spcPct val="110000"/>
              </a:lnSpc>
              <a:spcAft>
                <a:spcPts val="0"/>
              </a:spcAft>
            </a:pP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简化为关系式：</a:t>
            </a:r>
            <a:endParaRPr lang="zh-CN" altLang="en-US" sz="36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2748280" y="4525645"/>
            <a:ext cx="1469390" cy="895879"/>
            <a:chOff x="3744" y="336"/>
            <a:chExt cx="1056" cy="1288"/>
          </a:xfrm>
        </p:grpSpPr>
        <p:sp>
          <p:nvSpPr>
            <p:cNvPr id="13329" name="Oval 7"/>
            <p:cNvSpPr/>
            <p:nvPr/>
          </p:nvSpPr>
          <p:spPr>
            <a:xfrm>
              <a:off x="3744" y="336"/>
              <a:ext cx="1056" cy="1288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57150" cap="flat" cmpd="thinThick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30" name="Text Box 8"/>
            <p:cNvSpPr txBox="1"/>
            <p:nvPr/>
          </p:nvSpPr>
          <p:spPr>
            <a:xfrm>
              <a:off x="3888" y="624"/>
              <a:ext cx="816" cy="839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意象</a:t>
              </a:r>
              <a:endPara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grpSp>
        <p:nvGrpSpPr>
          <p:cNvPr id="4" name="Group 2"/>
          <p:cNvGrpSpPr/>
          <p:nvPr/>
        </p:nvGrpSpPr>
        <p:grpSpPr>
          <a:xfrm>
            <a:off x="4938936" y="4582117"/>
            <a:ext cx="1573530" cy="790469"/>
            <a:chOff x="142" y="6975"/>
            <a:chExt cx="1056" cy="1056"/>
          </a:xfrm>
        </p:grpSpPr>
        <p:sp>
          <p:nvSpPr>
            <p:cNvPr id="5" name="Oval 3"/>
            <p:cNvSpPr/>
            <p:nvPr/>
          </p:nvSpPr>
          <p:spPr>
            <a:xfrm>
              <a:off x="142" y="6975"/>
              <a:ext cx="1056" cy="1056"/>
            </a:xfrm>
            <a:prstGeom prst="ellipse">
              <a:avLst/>
            </a:prstGeom>
            <a:noFill/>
            <a:ln w="57150" cap="flat" cmpd="thinThick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6" name="Text Box 4"/>
            <p:cNvSpPr txBox="1"/>
            <p:nvPr/>
          </p:nvSpPr>
          <p:spPr>
            <a:xfrm>
              <a:off x="335" y="7120"/>
              <a:ext cx="816" cy="8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dirty="0">
                  <a:latin typeface="Times New Roman" panose="02020603050405020304" pitchFamily="18" charset="0"/>
                  <a:ea typeface="黑体" panose="02010609060101010101" charset="-122"/>
                </a:rPr>
                <a:t>物象</a:t>
              </a:r>
              <a:endParaRPr lang="zh-CN" altLang="en-US" sz="3600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366895" y="4542790"/>
            <a:ext cx="49022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 b="1" kern="100" dirty="0">
                <a:effectLst/>
                <a:latin typeface="黑体" panose="02010609060101010101" charset="-122"/>
                <a:ea typeface="黑体" panose="02010609060101010101" charset="-122"/>
                <a:cs typeface="Courier New" panose="02070309020205020404" pitchFamily="49" charset="0"/>
                <a:sym typeface="+mn-ea"/>
              </a:rPr>
              <a:t>=</a:t>
            </a:r>
            <a:endParaRPr lang="en-US" altLang="zh-CN" sz="4800" b="1" kern="100" dirty="0">
              <a:effectLst/>
              <a:latin typeface="黑体" panose="02010609060101010101" charset="-122"/>
              <a:ea typeface="黑体" panose="02010609060101010101" charset="-122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103016" y="4582117"/>
            <a:ext cx="1573530" cy="790469"/>
            <a:chOff x="142" y="6975"/>
            <a:chExt cx="1056" cy="1056"/>
          </a:xfrm>
        </p:grpSpPr>
        <p:sp>
          <p:nvSpPr>
            <p:cNvPr id="9" name="Oval 3"/>
            <p:cNvSpPr/>
            <p:nvPr/>
          </p:nvSpPr>
          <p:spPr>
            <a:xfrm>
              <a:off x="142" y="6975"/>
              <a:ext cx="1056" cy="1056"/>
            </a:xfrm>
            <a:prstGeom prst="ellipse">
              <a:avLst/>
            </a:prstGeom>
            <a:noFill/>
            <a:ln w="57150" cap="flat" cmpd="thinThick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 Box 4"/>
            <p:cNvSpPr txBox="1"/>
            <p:nvPr/>
          </p:nvSpPr>
          <p:spPr>
            <a:xfrm>
              <a:off x="248" y="7120"/>
              <a:ext cx="816" cy="862"/>
            </a:xfrm>
            <a:prstGeom prst="rect">
              <a:avLst/>
            </a:prstGeom>
            <a:solidFill>
              <a:srgbClr val="FFF2CC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dirty="0">
                  <a:latin typeface="Times New Roman" panose="02020603050405020304" pitchFamily="18" charset="0"/>
                  <a:ea typeface="黑体" panose="02010609060101010101" charset="-122"/>
                </a:rPr>
                <a:t>情思</a:t>
              </a:r>
              <a:endParaRPr lang="zh-CN" altLang="en-US" sz="3600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598920" y="4690745"/>
            <a:ext cx="5060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X</a:t>
            </a:r>
            <a:endParaRPr lang="en-US" altLang="zh-CN" sz="40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12" name="Group 6"/>
          <p:cNvGrpSpPr/>
          <p:nvPr/>
        </p:nvGrpSpPr>
        <p:grpSpPr>
          <a:xfrm>
            <a:off x="2910840" y="5661660"/>
            <a:ext cx="1469390" cy="895879"/>
            <a:chOff x="3744" y="336"/>
            <a:chExt cx="1056" cy="1288"/>
          </a:xfrm>
        </p:grpSpPr>
        <p:sp>
          <p:nvSpPr>
            <p:cNvPr id="13" name="Oval 7"/>
            <p:cNvSpPr/>
            <p:nvPr/>
          </p:nvSpPr>
          <p:spPr>
            <a:xfrm>
              <a:off x="3744" y="336"/>
              <a:ext cx="1056" cy="1288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 w="57150" cap="flat" cmpd="thinThick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Text Box 8"/>
            <p:cNvSpPr txBox="1"/>
            <p:nvPr/>
          </p:nvSpPr>
          <p:spPr>
            <a:xfrm>
              <a:off x="3888" y="624"/>
              <a:ext cx="816" cy="839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意境</a:t>
              </a:r>
              <a:endPara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441825" y="5766435"/>
            <a:ext cx="49022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 b="1" kern="100" dirty="0">
                <a:effectLst/>
                <a:latin typeface="黑体" panose="02010609060101010101" charset="-122"/>
                <a:ea typeface="黑体" panose="02010609060101010101" charset="-122"/>
                <a:cs typeface="Courier New" panose="02070309020205020404" pitchFamily="49" charset="0"/>
                <a:sym typeface="+mn-ea"/>
              </a:rPr>
              <a:t>=</a:t>
            </a:r>
            <a:endParaRPr lang="en-US" altLang="zh-CN" sz="4800" b="1" kern="100" dirty="0">
              <a:effectLst/>
              <a:latin typeface="黑体" panose="02010609060101010101" charset="-122"/>
              <a:ea typeface="黑体" panose="02010609060101010101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7" name="Oval 7"/>
          <p:cNvSpPr/>
          <p:nvPr/>
        </p:nvSpPr>
        <p:spPr>
          <a:xfrm>
            <a:off x="5066665" y="5733415"/>
            <a:ext cx="1469390" cy="895879"/>
          </a:xfrm>
          <a:prstGeom prst="ellipse">
            <a:avLst/>
          </a:prstGeom>
          <a:solidFill>
            <a:schemeClr val="hlink">
              <a:alpha val="50195"/>
            </a:schemeClr>
          </a:solidFill>
          <a:ln w="57150" cap="flat" cmpd="thinThick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 Box 8"/>
          <p:cNvSpPr txBox="1"/>
          <p:nvPr/>
        </p:nvSpPr>
        <p:spPr>
          <a:xfrm>
            <a:off x="5267036" y="5933736"/>
            <a:ext cx="1135438" cy="583574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</a:rPr>
              <a:t>意象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19" name="Oval 3"/>
          <p:cNvSpPr/>
          <p:nvPr/>
        </p:nvSpPr>
        <p:spPr>
          <a:xfrm>
            <a:off x="7160801" y="5722577"/>
            <a:ext cx="1573530" cy="790469"/>
          </a:xfrm>
          <a:prstGeom prst="ellipse">
            <a:avLst/>
          </a:prstGeom>
          <a:noFill/>
          <a:ln w="57150" cap="flat" cmpd="thinThick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20" name="Text Box 4"/>
          <p:cNvSpPr txBox="1"/>
          <p:nvPr/>
        </p:nvSpPr>
        <p:spPr>
          <a:xfrm>
            <a:off x="7318750" y="5831117"/>
            <a:ext cx="1215910" cy="645250"/>
          </a:xfrm>
          <a:prstGeom prst="rect">
            <a:avLst/>
          </a:prstGeom>
          <a:gradFill>
            <a:gsLst>
              <a:gs pos="8300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charset="-122"/>
              </a:rPr>
              <a:t>氛围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98285" y="5861685"/>
            <a:ext cx="43942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 b="1" kern="100" dirty="0">
                <a:effectLst/>
                <a:latin typeface="黑体" panose="02010609060101010101" charset="-122"/>
                <a:ea typeface="黑体" panose="02010609060101010101" charset="-122"/>
                <a:cs typeface="Courier New" panose="02070309020205020404" pitchFamily="49" charset="0"/>
                <a:sym typeface="+mn-ea"/>
              </a:rPr>
              <a:t>+</a:t>
            </a:r>
            <a:endParaRPr lang="en-US" altLang="zh-CN" sz="4000" b="1" kern="100" dirty="0">
              <a:effectLst/>
              <a:latin typeface="黑体" panose="02010609060101010101" charset="-122"/>
              <a:ea typeface="黑体" panose="02010609060101010101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8" grpId="0" animBg="1"/>
      <p:bldP spid="17" grpId="0" animBg="1"/>
      <p:bldP spid="21" grpId="0"/>
      <p:bldP spid="20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9206" y="64468"/>
            <a:ext cx="11412000" cy="13415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请指出杜甫《登高》首联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风急天高猿啸哀，渚清沙白鸟飞回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所用的意象。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206" y="1373016"/>
            <a:ext cx="11412000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急风、高天、哀猿、清渚、白沙、飞回之鸟。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9206" y="2105075"/>
            <a:ext cx="11412000" cy="13415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试比较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星垂平野阔，月涌大江流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与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今宵酒醒何处？杨柳岸，晓风残月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在意境上的不同。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206" y="3420269"/>
            <a:ext cx="11412000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前者意境属</a:t>
            </a:r>
            <a:r>
              <a:rPr lang="zh-CN" altLang="zh-CN" sz="28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豪放类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雄浑开阔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借助</a:t>
            </a:r>
            <a:r>
              <a:rPr lang="en-US" altLang="zh-CN" sz="2800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平野</a:t>
            </a:r>
            <a:r>
              <a:rPr lang="en-US" altLang="zh-CN" sz="2800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大江</a:t>
            </a:r>
            <a:r>
              <a:rPr lang="en-US" altLang="zh-CN" sz="2800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阔大意象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营造出一种雄浑开阔的意境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借以表达诗人的渺小与孤独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后者意境属</a:t>
            </a:r>
            <a:r>
              <a:rPr lang="zh-CN" altLang="zh-CN" sz="28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婉约类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凄清冷寂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。早上醒来，不见情人，但见杨柳稀疏，晓风习习，残月斜照，整个</a:t>
            </a:r>
            <a:r>
              <a:rPr lang="zh-CN" altLang="zh-CN" sz="28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画面显得孤独冷清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表达了词人与情人分别后的凄凉伤感之情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09067"/>
            <a:ext cx="1601143" cy="492443"/>
            <a:chOff x="378701" y="434033"/>
            <a:chExt cx="1601143" cy="492443"/>
          </a:xfrm>
        </p:grpSpPr>
        <p:grpSp>
          <p:nvGrpSpPr>
            <p:cNvPr id="7" name="组合 6"/>
            <p:cNvGrpSpPr/>
            <p:nvPr/>
          </p:nvGrpSpPr>
          <p:grpSpPr>
            <a:xfrm>
              <a:off x="378701" y="434276"/>
              <a:ext cx="1601143" cy="486905"/>
              <a:chOff x="5314664" y="989457"/>
              <a:chExt cx="3349431" cy="93711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314664" y="989457"/>
                <a:ext cx="511631" cy="937112"/>
                <a:chOff x="5314664" y="989457"/>
                <a:chExt cx="511631" cy="937112"/>
              </a:xfrm>
            </p:grpSpPr>
            <p:sp>
              <p:nvSpPr>
                <p:cNvPr id="11" name="矩形 1"/>
                <p:cNvSpPr/>
                <p:nvPr/>
              </p:nvSpPr>
              <p:spPr>
                <a:xfrm>
                  <a:off x="5314664" y="1008035"/>
                  <a:ext cx="422523" cy="918534"/>
                </a:xfrm>
                <a:custGeom>
                  <a:avLst/>
                  <a:gdLst>
                    <a:gd name="connsiteX0" fmla="*/ 0 w 432048"/>
                    <a:gd name="connsiteY0" fmla="*/ 0 h 864096"/>
                    <a:gd name="connsiteX1" fmla="*/ 432048 w 432048"/>
                    <a:gd name="connsiteY1" fmla="*/ 0 h 864096"/>
                    <a:gd name="connsiteX2" fmla="*/ 432048 w 432048"/>
                    <a:gd name="connsiteY2" fmla="*/ 864096 h 864096"/>
                    <a:gd name="connsiteX3" fmla="*/ 0 w 432048"/>
                    <a:gd name="connsiteY3" fmla="*/ 864096 h 864096"/>
                    <a:gd name="connsiteX4" fmla="*/ 0 w 432048"/>
                    <a:gd name="connsiteY4" fmla="*/ 0 h 864096"/>
                    <a:gd name="connsiteX0-1" fmla="*/ 0 w 441573"/>
                    <a:gd name="connsiteY0-2" fmla="*/ 0 h 921246"/>
                    <a:gd name="connsiteX1-3" fmla="*/ 441573 w 441573"/>
                    <a:gd name="connsiteY1-4" fmla="*/ 57150 h 921246"/>
                    <a:gd name="connsiteX2-5" fmla="*/ 441573 w 441573"/>
                    <a:gd name="connsiteY2-6" fmla="*/ 921246 h 921246"/>
                    <a:gd name="connsiteX3-7" fmla="*/ 9525 w 441573"/>
                    <a:gd name="connsiteY3-8" fmla="*/ 921246 h 921246"/>
                    <a:gd name="connsiteX4-9" fmla="*/ 0 w 441573"/>
                    <a:gd name="connsiteY4-10" fmla="*/ 0 h 921246"/>
                    <a:gd name="connsiteX0-11" fmla="*/ 0 w 441573"/>
                    <a:gd name="connsiteY0-12" fmla="*/ 0 h 921246"/>
                    <a:gd name="connsiteX1-13" fmla="*/ 441573 w 441573"/>
                    <a:gd name="connsiteY1-14" fmla="*/ 57150 h 921246"/>
                    <a:gd name="connsiteX2-15" fmla="*/ 441573 w 441573"/>
                    <a:gd name="connsiteY2-16" fmla="*/ 921246 h 921246"/>
                    <a:gd name="connsiteX3-17" fmla="*/ 19050 w 441573"/>
                    <a:gd name="connsiteY3-18" fmla="*/ 864096 h 921246"/>
                    <a:gd name="connsiteX4-19" fmla="*/ 0 w 441573"/>
                    <a:gd name="connsiteY4-20" fmla="*/ 0 h 921246"/>
                    <a:gd name="connsiteX0-21" fmla="*/ 0 w 441573"/>
                    <a:gd name="connsiteY0-22" fmla="*/ 0 h 921246"/>
                    <a:gd name="connsiteX1-23" fmla="*/ 441573 w 441573"/>
                    <a:gd name="connsiteY1-24" fmla="*/ 57150 h 921246"/>
                    <a:gd name="connsiteX2-25" fmla="*/ 441573 w 441573"/>
                    <a:gd name="connsiteY2-26" fmla="*/ 921246 h 921246"/>
                    <a:gd name="connsiteX3-27" fmla="*/ 19050 w 441573"/>
                    <a:gd name="connsiteY3-28" fmla="*/ 864096 h 921246"/>
                    <a:gd name="connsiteX4-29" fmla="*/ 0 w 441573"/>
                    <a:gd name="connsiteY4-30" fmla="*/ 0 h 921246"/>
                    <a:gd name="connsiteX0-31" fmla="*/ 0 w 441573"/>
                    <a:gd name="connsiteY0-32" fmla="*/ 0 h 921246"/>
                    <a:gd name="connsiteX1-33" fmla="*/ 441573 w 441573"/>
                    <a:gd name="connsiteY1-34" fmla="*/ 57150 h 921246"/>
                    <a:gd name="connsiteX2-35" fmla="*/ 441573 w 441573"/>
                    <a:gd name="connsiteY2-36" fmla="*/ 921246 h 921246"/>
                    <a:gd name="connsiteX3-37" fmla="*/ 19050 w 441573"/>
                    <a:gd name="connsiteY3-38" fmla="*/ 864096 h 921246"/>
                    <a:gd name="connsiteX4-39" fmla="*/ 0 w 441573"/>
                    <a:gd name="connsiteY4-40" fmla="*/ 0 h 921246"/>
                    <a:gd name="connsiteX0-41" fmla="*/ 0 w 441573"/>
                    <a:gd name="connsiteY0-42" fmla="*/ 0 h 921246"/>
                    <a:gd name="connsiteX1-43" fmla="*/ 441573 w 441573"/>
                    <a:gd name="connsiteY1-44" fmla="*/ 57150 h 921246"/>
                    <a:gd name="connsiteX2-45" fmla="*/ 441573 w 441573"/>
                    <a:gd name="connsiteY2-46" fmla="*/ 921246 h 921246"/>
                    <a:gd name="connsiteX3-47" fmla="*/ 19050 w 441573"/>
                    <a:gd name="connsiteY3-48" fmla="*/ 864096 h 921246"/>
                    <a:gd name="connsiteX4-49" fmla="*/ 0 w 441573"/>
                    <a:gd name="connsiteY4-50" fmla="*/ 0 h 921246"/>
                    <a:gd name="connsiteX0-51" fmla="*/ 0 w 441573"/>
                    <a:gd name="connsiteY0-52" fmla="*/ 0 h 921246"/>
                    <a:gd name="connsiteX1-53" fmla="*/ 225575 w 441573"/>
                    <a:gd name="connsiteY1-54" fmla="*/ 22795 h 921246"/>
                    <a:gd name="connsiteX2-55" fmla="*/ 441573 w 441573"/>
                    <a:gd name="connsiteY2-56" fmla="*/ 57150 h 921246"/>
                    <a:gd name="connsiteX3-57" fmla="*/ 441573 w 441573"/>
                    <a:gd name="connsiteY3-58" fmla="*/ 921246 h 921246"/>
                    <a:gd name="connsiteX4-59" fmla="*/ 19050 w 441573"/>
                    <a:gd name="connsiteY4-60" fmla="*/ 864096 h 921246"/>
                    <a:gd name="connsiteX5" fmla="*/ 0 w 441573"/>
                    <a:gd name="connsiteY5" fmla="*/ 0 h 921246"/>
                    <a:gd name="connsiteX0-61" fmla="*/ 0 w 441573"/>
                    <a:gd name="connsiteY0-62" fmla="*/ 5780 h 927026"/>
                    <a:gd name="connsiteX1-63" fmla="*/ 235100 w 441573"/>
                    <a:gd name="connsiteY1-64" fmla="*/ 0 h 927026"/>
                    <a:gd name="connsiteX2-65" fmla="*/ 441573 w 441573"/>
                    <a:gd name="connsiteY2-66" fmla="*/ 62930 h 927026"/>
                    <a:gd name="connsiteX3-67" fmla="*/ 441573 w 441573"/>
                    <a:gd name="connsiteY3-68" fmla="*/ 927026 h 927026"/>
                    <a:gd name="connsiteX4-69" fmla="*/ 19050 w 441573"/>
                    <a:gd name="connsiteY4-70" fmla="*/ 869876 h 927026"/>
                    <a:gd name="connsiteX5-71" fmla="*/ 0 w 441573"/>
                    <a:gd name="connsiteY5-72" fmla="*/ 5780 h 927026"/>
                    <a:gd name="connsiteX0-73" fmla="*/ 0 w 432048"/>
                    <a:gd name="connsiteY0-74" fmla="*/ 91505 h 927026"/>
                    <a:gd name="connsiteX1-75" fmla="*/ 225575 w 432048"/>
                    <a:gd name="connsiteY1-76" fmla="*/ 0 h 927026"/>
                    <a:gd name="connsiteX2-77" fmla="*/ 432048 w 432048"/>
                    <a:gd name="connsiteY2-78" fmla="*/ 62930 h 927026"/>
                    <a:gd name="connsiteX3-79" fmla="*/ 432048 w 432048"/>
                    <a:gd name="connsiteY3-80" fmla="*/ 927026 h 927026"/>
                    <a:gd name="connsiteX4-81" fmla="*/ 9525 w 432048"/>
                    <a:gd name="connsiteY4-82" fmla="*/ 869876 h 927026"/>
                    <a:gd name="connsiteX5-83" fmla="*/ 0 w 432048"/>
                    <a:gd name="connsiteY5-84" fmla="*/ 91505 h 927026"/>
                    <a:gd name="connsiteX0-85" fmla="*/ 0 w 432048"/>
                    <a:gd name="connsiteY0-86" fmla="*/ 91505 h 955601"/>
                    <a:gd name="connsiteX1-87" fmla="*/ 225575 w 432048"/>
                    <a:gd name="connsiteY1-88" fmla="*/ 0 h 955601"/>
                    <a:gd name="connsiteX2-89" fmla="*/ 432048 w 432048"/>
                    <a:gd name="connsiteY2-90" fmla="*/ 62930 h 955601"/>
                    <a:gd name="connsiteX3-91" fmla="*/ 432048 w 432048"/>
                    <a:gd name="connsiteY3-92" fmla="*/ 927026 h 955601"/>
                    <a:gd name="connsiteX4-93" fmla="*/ 28575 w 432048"/>
                    <a:gd name="connsiteY4-94" fmla="*/ 955601 h 955601"/>
                    <a:gd name="connsiteX5-95" fmla="*/ 0 w 432048"/>
                    <a:gd name="connsiteY5-96" fmla="*/ 91505 h 955601"/>
                    <a:gd name="connsiteX0-97" fmla="*/ 0 w 432048"/>
                    <a:gd name="connsiteY0-98" fmla="*/ 91505 h 955601"/>
                    <a:gd name="connsiteX1-99" fmla="*/ 225575 w 432048"/>
                    <a:gd name="connsiteY1-100" fmla="*/ 0 h 955601"/>
                    <a:gd name="connsiteX2-101" fmla="*/ 432048 w 432048"/>
                    <a:gd name="connsiteY2-102" fmla="*/ 62930 h 955601"/>
                    <a:gd name="connsiteX3-103" fmla="*/ 432048 w 432048"/>
                    <a:gd name="connsiteY3-104" fmla="*/ 927026 h 955601"/>
                    <a:gd name="connsiteX4-105" fmla="*/ 28575 w 432048"/>
                    <a:gd name="connsiteY4-106" fmla="*/ 955601 h 955601"/>
                    <a:gd name="connsiteX5-107" fmla="*/ 0 w 432048"/>
                    <a:gd name="connsiteY5-108" fmla="*/ 91505 h 955601"/>
                    <a:gd name="connsiteX0-109" fmla="*/ 0 w 432048"/>
                    <a:gd name="connsiteY0-110" fmla="*/ 148655 h 955601"/>
                    <a:gd name="connsiteX1-111" fmla="*/ 225575 w 432048"/>
                    <a:gd name="connsiteY1-112" fmla="*/ 0 h 955601"/>
                    <a:gd name="connsiteX2-113" fmla="*/ 432048 w 432048"/>
                    <a:gd name="connsiteY2-114" fmla="*/ 62930 h 955601"/>
                    <a:gd name="connsiteX3-115" fmla="*/ 432048 w 432048"/>
                    <a:gd name="connsiteY3-116" fmla="*/ 927026 h 955601"/>
                    <a:gd name="connsiteX4-117" fmla="*/ 28575 w 432048"/>
                    <a:gd name="connsiteY4-118" fmla="*/ 955601 h 955601"/>
                    <a:gd name="connsiteX5-119" fmla="*/ 0 w 432048"/>
                    <a:gd name="connsiteY5-120" fmla="*/ 148655 h 955601"/>
                    <a:gd name="connsiteX0-121" fmla="*/ 0 w 432048"/>
                    <a:gd name="connsiteY0-122" fmla="*/ 101030 h 907976"/>
                    <a:gd name="connsiteX1-123" fmla="*/ 254150 w 432048"/>
                    <a:gd name="connsiteY1-124" fmla="*/ 0 h 907976"/>
                    <a:gd name="connsiteX2-125" fmla="*/ 432048 w 432048"/>
                    <a:gd name="connsiteY2-126" fmla="*/ 15305 h 907976"/>
                    <a:gd name="connsiteX3-127" fmla="*/ 432048 w 432048"/>
                    <a:gd name="connsiteY3-128" fmla="*/ 879401 h 907976"/>
                    <a:gd name="connsiteX4-129" fmla="*/ 28575 w 432048"/>
                    <a:gd name="connsiteY4-130" fmla="*/ 907976 h 907976"/>
                    <a:gd name="connsiteX5-131" fmla="*/ 0 w 432048"/>
                    <a:gd name="connsiteY5-132" fmla="*/ 101030 h 907976"/>
                    <a:gd name="connsiteX0-133" fmla="*/ 0 w 422523"/>
                    <a:gd name="connsiteY0-134" fmla="*/ 101030 h 907976"/>
                    <a:gd name="connsiteX1-135" fmla="*/ 244625 w 422523"/>
                    <a:gd name="connsiteY1-136" fmla="*/ 0 h 907976"/>
                    <a:gd name="connsiteX2-137" fmla="*/ 422523 w 422523"/>
                    <a:gd name="connsiteY2-138" fmla="*/ 15305 h 907976"/>
                    <a:gd name="connsiteX3-139" fmla="*/ 422523 w 422523"/>
                    <a:gd name="connsiteY3-140" fmla="*/ 879401 h 907976"/>
                    <a:gd name="connsiteX4-141" fmla="*/ 19050 w 422523"/>
                    <a:gd name="connsiteY4-142" fmla="*/ 907976 h 907976"/>
                    <a:gd name="connsiteX5-143" fmla="*/ 0 w 422523"/>
                    <a:gd name="connsiteY5-144" fmla="*/ 101030 h 907976"/>
                    <a:gd name="connsiteX0-145" fmla="*/ 0 w 422523"/>
                    <a:gd name="connsiteY0-146" fmla="*/ 101030 h 955601"/>
                    <a:gd name="connsiteX1-147" fmla="*/ 244625 w 422523"/>
                    <a:gd name="connsiteY1-148" fmla="*/ 0 h 955601"/>
                    <a:gd name="connsiteX2-149" fmla="*/ 422523 w 422523"/>
                    <a:gd name="connsiteY2-150" fmla="*/ 15305 h 955601"/>
                    <a:gd name="connsiteX3-151" fmla="*/ 422523 w 422523"/>
                    <a:gd name="connsiteY3-152" fmla="*/ 879401 h 955601"/>
                    <a:gd name="connsiteX4-153" fmla="*/ 19050 w 422523"/>
                    <a:gd name="connsiteY4-154" fmla="*/ 955601 h 955601"/>
                    <a:gd name="connsiteX5-155" fmla="*/ 0 w 422523"/>
                    <a:gd name="connsiteY5-156" fmla="*/ 101030 h 955601"/>
                    <a:gd name="connsiteX0-157" fmla="*/ 0 w 422523"/>
                    <a:gd name="connsiteY0-158" fmla="*/ 101030 h 955601"/>
                    <a:gd name="connsiteX1-159" fmla="*/ 244625 w 422523"/>
                    <a:gd name="connsiteY1-160" fmla="*/ 0 h 955601"/>
                    <a:gd name="connsiteX2-161" fmla="*/ 422523 w 422523"/>
                    <a:gd name="connsiteY2-162" fmla="*/ 101030 h 955601"/>
                    <a:gd name="connsiteX3-163" fmla="*/ 422523 w 422523"/>
                    <a:gd name="connsiteY3-164" fmla="*/ 879401 h 955601"/>
                    <a:gd name="connsiteX4-165" fmla="*/ 19050 w 422523"/>
                    <a:gd name="connsiteY4-166" fmla="*/ 955601 h 955601"/>
                    <a:gd name="connsiteX5-167" fmla="*/ 0 w 422523"/>
                    <a:gd name="connsiteY5-168" fmla="*/ 101030 h 955601"/>
                    <a:gd name="connsiteX0-169" fmla="*/ 0 w 422523"/>
                    <a:gd name="connsiteY0-170" fmla="*/ 110555 h 965126"/>
                    <a:gd name="connsiteX1-171" fmla="*/ 263675 w 422523"/>
                    <a:gd name="connsiteY1-172" fmla="*/ 0 h 965126"/>
                    <a:gd name="connsiteX2-173" fmla="*/ 422523 w 422523"/>
                    <a:gd name="connsiteY2-174" fmla="*/ 110555 h 965126"/>
                    <a:gd name="connsiteX3-175" fmla="*/ 422523 w 422523"/>
                    <a:gd name="connsiteY3-176" fmla="*/ 888926 h 965126"/>
                    <a:gd name="connsiteX4-177" fmla="*/ 19050 w 422523"/>
                    <a:gd name="connsiteY4-178" fmla="*/ 965126 h 965126"/>
                    <a:gd name="connsiteX5-179" fmla="*/ 0 w 422523"/>
                    <a:gd name="connsiteY5-180" fmla="*/ 110555 h 965126"/>
                    <a:gd name="connsiteX0-181" fmla="*/ 0 w 422523"/>
                    <a:gd name="connsiteY0-182" fmla="*/ 110555 h 923837"/>
                    <a:gd name="connsiteX1-183" fmla="*/ 263675 w 422523"/>
                    <a:gd name="connsiteY1-184" fmla="*/ 0 h 923837"/>
                    <a:gd name="connsiteX2-185" fmla="*/ 422523 w 422523"/>
                    <a:gd name="connsiteY2-186" fmla="*/ 110555 h 923837"/>
                    <a:gd name="connsiteX3-187" fmla="*/ 422523 w 422523"/>
                    <a:gd name="connsiteY3-188" fmla="*/ 888926 h 923837"/>
                    <a:gd name="connsiteX4-189" fmla="*/ 24822 w 422523"/>
                    <a:gd name="connsiteY4-190" fmla="*/ 923837 h 923837"/>
                    <a:gd name="connsiteX5-191" fmla="*/ 0 w 422523"/>
                    <a:gd name="connsiteY5-192" fmla="*/ 110555 h 923837"/>
                    <a:gd name="connsiteX0-193" fmla="*/ 0 w 422523"/>
                    <a:gd name="connsiteY0-194" fmla="*/ 110555 h 923837"/>
                    <a:gd name="connsiteX1-195" fmla="*/ 263675 w 422523"/>
                    <a:gd name="connsiteY1-196" fmla="*/ 0 h 923837"/>
                    <a:gd name="connsiteX2-197" fmla="*/ 422523 w 422523"/>
                    <a:gd name="connsiteY2-198" fmla="*/ 110555 h 923837"/>
                    <a:gd name="connsiteX3-199" fmla="*/ 422523 w 422523"/>
                    <a:gd name="connsiteY3-200" fmla="*/ 888926 h 923837"/>
                    <a:gd name="connsiteX4-201" fmla="*/ 24822 w 422523"/>
                    <a:gd name="connsiteY4-202" fmla="*/ 923837 h 923837"/>
                    <a:gd name="connsiteX5-203" fmla="*/ 0 w 422523"/>
                    <a:gd name="connsiteY5-204" fmla="*/ 110555 h 923837"/>
                    <a:gd name="connsiteX0-205" fmla="*/ 0 w 422523"/>
                    <a:gd name="connsiteY0-206" fmla="*/ 110555 h 923837"/>
                    <a:gd name="connsiteX1-207" fmla="*/ 263675 w 422523"/>
                    <a:gd name="connsiteY1-208" fmla="*/ 0 h 923837"/>
                    <a:gd name="connsiteX2-209" fmla="*/ 422523 w 422523"/>
                    <a:gd name="connsiteY2-210" fmla="*/ 110555 h 923837"/>
                    <a:gd name="connsiteX3-211" fmla="*/ 422523 w 422523"/>
                    <a:gd name="connsiteY3-212" fmla="*/ 888926 h 923837"/>
                    <a:gd name="connsiteX4-213" fmla="*/ 24822 w 422523"/>
                    <a:gd name="connsiteY4-214" fmla="*/ 923837 h 923837"/>
                    <a:gd name="connsiteX5-215" fmla="*/ 0 w 422523"/>
                    <a:gd name="connsiteY5-216" fmla="*/ 110555 h 9238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422523" h="923837">
                      <a:moveTo>
                        <a:pt x="0" y="110555"/>
                      </a:moveTo>
                      <a:lnTo>
                        <a:pt x="263675" y="0"/>
                      </a:lnTo>
                      <a:lnTo>
                        <a:pt x="422523" y="110555"/>
                      </a:lnTo>
                      <a:lnTo>
                        <a:pt x="422523" y="888926"/>
                      </a:lnTo>
                      <a:cubicBezTo>
                        <a:pt x="281682" y="869876"/>
                        <a:pt x="226278" y="879397"/>
                        <a:pt x="24822" y="923837"/>
                      </a:cubicBezTo>
                      <a:lnTo>
                        <a:pt x="0" y="11055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"/>
                <p:cNvSpPr/>
                <p:nvPr/>
              </p:nvSpPr>
              <p:spPr>
                <a:xfrm>
                  <a:off x="5384721" y="989457"/>
                  <a:ext cx="441574" cy="928174"/>
                </a:xfrm>
                <a:custGeom>
                  <a:avLst/>
                  <a:gdLst>
                    <a:gd name="connsiteX0" fmla="*/ 0 w 432048"/>
                    <a:gd name="connsiteY0" fmla="*/ 0 h 864096"/>
                    <a:gd name="connsiteX1" fmla="*/ 432048 w 432048"/>
                    <a:gd name="connsiteY1" fmla="*/ 0 h 864096"/>
                    <a:gd name="connsiteX2" fmla="*/ 432048 w 432048"/>
                    <a:gd name="connsiteY2" fmla="*/ 864096 h 864096"/>
                    <a:gd name="connsiteX3" fmla="*/ 0 w 432048"/>
                    <a:gd name="connsiteY3" fmla="*/ 864096 h 864096"/>
                    <a:gd name="connsiteX4" fmla="*/ 0 w 432048"/>
                    <a:gd name="connsiteY4" fmla="*/ 0 h 864096"/>
                    <a:gd name="connsiteX0-1" fmla="*/ 0 w 441573"/>
                    <a:gd name="connsiteY0-2" fmla="*/ 0 h 921246"/>
                    <a:gd name="connsiteX1-3" fmla="*/ 441573 w 441573"/>
                    <a:gd name="connsiteY1-4" fmla="*/ 57150 h 921246"/>
                    <a:gd name="connsiteX2-5" fmla="*/ 441573 w 441573"/>
                    <a:gd name="connsiteY2-6" fmla="*/ 921246 h 921246"/>
                    <a:gd name="connsiteX3-7" fmla="*/ 9525 w 441573"/>
                    <a:gd name="connsiteY3-8" fmla="*/ 921246 h 921246"/>
                    <a:gd name="connsiteX4-9" fmla="*/ 0 w 441573"/>
                    <a:gd name="connsiteY4-10" fmla="*/ 0 h 921246"/>
                    <a:gd name="connsiteX0-11" fmla="*/ 0 w 441573"/>
                    <a:gd name="connsiteY0-12" fmla="*/ 0 h 921246"/>
                    <a:gd name="connsiteX1-13" fmla="*/ 441573 w 441573"/>
                    <a:gd name="connsiteY1-14" fmla="*/ 57150 h 921246"/>
                    <a:gd name="connsiteX2-15" fmla="*/ 441573 w 441573"/>
                    <a:gd name="connsiteY2-16" fmla="*/ 921246 h 921246"/>
                    <a:gd name="connsiteX3-17" fmla="*/ 19050 w 441573"/>
                    <a:gd name="connsiteY3-18" fmla="*/ 864096 h 921246"/>
                    <a:gd name="connsiteX4-19" fmla="*/ 0 w 441573"/>
                    <a:gd name="connsiteY4-20" fmla="*/ 0 h 921246"/>
                    <a:gd name="connsiteX0-21" fmla="*/ 0 w 441573"/>
                    <a:gd name="connsiteY0-22" fmla="*/ 0 h 921246"/>
                    <a:gd name="connsiteX1-23" fmla="*/ 441573 w 441573"/>
                    <a:gd name="connsiteY1-24" fmla="*/ 57150 h 921246"/>
                    <a:gd name="connsiteX2-25" fmla="*/ 441573 w 441573"/>
                    <a:gd name="connsiteY2-26" fmla="*/ 921246 h 921246"/>
                    <a:gd name="connsiteX3-27" fmla="*/ 19050 w 441573"/>
                    <a:gd name="connsiteY3-28" fmla="*/ 864096 h 921246"/>
                    <a:gd name="connsiteX4-29" fmla="*/ 0 w 441573"/>
                    <a:gd name="connsiteY4-30" fmla="*/ 0 h 921246"/>
                    <a:gd name="connsiteX0-31" fmla="*/ 0 w 441573"/>
                    <a:gd name="connsiteY0-32" fmla="*/ 0 h 921246"/>
                    <a:gd name="connsiteX1-33" fmla="*/ 441573 w 441573"/>
                    <a:gd name="connsiteY1-34" fmla="*/ 57150 h 921246"/>
                    <a:gd name="connsiteX2-35" fmla="*/ 441573 w 441573"/>
                    <a:gd name="connsiteY2-36" fmla="*/ 921246 h 921246"/>
                    <a:gd name="connsiteX3-37" fmla="*/ 19050 w 441573"/>
                    <a:gd name="connsiteY3-38" fmla="*/ 864096 h 921246"/>
                    <a:gd name="connsiteX4-39" fmla="*/ 0 w 441573"/>
                    <a:gd name="connsiteY4-40" fmla="*/ 0 h 921246"/>
                    <a:gd name="connsiteX0-41" fmla="*/ 0 w 441573"/>
                    <a:gd name="connsiteY0-42" fmla="*/ 0 h 921246"/>
                    <a:gd name="connsiteX1-43" fmla="*/ 441573 w 441573"/>
                    <a:gd name="connsiteY1-44" fmla="*/ 57150 h 921246"/>
                    <a:gd name="connsiteX2-45" fmla="*/ 441573 w 441573"/>
                    <a:gd name="connsiteY2-46" fmla="*/ 921246 h 921246"/>
                    <a:gd name="connsiteX3-47" fmla="*/ 19050 w 441573"/>
                    <a:gd name="connsiteY3-48" fmla="*/ 864096 h 921246"/>
                    <a:gd name="connsiteX4-49" fmla="*/ 0 w 441573"/>
                    <a:gd name="connsiteY4-50" fmla="*/ 0 h 921246"/>
                    <a:gd name="connsiteX0-51" fmla="*/ 0 w 441573"/>
                    <a:gd name="connsiteY0-52" fmla="*/ 0 h 921246"/>
                    <a:gd name="connsiteX1-53" fmla="*/ 225575 w 441573"/>
                    <a:gd name="connsiteY1-54" fmla="*/ 22795 h 921246"/>
                    <a:gd name="connsiteX2-55" fmla="*/ 441573 w 441573"/>
                    <a:gd name="connsiteY2-56" fmla="*/ 57150 h 921246"/>
                    <a:gd name="connsiteX3-57" fmla="*/ 441573 w 441573"/>
                    <a:gd name="connsiteY3-58" fmla="*/ 921246 h 921246"/>
                    <a:gd name="connsiteX4-59" fmla="*/ 19050 w 441573"/>
                    <a:gd name="connsiteY4-60" fmla="*/ 864096 h 921246"/>
                    <a:gd name="connsiteX5" fmla="*/ 0 w 441573"/>
                    <a:gd name="connsiteY5" fmla="*/ 0 h 921246"/>
                    <a:gd name="connsiteX0-61" fmla="*/ 0 w 441573"/>
                    <a:gd name="connsiteY0-62" fmla="*/ 5780 h 927026"/>
                    <a:gd name="connsiteX1-63" fmla="*/ 235100 w 441573"/>
                    <a:gd name="connsiteY1-64" fmla="*/ 0 h 927026"/>
                    <a:gd name="connsiteX2-65" fmla="*/ 441573 w 441573"/>
                    <a:gd name="connsiteY2-66" fmla="*/ 62930 h 927026"/>
                    <a:gd name="connsiteX3-67" fmla="*/ 441573 w 441573"/>
                    <a:gd name="connsiteY3-68" fmla="*/ 927026 h 927026"/>
                    <a:gd name="connsiteX4-69" fmla="*/ 19050 w 441573"/>
                    <a:gd name="connsiteY4-70" fmla="*/ 869876 h 927026"/>
                    <a:gd name="connsiteX5-71" fmla="*/ 0 w 441573"/>
                    <a:gd name="connsiteY5-72" fmla="*/ 5780 h 927026"/>
                    <a:gd name="connsiteX0-73" fmla="*/ 0 w 441573"/>
                    <a:gd name="connsiteY0-74" fmla="*/ 0 h 921246"/>
                    <a:gd name="connsiteX1-75" fmla="*/ 441573 w 441573"/>
                    <a:gd name="connsiteY1-76" fmla="*/ 57150 h 921246"/>
                    <a:gd name="connsiteX2-77" fmla="*/ 441573 w 441573"/>
                    <a:gd name="connsiteY2-78" fmla="*/ 921246 h 921246"/>
                    <a:gd name="connsiteX3-79" fmla="*/ 19050 w 441573"/>
                    <a:gd name="connsiteY3-80" fmla="*/ 864096 h 921246"/>
                    <a:gd name="connsiteX4-81" fmla="*/ 0 w 441573"/>
                    <a:gd name="connsiteY4-82" fmla="*/ 0 h 921246"/>
                    <a:gd name="connsiteX0-83" fmla="*/ 0 w 441573"/>
                    <a:gd name="connsiteY0-84" fmla="*/ 591 h 921837"/>
                    <a:gd name="connsiteX1-85" fmla="*/ 441573 w 441573"/>
                    <a:gd name="connsiteY1-86" fmla="*/ 57741 h 921837"/>
                    <a:gd name="connsiteX2-87" fmla="*/ 441573 w 441573"/>
                    <a:gd name="connsiteY2-88" fmla="*/ 921837 h 921837"/>
                    <a:gd name="connsiteX3-89" fmla="*/ 19050 w 441573"/>
                    <a:gd name="connsiteY3-90" fmla="*/ 864687 h 921837"/>
                    <a:gd name="connsiteX4-91" fmla="*/ 0 w 441573"/>
                    <a:gd name="connsiteY4-92" fmla="*/ 591 h 921837"/>
                    <a:gd name="connsiteX0-93" fmla="*/ 0 w 441573"/>
                    <a:gd name="connsiteY0-94" fmla="*/ 0 h 921246"/>
                    <a:gd name="connsiteX1-95" fmla="*/ 441573 w 441573"/>
                    <a:gd name="connsiteY1-96" fmla="*/ 57150 h 921246"/>
                    <a:gd name="connsiteX2-97" fmla="*/ 441573 w 441573"/>
                    <a:gd name="connsiteY2-98" fmla="*/ 921246 h 921246"/>
                    <a:gd name="connsiteX3-99" fmla="*/ 19050 w 441573"/>
                    <a:gd name="connsiteY3-100" fmla="*/ 864096 h 921246"/>
                    <a:gd name="connsiteX4-101" fmla="*/ 0 w 441573"/>
                    <a:gd name="connsiteY4-102" fmla="*/ 0 h 921246"/>
                    <a:gd name="connsiteX0-103" fmla="*/ 0 w 441573"/>
                    <a:gd name="connsiteY0-104" fmla="*/ 0 h 921246"/>
                    <a:gd name="connsiteX1-105" fmla="*/ 441573 w 441573"/>
                    <a:gd name="connsiteY1-106" fmla="*/ 57150 h 921246"/>
                    <a:gd name="connsiteX2-107" fmla="*/ 441573 w 441573"/>
                    <a:gd name="connsiteY2-108" fmla="*/ 921246 h 921246"/>
                    <a:gd name="connsiteX3-109" fmla="*/ 19050 w 441573"/>
                    <a:gd name="connsiteY3-110" fmla="*/ 864096 h 921246"/>
                    <a:gd name="connsiteX4-111" fmla="*/ 0 w 441573"/>
                    <a:gd name="connsiteY4-112" fmla="*/ 0 h 921246"/>
                    <a:gd name="connsiteX0-113" fmla="*/ 0 w 441573"/>
                    <a:gd name="connsiteY0-114" fmla="*/ 0 h 921246"/>
                    <a:gd name="connsiteX1-115" fmla="*/ 441573 w 441573"/>
                    <a:gd name="connsiteY1-116" fmla="*/ 57150 h 921246"/>
                    <a:gd name="connsiteX2-117" fmla="*/ 441573 w 441573"/>
                    <a:gd name="connsiteY2-118" fmla="*/ 921246 h 921246"/>
                    <a:gd name="connsiteX3-119" fmla="*/ 19050 w 441573"/>
                    <a:gd name="connsiteY3-120" fmla="*/ 864096 h 921246"/>
                    <a:gd name="connsiteX4-121" fmla="*/ 0 w 441573"/>
                    <a:gd name="connsiteY4-122" fmla="*/ 0 h 921246"/>
                    <a:gd name="connsiteX0-123" fmla="*/ 0 w 441573"/>
                    <a:gd name="connsiteY0-124" fmla="*/ 4774 h 926020"/>
                    <a:gd name="connsiteX1-125" fmla="*/ 441573 w 441573"/>
                    <a:gd name="connsiteY1-126" fmla="*/ 61924 h 926020"/>
                    <a:gd name="connsiteX2-127" fmla="*/ 441573 w 441573"/>
                    <a:gd name="connsiteY2-128" fmla="*/ 926020 h 926020"/>
                    <a:gd name="connsiteX3-129" fmla="*/ 19050 w 441573"/>
                    <a:gd name="connsiteY3-130" fmla="*/ 868870 h 926020"/>
                    <a:gd name="connsiteX4-131" fmla="*/ 0 w 441573"/>
                    <a:gd name="connsiteY4-132" fmla="*/ 4774 h 926020"/>
                    <a:gd name="connsiteX0-133" fmla="*/ 0 w 441573"/>
                    <a:gd name="connsiteY0-134" fmla="*/ 0 h 921246"/>
                    <a:gd name="connsiteX1-135" fmla="*/ 441573 w 441573"/>
                    <a:gd name="connsiteY1-136" fmla="*/ 57150 h 921246"/>
                    <a:gd name="connsiteX2-137" fmla="*/ 441573 w 441573"/>
                    <a:gd name="connsiteY2-138" fmla="*/ 921246 h 921246"/>
                    <a:gd name="connsiteX3-139" fmla="*/ 19050 w 441573"/>
                    <a:gd name="connsiteY3-140" fmla="*/ 864096 h 921246"/>
                    <a:gd name="connsiteX4-141" fmla="*/ 0 w 441573"/>
                    <a:gd name="connsiteY4-142" fmla="*/ 0 h 921246"/>
                    <a:gd name="connsiteX0-143" fmla="*/ 0 w 441573"/>
                    <a:gd name="connsiteY0-144" fmla="*/ 9218 h 930464"/>
                    <a:gd name="connsiteX1-145" fmla="*/ 441573 w 441573"/>
                    <a:gd name="connsiteY1-146" fmla="*/ 66368 h 930464"/>
                    <a:gd name="connsiteX2-147" fmla="*/ 441573 w 441573"/>
                    <a:gd name="connsiteY2-148" fmla="*/ 930464 h 930464"/>
                    <a:gd name="connsiteX3-149" fmla="*/ 19050 w 441573"/>
                    <a:gd name="connsiteY3-150" fmla="*/ 873314 h 930464"/>
                    <a:gd name="connsiteX4-151" fmla="*/ 0 w 441573"/>
                    <a:gd name="connsiteY4-152" fmla="*/ 9218 h 930464"/>
                    <a:gd name="connsiteX0-153" fmla="*/ 0 w 441573"/>
                    <a:gd name="connsiteY0-154" fmla="*/ 3771 h 925017"/>
                    <a:gd name="connsiteX1-155" fmla="*/ 441573 w 441573"/>
                    <a:gd name="connsiteY1-156" fmla="*/ 60921 h 925017"/>
                    <a:gd name="connsiteX2-157" fmla="*/ 441573 w 441573"/>
                    <a:gd name="connsiteY2-158" fmla="*/ 925017 h 925017"/>
                    <a:gd name="connsiteX3-159" fmla="*/ 19050 w 441573"/>
                    <a:gd name="connsiteY3-160" fmla="*/ 867867 h 925017"/>
                    <a:gd name="connsiteX4-161" fmla="*/ 0 w 441573"/>
                    <a:gd name="connsiteY4-162" fmla="*/ 3771 h 925017"/>
                    <a:gd name="connsiteX0-163" fmla="*/ 0 w 441573"/>
                    <a:gd name="connsiteY0-164" fmla="*/ 6927 h 928173"/>
                    <a:gd name="connsiteX1-165" fmla="*/ 441573 w 441573"/>
                    <a:gd name="connsiteY1-166" fmla="*/ 64077 h 928173"/>
                    <a:gd name="connsiteX2-167" fmla="*/ 441573 w 441573"/>
                    <a:gd name="connsiteY2-168" fmla="*/ 928173 h 928173"/>
                    <a:gd name="connsiteX3-169" fmla="*/ 19050 w 441573"/>
                    <a:gd name="connsiteY3-170" fmla="*/ 871023 h 928173"/>
                    <a:gd name="connsiteX4-171" fmla="*/ 0 w 441573"/>
                    <a:gd name="connsiteY4-172" fmla="*/ 6927 h 928173"/>
                    <a:gd name="connsiteX0-173" fmla="*/ 0 w 441573"/>
                    <a:gd name="connsiteY0-174" fmla="*/ 6927 h 928173"/>
                    <a:gd name="connsiteX1-175" fmla="*/ 441573 w 441573"/>
                    <a:gd name="connsiteY1-176" fmla="*/ 64077 h 928173"/>
                    <a:gd name="connsiteX2-177" fmla="*/ 441573 w 441573"/>
                    <a:gd name="connsiteY2-178" fmla="*/ 928173 h 928173"/>
                    <a:gd name="connsiteX3-179" fmla="*/ 19050 w 441573"/>
                    <a:gd name="connsiteY3-180" fmla="*/ 871023 h 928173"/>
                    <a:gd name="connsiteX4-181" fmla="*/ 0 w 441573"/>
                    <a:gd name="connsiteY4-182" fmla="*/ 6927 h 92817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441573" h="928173">
                      <a:moveTo>
                        <a:pt x="0" y="6927"/>
                      </a:moveTo>
                      <a:cubicBezTo>
                        <a:pt x="430039" y="-21391"/>
                        <a:pt x="294382" y="45027"/>
                        <a:pt x="441573" y="64077"/>
                      </a:cubicBezTo>
                      <a:lnTo>
                        <a:pt x="441573" y="928173"/>
                      </a:lnTo>
                      <a:cubicBezTo>
                        <a:pt x="300732" y="909123"/>
                        <a:pt x="376362" y="845555"/>
                        <a:pt x="19050" y="871023"/>
                      </a:cubicBezTo>
                      <a:lnTo>
                        <a:pt x="0" y="6927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860060" y="1011194"/>
                <a:ext cx="2804035" cy="9064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714752" y="434033"/>
              <a:ext cx="118494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spcBef>
                  <a:spcPct val="0"/>
                </a:spcBef>
              </a:pP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微积累</a:t>
              </a:r>
              <a:endPara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" name="直接连接符 13"/>
          <p:cNvCxnSpPr>
            <a:stCxn id="10" idx="3"/>
          </p:cNvCxnSpPr>
          <p:nvPr/>
        </p:nvCxnSpPr>
        <p:spPr>
          <a:xfrm flipV="1">
            <a:off x="1601143" y="525091"/>
            <a:ext cx="10589270" cy="3099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9206" y="836938"/>
            <a:ext cx="11412000" cy="51987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古诗常见意象内涵</a:t>
            </a:r>
            <a:endParaRPr lang="zh-CN" altLang="zh-CN" sz="44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松梅竹菊寓高洁，借月托雁寄乡思。</a:t>
            </a:r>
            <a:endParaRPr lang="zh-CN" altLang="zh-CN" sz="44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杜鹃鹧鸪啼凄凄，梧桐叶落透悲意。</a:t>
            </a:r>
            <a:endParaRPr lang="zh-CN" altLang="zh-CN" sz="44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别时长亭柳依依，落花流水传愁绪。</a:t>
            </a:r>
            <a:endParaRPr lang="zh-CN" altLang="zh-CN" sz="44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乌鸦燕子系兴衰，草木仍在人事移。</a:t>
            </a:r>
            <a:endParaRPr lang="zh-CN" altLang="zh-CN" sz="4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7831</Words>
  <Application>WPS 演示</Application>
  <PresentationFormat>自定义</PresentationFormat>
  <Paragraphs>435</Paragraphs>
  <Slides>46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Times New Roman</vt:lpstr>
      <vt:lpstr>楷体</vt:lpstr>
      <vt:lpstr>华文黑体</vt:lpstr>
      <vt:lpstr>黑体</vt:lpstr>
      <vt:lpstr>方正中等线简体</vt:lpstr>
      <vt:lpstr>Courier New</vt:lpstr>
      <vt:lpstr>华文行楷</vt:lpstr>
      <vt:lpstr>楷体_GB2312</vt:lpstr>
      <vt:lpstr>Arial Unicode MS</vt:lpstr>
      <vt:lpstr>Calibri</vt:lpstr>
      <vt:lpstr>隶书</vt:lpstr>
      <vt:lpstr>IPAPANNEW</vt:lpstr>
      <vt:lpstr>仿宋_GB2312</vt:lpstr>
      <vt:lpstr>方正毡笔黑简体</vt:lpstr>
      <vt:lpstr>华文隶书</vt:lpstr>
      <vt:lpstr>华文中宋</vt:lpstr>
      <vt:lpstr>Arial Black</vt:lpstr>
      <vt:lpstr>NumberOnly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借助意象，体味情感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澈麻</cp:lastModifiedBy>
  <cp:revision>7273</cp:revision>
  <dcterms:created xsi:type="dcterms:W3CDTF">2014-11-27T01:03:00Z</dcterms:created>
  <dcterms:modified xsi:type="dcterms:W3CDTF">2022-01-26T07:38:47Z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AFDC7B5086B447778CCD66BA980CA3F9</vt:lpwstr>
  </property>
</Properties>
</file>