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5"/>
  </p:handoutMasterIdLst>
  <p:sldIdLst>
    <p:sldId id="1981" r:id="rId3"/>
    <p:sldId id="1982" r:id="rId4"/>
    <p:sldId id="1983" r:id="rId5"/>
    <p:sldId id="1760" r:id="rId6"/>
    <p:sldId id="1761" r:id="rId7"/>
    <p:sldId id="1689" r:id="rId8"/>
    <p:sldId id="1661" r:id="rId9"/>
    <p:sldId id="1846" r:id="rId10"/>
    <p:sldId id="1847" r:id="rId11"/>
    <p:sldId id="1807" r:id="rId12"/>
    <p:sldId id="1695" r:id="rId13"/>
    <p:sldId id="1848" r:id="rId14"/>
    <p:sldId id="1979" r:id="rId15"/>
    <p:sldId id="1980" r:id="rId16"/>
    <p:sldId id="1984" r:id="rId17"/>
    <p:sldId id="1985" r:id="rId18"/>
    <p:sldId id="2031" r:id="rId19"/>
    <p:sldId id="2029" r:id="rId21"/>
    <p:sldId id="2030" r:id="rId22"/>
    <p:sldId id="1561" r:id="rId23"/>
    <p:sldId id="1562" r:id="rId24"/>
  </p:sldIdLst>
  <p:sldSz cx="12190095" cy="6859270"/>
  <p:notesSz cx="6858000" cy="9144000"/>
  <p:custDataLst>
    <p:tags r:id="rId29"/>
  </p:custDataLst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08C"/>
    <a:srgbClr val="77933C"/>
    <a:srgbClr val="1E549D"/>
    <a:srgbClr val="FCD6B7"/>
    <a:srgbClr val="0000FF"/>
    <a:srgbClr val="000000"/>
    <a:srgbClr val="FDFDFD"/>
    <a:srgbClr val="FCFCFC"/>
    <a:srgbClr val="F4F4F3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18" autoAdjust="0"/>
  </p:normalViewPr>
  <p:slideViewPr>
    <p:cSldViewPr>
      <p:cViewPr varScale="1">
        <p:scale>
          <a:sx n="109" d="100"/>
          <a:sy n="109" d="100"/>
        </p:scale>
        <p:origin x="492" y="84"/>
      </p:cViewPr>
      <p:guideLst>
        <p:guide orient="horz" pos="2161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46043" y="0"/>
            <a:ext cx="914401" cy="621482"/>
            <a:chOff x="640911" y="3594847"/>
            <a:chExt cx="914401" cy="621482"/>
          </a:xfrm>
        </p:grpSpPr>
        <p:sp>
          <p:nvSpPr>
            <p:cNvPr id="9" name="矩形 8"/>
            <p:cNvSpPr/>
            <p:nvPr/>
          </p:nvSpPr>
          <p:spPr>
            <a:xfrm>
              <a:off x="640911" y="3594847"/>
              <a:ext cx="914401" cy="6214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8094" y="3765075"/>
              <a:ext cx="580034" cy="281025"/>
            </a:xfrm>
            <a:custGeom>
              <a:avLst/>
              <a:gdLst/>
              <a:ahLst/>
              <a:cxnLst/>
              <a:rect l="l" t="t" r="r" b="b"/>
              <a:pathLst>
                <a:path w="580034" h="281025">
                  <a:moveTo>
                    <a:pt x="196291" y="222809"/>
                  </a:moveTo>
                  <a:lnTo>
                    <a:pt x="223723" y="254813"/>
                  </a:lnTo>
                  <a:lnTo>
                    <a:pt x="223723" y="273101"/>
                  </a:lnTo>
                  <a:lnTo>
                    <a:pt x="195986" y="281025"/>
                  </a:lnTo>
                  <a:close/>
                  <a:moveTo>
                    <a:pt x="49073" y="192938"/>
                  </a:moveTo>
                  <a:lnTo>
                    <a:pt x="46329" y="205130"/>
                  </a:lnTo>
                  <a:cubicBezTo>
                    <a:pt x="41453" y="223012"/>
                    <a:pt x="35357" y="237947"/>
                    <a:pt x="28041" y="249936"/>
                  </a:cubicBezTo>
                  <a:cubicBezTo>
                    <a:pt x="20726" y="261925"/>
                    <a:pt x="13513" y="270459"/>
                    <a:pt x="6401" y="275539"/>
                  </a:cubicBezTo>
                  <a:lnTo>
                    <a:pt x="0" y="272186"/>
                  </a:lnTo>
                  <a:cubicBezTo>
                    <a:pt x="8941" y="249631"/>
                    <a:pt x="15646" y="225349"/>
                    <a:pt x="20117" y="199339"/>
                  </a:cubicBezTo>
                  <a:close/>
                  <a:moveTo>
                    <a:pt x="98145" y="185013"/>
                  </a:moveTo>
                  <a:lnTo>
                    <a:pt x="98145" y="230733"/>
                  </a:lnTo>
                  <a:lnTo>
                    <a:pt x="70104" y="238658"/>
                  </a:lnTo>
                  <a:lnTo>
                    <a:pt x="70409" y="191109"/>
                  </a:lnTo>
                  <a:close/>
                  <a:moveTo>
                    <a:pt x="65227" y="139293"/>
                  </a:moveTo>
                  <a:lnTo>
                    <a:pt x="58826" y="140208"/>
                  </a:lnTo>
                  <a:lnTo>
                    <a:pt x="58826" y="142646"/>
                  </a:lnTo>
                  <a:lnTo>
                    <a:pt x="54559" y="143865"/>
                  </a:lnTo>
                  <a:cubicBezTo>
                    <a:pt x="54153" y="151587"/>
                    <a:pt x="53746" y="157378"/>
                    <a:pt x="53340" y="161239"/>
                  </a:cubicBezTo>
                  <a:cubicBezTo>
                    <a:pt x="55575" y="161239"/>
                    <a:pt x="59537" y="161036"/>
                    <a:pt x="65227" y="160629"/>
                  </a:cubicBezTo>
                  <a:close/>
                  <a:moveTo>
                    <a:pt x="111252" y="135636"/>
                  </a:moveTo>
                  <a:lnTo>
                    <a:pt x="92964" y="136550"/>
                  </a:lnTo>
                  <a:lnTo>
                    <a:pt x="92964" y="158191"/>
                  </a:lnTo>
                  <a:cubicBezTo>
                    <a:pt x="101701" y="156769"/>
                    <a:pt x="107696" y="155753"/>
                    <a:pt x="110947" y="155143"/>
                  </a:cubicBezTo>
                  <a:cubicBezTo>
                    <a:pt x="111150" y="150673"/>
                    <a:pt x="111252" y="144170"/>
                    <a:pt x="111252" y="135636"/>
                  </a:cubicBezTo>
                  <a:close/>
                  <a:moveTo>
                    <a:pt x="65227" y="135331"/>
                  </a:moveTo>
                  <a:lnTo>
                    <a:pt x="59131" y="137160"/>
                  </a:lnTo>
                  <a:cubicBezTo>
                    <a:pt x="59131" y="138379"/>
                    <a:pt x="59029" y="139192"/>
                    <a:pt x="58826" y="139598"/>
                  </a:cubicBezTo>
                  <a:lnTo>
                    <a:pt x="65227" y="137769"/>
                  </a:lnTo>
                  <a:close/>
                  <a:moveTo>
                    <a:pt x="111252" y="121615"/>
                  </a:moveTo>
                  <a:lnTo>
                    <a:pt x="93878" y="126797"/>
                  </a:lnTo>
                  <a:lnTo>
                    <a:pt x="93878" y="129235"/>
                  </a:lnTo>
                  <a:lnTo>
                    <a:pt x="111252" y="124053"/>
                  </a:lnTo>
                  <a:lnTo>
                    <a:pt x="111252" y="121920"/>
                  </a:lnTo>
                  <a:close/>
                  <a:moveTo>
                    <a:pt x="64617" y="93573"/>
                  </a:moveTo>
                  <a:lnTo>
                    <a:pt x="60045" y="94793"/>
                  </a:lnTo>
                  <a:lnTo>
                    <a:pt x="59741" y="118872"/>
                  </a:lnTo>
                  <a:lnTo>
                    <a:pt x="66141" y="118567"/>
                  </a:lnTo>
                  <a:cubicBezTo>
                    <a:pt x="66141" y="109829"/>
                    <a:pt x="66040" y="104648"/>
                    <a:pt x="65837" y="103022"/>
                  </a:cubicBezTo>
                  <a:cubicBezTo>
                    <a:pt x="65430" y="98552"/>
                    <a:pt x="65024" y="95402"/>
                    <a:pt x="64617" y="93573"/>
                  </a:cubicBezTo>
                  <a:close/>
                  <a:moveTo>
                    <a:pt x="110642" y="87782"/>
                  </a:moveTo>
                  <a:lnTo>
                    <a:pt x="93269" y="89611"/>
                  </a:lnTo>
                  <a:lnTo>
                    <a:pt x="93269" y="100279"/>
                  </a:lnTo>
                  <a:lnTo>
                    <a:pt x="85344" y="91135"/>
                  </a:lnTo>
                  <a:lnTo>
                    <a:pt x="84734" y="91135"/>
                  </a:lnTo>
                  <a:lnTo>
                    <a:pt x="93878" y="101803"/>
                  </a:lnTo>
                  <a:lnTo>
                    <a:pt x="93878" y="115824"/>
                  </a:lnTo>
                  <a:lnTo>
                    <a:pt x="105461" y="113995"/>
                  </a:lnTo>
                  <a:lnTo>
                    <a:pt x="107289" y="116129"/>
                  </a:lnTo>
                  <a:cubicBezTo>
                    <a:pt x="108915" y="115722"/>
                    <a:pt x="110236" y="115519"/>
                    <a:pt x="111252" y="115519"/>
                  </a:cubicBezTo>
                  <a:cubicBezTo>
                    <a:pt x="111252" y="103530"/>
                    <a:pt x="111150" y="95301"/>
                    <a:pt x="110947" y="90830"/>
                  </a:cubicBezTo>
                  <a:cubicBezTo>
                    <a:pt x="110947" y="89408"/>
                    <a:pt x="110845" y="88392"/>
                    <a:pt x="110642" y="87782"/>
                  </a:cubicBezTo>
                  <a:close/>
                  <a:moveTo>
                    <a:pt x="308762" y="78333"/>
                  </a:moveTo>
                  <a:lnTo>
                    <a:pt x="312115" y="78333"/>
                  </a:lnTo>
                  <a:lnTo>
                    <a:pt x="312725" y="83820"/>
                  </a:lnTo>
                  <a:close/>
                  <a:moveTo>
                    <a:pt x="391058" y="67665"/>
                  </a:moveTo>
                  <a:lnTo>
                    <a:pt x="391058" y="68885"/>
                  </a:lnTo>
                  <a:cubicBezTo>
                    <a:pt x="391871" y="68885"/>
                    <a:pt x="392481" y="68783"/>
                    <a:pt x="392887" y="68580"/>
                  </a:cubicBezTo>
                  <a:lnTo>
                    <a:pt x="393497" y="68580"/>
                  </a:lnTo>
                  <a:close/>
                  <a:moveTo>
                    <a:pt x="99365" y="37185"/>
                  </a:moveTo>
                  <a:cubicBezTo>
                    <a:pt x="84328" y="38405"/>
                    <a:pt x="71729" y="40437"/>
                    <a:pt x="61569" y="43281"/>
                  </a:cubicBezTo>
                  <a:lnTo>
                    <a:pt x="52730" y="55473"/>
                  </a:lnTo>
                  <a:lnTo>
                    <a:pt x="50901" y="53340"/>
                  </a:lnTo>
                  <a:cubicBezTo>
                    <a:pt x="47447" y="58217"/>
                    <a:pt x="43078" y="63601"/>
                    <a:pt x="37795" y="69494"/>
                  </a:cubicBezTo>
                  <a:cubicBezTo>
                    <a:pt x="43485" y="71120"/>
                    <a:pt x="48971" y="72847"/>
                    <a:pt x="54254" y="74676"/>
                  </a:cubicBezTo>
                  <a:lnTo>
                    <a:pt x="69494" y="72542"/>
                  </a:lnTo>
                  <a:lnTo>
                    <a:pt x="70713" y="74066"/>
                  </a:lnTo>
                  <a:lnTo>
                    <a:pt x="71628" y="73761"/>
                  </a:lnTo>
                  <a:cubicBezTo>
                    <a:pt x="83007" y="61773"/>
                    <a:pt x="92253" y="49581"/>
                    <a:pt x="99365" y="37185"/>
                  </a:cubicBezTo>
                  <a:close/>
                  <a:moveTo>
                    <a:pt x="238963" y="14935"/>
                  </a:moveTo>
                  <a:lnTo>
                    <a:pt x="238963" y="15240"/>
                  </a:lnTo>
                  <a:lnTo>
                    <a:pt x="240487" y="17069"/>
                  </a:lnTo>
                  <a:lnTo>
                    <a:pt x="242925" y="15849"/>
                  </a:lnTo>
                  <a:lnTo>
                    <a:pt x="262737" y="30785"/>
                  </a:lnTo>
                  <a:lnTo>
                    <a:pt x="259385" y="37795"/>
                  </a:lnTo>
                  <a:lnTo>
                    <a:pt x="263347" y="38709"/>
                  </a:lnTo>
                  <a:lnTo>
                    <a:pt x="263347" y="39014"/>
                  </a:lnTo>
                  <a:cubicBezTo>
                    <a:pt x="263347" y="39217"/>
                    <a:pt x="262991" y="42011"/>
                    <a:pt x="262280" y="47396"/>
                  </a:cubicBezTo>
                  <a:cubicBezTo>
                    <a:pt x="261569" y="52781"/>
                    <a:pt x="260401" y="65024"/>
                    <a:pt x="258775" y="84125"/>
                  </a:cubicBezTo>
                  <a:lnTo>
                    <a:pt x="258775" y="85344"/>
                  </a:lnTo>
                  <a:lnTo>
                    <a:pt x="252679" y="87173"/>
                  </a:lnTo>
                  <a:cubicBezTo>
                    <a:pt x="249428" y="101803"/>
                    <a:pt x="240081" y="110439"/>
                    <a:pt x="224637" y="113081"/>
                  </a:cubicBezTo>
                  <a:lnTo>
                    <a:pt x="219456" y="113690"/>
                  </a:lnTo>
                  <a:lnTo>
                    <a:pt x="219151" y="113690"/>
                  </a:lnTo>
                  <a:lnTo>
                    <a:pt x="219151" y="113385"/>
                  </a:lnTo>
                  <a:cubicBezTo>
                    <a:pt x="216103" y="108102"/>
                    <a:pt x="211125" y="102616"/>
                    <a:pt x="204216" y="96926"/>
                  </a:cubicBezTo>
                  <a:lnTo>
                    <a:pt x="204825" y="96621"/>
                  </a:lnTo>
                  <a:lnTo>
                    <a:pt x="202387" y="95097"/>
                  </a:lnTo>
                  <a:lnTo>
                    <a:pt x="201777" y="95097"/>
                  </a:lnTo>
                  <a:lnTo>
                    <a:pt x="203606" y="90221"/>
                  </a:lnTo>
                  <a:lnTo>
                    <a:pt x="214884" y="91745"/>
                  </a:lnTo>
                  <a:cubicBezTo>
                    <a:pt x="218135" y="91948"/>
                    <a:pt x="221081" y="91287"/>
                    <a:pt x="223723" y="89763"/>
                  </a:cubicBezTo>
                  <a:cubicBezTo>
                    <a:pt x="226365" y="88239"/>
                    <a:pt x="227990" y="85649"/>
                    <a:pt x="228600" y="81991"/>
                  </a:cubicBezTo>
                  <a:cubicBezTo>
                    <a:pt x="230835" y="68173"/>
                    <a:pt x="232257" y="56794"/>
                    <a:pt x="232867" y="47853"/>
                  </a:cubicBezTo>
                  <a:cubicBezTo>
                    <a:pt x="232867" y="44399"/>
                    <a:pt x="231953" y="41046"/>
                    <a:pt x="230124" y="37795"/>
                  </a:cubicBezTo>
                  <a:cubicBezTo>
                    <a:pt x="218338" y="38201"/>
                    <a:pt x="207975" y="39014"/>
                    <a:pt x="199034" y="40233"/>
                  </a:cubicBezTo>
                  <a:lnTo>
                    <a:pt x="213055" y="47853"/>
                  </a:lnTo>
                  <a:lnTo>
                    <a:pt x="212445" y="48158"/>
                  </a:lnTo>
                  <a:cubicBezTo>
                    <a:pt x="212445" y="49174"/>
                    <a:pt x="210159" y="53797"/>
                    <a:pt x="205587" y="62027"/>
                  </a:cubicBezTo>
                  <a:cubicBezTo>
                    <a:pt x="201015" y="70256"/>
                    <a:pt x="194767" y="79146"/>
                    <a:pt x="186842" y="88697"/>
                  </a:cubicBezTo>
                  <a:cubicBezTo>
                    <a:pt x="178917" y="98247"/>
                    <a:pt x="169570" y="106273"/>
                    <a:pt x="158801" y="112776"/>
                  </a:cubicBezTo>
                  <a:lnTo>
                    <a:pt x="149047" y="115824"/>
                  </a:lnTo>
                  <a:lnTo>
                    <a:pt x="147828" y="116129"/>
                  </a:lnTo>
                  <a:lnTo>
                    <a:pt x="147523" y="116433"/>
                  </a:lnTo>
                  <a:lnTo>
                    <a:pt x="147218" y="116129"/>
                  </a:lnTo>
                  <a:lnTo>
                    <a:pt x="146304" y="116433"/>
                  </a:lnTo>
                  <a:lnTo>
                    <a:pt x="142341" y="112471"/>
                  </a:lnTo>
                  <a:lnTo>
                    <a:pt x="142646" y="112166"/>
                  </a:lnTo>
                  <a:cubicBezTo>
                    <a:pt x="150571" y="103022"/>
                    <a:pt x="158140" y="93116"/>
                    <a:pt x="165354" y="82448"/>
                  </a:cubicBezTo>
                  <a:cubicBezTo>
                    <a:pt x="172567" y="71780"/>
                    <a:pt x="177800" y="62585"/>
                    <a:pt x="181051" y="54864"/>
                  </a:cubicBezTo>
                  <a:cubicBezTo>
                    <a:pt x="182880" y="50393"/>
                    <a:pt x="183794" y="46329"/>
                    <a:pt x="183794" y="42672"/>
                  </a:cubicBezTo>
                  <a:cubicBezTo>
                    <a:pt x="181762" y="43078"/>
                    <a:pt x="178968" y="43586"/>
                    <a:pt x="175412" y="44196"/>
                  </a:cubicBezTo>
                  <a:cubicBezTo>
                    <a:pt x="171856" y="44805"/>
                    <a:pt x="168351" y="45313"/>
                    <a:pt x="164897" y="45720"/>
                  </a:cubicBezTo>
                  <a:lnTo>
                    <a:pt x="150876" y="24689"/>
                  </a:lnTo>
                  <a:cubicBezTo>
                    <a:pt x="151689" y="24689"/>
                    <a:pt x="157023" y="24790"/>
                    <a:pt x="166878" y="24993"/>
                  </a:cubicBezTo>
                  <a:cubicBezTo>
                    <a:pt x="176733" y="25197"/>
                    <a:pt x="200355" y="21945"/>
                    <a:pt x="237744" y="15240"/>
                  </a:cubicBezTo>
                  <a:close/>
                  <a:moveTo>
                    <a:pt x="527304" y="6096"/>
                  </a:moveTo>
                  <a:lnTo>
                    <a:pt x="520598" y="36271"/>
                  </a:lnTo>
                  <a:cubicBezTo>
                    <a:pt x="506374" y="40132"/>
                    <a:pt x="491541" y="42570"/>
                    <a:pt x="476097" y="43586"/>
                  </a:cubicBezTo>
                  <a:cubicBezTo>
                    <a:pt x="477317" y="64109"/>
                    <a:pt x="477825" y="81483"/>
                    <a:pt x="477621" y="95707"/>
                  </a:cubicBezTo>
                  <a:cubicBezTo>
                    <a:pt x="490626" y="94488"/>
                    <a:pt x="502717" y="93167"/>
                    <a:pt x="513893" y="91745"/>
                  </a:cubicBezTo>
                  <a:lnTo>
                    <a:pt x="514197" y="90525"/>
                  </a:lnTo>
                  <a:cubicBezTo>
                    <a:pt x="526796" y="88900"/>
                    <a:pt x="542239" y="86563"/>
                    <a:pt x="560527" y="83515"/>
                  </a:cubicBezTo>
                  <a:lnTo>
                    <a:pt x="562051" y="83515"/>
                  </a:lnTo>
                  <a:lnTo>
                    <a:pt x="580034" y="105461"/>
                  </a:lnTo>
                  <a:lnTo>
                    <a:pt x="575767" y="105765"/>
                  </a:lnTo>
                  <a:cubicBezTo>
                    <a:pt x="559105" y="105969"/>
                    <a:pt x="543052" y="106781"/>
                    <a:pt x="527609" y="108204"/>
                  </a:cubicBezTo>
                  <a:lnTo>
                    <a:pt x="540410" y="112166"/>
                  </a:lnTo>
                  <a:lnTo>
                    <a:pt x="540410" y="120091"/>
                  </a:lnTo>
                  <a:lnTo>
                    <a:pt x="540715" y="120091"/>
                  </a:lnTo>
                  <a:lnTo>
                    <a:pt x="540715" y="262737"/>
                  </a:lnTo>
                  <a:lnTo>
                    <a:pt x="512673" y="271272"/>
                  </a:lnTo>
                  <a:lnTo>
                    <a:pt x="512673" y="270662"/>
                  </a:lnTo>
                  <a:lnTo>
                    <a:pt x="512978" y="169469"/>
                  </a:lnTo>
                  <a:cubicBezTo>
                    <a:pt x="512978" y="144069"/>
                    <a:pt x="512877" y="129845"/>
                    <a:pt x="512673" y="126797"/>
                  </a:cubicBezTo>
                  <a:cubicBezTo>
                    <a:pt x="512470" y="123342"/>
                    <a:pt x="511657" y="118465"/>
                    <a:pt x="510235" y="112166"/>
                  </a:cubicBezTo>
                  <a:lnTo>
                    <a:pt x="509625" y="114605"/>
                  </a:lnTo>
                  <a:lnTo>
                    <a:pt x="508101" y="110642"/>
                  </a:lnTo>
                  <a:lnTo>
                    <a:pt x="507187" y="110337"/>
                  </a:lnTo>
                  <a:cubicBezTo>
                    <a:pt x="502107" y="111150"/>
                    <a:pt x="492353" y="112776"/>
                    <a:pt x="477926" y="115214"/>
                  </a:cubicBezTo>
                  <a:cubicBezTo>
                    <a:pt x="477113" y="144069"/>
                    <a:pt x="473557" y="169265"/>
                    <a:pt x="467258" y="190805"/>
                  </a:cubicBezTo>
                  <a:cubicBezTo>
                    <a:pt x="461365" y="211531"/>
                    <a:pt x="454050" y="228143"/>
                    <a:pt x="445313" y="240639"/>
                  </a:cubicBezTo>
                  <a:cubicBezTo>
                    <a:pt x="436575" y="253136"/>
                    <a:pt x="428244" y="262280"/>
                    <a:pt x="420319" y="268071"/>
                  </a:cubicBezTo>
                  <a:cubicBezTo>
                    <a:pt x="412394" y="273863"/>
                    <a:pt x="408432" y="276250"/>
                    <a:pt x="408432" y="275234"/>
                  </a:cubicBezTo>
                  <a:lnTo>
                    <a:pt x="402641" y="270967"/>
                  </a:lnTo>
                  <a:cubicBezTo>
                    <a:pt x="434543" y="239471"/>
                    <a:pt x="450494" y="187147"/>
                    <a:pt x="450494" y="113995"/>
                  </a:cubicBezTo>
                  <a:cubicBezTo>
                    <a:pt x="450494" y="107696"/>
                    <a:pt x="450291" y="99060"/>
                    <a:pt x="449885" y="88087"/>
                  </a:cubicBezTo>
                  <a:lnTo>
                    <a:pt x="468477" y="95402"/>
                  </a:lnTo>
                  <a:cubicBezTo>
                    <a:pt x="468884" y="95199"/>
                    <a:pt x="469595" y="95097"/>
                    <a:pt x="470611" y="95097"/>
                  </a:cubicBezTo>
                  <a:lnTo>
                    <a:pt x="449275" y="86868"/>
                  </a:lnTo>
                  <a:lnTo>
                    <a:pt x="448361" y="66446"/>
                  </a:lnTo>
                  <a:lnTo>
                    <a:pt x="447446" y="48158"/>
                  </a:lnTo>
                  <a:lnTo>
                    <a:pt x="447446" y="46634"/>
                  </a:lnTo>
                  <a:lnTo>
                    <a:pt x="447446" y="44196"/>
                  </a:lnTo>
                  <a:lnTo>
                    <a:pt x="446532" y="44196"/>
                  </a:lnTo>
                  <a:lnTo>
                    <a:pt x="445617" y="36271"/>
                  </a:lnTo>
                  <a:lnTo>
                    <a:pt x="446532" y="36271"/>
                  </a:lnTo>
                  <a:cubicBezTo>
                    <a:pt x="445516" y="31394"/>
                    <a:pt x="443992" y="28143"/>
                    <a:pt x="441960" y="26517"/>
                  </a:cubicBezTo>
                  <a:lnTo>
                    <a:pt x="441655" y="26213"/>
                  </a:lnTo>
                  <a:lnTo>
                    <a:pt x="445617" y="20726"/>
                  </a:lnTo>
                  <a:lnTo>
                    <a:pt x="445922" y="20726"/>
                  </a:lnTo>
                  <a:lnTo>
                    <a:pt x="472135" y="30785"/>
                  </a:lnTo>
                  <a:cubicBezTo>
                    <a:pt x="496113" y="24689"/>
                    <a:pt x="514502" y="16459"/>
                    <a:pt x="527304" y="6096"/>
                  </a:cubicBezTo>
                  <a:close/>
                  <a:moveTo>
                    <a:pt x="365455" y="5181"/>
                  </a:moveTo>
                  <a:lnTo>
                    <a:pt x="365760" y="5181"/>
                  </a:lnTo>
                  <a:lnTo>
                    <a:pt x="396240" y="14630"/>
                  </a:lnTo>
                  <a:lnTo>
                    <a:pt x="396240" y="67970"/>
                  </a:lnTo>
                  <a:cubicBezTo>
                    <a:pt x="405587" y="66141"/>
                    <a:pt x="412191" y="64414"/>
                    <a:pt x="416052" y="62789"/>
                  </a:cubicBezTo>
                  <a:lnTo>
                    <a:pt x="430987" y="83210"/>
                  </a:lnTo>
                  <a:lnTo>
                    <a:pt x="431901" y="83515"/>
                  </a:lnTo>
                  <a:lnTo>
                    <a:pt x="432511" y="84429"/>
                  </a:lnTo>
                  <a:cubicBezTo>
                    <a:pt x="420725" y="84633"/>
                    <a:pt x="406908" y="85344"/>
                    <a:pt x="391058" y="86563"/>
                  </a:cubicBezTo>
                  <a:lnTo>
                    <a:pt x="391058" y="93878"/>
                  </a:lnTo>
                  <a:lnTo>
                    <a:pt x="392277" y="92964"/>
                  </a:lnTo>
                  <a:cubicBezTo>
                    <a:pt x="396951" y="96825"/>
                    <a:pt x="402590" y="102463"/>
                    <a:pt x="409194" y="109880"/>
                  </a:cubicBezTo>
                  <a:cubicBezTo>
                    <a:pt x="415798" y="117297"/>
                    <a:pt x="422656" y="126085"/>
                    <a:pt x="429768" y="136245"/>
                  </a:cubicBezTo>
                  <a:lnTo>
                    <a:pt x="404469" y="151181"/>
                  </a:lnTo>
                  <a:cubicBezTo>
                    <a:pt x="399186" y="136550"/>
                    <a:pt x="394716" y="125069"/>
                    <a:pt x="391058" y="116738"/>
                  </a:cubicBezTo>
                  <a:lnTo>
                    <a:pt x="391058" y="268529"/>
                  </a:lnTo>
                  <a:lnTo>
                    <a:pt x="362712" y="277063"/>
                  </a:lnTo>
                  <a:lnTo>
                    <a:pt x="362712" y="276453"/>
                  </a:lnTo>
                  <a:cubicBezTo>
                    <a:pt x="362712" y="235001"/>
                    <a:pt x="362813" y="193853"/>
                    <a:pt x="363017" y="153009"/>
                  </a:cubicBezTo>
                  <a:cubicBezTo>
                    <a:pt x="356311" y="173329"/>
                    <a:pt x="347878" y="192532"/>
                    <a:pt x="337718" y="210617"/>
                  </a:cubicBezTo>
                  <a:lnTo>
                    <a:pt x="338328" y="214274"/>
                  </a:lnTo>
                  <a:cubicBezTo>
                    <a:pt x="331622" y="224841"/>
                    <a:pt x="326390" y="232257"/>
                    <a:pt x="322631" y="236525"/>
                  </a:cubicBezTo>
                  <a:cubicBezTo>
                    <a:pt x="318871" y="240792"/>
                    <a:pt x="316890" y="243027"/>
                    <a:pt x="316687" y="243230"/>
                  </a:cubicBezTo>
                  <a:lnTo>
                    <a:pt x="316382" y="243230"/>
                  </a:lnTo>
                  <a:lnTo>
                    <a:pt x="311505" y="239573"/>
                  </a:lnTo>
                  <a:lnTo>
                    <a:pt x="311810" y="239268"/>
                  </a:lnTo>
                  <a:cubicBezTo>
                    <a:pt x="320548" y="219354"/>
                    <a:pt x="326949" y="203403"/>
                    <a:pt x="331013" y="191414"/>
                  </a:cubicBezTo>
                  <a:lnTo>
                    <a:pt x="330098" y="184709"/>
                  </a:lnTo>
                  <a:cubicBezTo>
                    <a:pt x="335991" y="167437"/>
                    <a:pt x="339953" y="153314"/>
                    <a:pt x="341985" y="142341"/>
                  </a:cubicBezTo>
                  <a:cubicBezTo>
                    <a:pt x="344017" y="131369"/>
                    <a:pt x="346049" y="117043"/>
                    <a:pt x="348081" y="99365"/>
                  </a:cubicBezTo>
                  <a:cubicBezTo>
                    <a:pt x="348285" y="97536"/>
                    <a:pt x="348386" y="95097"/>
                    <a:pt x="348386" y="92049"/>
                  </a:cubicBezTo>
                  <a:cubicBezTo>
                    <a:pt x="339649" y="93675"/>
                    <a:pt x="332638" y="95097"/>
                    <a:pt x="327355" y="96317"/>
                  </a:cubicBezTo>
                  <a:lnTo>
                    <a:pt x="315468" y="80772"/>
                  </a:lnTo>
                  <a:lnTo>
                    <a:pt x="314858" y="75285"/>
                  </a:lnTo>
                  <a:cubicBezTo>
                    <a:pt x="335381" y="74473"/>
                    <a:pt x="351434" y="73558"/>
                    <a:pt x="363017" y="72542"/>
                  </a:cubicBezTo>
                  <a:lnTo>
                    <a:pt x="363017" y="53949"/>
                  </a:lnTo>
                  <a:lnTo>
                    <a:pt x="368198" y="55778"/>
                  </a:lnTo>
                  <a:cubicBezTo>
                    <a:pt x="368198" y="48057"/>
                    <a:pt x="368147" y="42469"/>
                    <a:pt x="368046" y="39014"/>
                  </a:cubicBezTo>
                  <a:cubicBezTo>
                    <a:pt x="367944" y="35560"/>
                    <a:pt x="367893" y="33426"/>
                    <a:pt x="367893" y="32613"/>
                  </a:cubicBezTo>
                  <a:cubicBezTo>
                    <a:pt x="367487" y="24079"/>
                    <a:pt x="365557" y="16459"/>
                    <a:pt x="362102" y="9753"/>
                  </a:cubicBezTo>
                  <a:lnTo>
                    <a:pt x="361797" y="9449"/>
                  </a:lnTo>
                  <a:close/>
                  <a:moveTo>
                    <a:pt x="49682" y="609"/>
                  </a:moveTo>
                  <a:lnTo>
                    <a:pt x="49987" y="609"/>
                  </a:lnTo>
                  <a:lnTo>
                    <a:pt x="76809" y="17069"/>
                  </a:lnTo>
                  <a:lnTo>
                    <a:pt x="73761" y="23165"/>
                  </a:lnTo>
                  <a:cubicBezTo>
                    <a:pt x="86766" y="20726"/>
                    <a:pt x="97637" y="18085"/>
                    <a:pt x="106375" y="15240"/>
                  </a:cubicBezTo>
                  <a:lnTo>
                    <a:pt x="110337" y="13716"/>
                  </a:lnTo>
                  <a:lnTo>
                    <a:pt x="125882" y="35357"/>
                  </a:lnTo>
                  <a:lnTo>
                    <a:pt x="124358" y="35357"/>
                  </a:lnTo>
                  <a:lnTo>
                    <a:pt x="127101" y="38405"/>
                  </a:lnTo>
                  <a:cubicBezTo>
                    <a:pt x="125273" y="42672"/>
                    <a:pt x="122123" y="47396"/>
                    <a:pt x="117653" y="52578"/>
                  </a:cubicBezTo>
                  <a:cubicBezTo>
                    <a:pt x="113182" y="57759"/>
                    <a:pt x="107493" y="62890"/>
                    <a:pt x="100584" y="67970"/>
                  </a:cubicBezTo>
                  <a:lnTo>
                    <a:pt x="121310" y="58521"/>
                  </a:lnTo>
                  <a:lnTo>
                    <a:pt x="140817" y="73457"/>
                  </a:lnTo>
                  <a:lnTo>
                    <a:pt x="138989" y="77419"/>
                  </a:lnTo>
                  <a:lnTo>
                    <a:pt x="138989" y="113385"/>
                  </a:lnTo>
                  <a:lnTo>
                    <a:pt x="124663" y="117653"/>
                  </a:lnTo>
                  <a:lnTo>
                    <a:pt x="126187" y="119786"/>
                  </a:lnTo>
                  <a:lnTo>
                    <a:pt x="139903" y="115519"/>
                  </a:lnTo>
                  <a:lnTo>
                    <a:pt x="139903" y="155448"/>
                  </a:lnTo>
                  <a:lnTo>
                    <a:pt x="138989" y="154229"/>
                  </a:lnTo>
                  <a:lnTo>
                    <a:pt x="138989" y="172212"/>
                  </a:lnTo>
                  <a:lnTo>
                    <a:pt x="134721" y="173126"/>
                  </a:lnTo>
                  <a:lnTo>
                    <a:pt x="134721" y="173431"/>
                  </a:lnTo>
                  <a:lnTo>
                    <a:pt x="141427" y="171907"/>
                  </a:lnTo>
                  <a:lnTo>
                    <a:pt x="141427" y="173126"/>
                  </a:lnTo>
                  <a:lnTo>
                    <a:pt x="144170" y="166116"/>
                  </a:lnTo>
                  <a:lnTo>
                    <a:pt x="143865" y="165811"/>
                  </a:lnTo>
                  <a:cubicBezTo>
                    <a:pt x="148336" y="153009"/>
                    <a:pt x="150571" y="141935"/>
                    <a:pt x="150571" y="132588"/>
                  </a:cubicBezTo>
                  <a:cubicBezTo>
                    <a:pt x="150571" y="128930"/>
                    <a:pt x="150317" y="125984"/>
                    <a:pt x="149809" y="123749"/>
                  </a:cubicBezTo>
                  <a:cubicBezTo>
                    <a:pt x="149301" y="121513"/>
                    <a:pt x="148844" y="120193"/>
                    <a:pt x="148437" y="119786"/>
                  </a:cubicBezTo>
                  <a:lnTo>
                    <a:pt x="148437" y="119177"/>
                  </a:lnTo>
                  <a:lnTo>
                    <a:pt x="151181" y="115824"/>
                  </a:lnTo>
                  <a:lnTo>
                    <a:pt x="151485" y="115824"/>
                  </a:lnTo>
                  <a:lnTo>
                    <a:pt x="180441" y="125882"/>
                  </a:lnTo>
                  <a:lnTo>
                    <a:pt x="180441" y="126187"/>
                  </a:lnTo>
                  <a:cubicBezTo>
                    <a:pt x="180035" y="129845"/>
                    <a:pt x="179019" y="134213"/>
                    <a:pt x="177393" y="139293"/>
                  </a:cubicBezTo>
                  <a:lnTo>
                    <a:pt x="194767" y="138379"/>
                  </a:lnTo>
                  <a:cubicBezTo>
                    <a:pt x="194564" y="136957"/>
                    <a:pt x="194462" y="135331"/>
                    <a:pt x="194462" y="133502"/>
                  </a:cubicBezTo>
                  <a:cubicBezTo>
                    <a:pt x="193853" y="124968"/>
                    <a:pt x="191821" y="117348"/>
                    <a:pt x="188366" y="110642"/>
                  </a:cubicBezTo>
                  <a:lnTo>
                    <a:pt x="188061" y="110337"/>
                  </a:lnTo>
                  <a:lnTo>
                    <a:pt x="192024" y="105765"/>
                  </a:lnTo>
                  <a:lnTo>
                    <a:pt x="192329" y="105765"/>
                  </a:lnTo>
                  <a:lnTo>
                    <a:pt x="222199" y="115519"/>
                  </a:lnTo>
                  <a:lnTo>
                    <a:pt x="222199" y="135636"/>
                  </a:lnTo>
                  <a:cubicBezTo>
                    <a:pt x="236017" y="133401"/>
                    <a:pt x="245567" y="131673"/>
                    <a:pt x="250850" y="130454"/>
                  </a:cubicBezTo>
                  <a:lnTo>
                    <a:pt x="261213" y="145694"/>
                  </a:lnTo>
                  <a:lnTo>
                    <a:pt x="262737" y="145389"/>
                  </a:lnTo>
                  <a:lnTo>
                    <a:pt x="264871" y="148742"/>
                  </a:lnTo>
                  <a:lnTo>
                    <a:pt x="263347" y="148742"/>
                  </a:lnTo>
                  <a:lnTo>
                    <a:pt x="263652" y="149352"/>
                  </a:lnTo>
                  <a:lnTo>
                    <a:pt x="247193" y="153009"/>
                  </a:lnTo>
                  <a:cubicBezTo>
                    <a:pt x="236017" y="153416"/>
                    <a:pt x="227685" y="153822"/>
                    <a:pt x="222199" y="154229"/>
                  </a:cubicBezTo>
                  <a:lnTo>
                    <a:pt x="222199" y="155143"/>
                  </a:lnTo>
                  <a:lnTo>
                    <a:pt x="223113" y="154838"/>
                  </a:lnTo>
                  <a:lnTo>
                    <a:pt x="223113" y="186233"/>
                  </a:lnTo>
                  <a:cubicBezTo>
                    <a:pt x="240792" y="184607"/>
                    <a:pt x="255829" y="182473"/>
                    <a:pt x="268224" y="179832"/>
                  </a:cubicBezTo>
                  <a:lnTo>
                    <a:pt x="283464" y="201777"/>
                  </a:lnTo>
                  <a:cubicBezTo>
                    <a:pt x="262737" y="201777"/>
                    <a:pt x="242621" y="202590"/>
                    <a:pt x="223113" y="204216"/>
                  </a:cubicBezTo>
                  <a:lnTo>
                    <a:pt x="223113" y="249631"/>
                  </a:lnTo>
                  <a:lnTo>
                    <a:pt x="195681" y="217627"/>
                  </a:lnTo>
                  <a:lnTo>
                    <a:pt x="195681" y="206654"/>
                  </a:lnTo>
                  <a:lnTo>
                    <a:pt x="190195" y="207264"/>
                  </a:lnTo>
                  <a:lnTo>
                    <a:pt x="174345" y="188976"/>
                  </a:lnTo>
                  <a:lnTo>
                    <a:pt x="195681" y="188061"/>
                  </a:lnTo>
                  <a:lnTo>
                    <a:pt x="195681" y="163677"/>
                  </a:lnTo>
                  <a:lnTo>
                    <a:pt x="194767" y="163982"/>
                  </a:lnTo>
                  <a:lnTo>
                    <a:pt x="194767" y="156667"/>
                  </a:lnTo>
                  <a:cubicBezTo>
                    <a:pt x="183591" y="157886"/>
                    <a:pt x="174752" y="159207"/>
                    <a:pt x="168249" y="160629"/>
                  </a:cubicBezTo>
                  <a:lnTo>
                    <a:pt x="167945" y="159715"/>
                  </a:lnTo>
                  <a:cubicBezTo>
                    <a:pt x="166319" y="162763"/>
                    <a:pt x="164084" y="166217"/>
                    <a:pt x="161239" y="170078"/>
                  </a:cubicBezTo>
                  <a:cubicBezTo>
                    <a:pt x="160020" y="171907"/>
                    <a:pt x="157886" y="174549"/>
                    <a:pt x="154838" y="178003"/>
                  </a:cubicBezTo>
                  <a:lnTo>
                    <a:pt x="150571" y="172821"/>
                  </a:lnTo>
                  <a:lnTo>
                    <a:pt x="149961" y="172821"/>
                  </a:lnTo>
                  <a:lnTo>
                    <a:pt x="149657" y="172517"/>
                  </a:lnTo>
                  <a:lnTo>
                    <a:pt x="141427" y="174650"/>
                  </a:lnTo>
                  <a:lnTo>
                    <a:pt x="149961" y="172821"/>
                  </a:lnTo>
                  <a:lnTo>
                    <a:pt x="154533" y="178308"/>
                  </a:lnTo>
                  <a:cubicBezTo>
                    <a:pt x="150876" y="182372"/>
                    <a:pt x="147117" y="186029"/>
                    <a:pt x="143256" y="189281"/>
                  </a:cubicBezTo>
                  <a:lnTo>
                    <a:pt x="141427" y="188061"/>
                  </a:lnTo>
                  <a:lnTo>
                    <a:pt x="141427" y="191414"/>
                  </a:lnTo>
                  <a:lnTo>
                    <a:pt x="168554" y="190805"/>
                  </a:lnTo>
                  <a:lnTo>
                    <a:pt x="184404" y="209093"/>
                  </a:lnTo>
                  <a:cubicBezTo>
                    <a:pt x="172212" y="210515"/>
                    <a:pt x="161747" y="211836"/>
                    <a:pt x="153009" y="213055"/>
                  </a:cubicBezTo>
                  <a:lnTo>
                    <a:pt x="141427" y="196901"/>
                  </a:lnTo>
                  <a:lnTo>
                    <a:pt x="141427" y="237134"/>
                  </a:lnTo>
                  <a:cubicBezTo>
                    <a:pt x="141427" y="250545"/>
                    <a:pt x="136957" y="259994"/>
                    <a:pt x="128016" y="265481"/>
                  </a:cubicBezTo>
                  <a:cubicBezTo>
                    <a:pt x="122529" y="268935"/>
                    <a:pt x="115824" y="270662"/>
                    <a:pt x="107899" y="270662"/>
                  </a:cubicBezTo>
                  <a:lnTo>
                    <a:pt x="104546" y="270662"/>
                  </a:lnTo>
                  <a:lnTo>
                    <a:pt x="104241" y="270357"/>
                  </a:lnTo>
                  <a:cubicBezTo>
                    <a:pt x="101397" y="262839"/>
                    <a:pt x="97637" y="257099"/>
                    <a:pt x="92964" y="253136"/>
                  </a:cubicBezTo>
                  <a:cubicBezTo>
                    <a:pt x="88290" y="249174"/>
                    <a:pt x="85852" y="247091"/>
                    <a:pt x="85649" y="246888"/>
                  </a:cubicBezTo>
                  <a:lnTo>
                    <a:pt x="87782" y="242316"/>
                  </a:lnTo>
                  <a:lnTo>
                    <a:pt x="101498" y="244145"/>
                  </a:lnTo>
                  <a:cubicBezTo>
                    <a:pt x="104546" y="244145"/>
                    <a:pt x="107239" y="243383"/>
                    <a:pt x="109575" y="241859"/>
                  </a:cubicBezTo>
                  <a:cubicBezTo>
                    <a:pt x="111912" y="240335"/>
                    <a:pt x="113081" y="237541"/>
                    <a:pt x="113081" y="233477"/>
                  </a:cubicBezTo>
                  <a:lnTo>
                    <a:pt x="113385" y="178003"/>
                  </a:lnTo>
                  <a:lnTo>
                    <a:pt x="124053" y="175565"/>
                  </a:lnTo>
                  <a:lnTo>
                    <a:pt x="122834" y="175565"/>
                  </a:lnTo>
                  <a:lnTo>
                    <a:pt x="110947" y="178308"/>
                  </a:lnTo>
                  <a:lnTo>
                    <a:pt x="110947" y="175565"/>
                  </a:lnTo>
                  <a:cubicBezTo>
                    <a:pt x="102819" y="175971"/>
                    <a:pt x="96825" y="176377"/>
                    <a:pt x="92964" y="176784"/>
                  </a:cubicBezTo>
                  <a:lnTo>
                    <a:pt x="92964" y="182270"/>
                  </a:lnTo>
                  <a:lnTo>
                    <a:pt x="65227" y="188366"/>
                  </a:lnTo>
                  <a:lnTo>
                    <a:pt x="65227" y="179527"/>
                  </a:lnTo>
                  <a:cubicBezTo>
                    <a:pt x="60960" y="179933"/>
                    <a:pt x="56286" y="180645"/>
                    <a:pt x="51206" y="181661"/>
                  </a:cubicBezTo>
                  <a:lnTo>
                    <a:pt x="49377" y="192633"/>
                  </a:lnTo>
                  <a:lnTo>
                    <a:pt x="20421" y="199034"/>
                  </a:lnTo>
                  <a:cubicBezTo>
                    <a:pt x="23469" y="180949"/>
                    <a:pt x="25298" y="163982"/>
                    <a:pt x="25908" y="148133"/>
                  </a:cubicBezTo>
                  <a:lnTo>
                    <a:pt x="30480" y="146913"/>
                  </a:lnTo>
                  <a:cubicBezTo>
                    <a:pt x="30886" y="140208"/>
                    <a:pt x="31089" y="131165"/>
                    <a:pt x="31089" y="119786"/>
                  </a:cubicBezTo>
                  <a:lnTo>
                    <a:pt x="30785" y="119177"/>
                  </a:lnTo>
                  <a:lnTo>
                    <a:pt x="31089" y="119177"/>
                  </a:lnTo>
                  <a:cubicBezTo>
                    <a:pt x="31089" y="111861"/>
                    <a:pt x="30937" y="105257"/>
                    <a:pt x="30632" y="99365"/>
                  </a:cubicBezTo>
                  <a:cubicBezTo>
                    <a:pt x="30327" y="93472"/>
                    <a:pt x="30175" y="89713"/>
                    <a:pt x="30175" y="88087"/>
                  </a:cubicBezTo>
                  <a:cubicBezTo>
                    <a:pt x="30175" y="84633"/>
                    <a:pt x="29769" y="81280"/>
                    <a:pt x="28956" y="78029"/>
                  </a:cubicBezTo>
                  <a:cubicBezTo>
                    <a:pt x="21234" y="84734"/>
                    <a:pt x="13919" y="89611"/>
                    <a:pt x="7010" y="92659"/>
                  </a:cubicBezTo>
                  <a:lnTo>
                    <a:pt x="6705" y="92659"/>
                  </a:lnTo>
                  <a:lnTo>
                    <a:pt x="1219" y="86868"/>
                  </a:lnTo>
                  <a:lnTo>
                    <a:pt x="1524" y="86563"/>
                  </a:lnTo>
                  <a:cubicBezTo>
                    <a:pt x="6197" y="81077"/>
                    <a:pt x="12090" y="73203"/>
                    <a:pt x="19202" y="62941"/>
                  </a:cubicBezTo>
                  <a:cubicBezTo>
                    <a:pt x="26314" y="52679"/>
                    <a:pt x="32410" y="43078"/>
                    <a:pt x="37490" y="34137"/>
                  </a:cubicBezTo>
                  <a:lnTo>
                    <a:pt x="39014" y="35966"/>
                  </a:lnTo>
                  <a:lnTo>
                    <a:pt x="43281" y="27737"/>
                  </a:lnTo>
                  <a:lnTo>
                    <a:pt x="42977" y="26517"/>
                  </a:lnTo>
                  <a:lnTo>
                    <a:pt x="43891" y="26517"/>
                  </a:lnTo>
                  <a:lnTo>
                    <a:pt x="45415" y="22860"/>
                  </a:lnTo>
                  <a:cubicBezTo>
                    <a:pt x="47041" y="18796"/>
                    <a:pt x="47853" y="14935"/>
                    <a:pt x="47853" y="11277"/>
                  </a:cubicBezTo>
                  <a:cubicBezTo>
                    <a:pt x="47853" y="8433"/>
                    <a:pt x="47447" y="5994"/>
                    <a:pt x="46634" y="3962"/>
                  </a:cubicBezTo>
                  <a:lnTo>
                    <a:pt x="46329" y="3048"/>
                  </a:lnTo>
                  <a:close/>
                  <a:moveTo>
                    <a:pt x="541934" y="0"/>
                  </a:moveTo>
                  <a:lnTo>
                    <a:pt x="560527" y="25603"/>
                  </a:lnTo>
                  <a:lnTo>
                    <a:pt x="559917" y="25908"/>
                  </a:lnTo>
                  <a:cubicBezTo>
                    <a:pt x="550570" y="30378"/>
                    <a:pt x="540004" y="34137"/>
                    <a:pt x="528218" y="37185"/>
                  </a:cubicBezTo>
                  <a:lnTo>
                    <a:pt x="534924" y="7010"/>
                  </a:lnTo>
                  <a:cubicBezTo>
                    <a:pt x="536956" y="5181"/>
                    <a:pt x="538531" y="3708"/>
                    <a:pt x="539648" y="2591"/>
                  </a:cubicBezTo>
                  <a:cubicBezTo>
                    <a:pt x="540766" y="1473"/>
                    <a:pt x="541426" y="711"/>
                    <a:pt x="541629" y="30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zihun159hao-gukesong" pitchFamily="2" charset="-122"/>
                <a:ea typeface="zihun159hao-gukesong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546043" y="0"/>
            <a:ext cx="914401" cy="621482"/>
            <a:chOff x="640911" y="3594847"/>
            <a:chExt cx="914401" cy="621482"/>
          </a:xfrm>
        </p:grpSpPr>
        <p:sp>
          <p:nvSpPr>
            <p:cNvPr id="6" name="矩形 5"/>
            <p:cNvSpPr/>
            <p:nvPr/>
          </p:nvSpPr>
          <p:spPr>
            <a:xfrm>
              <a:off x="640911" y="3594847"/>
              <a:ext cx="914401" cy="62148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8094" y="3765075"/>
              <a:ext cx="580034" cy="281025"/>
            </a:xfrm>
            <a:custGeom>
              <a:avLst/>
              <a:gdLst/>
              <a:ahLst/>
              <a:cxnLst/>
              <a:rect l="l" t="t" r="r" b="b"/>
              <a:pathLst>
                <a:path w="580034" h="281025">
                  <a:moveTo>
                    <a:pt x="196291" y="222809"/>
                  </a:moveTo>
                  <a:lnTo>
                    <a:pt x="223723" y="254813"/>
                  </a:lnTo>
                  <a:lnTo>
                    <a:pt x="223723" y="273101"/>
                  </a:lnTo>
                  <a:lnTo>
                    <a:pt x="195986" y="281025"/>
                  </a:lnTo>
                  <a:close/>
                  <a:moveTo>
                    <a:pt x="49073" y="192938"/>
                  </a:moveTo>
                  <a:lnTo>
                    <a:pt x="46329" y="205130"/>
                  </a:lnTo>
                  <a:cubicBezTo>
                    <a:pt x="41453" y="223012"/>
                    <a:pt x="35357" y="237947"/>
                    <a:pt x="28041" y="249936"/>
                  </a:cubicBezTo>
                  <a:cubicBezTo>
                    <a:pt x="20726" y="261925"/>
                    <a:pt x="13513" y="270459"/>
                    <a:pt x="6401" y="275539"/>
                  </a:cubicBezTo>
                  <a:lnTo>
                    <a:pt x="0" y="272186"/>
                  </a:lnTo>
                  <a:cubicBezTo>
                    <a:pt x="8941" y="249631"/>
                    <a:pt x="15646" y="225349"/>
                    <a:pt x="20117" y="199339"/>
                  </a:cubicBezTo>
                  <a:close/>
                  <a:moveTo>
                    <a:pt x="98145" y="185013"/>
                  </a:moveTo>
                  <a:lnTo>
                    <a:pt x="98145" y="230733"/>
                  </a:lnTo>
                  <a:lnTo>
                    <a:pt x="70104" y="238658"/>
                  </a:lnTo>
                  <a:lnTo>
                    <a:pt x="70409" y="191109"/>
                  </a:lnTo>
                  <a:close/>
                  <a:moveTo>
                    <a:pt x="65227" y="139293"/>
                  </a:moveTo>
                  <a:lnTo>
                    <a:pt x="58826" y="140208"/>
                  </a:lnTo>
                  <a:lnTo>
                    <a:pt x="58826" y="142646"/>
                  </a:lnTo>
                  <a:lnTo>
                    <a:pt x="54559" y="143865"/>
                  </a:lnTo>
                  <a:cubicBezTo>
                    <a:pt x="54153" y="151587"/>
                    <a:pt x="53746" y="157378"/>
                    <a:pt x="53340" y="161239"/>
                  </a:cubicBezTo>
                  <a:cubicBezTo>
                    <a:pt x="55575" y="161239"/>
                    <a:pt x="59537" y="161036"/>
                    <a:pt x="65227" y="160629"/>
                  </a:cubicBezTo>
                  <a:close/>
                  <a:moveTo>
                    <a:pt x="111252" y="135636"/>
                  </a:moveTo>
                  <a:lnTo>
                    <a:pt x="92964" y="136550"/>
                  </a:lnTo>
                  <a:lnTo>
                    <a:pt x="92964" y="158191"/>
                  </a:lnTo>
                  <a:cubicBezTo>
                    <a:pt x="101701" y="156769"/>
                    <a:pt x="107696" y="155753"/>
                    <a:pt x="110947" y="155143"/>
                  </a:cubicBezTo>
                  <a:cubicBezTo>
                    <a:pt x="111150" y="150673"/>
                    <a:pt x="111252" y="144170"/>
                    <a:pt x="111252" y="135636"/>
                  </a:cubicBezTo>
                  <a:close/>
                  <a:moveTo>
                    <a:pt x="65227" y="135331"/>
                  </a:moveTo>
                  <a:lnTo>
                    <a:pt x="59131" y="137160"/>
                  </a:lnTo>
                  <a:cubicBezTo>
                    <a:pt x="59131" y="138379"/>
                    <a:pt x="59029" y="139192"/>
                    <a:pt x="58826" y="139598"/>
                  </a:cubicBezTo>
                  <a:lnTo>
                    <a:pt x="65227" y="137769"/>
                  </a:lnTo>
                  <a:close/>
                  <a:moveTo>
                    <a:pt x="111252" y="121615"/>
                  </a:moveTo>
                  <a:lnTo>
                    <a:pt x="93878" y="126797"/>
                  </a:lnTo>
                  <a:lnTo>
                    <a:pt x="93878" y="129235"/>
                  </a:lnTo>
                  <a:lnTo>
                    <a:pt x="111252" y="124053"/>
                  </a:lnTo>
                  <a:lnTo>
                    <a:pt x="111252" y="121920"/>
                  </a:lnTo>
                  <a:close/>
                  <a:moveTo>
                    <a:pt x="64617" y="93573"/>
                  </a:moveTo>
                  <a:lnTo>
                    <a:pt x="60045" y="94793"/>
                  </a:lnTo>
                  <a:lnTo>
                    <a:pt x="59741" y="118872"/>
                  </a:lnTo>
                  <a:lnTo>
                    <a:pt x="66141" y="118567"/>
                  </a:lnTo>
                  <a:cubicBezTo>
                    <a:pt x="66141" y="109829"/>
                    <a:pt x="66040" y="104648"/>
                    <a:pt x="65837" y="103022"/>
                  </a:cubicBezTo>
                  <a:cubicBezTo>
                    <a:pt x="65430" y="98552"/>
                    <a:pt x="65024" y="95402"/>
                    <a:pt x="64617" y="93573"/>
                  </a:cubicBezTo>
                  <a:close/>
                  <a:moveTo>
                    <a:pt x="110642" y="87782"/>
                  </a:moveTo>
                  <a:lnTo>
                    <a:pt x="93269" y="89611"/>
                  </a:lnTo>
                  <a:lnTo>
                    <a:pt x="93269" y="100279"/>
                  </a:lnTo>
                  <a:lnTo>
                    <a:pt x="85344" y="91135"/>
                  </a:lnTo>
                  <a:lnTo>
                    <a:pt x="84734" y="91135"/>
                  </a:lnTo>
                  <a:lnTo>
                    <a:pt x="93878" y="101803"/>
                  </a:lnTo>
                  <a:lnTo>
                    <a:pt x="93878" y="115824"/>
                  </a:lnTo>
                  <a:lnTo>
                    <a:pt x="105461" y="113995"/>
                  </a:lnTo>
                  <a:lnTo>
                    <a:pt x="107289" y="116129"/>
                  </a:lnTo>
                  <a:cubicBezTo>
                    <a:pt x="108915" y="115722"/>
                    <a:pt x="110236" y="115519"/>
                    <a:pt x="111252" y="115519"/>
                  </a:cubicBezTo>
                  <a:cubicBezTo>
                    <a:pt x="111252" y="103530"/>
                    <a:pt x="111150" y="95301"/>
                    <a:pt x="110947" y="90830"/>
                  </a:cubicBezTo>
                  <a:cubicBezTo>
                    <a:pt x="110947" y="89408"/>
                    <a:pt x="110845" y="88392"/>
                    <a:pt x="110642" y="87782"/>
                  </a:cubicBezTo>
                  <a:close/>
                  <a:moveTo>
                    <a:pt x="308762" y="78333"/>
                  </a:moveTo>
                  <a:lnTo>
                    <a:pt x="312115" y="78333"/>
                  </a:lnTo>
                  <a:lnTo>
                    <a:pt x="312725" y="83820"/>
                  </a:lnTo>
                  <a:close/>
                  <a:moveTo>
                    <a:pt x="391058" y="67665"/>
                  </a:moveTo>
                  <a:lnTo>
                    <a:pt x="391058" y="68885"/>
                  </a:lnTo>
                  <a:cubicBezTo>
                    <a:pt x="391871" y="68885"/>
                    <a:pt x="392481" y="68783"/>
                    <a:pt x="392887" y="68580"/>
                  </a:cubicBezTo>
                  <a:lnTo>
                    <a:pt x="393497" y="68580"/>
                  </a:lnTo>
                  <a:close/>
                  <a:moveTo>
                    <a:pt x="99365" y="37185"/>
                  </a:moveTo>
                  <a:cubicBezTo>
                    <a:pt x="84328" y="38405"/>
                    <a:pt x="71729" y="40437"/>
                    <a:pt x="61569" y="43281"/>
                  </a:cubicBezTo>
                  <a:lnTo>
                    <a:pt x="52730" y="55473"/>
                  </a:lnTo>
                  <a:lnTo>
                    <a:pt x="50901" y="53340"/>
                  </a:lnTo>
                  <a:cubicBezTo>
                    <a:pt x="47447" y="58217"/>
                    <a:pt x="43078" y="63601"/>
                    <a:pt x="37795" y="69494"/>
                  </a:cubicBezTo>
                  <a:cubicBezTo>
                    <a:pt x="43485" y="71120"/>
                    <a:pt x="48971" y="72847"/>
                    <a:pt x="54254" y="74676"/>
                  </a:cubicBezTo>
                  <a:lnTo>
                    <a:pt x="69494" y="72542"/>
                  </a:lnTo>
                  <a:lnTo>
                    <a:pt x="70713" y="74066"/>
                  </a:lnTo>
                  <a:lnTo>
                    <a:pt x="71628" y="73761"/>
                  </a:lnTo>
                  <a:cubicBezTo>
                    <a:pt x="83007" y="61773"/>
                    <a:pt x="92253" y="49581"/>
                    <a:pt x="99365" y="37185"/>
                  </a:cubicBezTo>
                  <a:close/>
                  <a:moveTo>
                    <a:pt x="238963" y="14935"/>
                  </a:moveTo>
                  <a:lnTo>
                    <a:pt x="238963" y="15240"/>
                  </a:lnTo>
                  <a:lnTo>
                    <a:pt x="240487" y="17069"/>
                  </a:lnTo>
                  <a:lnTo>
                    <a:pt x="242925" y="15849"/>
                  </a:lnTo>
                  <a:lnTo>
                    <a:pt x="262737" y="30785"/>
                  </a:lnTo>
                  <a:lnTo>
                    <a:pt x="259385" y="37795"/>
                  </a:lnTo>
                  <a:lnTo>
                    <a:pt x="263347" y="38709"/>
                  </a:lnTo>
                  <a:lnTo>
                    <a:pt x="263347" y="39014"/>
                  </a:lnTo>
                  <a:cubicBezTo>
                    <a:pt x="263347" y="39217"/>
                    <a:pt x="262991" y="42011"/>
                    <a:pt x="262280" y="47396"/>
                  </a:cubicBezTo>
                  <a:cubicBezTo>
                    <a:pt x="261569" y="52781"/>
                    <a:pt x="260401" y="65024"/>
                    <a:pt x="258775" y="84125"/>
                  </a:cubicBezTo>
                  <a:lnTo>
                    <a:pt x="258775" y="85344"/>
                  </a:lnTo>
                  <a:lnTo>
                    <a:pt x="252679" y="87173"/>
                  </a:lnTo>
                  <a:cubicBezTo>
                    <a:pt x="249428" y="101803"/>
                    <a:pt x="240081" y="110439"/>
                    <a:pt x="224637" y="113081"/>
                  </a:cubicBezTo>
                  <a:lnTo>
                    <a:pt x="219456" y="113690"/>
                  </a:lnTo>
                  <a:lnTo>
                    <a:pt x="219151" y="113690"/>
                  </a:lnTo>
                  <a:lnTo>
                    <a:pt x="219151" y="113385"/>
                  </a:lnTo>
                  <a:cubicBezTo>
                    <a:pt x="216103" y="108102"/>
                    <a:pt x="211125" y="102616"/>
                    <a:pt x="204216" y="96926"/>
                  </a:cubicBezTo>
                  <a:lnTo>
                    <a:pt x="204825" y="96621"/>
                  </a:lnTo>
                  <a:lnTo>
                    <a:pt x="202387" y="95097"/>
                  </a:lnTo>
                  <a:lnTo>
                    <a:pt x="201777" y="95097"/>
                  </a:lnTo>
                  <a:lnTo>
                    <a:pt x="203606" y="90221"/>
                  </a:lnTo>
                  <a:lnTo>
                    <a:pt x="214884" y="91745"/>
                  </a:lnTo>
                  <a:cubicBezTo>
                    <a:pt x="218135" y="91948"/>
                    <a:pt x="221081" y="91287"/>
                    <a:pt x="223723" y="89763"/>
                  </a:cubicBezTo>
                  <a:cubicBezTo>
                    <a:pt x="226365" y="88239"/>
                    <a:pt x="227990" y="85649"/>
                    <a:pt x="228600" y="81991"/>
                  </a:cubicBezTo>
                  <a:cubicBezTo>
                    <a:pt x="230835" y="68173"/>
                    <a:pt x="232257" y="56794"/>
                    <a:pt x="232867" y="47853"/>
                  </a:cubicBezTo>
                  <a:cubicBezTo>
                    <a:pt x="232867" y="44399"/>
                    <a:pt x="231953" y="41046"/>
                    <a:pt x="230124" y="37795"/>
                  </a:cubicBezTo>
                  <a:cubicBezTo>
                    <a:pt x="218338" y="38201"/>
                    <a:pt x="207975" y="39014"/>
                    <a:pt x="199034" y="40233"/>
                  </a:cubicBezTo>
                  <a:lnTo>
                    <a:pt x="213055" y="47853"/>
                  </a:lnTo>
                  <a:lnTo>
                    <a:pt x="212445" y="48158"/>
                  </a:lnTo>
                  <a:cubicBezTo>
                    <a:pt x="212445" y="49174"/>
                    <a:pt x="210159" y="53797"/>
                    <a:pt x="205587" y="62027"/>
                  </a:cubicBezTo>
                  <a:cubicBezTo>
                    <a:pt x="201015" y="70256"/>
                    <a:pt x="194767" y="79146"/>
                    <a:pt x="186842" y="88697"/>
                  </a:cubicBezTo>
                  <a:cubicBezTo>
                    <a:pt x="178917" y="98247"/>
                    <a:pt x="169570" y="106273"/>
                    <a:pt x="158801" y="112776"/>
                  </a:cubicBezTo>
                  <a:lnTo>
                    <a:pt x="149047" y="115824"/>
                  </a:lnTo>
                  <a:lnTo>
                    <a:pt x="147828" y="116129"/>
                  </a:lnTo>
                  <a:lnTo>
                    <a:pt x="147523" y="116433"/>
                  </a:lnTo>
                  <a:lnTo>
                    <a:pt x="147218" y="116129"/>
                  </a:lnTo>
                  <a:lnTo>
                    <a:pt x="146304" y="116433"/>
                  </a:lnTo>
                  <a:lnTo>
                    <a:pt x="142341" y="112471"/>
                  </a:lnTo>
                  <a:lnTo>
                    <a:pt x="142646" y="112166"/>
                  </a:lnTo>
                  <a:cubicBezTo>
                    <a:pt x="150571" y="103022"/>
                    <a:pt x="158140" y="93116"/>
                    <a:pt x="165354" y="82448"/>
                  </a:cubicBezTo>
                  <a:cubicBezTo>
                    <a:pt x="172567" y="71780"/>
                    <a:pt x="177800" y="62585"/>
                    <a:pt x="181051" y="54864"/>
                  </a:cubicBezTo>
                  <a:cubicBezTo>
                    <a:pt x="182880" y="50393"/>
                    <a:pt x="183794" y="46329"/>
                    <a:pt x="183794" y="42672"/>
                  </a:cubicBezTo>
                  <a:cubicBezTo>
                    <a:pt x="181762" y="43078"/>
                    <a:pt x="178968" y="43586"/>
                    <a:pt x="175412" y="44196"/>
                  </a:cubicBezTo>
                  <a:cubicBezTo>
                    <a:pt x="171856" y="44805"/>
                    <a:pt x="168351" y="45313"/>
                    <a:pt x="164897" y="45720"/>
                  </a:cubicBezTo>
                  <a:lnTo>
                    <a:pt x="150876" y="24689"/>
                  </a:lnTo>
                  <a:cubicBezTo>
                    <a:pt x="151689" y="24689"/>
                    <a:pt x="157023" y="24790"/>
                    <a:pt x="166878" y="24993"/>
                  </a:cubicBezTo>
                  <a:cubicBezTo>
                    <a:pt x="176733" y="25197"/>
                    <a:pt x="200355" y="21945"/>
                    <a:pt x="237744" y="15240"/>
                  </a:cubicBezTo>
                  <a:close/>
                  <a:moveTo>
                    <a:pt x="527304" y="6096"/>
                  </a:moveTo>
                  <a:lnTo>
                    <a:pt x="520598" y="36271"/>
                  </a:lnTo>
                  <a:cubicBezTo>
                    <a:pt x="506374" y="40132"/>
                    <a:pt x="491541" y="42570"/>
                    <a:pt x="476097" y="43586"/>
                  </a:cubicBezTo>
                  <a:cubicBezTo>
                    <a:pt x="477317" y="64109"/>
                    <a:pt x="477825" y="81483"/>
                    <a:pt x="477621" y="95707"/>
                  </a:cubicBezTo>
                  <a:cubicBezTo>
                    <a:pt x="490626" y="94488"/>
                    <a:pt x="502717" y="93167"/>
                    <a:pt x="513893" y="91745"/>
                  </a:cubicBezTo>
                  <a:lnTo>
                    <a:pt x="514197" y="90525"/>
                  </a:lnTo>
                  <a:cubicBezTo>
                    <a:pt x="526796" y="88900"/>
                    <a:pt x="542239" y="86563"/>
                    <a:pt x="560527" y="83515"/>
                  </a:cubicBezTo>
                  <a:lnTo>
                    <a:pt x="562051" y="83515"/>
                  </a:lnTo>
                  <a:lnTo>
                    <a:pt x="580034" y="105461"/>
                  </a:lnTo>
                  <a:lnTo>
                    <a:pt x="575767" y="105765"/>
                  </a:lnTo>
                  <a:cubicBezTo>
                    <a:pt x="559105" y="105969"/>
                    <a:pt x="543052" y="106781"/>
                    <a:pt x="527609" y="108204"/>
                  </a:cubicBezTo>
                  <a:lnTo>
                    <a:pt x="540410" y="112166"/>
                  </a:lnTo>
                  <a:lnTo>
                    <a:pt x="540410" y="120091"/>
                  </a:lnTo>
                  <a:lnTo>
                    <a:pt x="540715" y="120091"/>
                  </a:lnTo>
                  <a:lnTo>
                    <a:pt x="540715" y="262737"/>
                  </a:lnTo>
                  <a:lnTo>
                    <a:pt x="512673" y="271272"/>
                  </a:lnTo>
                  <a:lnTo>
                    <a:pt x="512673" y="270662"/>
                  </a:lnTo>
                  <a:lnTo>
                    <a:pt x="512978" y="169469"/>
                  </a:lnTo>
                  <a:cubicBezTo>
                    <a:pt x="512978" y="144069"/>
                    <a:pt x="512877" y="129845"/>
                    <a:pt x="512673" y="126797"/>
                  </a:cubicBezTo>
                  <a:cubicBezTo>
                    <a:pt x="512470" y="123342"/>
                    <a:pt x="511657" y="118465"/>
                    <a:pt x="510235" y="112166"/>
                  </a:cubicBezTo>
                  <a:lnTo>
                    <a:pt x="509625" y="114605"/>
                  </a:lnTo>
                  <a:lnTo>
                    <a:pt x="508101" y="110642"/>
                  </a:lnTo>
                  <a:lnTo>
                    <a:pt x="507187" y="110337"/>
                  </a:lnTo>
                  <a:cubicBezTo>
                    <a:pt x="502107" y="111150"/>
                    <a:pt x="492353" y="112776"/>
                    <a:pt x="477926" y="115214"/>
                  </a:cubicBezTo>
                  <a:cubicBezTo>
                    <a:pt x="477113" y="144069"/>
                    <a:pt x="473557" y="169265"/>
                    <a:pt x="467258" y="190805"/>
                  </a:cubicBezTo>
                  <a:cubicBezTo>
                    <a:pt x="461365" y="211531"/>
                    <a:pt x="454050" y="228143"/>
                    <a:pt x="445313" y="240639"/>
                  </a:cubicBezTo>
                  <a:cubicBezTo>
                    <a:pt x="436575" y="253136"/>
                    <a:pt x="428244" y="262280"/>
                    <a:pt x="420319" y="268071"/>
                  </a:cubicBezTo>
                  <a:cubicBezTo>
                    <a:pt x="412394" y="273863"/>
                    <a:pt x="408432" y="276250"/>
                    <a:pt x="408432" y="275234"/>
                  </a:cubicBezTo>
                  <a:lnTo>
                    <a:pt x="402641" y="270967"/>
                  </a:lnTo>
                  <a:cubicBezTo>
                    <a:pt x="434543" y="239471"/>
                    <a:pt x="450494" y="187147"/>
                    <a:pt x="450494" y="113995"/>
                  </a:cubicBezTo>
                  <a:cubicBezTo>
                    <a:pt x="450494" y="107696"/>
                    <a:pt x="450291" y="99060"/>
                    <a:pt x="449885" y="88087"/>
                  </a:cubicBezTo>
                  <a:lnTo>
                    <a:pt x="468477" y="95402"/>
                  </a:lnTo>
                  <a:cubicBezTo>
                    <a:pt x="468884" y="95199"/>
                    <a:pt x="469595" y="95097"/>
                    <a:pt x="470611" y="95097"/>
                  </a:cubicBezTo>
                  <a:lnTo>
                    <a:pt x="449275" y="86868"/>
                  </a:lnTo>
                  <a:lnTo>
                    <a:pt x="448361" y="66446"/>
                  </a:lnTo>
                  <a:lnTo>
                    <a:pt x="447446" y="48158"/>
                  </a:lnTo>
                  <a:lnTo>
                    <a:pt x="447446" y="46634"/>
                  </a:lnTo>
                  <a:lnTo>
                    <a:pt x="447446" y="44196"/>
                  </a:lnTo>
                  <a:lnTo>
                    <a:pt x="446532" y="44196"/>
                  </a:lnTo>
                  <a:lnTo>
                    <a:pt x="445617" y="36271"/>
                  </a:lnTo>
                  <a:lnTo>
                    <a:pt x="446532" y="36271"/>
                  </a:lnTo>
                  <a:cubicBezTo>
                    <a:pt x="445516" y="31394"/>
                    <a:pt x="443992" y="28143"/>
                    <a:pt x="441960" y="26517"/>
                  </a:cubicBezTo>
                  <a:lnTo>
                    <a:pt x="441655" y="26213"/>
                  </a:lnTo>
                  <a:lnTo>
                    <a:pt x="445617" y="20726"/>
                  </a:lnTo>
                  <a:lnTo>
                    <a:pt x="445922" y="20726"/>
                  </a:lnTo>
                  <a:lnTo>
                    <a:pt x="472135" y="30785"/>
                  </a:lnTo>
                  <a:cubicBezTo>
                    <a:pt x="496113" y="24689"/>
                    <a:pt x="514502" y="16459"/>
                    <a:pt x="527304" y="6096"/>
                  </a:cubicBezTo>
                  <a:close/>
                  <a:moveTo>
                    <a:pt x="365455" y="5181"/>
                  </a:moveTo>
                  <a:lnTo>
                    <a:pt x="365760" y="5181"/>
                  </a:lnTo>
                  <a:lnTo>
                    <a:pt x="396240" y="14630"/>
                  </a:lnTo>
                  <a:lnTo>
                    <a:pt x="396240" y="67970"/>
                  </a:lnTo>
                  <a:cubicBezTo>
                    <a:pt x="405587" y="66141"/>
                    <a:pt x="412191" y="64414"/>
                    <a:pt x="416052" y="62789"/>
                  </a:cubicBezTo>
                  <a:lnTo>
                    <a:pt x="430987" y="83210"/>
                  </a:lnTo>
                  <a:lnTo>
                    <a:pt x="431901" y="83515"/>
                  </a:lnTo>
                  <a:lnTo>
                    <a:pt x="432511" y="84429"/>
                  </a:lnTo>
                  <a:cubicBezTo>
                    <a:pt x="420725" y="84633"/>
                    <a:pt x="406908" y="85344"/>
                    <a:pt x="391058" y="86563"/>
                  </a:cubicBezTo>
                  <a:lnTo>
                    <a:pt x="391058" y="93878"/>
                  </a:lnTo>
                  <a:lnTo>
                    <a:pt x="392277" y="92964"/>
                  </a:lnTo>
                  <a:cubicBezTo>
                    <a:pt x="396951" y="96825"/>
                    <a:pt x="402590" y="102463"/>
                    <a:pt x="409194" y="109880"/>
                  </a:cubicBezTo>
                  <a:cubicBezTo>
                    <a:pt x="415798" y="117297"/>
                    <a:pt x="422656" y="126085"/>
                    <a:pt x="429768" y="136245"/>
                  </a:cubicBezTo>
                  <a:lnTo>
                    <a:pt x="404469" y="151181"/>
                  </a:lnTo>
                  <a:cubicBezTo>
                    <a:pt x="399186" y="136550"/>
                    <a:pt x="394716" y="125069"/>
                    <a:pt x="391058" y="116738"/>
                  </a:cubicBezTo>
                  <a:lnTo>
                    <a:pt x="391058" y="268529"/>
                  </a:lnTo>
                  <a:lnTo>
                    <a:pt x="362712" y="277063"/>
                  </a:lnTo>
                  <a:lnTo>
                    <a:pt x="362712" y="276453"/>
                  </a:lnTo>
                  <a:cubicBezTo>
                    <a:pt x="362712" y="235001"/>
                    <a:pt x="362813" y="193853"/>
                    <a:pt x="363017" y="153009"/>
                  </a:cubicBezTo>
                  <a:cubicBezTo>
                    <a:pt x="356311" y="173329"/>
                    <a:pt x="347878" y="192532"/>
                    <a:pt x="337718" y="210617"/>
                  </a:cubicBezTo>
                  <a:lnTo>
                    <a:pt x="338328" y="214274"/>
                  </a:lnTo>
                  <a:cubicBezTo>
                    <a:pt x="331622" y="224841"/>
                    <a:pt x="326390" y="232257"/>
                    <a:pt x="322631" y="236525"/>
                  </a:cubicBezTo>
                  <a:cubicBezTo>
                    <a:pt x="318871" y="240792"/>
                    <a:pt x="316890" y="243027"/>
                    <a:pt x="316687" y="243230"/>
                  </a:cubicBezTo>
                  <a:lnTo>
                    <a:pt x="316382" y="243230"/>
                  </a:lnTo>
                  <a:lnTo>
                    <a:pt x="311505" y="239573"/>
                  </a:lnTo>
                  <a:lnTo>
                    <a:pt x="311810" y="239268"/>
                  </a:lnTo>
                  <a:cubicBezTo>
                    <a:pt x="320548" y="219354"/>
                    <a:pt x="326949" y="203403"/>
                    <a:pt x="331013" y="191414"/>
                  </a:cubicBezTo>
                  <a:lnTo>
                    <a:pt x="330098" y="184709"/>
                  </a:lnTo>
                  <a:cubicBezTo>
                    <a:pt x="335991" y="167437"/>
                    <a:pt x="339953" y="153314"/>
                    <a:pt x="341985" y="142341"/>
                  </a:cubicBezTo>
                  <a:cubicBezTo>
                    <a:pt x="344017" y="131369"/>
                    <a:pt x="346049" y="117043"/>
                    <a:pt x="348081" y="99365"/>
                  </a:cubicBezTo>
                  <a:cubicBezTo>
                    <a:pt x="348285" y="97536"/>
                    <a:pt x="348386" y="95097"/>
                    <a:pt x="348386" y="92049"/>
                  </a:cubicBezTo>
                  <a:cubicBezTo>
                    <a:pt x="339649" y="93675"/>
                    <a:pt x="332638" y="95097"/>
                    <a:pt x="327355" y="96317"/>
                  </a:cubicBezTo>
                  <a:lnTo>
                    <a:pt x="315468" y="80772"/>
                  </a:lnTo>
                  <a:lnTo>
                    <a:pt x="314858" y="75285"/>
                  </a:lnTo>
                  <a:cubicBezTo>
                    <a:pt x="335381" y="74473"/>
                    <a:pt x="351434" y="73558"/>
                    <a:pt x="363017" y="72542"/>
                  </a:cubicBezTo>
                  <a:lnTo>
                    <a:pt x="363017" y="53949"/>
                  </a:lnTo>
                  <a:lnTo>
                    <a:pt x="368198" y="55778"/>
                  </a:lnTo>
                  <a:cubicBezTo>
                    <a:pt x="368198" y="48057"/>
                    <a:pt x="368147" y="42469"/>
                    <a:pt x="368046" y="39014"/>
                  </a:cubicBezTo>
                  <a:cubicBezTo>
                    <a:pt x="367944" y="35560"/>
                    <a:pt x="367893" y="33426"/>
                    <a:pt x="367893" y="32613"/>
                  </a:cubicBezTo>
                  <a:cubicBezTo>
                    <a:pt x="367487" y="24079"/>
                    <a:pt x="365557" y="16459"/>
                    <a:pt x="362102" y="9753"/>
                  </a:cubicBezTo>
                  <a:lnTo>
                    <a:pt x="361797" y="9449"/>
                  </a:lnTo>
                  <a:close/>
                  <a:moveTo>
                    <a:pt x="49682" y="609"/>
                  </a:moveTo>
                  <a:lnTo>
                    <a:pt x="49987" y="609"/>
                  </a:lnTo>
                  <a:lnTo>
                    <a:pt x="76809" y="17069"/>
                  </a:lnTo>
                  <a:lnTo>
                    <a:pt x="73761" y="23165"/>
                  </a:lnTo>
                  <a:cubicBezTo>
                    <a:pt x="86766" y="20726"/>
                    <a:pt x="97637" y="18085"/>
                    <a:pt x="106375" y="15240"/>
                  </a:cubicBezTo>
                  <a:lnTo>
                    <a:pt x="110337" y="13716"/>
                  </a:lnTo>
                  <a:lnTo>
                    <a:pt x="125882" y="35357"/>
                  </a:lnTo>
                  <a:lnTo>
                    <a:pt x="124358" y="35357"/>
                  </a:lnTo>
                  <a:lnTo>
                    <a:pt x="127101" y="38405"/>
                  </a:lnTo>
                  <a:cubicBezTo>
                    <a:pt x="125273" y="42672"/>
                    <a:pt x="122123" y="47396"/>
                    <a:pt x="117653" y="52578"/>
                  </a:cubicBezTo>
                  <a:cubicBezTo>
                    <a:pt x="113182" y="57759"/>
                    <a:pt x="107493" y="62890"/>
                    <a:pt x="100584" y="67970"/>
                  </a:cubicBezTo>
                  <a:lnTo>
                    <a:pt x="121310" y="58521"/>
                  </a:lnTo>
                  <a:lnTo>
                    <a:pt x="140817" y="73457"/>
                  </a:lnTo>
                  <a:lnTo>
                    <a:pt x="138989" y="77419"/>
                  </a:lnTo>
                  <a:lnTo>
                    <a:pt x="138989" y="113385"/>
                  </a:lnTo>
                  <a:lnTo>
                    <a:pt x="124663" y="117653"/>
                  </a:lnTo>
                  <a:lnTo>
                    <a:pt x="126187" y="119786"/>
                  </a:lnTo>
                  <a:lnTo>
                    <a:pt x="139903" y="115519"/>
                  </a:lnTo>
                  <a:lnTo>
                    <a:pt x="139903" y="155448"/>
                  </a:lnTo>
                  <a:lnTo>
                    <a:pt x="138989" y="154229"/>
                  </a:lnTo>
                  <a:lnTo>
                    <a:pt x="138989" y="172212"/>
                  </a:lnTo>
                  <a:lnTo>
                    <a:pt x="134721" y="173126"/>
                  </a:lnTo>
                  <a:lnTo>
                    <a:pt x="134721" y="173431"/>
                  </a:lnTo>
                  <a:lnTo>
                    <a:pt x="141427" y="171907"/>
                  </a:lnTo>
                  <a:lnTo>
                    <a:pt x="141427" y="173126"/>
                  </a:lnTo>
                  <a:lnTo>
                    <a:pt x="144170" y="166116"/>
                  </a:lnTo>
                  <a:lnTo>
                    <a:pt x="143865" y="165811"/>
                  </a:lnTo>
                  <a:cubicBezTo>
                    <a:pt x="148336" y="153009"/>
                    <a:pt x="150571" y="141935"/>
                    <a:pt x="150571" y="132588"/>
                  </a:cubicBezTo>
                  <a:cubicBezTo>
                    <a:pt x="150571" y="128930"/>
                    <a:pt x="150317" y="125984"/>
                    <a:pt x="149809" y="123749"/>
                  </a:cubicBezTo>
                  <a:cubicBezTo>
                    <a:pt x="149301" y="121513"/>
                    <a:pt x="148844" y="120193"/>
                    <a:pt x="148437" y="119786"/>
                  </a:cubicBezTo>
                  <a:lnTo>
                    <a:pt x="148437" y="119177"/>
                  </a:lnTo>
                  <a:lnTo>
                    <a:pt x="151181" y="115824"/>
                  </a:lnTo>
                  <a:lnTo>
                    <a:pt x="151485" y="115824"/>
                  </a:lnTo>
                  <a:lnTo>
                    <a:pt x="180441" y="125882"/>
                  </a:lnTo>
                  <a:lnTo>
                    <a:pt x="180441" y="126187"/>
                  </a:lnTo>
                  <a:cubicBezTo>
                    <a:pt x="180035" y="129845"/>
                    <a:pt x="179019" y="134213"/>
                    <a:pt x="177393" y="139293"/>
                  </a:cubicBezTo>
                  <a:lnTo>
                    <a:pt x="194767" y="138379"/>
                  </a:lnTo>
                  <a:cubicBezTo>
                    <a:pt x="194564" y="136957"/>
                    <a:pt x="194462" y="135331"/>
                    <a:pt x="194462" y="133502"/>
                  </a:cubicBezTo>
                  <a:cubicBezTo>
                    <a:pt x="193853" y="124968"/>
                    <a:pt x="191821" y="117348"/>
                    <a:pt x="188366" y="110642"/>
                  </a:cubicBezTo>
                  <a:lnTo>
                    <a:pt x="188061" y="110337"/>
                  </a:lnTo>
                  <a:lnTo>
                    <a:pt x="192024" y="105765"/>
                  </a:lnTo>
                  <a:lnTo>
                    <a:pt x="192329" y="105765"/>
                  </a:lnTo>
                  <a:lnTo>
                    <a:pt x="222199" y="115519"/>
                  </a:lnTo>
                  <a:lnTo>
                    <a:pt x="222199" y="135636"/>
                  </a:lnTo>
                  <a:cubicBezTo>
                    <a:pt x="236017" y="133401"/>
                    <a:pt x="245567" y="131673"/>
                    <a:pt x="250850" y="130454"/>
                  </a:cubicBezTo>
                  <a:lnTo>
                    <a:pt x="261213" y="145694"/>
                  </a:lnTo>
                  <a:lnTo>
                    <a:pt x="262737" y="145389"/>
                  </a:lnTo>
                  <a:lnTo>
                    <a:pt x="264871" y="148742"/>
                  </a:lnTo>
                  <a:lnTo>
                    <a:pt x="263347" y="148742"/>
                  </a:lnTo>
                  <a:lnTo>
                    <a:pt x="263652" y="149352"/>
                  </a:lnTo>
                  <a:lnTo>
                    <a:pt x="247193" y="153009"/>
                  </a:lnTo>
                  <a:cubicBezTo>
                    <a:pt x="236017" y="153416"/>
                    <a:pt x="227685" y="153822"/>
                    <a:pt x="222199" y="154229"/>
                  </a:cubicBezTo>
                  <a:lnTo>
                    <a:pt x="222199" y="155143"/>
                  </a:lnTo>
                  <a:lnTo>
                    <a:pt x="223113" y="154838"/>
                  </a:lnTo>
                  <a:lnTo>
                    <a:pt x="223113" y="186233"/>
                  </a:lnTo>
                  <a:cubicBezTo>
                    <a:pt x="240792" y="184607"/>
                    <a:pt x="255829" y="182473"/>
                    <a:pt x="268224" y="179832"/>
                  </a:cubicBezTo>
                  <a:lnTo>
                    <a:pt x="283464" y="201777"/>
                  </a:lnTo>
                  <a:cubicBezTo>
                    <a:pt x="262737" y="201777"/>
                    <a:pt x="242621" y="202590"/>
                    <a:pt x="223113" y="204216"/>
                  </a:cubicBezTo>
                  <a:lnTo>
                    <a:pt x="223113" y="249631"/>
                  </a:lnTo>
                  <a:lnTo>
                    <a:pt x="195681" y="217627"/>
                  </a:lnTo>
                  <a:lnTo>
                    <a:pt x="195681" y="206654"/>
                  </a:lnTo>
                  <a:lnTo>
                    <a:pt x="190195" y="207264"/>
                  </a:lnTo>
                  <a:lnTo>
                    <a:pt x="174345" y="188976"/>
                  </a:lnTo>
                  <a:lnTo>
                    <a:pt x="195681" y="188061"/>
                  </a:lnTo>
                  <a:lnTo>
                    <a:pt x="195681" y="163677"/>
                  </a:lnTo>
                  <a:lnTo>
                    <a:pt x="194767" y="163982"/>
                  </a:lnTo>
                  <a:lnTo>
                    <a:pt x="194767" y="156667"/>
                  </a:lnTo>
                  <a:cubicBezTo>
                    <a:pt x="183591" y="157886"/>
                    <a:pt x="174752" y="159207"/>
                    <a:pt x="168249" y="160629"/>
                  </a:cubicBezTo>
                  <a:lnTo>
                    <a:pt x="167945" y="159715"/>
                  </a:lnTo>
                  <a:cubicBezTo>
                    <a:pt x="166319" y="162763"/>
                    <a:pt x="164084" y="166217"/>
                    <a:pt x="161239" y="170078"/>
                  </a:cubicBezTo>
                  <a:cubicBezTo>
                    <a:pt x="160020" y="171907"/>
                    <a:pt x="157886" y="174549"/>
                    <a:pt x="154838" y="178003"/>
                  </a:cubicBezTo>
                  <a:lnTo>
                    <a:pt x="150571" y="172821"/>
                  </a:lnTo>
                  <a:lnTo>
                    <a:pt x="149961" y="172821"/>
                  </a:lnTo>
                  <a:lnTo>
                    <a:pt x="149657" y="172517"/>
                  </a:lnTo>
                  <a:lnTo>
                    <a:pt x="141427" y="174650"/>
                  </a:lnTo>
                  <a:lnTo>
                    <a:pt x="149961" y="172821"/>
                  </a:lnTo>
                  <a:lnTo>
                    <a:pt x="154533" y="178308"/>
                  </a:lnTo>
                  <a:cubicBezTo>
                    <a:pt x="150876" y="182372"/>
                    <a:pt x="147117" y="186029"/>
                    <a:pt x="143256" y="189281"/>
                  </a:cubicBezTo>
                  <a:lnTo>
                    <a:pt x="141427" y="188061"/>
                  </a:lnTo>
                  <a:lnTo>
                    <a:pt x="141427" y="191414"/>
                  </a:lnTo>
                  <a:lnTo>
                    <a:pt x="168554" y="190805"/>
                  </a:lnTo>
                  <a:lnTo>
                    <a:pt x="184404" y="209093"/>
                  </a:lnTo>
                  <a:cubicBezTo>
                    <a:pt x="172212" y="210515"/>
                    <a:pt x="161747" y="211836"/>
                    <a:pt x="153009" y="213055"/>
                  </a:cubicBezTo>
                  <a:lnTo>
                    <a:pt x="141427" y="196901"/>
                  </a:lnTo>
                  <a:lnTo>
                    <a:pt x="141427" y="237134"/>
                  </a:lnTo>
                  <a:cubicBezTo>
                    <a:pt x="141427" y="250545"/>
                    <a:pt x="136957" y="259994"/>
                    <a:pt x="128016" y="265481"/>
                  </a:cubicBezTo>
                  <a:cubicBezTo>
                    <a:pt x="122529" y="268935"/>
                    <a:pt x="115824" y="270662"/>
                    <a:pt x="107899" y="270662"/>
                  </a:cubicBezTo>
                  <a:lnTo>
                    <a:pt x="104546" y="270662"/>
                  </a:lnTo>
                  <a:lnTo>
                    <a:pt x="104241" y="270357"/>
                  </a:lnTo>
                  <a:cubicBezTo>
                    <a:pt x="101397" y="262839"/>
                    <a:pt x="97637" y="257099"/>
                    <a:pt x="92964" y="253136"/>
                  </a:cubicBezTo>
                  <a:cubicBezTo>
                    <a:pt x="88290" y="249174"/>
                    <a:pt x="85852" y="247091"/>
                    <a:pt x="85649" y="246888"/>
                  </a:cubicBezTo>
                  <a:lnTo>
                    <a:pt x="87782" y="242316"/>
                  </a:lnTo>
                  <a:lnTo>
                    <a:pt x="101498" y="244145"/>
                  </a:lnTo>
                  <a:cubicBezTo>
                    <a:pt x="104546" y="244145"/>
                    <a:pt x="107239" y="243383"/>
                    <a:pt x="109575" y="241859"/>
                  </a:cubicBezTo>
                  <a:cubicBezTo>
                    <a:pt x="111912" y="240335"/>
                    <a:pt x="113081" y="237541"/>
                    <a:pt x="113081" y="233477"/>
                  </a:cubicBezTo>
                  <a:lnTo>
                    <a:pt x="113385" y="178003"/>
                  </a:lnTo>
                  <a:lnTo>
                    <a:pt x="124053" y="175565"/>
                  </a:lnTo>
                  <a:lnTo>
                    <a:pt x="122834" y="175565"/>
                  </a:lnTo>
                  <a:lnTo>
                    <a:pt x="110947" y="178308"/>
                  </a:lnTo>
                  <a:lnTo>
                    <a:pt x="110947" y="175565"/>
                  </a:lnTo>
                  <a:cubicBezTo>
                    <a:pt x="102819" y="175971"/>
                    <a:pt x="96825" y="176377"/>
                    <a:pt x="92964" y="176784"/>
                  </a:cubicBezTo>
                  <a:lnTo>
                    <a:pt x="92964" y="182270"/>
                  </a:lnTo>
                  <a:lnTo>
                    <a:pt x="65227" y="188366"/>
                  </a:lnTo>
                  <a:lnTo>
                    <a:pt x="65227" y="179527"/>
                  </a:lnTo>
                  <a:cubicBezTo>
                    <a:pt x="60960" y="179933"/>
                    <a:pt x="56286" y="180645"/>
                    <a:pt x="51206" y="181661"/>
                  </a:cubicBezTo>
                  <a:lnTo>
                    <a:pt x="49377" y="192633"/>
                  </a:lnTo>
                  <a:lnTo>
                    <a:pt x="20421" y="199034"/>
                  </a:lnTo>
                  <a:cubicBezTo>
                    <a:pt x="23469" y="180949"/>
                    <a:pt x="25298" y="163982"/>
                    <a:pt x="25908" y="148133"/>
                  </a:cubicBezTo>
                  <a:lnTo>
                    <a:pt x="30480" y="146913"/>
                  </a:lnTo>
                  <a:cubicBezTo>
                    <a:pt x="30886" y="140208"/>
                    <a:pt x="31089" y="131165"/>
                    <a:pt x="31089" y="119786"/>
                  </a:cubicBezTo>
                  <a:lnTo>
                    <a:pt x="30785" y="119177"/>
                  </a:lnTo>
                  <a:lnTo>
                    <a:pt x="31089" y="119177"/>
                  </a:lnTo>
                  <a:cubicBezTo>
                    <a:pt x="31089" y="111861"/>
                    <a:pt x="30937" y="105257"/>
                    <a:pt x="30632" y="99365"/>
                  </a:cubicBezTo>
                  <a:cubicBezTo>
                    <a:pt x="30327" y="93472"/>
                    <a:pt x="30175" y="89713"/>
                    <a:pt x="30175" y="88087"/>
                  </a:cubicBezTo>
                  <a:cubicBezTo>
                    <a:pt x="30175" y="84633"/>
                    <a:pt x="29769" y="81280"/>
                    <a:pt x="28956" y="78029"/>
                  </a:cubicBezTo>
                  <a:cubicBezTo>
                    <a:pt x="21234" y="84734"/>
                    <a:pt x="13919" y="89611"/>
                    <a:pt x="7010" y="92659"/>
                  </a:cubicBezTo>
                  <a:lnTo>
                    <a:pt x="6705" y="92659"/>
                  </a:lnTo>
                  <a:lnTo>
                    <a:pt x="1219" y="86868"/>
                  </a:lnTo>
                  <a:lnTo>
                    <a:pt x="1524" y="86563"/>
                  </a:lnTo>
                  <a:cubicBezTo>
                    <a:pt x="6197" y="81077"/>
                    <a:pt x="12090" y="73203"/>
                    <a:pt x="19202" y="62941"/>
                  </a:cubicBezTo>
                  <a:cubicBezTo>
                    <a:pt x="26314" y="52679"/>
                    <a:pt x="32410" y="43078"/>
                    <a:pt x="37490" y="34137"/>
                  </a:cubicBezTo>
                  <a:lnTo>
                    <a:pt x="39014" y="35966"/>
                  </a:lnTo>
                  <a:lnTo>
                    <a:pt x="43281" y="27737"/>
                  </a:lnTo>
                  <a:lnTo>
                    <a:pt x="42977" y="26517"/>
                  </a:lnTo>
                  <a:lnTo>
                    <a:pt x="43891" y="26517"/>
                  </a:lnTo>
                  <a:lnTo>
                    <a:pt x="45415" y="22860"/>
                  </a:lnTo>
                  <a:cubicBezTo>
                    <a:pt x="47041" y="18796"/>
                    <a:pt x="47853" y="14935"/>
                    <a:pt x="47853" y="11277"/>
                  </a:cubicBezTo>
                  <a:cubicBezTo>
                    <a:pt x="47853" y="8433"/>
                    <a:pt x="47447" y="5994"/>
                    <a:pt x="46634" y="3962"/>
                  </a:cubicBezTo>
                  <a:lnTo>
                    <a:pt x="46329" y="3048"/>
                  </a:lnTo>
                  <a:close/>
                  <a:moveTo>
                    <a:pt x="541934" y="0"/>
                  </a:moveTo>
                  <a:lnTo>
                    <a:pt x="560527" y="25603"/>
                  </a:lnTo>
                  <a:lnTo>
                    <a:pt x="559917" y="25908"/>
                  </a:lnTo>
                  <a:cubicBezTo>
                    <a:pt x="550570" y="30378"/>
                    <a:pt x="540004" y="34137"/>
                    <a:pt x="528218" y="37185"/>
                  </a:cubicBezTo>
                  <a:lnTo>
                    <a:pt x="534924" y="7010"/>
                  </a:lnTo>
                  <a:cubicBezTo>
                    <a:pt x="536956" y="5181"/>
                    <a:pt x="538531" y="3708"/>
                    <a:pt x="539648" y="2591"/>
                  </a:cubicBezTo>
                  <a:cubicBezTo>
                    <a:pt x="540766" y="1473"/>
                    <a:pt x="541426" y="711"/>
                    <a:pt x="541629" y="30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zihun159hao-gukesong" pitchFamily="2" charset="-122"/>
                <a:ea typeface="zihun159hao-gukesong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9588"/>
            <a:ext cx="12190413" cy="18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550590" y="5059588"/>
            <a:ext cx="914401" cy="414999"/>
            <a:chOff x="645458" y="3594847"/>
            <a:chExt cx="914401" cy="414999"/>
          </a:xfrm>
        </p:grpSpPr>
        <p:sp>
          <p:nvSpPr>
            <p:cNvPr id="4" name="矩形 3"/>
            <p:cNvSpPr/>
            <p:nvPr/>
          </p:nvSpPr>
          <p:spPr>
            <a:xfrm>
              <a:off x="645458" y="3594847"/>
              <a:ext cx="914401" cy="4149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8095" y="3667060"/>
              <a:ext cx="580034" cy="281025"/>
            </a:xfrm>
            <a:custGeom>
              <a:avLst/>
              <a:gdLst/>
              <a:ahLst/>
              <a:cxnLst/>
              <a:rect l="l" t="t" r="r" b="b"/>
              <a:pathLst>
                <a:path w="580034" h="281025">
                  <a:moveTo>
                    <a:pt x="196291" y="222809"/>
                  </a:moveTo>
                  <a:lnTo>
                    <a:pt x="223723" y="254813"/>
                  </a:lnTo>
                  <a:lnTo>
                    <a:pt x="223723" y="273101"/>
                  </a:lnTo>
                  <a:lnTo>
                    <a:pt x="195986" y="281025"/>
                  </a:lnTo>
                  <a:close/>
                  <a:moveTo>
                    <a:pt x="49073" y="192938"/>
                  </a:moveTo>
                  <a:lnTo>
                    <a:pt x="46329" y="205130"/>
                  </a:lnTo>
                  <a:cubicBezTo>
                    <a:pt x="41453" y="223012"/>
                    <a:pt x="35357" y="237947"/>
                    <a:pt x="28041" y="249936"/>
                  </a:cubicBezTo>
                  <a:cubicBezTo>
                    <a:pt x="20726" y="261925"/>
                    <a:pt x="13513" y="270459"/>
                    <a:pt x="6401" y="275539"/>
                  </a:cubicBezTo>
                  <a:lnTo>
                    <a:pt x="0" y="272186"/>
                  </a:lnTo>
                  <a:cubicBezTo>
                    <a:pt x="8941" y="249631"/>
                    <a:pt x="15646" y="225349"/>
                    <a:pt x="20117" y="199339"/>
                  </a:cubicBezTo>
                  <a:close/>
                  <a:moveTo>
                    <a:pt x="98145" y="185013"/>
                  </a:moveTo>
                  <a:lnTo>
                    <a:pt x="98145" y="230733"/>
                  </a:lnTo>
                  <a:lnTo>
                    <a:pt x="70104" y="238658"/>
                  </a:lnTo>
                  <a:lnTo>
                    <a:pt x="70409" y="191109"/>
                  </a:lnTo>
                  <a:close/>
                  <a:moveTo>
                    <a:pt x="65227" y="139293"/>
                  </a:moveTo>
                  <a:lnTo>
                    <a:pt x="58826" y="140208"/>
                  </a:lnTo>
                  <a:lnTo>
                    <a:pt x="58826" y="142646"/>
                  </a:lnTo>
                  <a:lnTo>
                    <a:pt x="54559" y="143865"/>
                  </a:lnTo>
                  <a:cubicBezTo>
                    <a:pt x="54153" y="151587"/>
                    <a:pt x="53746" y="157378"/>
                    <a:pt x="53340" y="161239"/>
                  </a:cubicBezTo>
                  <a:cubicBezTo>
                    <a:pt x="55575" y="161239"/>
                    <a:pt x="59537" y="161036"/>
                    <a:pt x="65227" y="160629"/>
                  </a:cubicBezTo>
                  <a:close/>
                  <a:moveTo>
                    <a:pt x="111252" y="135636"/>
                  </a:moveTo>
                  <a:lnTo>
                    <a:pt x="92964" y="136550"/>
                  </a:lnTo>
                  <a:lnTo>
                    <a:pt x="92964" y="158191"/>
                  </a:lnTo>
                  <a:cubicBezTo>
                    <a:pt x="101701" y="156769"/>
                    <a:pt x="107696" y="155753"/>
                    <a:pt x="110947" y="155143"/>
                  </a:cubicBezTo>
                  <a:cubicBezTo>
                    <a:pt x="111150" y="150673"/>
                    <a:pt x="111252" y="144170"/>
                    <a:pt x="111252" y="135636"/>
                  </a:cubicBezTo>
                  <a:close/>
                  <a:moveTo>
                    <a:pt x="65227" y="135331"/>
                  </a:moveTo>
                  <a:lnTo>
                    <a:pt x="59131" y="137160"/>
                  </a:lnTo>
                  <a:cubicBezTo>
                    <a:pt x="59131" y="138379"/>
                    <a:pt x="59029" y="139192"/>
                    <a:pt x="58826" y="139598"/>
                  </a:cubicBezTo>
                  <a:lnTo>
                    <a:pt x="65227" y="137769"/>
                  </a:lnTo>
                  <a:close/>
                  <a:moveTo>
                    <a:pt x="111252" y="121615"/>
                  </a:moveTo>
                  <a:lnTo>
                    <a:pt x="93878" y="126797"/>
                  </a:lnTo>
                  <a:lnTo>
                    <a:pt x="93878" y="129235"/>
                  </a:lnTo>
                  <a:lnTo>
                    <a:pt x="111252" y="124053"/>
                  </a:lnTo>
                  <a:lnTo>
                    <a:pt x="111252" y="121920"/>
                  </a:lnTo>
                  <a:close/>
                  <a:moveTo>
                    <a:pt x="64617" y="93573"/>
                  </a:moveTo>
                  <a:lnTo>
                    <a:pt x="60045" y="94793"/>
                  </a:lnTo>
                  <a:lnTo>
                    <a:pt x="59741" y="118872"/>
                  </a:lnTo>
                  <a:lnTo>
                    <a:pt x="66141" y="118567"/>
                  </a:lnTo>
                  <a:cubicBezTo>
                    <a:pt x="66141" y="109829"/>
                    <a:pt x="66040" y="104648"/>
                    <a:pt x="65837" y="103022"/>
                  </a:cubicBezTo>
                  <a:cubicBezTo>
                    <a:pt x="65430" y="98552"/>
                    <a:pt x="65024" y="95402"/>
                    <a:pt x="64617" y="93573"/>
                  </a:cubicBezTo>
                  <a:close/>
                  <a:moveTo>
                    <a:pt x="110642" y="87782"/>
                  </a:moveTo>
                  <a:lnTo>
                    <a:pt x="93269" y="89611"/>
                  </a:lnTo>
                  <a:lnTo>
                    <a:pt x="93269" y="100279"/>
                  </a:lnTo>
                  <a:lnTo>
                    <a:pt x="85344" y="91135"/>
                  </a:lnTo>
                  <a:lnTo>
                    <a:pt x="84734" y="91135"/>
                  </a:lnTo>
                  <a:lnTo>
                    <a:pt x="93878" y="101803"/>
                  </a:lnTo>
                  <a:lnTo>
                    <a:pt x="93878" y="115824"/>
                  </a:lnTo>
                  <a:lnTo>
                    <a:pt x="105461" y="113995"/>
                  </a:lnTo>
                  <a:lnTo>
                    <a:pt x="107289" y="116129"/>
                  </a:lnTo>
                  <a:cubicBezTo>
                    <a:pt x="108915" y="115722"/>
                    <a:pt x="110236" y="115519"/>
                    <a:pt x="111252" y="115519"/>
                  </a:cubicBezTo>
                  <a:cubicBezTo>
                    <a:pt x="111252" y="103530"/>
                    <a:pt x="111150" y="95301"/>
                    <a:pt x="110947" y="90830"/>
                  </a:cubicBezTo>
                  <a:cubicBezTo>
                    <a:pt x="110947" y="89408"/>
                    <a:pt x="110845" y="88392"/>
                    <a:pt x="110642" y="87782"/>
                  </a:cubicBezTo>
                  <a:close/>
                  <a:moveTo>
                    <a:pt x="308762" y="78333"/>
                  </a:moveTo>
                  <a:lnTo>
                    <a:pt x="312115" y="78333"/>
                  </a:lnTo>
                  <a:lnTo>
                    <a:pt x="312725" y="83820"/>
                  </a:lnTo>
                  <a:close/>
                  <a:moveTo>
                    <a:pt x="391058" y="67665"/>
                  </a:moveTo>
                  <a:lnTo>
                    <a:pt x="391058" y="68885"/>
                  </a:lnTo>
                  <a:cubicBezTo>
                    <a:pt x="391871" y="68885"/>
                    <a:pt x="392481" y="68783"/>
                    <a:pt x="392887" y="68580"/>
                  </a:cubicBezTo>
                  <a:lnTo>
                    <a:pt x="393497" y="68580"/>
                  </a:lnTo>
                  <a:close/>
                  <a:moveTo>
                    <a:pt x="99365" y="37185"/>
                  </a:moveTo>
                  <a:cubicBezTo>
                    <a:pt x="84328" y="38405"/>
                    <a:pt x="71729" y="40437"/>
                    <a:pt x="61569" y="43281"/>
                  </a:cubicBezTo>
                  <a:lnTo>
                    <a:pt x="52730" y="55473"/>
                  </a:lnTo>
                  <a:lnTo>
                    <a:pt x="50901" y="53340"/>
                  </a:lnTo>
                  <a:cubicBezTo>
                    <a:pt x="47447" y="58217"/>
                    <a:pt x="43078" y="63601"/>
                    <a:pt x="37795" y="69494"/>
                  </a:cubicBezTo>
                  <a:cubicBezTo>
                    <a:pt x="43485" y="71120"/>
                    <a:pt x="48971" y="72847"/>
                    <a:pt x="54254" y="74676"/>
                  </a:cubicBezTo>
                  <a:lnTo>
                    <a:pt x="69494" y="72542"/>
                  </a:lnTo>
                  <a:lnTo>
                    <a:pt x="70713" y="74066"/>
                  </a:lnTo>
                  <a:lnTo>
                    <a:pt x="71628" y="73761"/>
                  </a:lnTo>
                  <a:cubicBezTo>
                    <a:pt x="83007" y="61773"/>
                    <a:pt x="92253" y="49581"/>
                    <a:pt x="99365" y="37185"/>
                  </a:cubicBezTo>
                  <a:close/>
                  <a:moveTo>
                    <a:pt x="238963" y="14935"/>
                  </a:moveTo>
                  <a:lnTo>
                    <a:pt x="238963" y="15240"/>
                  </a:lnTo>
                  <a:lnTo>
                    <a:pt x="240487" y="17069"/>
                  </a:lnTo>
                  <a:lnTo>
                    <a:pt x="242925" y="15849"/>
                  </a:lnTo>
                  <a:lnTo>
                    <a:pt x="262737" y="30785"/>
                  </a:lnTo>
                  <a:lnTo>
                    <a:pt x="259385" y="37795"/>
                  </a:lnTo>
                  <a:lnTo>
                    <a:pt x="263347" y="38709"/>
                  </a:lnTo>
                  <a:lnTo>
                    <a:pt x="263347" y="39014"/>
                  </a:lnTo>
                  <a:cubicBezTo>
                    <a:pt x="263347" y="39217"/>
                    <a:pt x="262991" y="42011"/>
                    <a:pt x="262280" y="47396"/>
                  </a:cubicBezTo>
                  <a:cubicBezTo>
                    <a:pt x="261569" y="52781"/>
                    <a:pt x="260401" y="65024"/>
                    <a:pt x="258775" y="84125"/>
                  </a:cubicBezTo>
                  <a:lnTo>
                    <a:pt x="258775" y="85344"/>
                  </a:lnTo>
                  <a:lnTo>
                    <a:pt x="252679" y="87173"/>
                  </a:lnTo>
                  <a:cubicBezTo>
                    <a:pt x="249428" y="101803"/>
                    <a:pt x="240081" y="110439"/>
                    <a:pt x="224637" y="113081"/>
                  </a:cubicBezTo>
                  <a:lnTo>
                    <a:pt x="219456" y="113690"/>
                  </a:lnTo>
                  <a:lnTo>
                    <a:pt x="219151" y="113690"/>
                  </a:lnTo>
                  <a:lnTo>
                    <a:pt x="219151" y="113385"/>
                  </a:lnTo>
                  <a:cubicBezTo>
                    <a:pt x="216103" y="108102"/>
                    <a:pt x="211125" y="102616"/>
                    <a:pt x="204216" y="96926"/>
                  </a:cubicBezTo>
                  <a:lnTo>
                    <a:pt x="204825" y="96621"/>
                  </a:lnTo>
                  <a:lnTo>
                    <a:pt x="202387" y="95097"/>
                  </a:lnTo>
                  <a:lnTo>
                    <a:pt x="201777" y="95097"/>
                  </a:lnTo>
                  <a:lnTo>
                    <a:pt x="203606" y="90221"/>
                  </a:lnTo>
                  <a:lnTo>
                    <a:pt x="214884" y="91745"/>
                  </a:lnTo>
                  <a:cubicBezTo>
                    <a:pt x="218135" y="91948"/>
                    <a:pt x="221081" y="91287"/>
                    <a:pt x="223723" y="89763"/>
                  </a:cubicBezTo>
                  <a:cubicBezTo>
                    <a:pt x="226365" y="88239"/>
                    <a:pt x="227990" y="85649"/>
                    <a:pt x="228600" y="81991"/>
                  </a:cubicBezTo>
                  <a:cubicBezTo>
                    <a:pt x="230835" y="68173"/>
                    <a:pt x="232257" y="56794"/>
                    <a:pt x="232867" y="47853"/>
                  </a:cubicBezTo>
                  <a:cubicBezTo>
                    <a:pt x="232867" y="44399"/>
                    <a:pt x="231953" y="41046"/>
                    <a:pt x="230124" y="37795"/>
                  </a:cubicBezTo>
                  <a:cubicBezTo>
                    <a:pt x="218338" y="38201"/>
                    <a:pt x="207975" y="39014"/>
                    <a:pt x="199034" y="40233"/>
                  </a:cubicBezTo>
                  <a:lnTo>
                    <a:pt x="213055" y="47853"/>
                  </a:lnTo>
                  <a:lnTo>
                    <a:pt x="212445" y="48158"/>
                  </a:lnTo>
                  <a:cubicBezTo>
                    <a:pt x="212445" y="49174"/>
                    <a:pt x="210159" y="53797"/>
                    <a:pt x="205587" y="62027"/>
                  </a:cubicBezTo>
                  <a:cubicBezTo>
                    <a:pt x="201015" y="70256"/>
                    <a:pt x="194767" y="79146"/>
                    <a:pt x="186842" y="88697"/>
                  </a:cubicBezTo>
                  <a:cubicBezTo>
                    <a:pt x="178917" y="98247"/>
                    <a:pt x="169570" y="106273"/>
                    <a:pt x="158801" y="112776"/>
                  </a:cubicBezTo>
                  <a:lnTo>
                    <a:pt x="149047" y="115824"/>
                  </a:lnTo>
                  <a:lnTo>
                    <a:pt x="147828" y="116129"/>
                  </a:lnTo>
                  <a:lnTo>
                    <a:pt x="147523" y="116433"/>
                  </a:lnTo>
                  <a:lnTo>
                    <a:pt x="147218" y="116129"/>
                  </a:lnTo>
                  <a:lnTo>
                    <a:pt x="146304" y="116433"/>
                  </a:lnTo>
                  <a:lnTo>
                    <a:pt x="142341" y="112471"/>
                  </a:lnTo>
                  <a:lnTo>
                    <a:pt x="142646" y="112166"/>
                  </a:lnTo>
                  <a:cubicBezTo>
                    <a:pt x="150571" y="103022"/>
                    <a:pt x="158140" y="93116"/>
                    <a:pt x="165354" y="82448"/>
                  </a:cubicBezTo>
                  <a:cubicBezTo>
                    <a:pt x="172567" y="71780"/>
                    <a:pt x="177800" y="62585"/>
                    <a:pt x="181051" y="54864"/>
                  </a:cubicBezTo>
                  <a:cubicBezTo>
                    <a:pt x="182880" y="50393"/>
                    <a:pt x="183794" y="46329"/>
                    <a:pt x="183794" y="42672"/>
                  </a:cubicBezTo>
                  <a:cubicBezTo>
                    <a:pt x="181762" y="43078"/>
                    <a:pt x="178968" y="43586"/>
                    <a:pt x="175412" y="44196"/>
                  </a:cubicBezTo>
                  <a:cubicBezTo>
                    <a:pt x="171856" y="44805"/>
                    <a:pt x="168351" y="45313"/>
                    <a:pt x="164897" y="45720"/>
                  </a:cubicBezTo>
                  <a:lnTo>
                    <a:pt x="150876" y="24689"/>
                  </a:lnTo>
                  <a:cubicBezTo>
                    <a:pt x="151689" y="24689"/>
                    <a:pt x="157023" y="24790"/>
                    <a:pt x="166878" y="24993"/>
                  </a:cubicBezTo>
                  <a:cubicBezTo>
                    <a:pt x="176733" y="25197"/>
                    <a:pt x="200355" y="21945"/>
                    <a:pt x="237744" y="15240"/>
                  </a:cubicBezTo>
                  <a:close/>
                  <a:moveTo>
                    <a:pt x="527304" y="6096"/>
                  </a:moveTo>
                  <a:lnTo>
                    <a:pt x="520598" y="36271"/>
                  </a:lnTo>
                  <a:cubicBezTo>
                    <a:pt x="506374" y="40132"/>
                    <a:pt x="491541" y="42570"/>
                    <a:pt x="476097" y="43586"/>
                  </a:cubicBezTo>
                  <a:cubicBezTo>
                    <a:pt x="477317" y="64109"/>
                    <a:pt x="477825" y="81483"/>
                    <a:pt x="477621" y="95707"/>
                  </a:cubicBezTo>
                  <a:cubicBezTo>
                    <a:pt x="490626" y="94488"/>
                    <a:pt x="502717" y="93167"/>
                    <a:pt x="513893" y="91745"/>
                  </a:cubicBezTo>
                  <a:lnTo>
                    <a:pt x="514197" y="90525"/>
                  </a:lnTo>
                  <a:cubicBezTo>
                    <a:pt x="526796" y="88900"/>
                    <a:pt x="542239" y="86563"/>
                    <a:pt x="560527" y="83515"/>
                  </a:cubicBezTo>
                  <a:lnTo>
                    <a:pt x="562051" y="83515"/>
                  </a:lnTo>
                  <a:lnTo>
                    <a:pt x="580034" y="105461"/>
                  </a:lnTo>
                  <a:lnTo>
                    <a:pt x="575767" y="105765"/>
                  </a:lnTo>
                  <a:cubicBezTo>
                    <a:pt x="559105" y="105969"/>
                    <a:pt x="543052" y="106781"/>
                    <a:pt x="527609" y="108204"/>
                  </a:cubicBezTo>
                  <a:lnTo>
                    <a:pt x="540410" y="112166"/>
                  </a:lnTo>
                  <a:lnTo>
                    <a:pt x="540410" y="120091"/>
                  </a:lnTo>
                  <a:lnTo>
                    <a:pt x="540715" y="120091"/>
                  </a:lnTo>
                  <a:lnTo>
                    <a:pt x="540715" y="262737"/>
                  </a:lnTo>
                  <a:lnTo>
                    <a:pt x="512673" y="271272"/>
                  </a:lnTo>
                  <a:lnTo>
                    <a:pt x="512673" y="270662"/>
                  </a:lnTo>
                  <a:lnTo>
                    <a:pt x="512978" y="169469"/>
                  </a:lnTo>
                  <a:cubicBezTo>
                    <a:pt x="512978" y="144069"/>
                    <a:pt x="512877" y="129845"/>
                    <a:pt x="512673" y="126797"/>
                  </a:cubicBezTo>
                  <a:cubicBezTo>
                    <a:pt x="512470" y="123342"/>
                    <a:pt x="511657" y="118465"/>
                    <a:pt x="510235" y="112166"/>
                  </a:cubicBezTo>
                  <a:lnTo>
                    <a:pt x="509625" y="114605"/>
                  </a:lnTo>
                  <a:lnTo>
                    <a:pt x="508101" y="110642"/>
                  </a:lnTo>
                  <a:lnTo>
                    <a:pt x="507187" y="110337"/>
                  </a:lnTo>
                  <a:cubicBezTo>
                    <a:pt x="502107" y="111150"/>
                    <a:pt x="492353" y="112776"/>
                    <a:pt x="477926" y="115214"/>
                  </a:cubicBezTo>
                  <a:cubicBezTo>
                    <a:pt x="477113" y="144069"/>
                    <a:pt x="473557" y="169265"/>
                    <a:pt x="467258" y="190805"/>
                  </a:cubicBezTo>
                  <a:cubicBezTo>
                    <a:pt x="461365" y="211531"/>
                    <a:pt x="454050" y="228143"/>
                    <a:pt x="445313" y="240639"/>
                  </a:cubicBezTo>
                  <a:cubicBezTo>
                    <a:pt x="436575" y="253136"/>
                    <a:pt x="428244" y="262280"/>
                    <a:pt x="420319" y="268071"/>
                  </a:cubicBezTo>
                  <a:cubicBezTo>
                    <a:pt x="412394" y="273863"/>
                    <a:pt x="408432" y="276250"/>
                    <a:pt x="408432" y="275234"/>
                  </a:cubicBezTo>
                  <a:lnTo>
                    <a:pt x="402641" y="270967"/>
                  </a:lnTo>
                  <a:cubicBezTo>
                    <a:pt x="434543" y="239471"/>
                    <a:pt x="450494" y="187147"/>
                    <a:pt x="450494" y="113995"/>
                  </a:cubicBezTo>
                  <a:cubicBezTo>
                    <a:pt x="450494" y="107696"/>
                    <a:pt x="450291" y="99060"/>
                    <a:pt x="449885" y="88087"/>
                  </a:cubicBezTo>
                  <a:lnTo>
                    <a:pt x="468477" y="95402"/>
                  </a:lnTo>
                  <a:cubicBezTo>
                    <a:pt x="468884" y="95199"/>
                    <a:pt x="469595" y="95097"/>
                    <a:pt x="470611" y="95097"/>
                  </a:cubicBezTo>
                  <a:lnTo>
                    <a:pt x="449275" y="86868"/>
                  </a:lnTo>
                  <a:lnTo>
                    <a:pt x="448361" y="66446"/>
                  </a:lnTo>
                  <a:lnTo>
                    <a:pt x="447446" y="48158"/>
                  </a:lnTo>
                  <a:lnTo>
                    <a:pt x="447446" y="46634"/>
                  </a:lnTo>
                  <a:lnTo>
                    <a:pt x="447446" y="44196"/>
                  </a:lnTo>
                  <a:lnTo>
                    <a:pt x="446532" y="44196"/>
                  </a:lnTo>
                  <a:lnTo>
                    <a:pt x="445617" y="36271"/>
                  </a:lnTo>
                  <a:lnTo>
                    <a:pt x="446532" y="36271"/>
                  </a:lnTo>
                  <a:cubicBezTo>
                    <a:pt x="445516" y="31394"/>
                    <a:pt x="443992" y="28143"/>
                    <a:pt x="441960" y="26517"/>
                  </a:cubicBezTo>
                  <a:lnTo>
                    <a:pt x="441655" y="26213"/>
                  </a:lnTo>
                  <a:lnTo>
                    <a:pt x="445617" y="20726"/>
                  </a:lnTo>
                  <a:lnTo>
                    <a:pt x="445922" y="20726"/>
                  </a:lnTo>
                  <a:lnTo>
                    <a:pt x="472135" y="30785"/>
                  </a:lnTo>
                  <a:cubicBezTo>
                    <a:pt x="496113" y="24689"/>
                    <a:pt x="514502" y="16459"/>
                    <a:pt x="527304" y="6096"/>
                  </a:cubicBezTo>
                  <a:close/>
                  <a:moveTo>
                    <a:pt x="365455" y="5181"/>
                  </a:moveTo>
                  <a:lnTo>
                    <a:pt x="365760" y="5181"/>
                  </a:lnTo>
                  <a:lnTo>
                    <a:pt x="396240" y="14630"/>
                  </a:lnTo>
                  <a:lnTo>
                    <a:pt x="396240" y="67970"/>
                  </a:lnTo>
                  <a:cubicBezTo>
                    <a:pt x="405587" y="66141"/>
                    <a:pt x="412191" y="64414"/>
                    <a:pt x="416052" y="62789"/>
                  </a:cubicBezTo>
                  <a:lnTo>
                    <a:pt x="430987" y="83210"/>
                  </a:lnTo>
                  <a:lnTo>
                    <a:pt x="431901" y="83515"/>
                  </a:lnTo>
                  <a:lnTo>
                    <a:pt x="432511" y="84429"/>
                  </a:lnTo>
                  <a:cubicBezTo>
                    <a:pt x="420725" y="84633"/>
                    <a:pt x="406908" y="85344"/>
                    <a:pt x="391058" y="86563"/>
                  </a:cubicBezTo>
                  <a:lnTo>
                    <a:pt x="391058" y="93878"/>
                  </a:lnTo>
                  <a:lnTo>
                    <a:pt x="392277" y="92964"/>
                  </a:lnTo>
                  <a:cubicBezTo>
                    <a:pt x="396951" y="96825"/>
                    <a:pt x="402590" y="102463"/>
                    <a:pt x="409194" y="109880"/>
                  </a:cubicBezTo>
                  <a:cubicBezTo>
                    <a:pt x="415798" y="117297"/>
                    <a:pt x="422656" y="126085"/>
                    <a:pt x="429768" y="136245"/>
                  </a:cubicBezTo>
                  <a:lnTo>
                    <a:pt x="404469" y="151181"/>
                  </a:lnTo>
                  <a:cubicBezTo>
                    <a:pt x="399186" y="136550"/>
                    <a:pt x="394716" y="125069"/>
                    <a:pt x="391058" y="116738"/>
                  </a:cubicBezTo>
                  <a:lnTo>
                    <a:pt x="391058" y="268529"/>
                  </a:lnTo>
                  <a:lnTo>
                    <a:pt x="362712" y="277063"/>
                  </a:lnTo>
                  <a:lnTo>
                    <a:pt x="362712" y="276453"/>
                  </a:lnTo>
                  <a:cubicBezTo>
                    <a:pt x="362712" y="235001"/>
                    <a:pt x="362813" y="193853"/>
                    <a:pt x="363017" y="153009"/>
                  </a:cubicBezTo>
                  <a:cubicBezTo>
                    <a:pt x="356311" y="173329"/>
                    <a:pt x="347878" y="192532"/>
                    <a:pt x="337718" y="210617"/>
                  </a:cubicBezTo>
                  <a:lnTo>
                    <a:pt x="338328" y="214274"/>
                  </a:lnTo>
                  <a:cubicBezTo>
                    <a:pt x="331622" y="224841"/>
                    <a:pt x="326390" y="232257"/>
                    <a:pt x="322631" y="236525"/>
                  </a:cubicBezTo>
                  <a:cubicBezTo>
                    <a:pt x="318871" y="240792"/>
                    <a:pt x="316890" y="243027"/>
                    <a:pt x="316687" y="243230"/>
                  </a:cubicBezTo>
                  <a:lnTo>
                    <a:pt x="316382" y="243230"/>
                  </a:lnTo>
                  <a:lnTo>
                    <a:pt x="311505" y="239573"/>
                  </a:lnTo>
                  <a:lnTo>
                    <a:pt x="311810" y="239268"/>
                  </a:lnTo>
                  <a:cubicBezTo>
                    <a:pt x="320548" y="219354"/>
                    <a:pt x="326949" y="203403"/>
                    <a:pt x="331013" y="191414"/>
                  </a:cubicBezTo>
                  <a:lnTo>
                    <a:pt x="330098" y="184709"/>
                  </a:lnTo>
                  <a:cubicBezTo>
                    <a:pt x="335991" y="167437"/>
                    <a:pt x="339953" y="153314"/>
                    <a:pt x="341985" y="142341"/>
                  </a:cubicBezTo>
                  <a:cubicBezTo>
                    <a:pt x="344017" y="131369"/>
                    <a:pt x="346049" y="117043"/>
                    <a:pt x="348081" y="99365"/>
                  </a:cubicBezTo>
                  <a:cubicBezTo>
                    <a:pt x="348285" y="97536"/>
                    <a:pt x="348386" y="95097"/>
                    <a:pt x="348386" y="92049"/>
                  </a:cubicBezTo>
                  <a:cubicBezTo>
                    <a:pt x="339649" y="93675"/>
                    <a:pt x="332638" y="95097"/>
                    <a:pt x="327355" y="96317"/>
                  </a:cubicBezTo>
                  <a:lnTo>
                    <a:pt x="315468" y="80772"/>
                  </a:lnTo>
                  <a:lnTo>
                    <a:pt x="314858" y="75285"/>
                  </a:lnTo>
                  <a:cubicBezTo>
                    <a:pt x="335381" y="74473"/>
                    <a:pt x="351434" y="73558"/>
                    <a:pt x="363017" y="72542"/>
                  </a:cubicBezTo>
                  <a:lnTo>
                    <a:pt x="363017" y="53949"/>
                  </a:lnTo>
                  <a:lnTo>
                    <a:pt x="368198" y="55778"/>
                  </a:lnTo>
                  <a:cubicBezTo>
                    <a:pt x="368198" y="48057"/>
                    <a:pt x="368147" y="42469"/>
                    <a:pt x="368046" y="39014"/>
                  </a:cubicBezTo>
                  <a:cubicBezTo>
                    <a:pt x="367944" y="35560"/>
                    <a:pt x="367893" y="33426"/>
                    <a:pt x="367893" y="32613"/>
                  </a:cubicBezTo>
                  <a:cubicBezTo>
                    <a:pt x="367487" y="24079"/>
                    <a:pt x="365557" y="16459"/>
                    <a:pt x="362102" y="9753"/>
                  </a:cubicBezTo>
                  <a:lnTo>
                    <a:pt x="361797" y="9449"/>
                  </a:lnTo>
                  <a:close/>
                  <a:moveTo>
                    <a:pt x="49682" y="609"/>
                  </a:moveTo>
                  <a:lnTo>
                    <a:pt x="49987" y="609"/>
                  </a:lnTo>
                  <a:lnTo>
                    <a:pt x="76809" y="17069"/>
                  </a:lnTo>
                  <a:lnTo>
                    <a:pt x="73761" y="23165"/>
                  </a:lnTo>
                  <a:cubicBezTo>
                    <a:pt x="86766" y="20726"/>
                    <a:pt x="97637" y="18085"/>
                    <a:pt x="106375" y="15240"/>
                  </a:cubicBezTo>
                  <a:lnTo>
                    <a:pt x="110337" y="13716"/>
                  </a:lnTo>
                  <a:lnTo>
                    <a:pt x="125882" y="35357"/>
                  </a:lnTo>
                  <a:lnTo>
                    <a:pt x="124358" y="35357"/>
                  </a:lnTo>
                  <a:lnTo>
                    <a:pt x="127101" y="38405"/>
                  </a:lnTo>
                  <a:cubicBezTo>
                    <a:pt x="125273" y="42672"/>
                    <a:pt x="122123" y="47396"/>
                    <a:pt x="117653" y="52578"/>
                  </a:cubicBezTo>
                  <a:cubicBezTo>
                    <a:pt x="113182" y="57759"/>
                    <a:pt x="107493" y="62890"/>
                    <a:pt x="100584" y="67970"/>
                  </a:cubicBezTo>
                  <a:lnTo>
                    <a:pt x="121310" y="58521"/>
                  </a:lnTo>
                  <a:lnTo>
                    <a:pt x="140817" y="73457"/>
                  </a:lnTo>
                  <a:lnTo>
                    <a:pt x="138989" y="77419"/>
                  </a:lnTo>
                  <a:lnTo>
                    <a:pt x="138989" y="113385"/>
                  </a:lnTo>
                  <a:lnTo>
                    <a:pt x="124663" y="117653"/>
                  </a:lnTo>
                  <a:lnTo>
                    <a:pt x="126187" y="119786"/>
                  </a:lnTo>
                  <a:lnTo>
                    <a:pt x="139903" y="115519"/>
                  </a:lnTo>
                  <a:lnTo>
                    <a:pt x="139903" y="155448"/>
                  </a:lnTo>
                  <a:lnTo>
                    <a:pt x="138989" y="154229"/>
                  </a:lnTo>
                  <a:lnTo>
                    <a:pt x="138989" y="172212"/>
                  </a:lnTo>
                  <a:lnTo>
                    <a:pt x="134721" y="173126"/>
                  </a:lnTo>
                  <a:lnTo>
                    <a:pt x="134721" y="173431"/>
                  </a:lnTo>
                  <a:lnTo>
                    <a:pt x="141427" y="171907"/>
                  </a:lnTo>
                  <a:lnTo>
                    <a:pt x="141427" y="173126"/>
                  </a:lnTo>
                  <a:lnTo>
                    <a:pt x="144170" y="166116"/>
                  </a:lnTo>
                  <a:lnTo>
                    <a:pt x="143865" y="165811"/>
                  </a:lnTo>
                  <a:cubicBezTo>
                    <a:pt x="148336" y="153009"/>
                    <a:pt x="150571" y="141935"/>
                    <a:pt x="150571" y="132588"/>
                  </a:cubicBezTo>
                  <a:cubicBezTo>
                    <a:pt x="150571" y="128930"/>
                    <a:pt x="150317" y="125984"/>
                    <a:pt x="149809" y="123749"/>
                  </a:cubicBezTo>
                  <a:cubicBezTo>
                    <a:pt x="149301" y="121513"/>
                    <a:pt x="148844" y="120193"/>
                    <a:pt x="148437" y="119786"/>
                  </a:cubicBezTo>
                  <a:lnTo>
                    <a:pt x="148437" y="119177"/>
                  </a:lnTo>
                  <a:lnTo>
                    <a:pt x="151181" y="115824"/>
                  </a:lnTo>
                  <a:lnTo>
                    <a:pt x="151485" y="115824"/>
                  </a:lnTo>
                  <a:lnTo>
                    <a:pt x="180441" y="125882"/>
                  </a:lnTo>
                  <a:lnTo>
                    <a:pt x="180441" y="126187"/>
                  </a:lnTo>
                  <a:cubicBezTo>
                    <a:pt x="180035" y="129845"/>
                    <a:pt x="179019" y="134213"/>
                    <a:pt x="177393" y="139293"/>
                  </a:cubicBezTo>
                  <a:lnTo>
                    <a:pt x="194767" y="138379"/>
                  </a:lnTo>
                  <a:cubicBezTo>
                    <a:pt x="194564" y="136957"/>
                    <a:pt x="194462" y="135331"/>
                    <a:pt x="194462" y="133502"/>
                  </a:cubicBezTo>
                  <a:cubicBezTo>
                    <a:pt x="193853" y="124968"/>
                    <a:pt x="191821" y="117348"/>
                    <a:pt x="188366" y="110642"/>
                  </a:cubicBezTo>
                  <a:lnTo>
                    <a:pt x="188061" y="110337"/>
                  </a:lnTo>
                  <a:lnTo>
                    <a:pt x="192024" y="105765"/>
                  </a:lnTo>
                  <a:lnTo>
                    <a:pt x="192329" y="105765"/>
                  </a:lnTo>
                  <a:lnTo>
                    <a:pt x="222199" y="115519"/>
                  </a:lnTo>
                  <a:lnTo>
                    <a:pt x="222199" y="135636"/>
                  </a:lnTo>
                  <a:cubicBezTo>
                    <a:pt x="236017" y="133401"/>
                    <a:pt x="245567" y="131673"/>
                    <a:pt x="250850" y="130454"/>
                  </a:cubicBezTo>
                  <a:lnTo>
                    <a:pt x="261213" y="145694"/>
                  </a:lnTo>
                  <a:lnTo>
                    <a:pt x="262737" y="145389"/>
                  </a:lnTo>
                  <a:lnTo>
                    <a:pt x="264871" y="148742"/>
                  </a:lnTo>
                  <a:lnTo>
                    <a:pt x="263347" y="148742"/>
                  </a:lnTo>
                  <a:lnTo>
                    <a:pt x="263652" y="149352"/>
                  </a:lnTo>
                  <a:lnTo>
                    <a:pt x="247193" y="153009"/>
                  </a:lnTo>
                  <a:cubicBezTo>
                    <a:pt x="236017" y="153416"/>
                    <a:pt x="227685" y="153822"/>
                    <a:pt x="222199" y="154229"/>
                  </a:cubicBezTo>
                  <a:lnTo>
                    <a:pt x="222199" y="155143"/>
                  </a:lnTo>
                  <a:lnTo>
                    <a:pt x="223113" y="154838"/>
                  </a:lnTo>
                  <a:lnTo>
                    <a:pt x="223113" y="186233"/>
                  </a:lnTo>
                  <a:cubicBezTo>
                    <a:pt x="240792" y="184607"/>
                    <a:pt x="255829" y="182473"/>
                    <a:pt x="268224" y="179832"/>
                  </a:cubicBezTo>
                  <a:lnTo>
                    <a:pt x="283464" y="201777"/>
                  </a:lnTo>
                  <a:cubicBezTo>
                    <a:pt x="262737" y="201777"/>
                    <a:pt x="242621" y="202590"/>
                    <a:pt x="223113" y="204216"/>
                  </a:cubicBezTo>
                  <a:lnTo>
                    <a:pt x="223113" y="249631"/>
                  </a:lnTo>
                  <a:lnTo>
                    <a:pt x="195681" y="217627"/>
                  </a:lnTo>
                  <a:lnTo>
                    <a:pt x="195681" y="206654"/>
                  </a:lnTo>
                  <a:lnTo>
                    <a:pt x="190195" y="207264"/>
                  </a:lnTo>
                  <a:lnTo>
                    <a:pt x="174345" y="188976"/>
                  </a:lnTo>
                  <a:lnTo>
                    <a:pt x="195681" y="188061"/>
                  </a:lnTo>
                  <a:lnTo>
                    <a:pt x="195681" y="163677"/>
                  </a:lnTo>
                  <a:lnTo>
                    <a:pt x="194767" y="163982"/>
                  </a:lnTo>
                  <a:lnTo>
                    <a:pt x="194767" y="156667"/>
                  </a:lnTo>
                  <a:cubicBezTo>
                    <a:pt x="183591" y="157886"/>
                    <a:pt x="174752" y="159207"/>
                    <a:pt x="168249" y="160629"/>
                  </a:cubicBezTo>
                  <a:lnTo>
                    <a:pt x="167945" y="159715"/>
                  </a:lnTo>
                  <a:cubicBezTo>
                    <a:pt x="166319" y="162763"/>
                    <a:pt x="164084" y="166217"/>
                    <a:pt x="161239" y="170078"/>
                  </a:cubicBezTo>
                  <a:cubicBezTo>
                    <a:pt x="160020" y="171907"/>
                    <a:pt x="157886" y="174549"/>
                    <a:pt x="154838" y="178003"/>
                  </a:cubicBezTo>
                  <a:lnTo>
                    <a:pt x="150571" y="172821"/>
                  </a:lnTo>
                  <a:lnTo>
                    <a:pt x="149961" y="172821"/>
                  </a:lnTo>
                  <a:lnTo>
                    <a:pt x="149657" y="172517"/>
                  </a:lnTo>
                  <a:lnTo>
                    <a:pt x="141427" y="174650"/>
                  </a:lnTo>
                  <a:lnTo>
                    <a:pt x="149961" y="172821"/>
                  </a:lnTo>
                  <a:lnTo>
                    <a:pt x="154533" y="178308"/>
                  </a:lnTo>
                  <a:cubicBezTo>
                    <a:pt x="150876" y="182372"/>
                    <a:pt x="147117" y="186029"/>
                    <a:pt x="143256" y="189281"/>
                  </a:cubicBezTo>
                  <a:lnTo>
                    <a:pt x="141427" y="188061"/>
                  </a:lnTo>
                  <a:lnTo>
                    <a:pt x="141427" y="191414"/>
                  </a:lnTo>
                  <a:lnTo>
                    <a:pt x="168554" y="190805"/>
                  </a:lnTo>
                  <a:lnTo>
                    <a:pt x="184404" y="209093"/>
                  </a:lnTo>
                  <a:cubicBezTo>
                    <a:pt x="172212" y="210515"/>
                    <a:pt x="161747" y="211836"/>
                    <a:pt x="153009" y="213055"/>
                  </a:cubicBezTo>
                  <a:lnTo>
                    <a:pt x="141427" y="196901"/>
                  </a:lnTo>
                  <a:lnTo>
                    <a:pt x="141427" y="237134"/>
                  </a:lnTo>
                  <a:cubicBezTo>
                    <a:pt x="141427" y="250545"/>
                    <a:pt x="136957" y="259994"/>
                    <a:pt x="128016" y="265481"/>
                  </a:cubicBezTo>
                  <a:cubicBezTo>
                    <a:pt x="122529" y="268935"/>
                    <a:pt x="115824" y="270662"/>
                    <a:pt x="107899" y="270662"/>
                  </a:cubicBezTo>
                  <a:lnTo>
                    <a:pt x="104546" y="270662"/>
                  </a:lnTo>
                  <a:lnTo>
                    <a:pt x="104241" y="270357"/>
                  </a:lnTo>
                  <a:cubicBezTo>
                    <a:pt x="101397" y="262839"/>
                    <a:pt x="97637" y="257099"/>
                    <a:pt x="92964" y="253136"/>
                  </a:cubicBezTo>
                  <a:cubicBezTo>
                    <a:pt x="88290" y="249174"/>
                    <a:pt x="85852" y="247091"/>
                    <a:pt x="85649" y="246888"/>
                  </a:cubicBezTo>
                  <a:lnTo>
                    <a:pt x="87782" y="242316"/>
                  </a:lnTo>
                  <a:lnTo>
                    <a:pt x="101498" y="244145"/>
                  </a:lnTo>
                  <a:cubicBezTo>
                    <a:pt x="104546" y="244145"/>
                    <a:pt x="107239" y="243383"/>
                    <a:pt x="109575" y="241859"/>
                  </a:cubicBezTo>
                  <a:cubicBezTo>
                    <a:pt x="111912" y="240335"/>
                    <a:pt x="113081" y="237541"/>
                    <a:pt x="113081" y="233477"/>
                  </a:cubicBezTo>
                  <a:lnTo>
                    <a:pt x="113385" y="178003"/>
                  </a:lnTo>
                  <a:lnTo>
                    <a:pt x="124053" y="175565"/>
                  </a:lnTo>
                  <a:lnTo>
                    <a:pt x="122834" y="175565"/>
                  </a:lnTo>
                  <a:lnTo>
                    <a:pt x="110947" y="178308"/>
                  </a:lnTo>
                  <a:lnTo>
                    <a:pt x="110947" y="175565"/>
                  </a:lnTo>
                  <a:cubicBezTo>
                    <a:pt x="102819" y="175971"/>
                    <a:pt x="96825" y="176377"/>
                    <a:pt x="92964" y="176784"/>
                  </a:cubicBezTo>
                  <a:lnTo>
                    <a:pt x="92964" y="182270"/>
                  </a:lnTo>
                  <a:lnTo>
                    <a:pt x="65227" y="188366"/>
                  </a:lnTo>
                  <a:lnTo>
                    <a:pt x="65227" y="179527"/>
                  </a:lnTo>
                  <a:cubicBezTo>
                    <a:pt x="60960" y="179933"/>
                    <a:pt x="56286" y="180645"/>
                    <a:pt x="51206" y="181661"/>
                  </a:cubicBezTo>
                  <a:lnTo>
                    <a:pt x="49377" y="192633"/>
                  </a:lnTo>
                  <a:lnTo>
                    <a:pt x="20421" y="199034"/>
                  </a:lnTo>
                  <a:cubicBezTo>
                    <a:pt x="23469" y="180949"/>
                    <a:pt x="25298" y="163982"/>
                    <a:pt x="25908" y="148133"/>
                  </a:cubicBezTo>
                  <a:lnTo>
                    <a:pt x="30480" y="146913"/>
                  </a:lnTo>
                  <a:cubicBezTo>
                    <a:pt x="30886" y="140208"/>
                    <a:pt x="31089" y="131165"/>
                    <a:pt x="31089" y="119786"/>
                  </a:cubicBezTo>
                  <a:lnTo>
                    <a:pt x="30785" y="119177"/>
                  </a:lnTo>
                  <a:lnTo>
                    <a:pt x="31089" y="119177"/>
                  </a:lnTo>
                  <a:cubicBezTo>
                    <a:pt x="31089" y="111861"/>
                    <a:pt x="30937" y="105257"/>
                    <a:pt x="30632" y="99365"/>
                  </a:cubicBezTo>
                  <a:cubicBezTo>
                    <a:pt x="30327" y="93472"/>
                    <a:pt x="30175" y="89713"/>
                    <a:pt x="30175" y="88087"/>
                  </a:cubicBezTo>
                  <a:cubicBezTo>
                    <a:pt x="30175" y="84633"/>
                    <a:pt x="29769" y="81280"/>
                    <a:pt x="28956" y="78029"/>
                  </a:cubicBezTo>
                  <a:cubicBezTo>
                    <a:pt x="21234" y="84734"/>
                    <a:pt x="13919" y="89611"/>
                    <a:pt x="7010" y="92659"/>
                  </a:cubicBezTo>
                  <a:lnTo>
                    <a:pt x="6705" y="92659"/>
                  </a:lnTo>
                  <a:lnTo>
                    <a:pt x="1219" y="86868"/>
                  </a:lnTo>
                  <a:lnTo>
                    <a:pt x="1524" y="86563"/>
                  </a:lnTo>
                  <a:cubicBezTo>
                    <a:pt x="6197" y="81077"/>
                    <a:pt x="12090" y="73203"/>
                    <a:pt x="19202" y="62941"/>
                  </a:cubicBezTo>
                  <a:cubicBezTo>
                    <a:pt x="26314" y="52679"/>
                    <a:pt x="32410" y="43078"/>
                    <a:pt x="37490" y="34137"/>
                  </a:cubicBezTo>
                  <a:lnTo>
                    <a:pt x="39014" y="35966"/>
                  </a:lnTo>
                  <a:lnTo>
                    <a:pt x="43281" y="27737"/>
                  </a:lnTo>
                  <a:lnTo>
                    <a:pt x="42977" y="26517"/>
                  </a:lnTo>
                  <a:lnTo>
                    <a:pt x="43891" y="26517"/>
                  </a:lnTo>
                  <a:lnTo>
                    <a:pt x="45415" y="22860"/>
                  </a:lnTo>
                  <a:cubicBezTo>
                    <a:pt x="47041" y="18796"/>
                    <a:pt x="47853" y="14935"/>
                    <a:pt x="47853" y="11277"/>
                  </a:cubicBezTo>
                  <a:cubicBezTo>
                    <a:pt x="47853" y="8433"/>
                    <a:pt x="47447" y="5994"/>
                    <a:pt x="46634" y="3962"/>
                  </a:cubicBezTo>
                  <a:lnTo>
                    <a:pt x="46329" y="3048"/>
                  </a:lnTo>
                  <a:close/>
                  <a:moveTo>
                    <a:pt x="541934" y="0"/>
                  </a:moveTo>
                  <a:lnTo>
                    <a:pt x="560527" y="25603"/>
                  </a:lnTo>
                  <a:lnTo>
                    <a:pt x="559917" y="25908"/>
                  </a:lnTo>
                  <a:cubicBezTo>
                    <a:pt x="550570" y="30378"/>
                    <a:pt x="540004" y="34137"/>
                    <a:pt x="528218" y="37185"/>
                  </a:cubicBezTo>
                  <a:lnTo>
                    <a:pt x="534924" y="7010"/>
                  </a:lnTo>
                  <a:cubicBezTo>
                    <a:pt x="536956" y="5181"/>
                    <a:pt x="538531" y="3708"/>
                    <a:pt x="539648" y="2591"/>
                  </a:cubicBezTo>
                  <a:cubicBezTo>
                    <a:pt x="540766" y="1473"/>
                    <a:pt x="541426" y="711"/>
                    <a:pt x="541629" y="30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zihun159hao-gukesong" pitchFamily="2" charset="-122"/>
                <a:ea typeface="zihun159hao-gukesong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1586" y="5059587"/>
            <a:ext cx="12191999" cy="17992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0590" y="5059588"/>
            <a:ext cx="914401" cy="414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713227" y="5131801"/>
            <a:ext cx="580034" cy="281025"/>
          </a:xfrm>
          <a:custGeom>
            <a:avLst/>
            <a:gdLst/>
            <a:ahLst/>
            <a:cxnLst/>
            <a:rect l="l" t="t" r="r" b="b"/>
            <a:pathLst>
              <a:path w="580034" h="281025">
                <a:moveTo>
                  <a:pt x="196291" y="222809"/>
                </a:moveTo>
                <a:lnTo>
                  <a:pt x="223723" y="254813"/>
                </a:lnTo>
                <a:lnTo>
                  <a:pt x="223723" y="273101"/>
                </a:lnTo>
                <a:lnTo>
                  <a:pt x="195986" y="281025"/>
                </a:lnTo>
                <a:close/>
                <a:moveTo>
                  <a:pt x="49073" y="192938"/>
                </a:moveTo>
                <a:lnTo>
                  <a:pt x="46329" y="205130"/>
                </a:lnTo>
                <a:cubicBezTo>
                  <a:pt x="41453" y="223012"/>
                  <a:pt x="35357" y="237947"/>
                  <a:pt x="28041" y="249936"/>
                </a:cubicBezTo>
                <a:cubicBezTo>
                  <a:pt x="20726" y="261925"/>
                  <a:pt x="13513" y="270459"/>
                  <a:pt x="6401" y="275539"/>
                </a:cubicBezTo>
                <a:lnTo>
                  <a:pt x="0" y="272186"/>
                </a:lnTo>
                <a:cubicBezTo>
                  <a:pt x="8941" y="249631"/>
                  <a:pt x="15646" y="225349"/>
                  <a:pt x="20117" y="199339"/>
                </a:cubicBezTo>
                <a:close/>
                <a:moveTo>
                  <a:pt x="98145" y="185013"/>
                </a:moveTo>
                <a:lnTo>
                  <a:pt x="98145" y="230733"/>
                </a:lnTo>
                <a:lnTo>
                  <a:pt x="70104" y="238658"/>
                </a:lnTo>
                <a:lnTo>
                  <a:pt x="70409" y="191109"/>
                </a:lnTo>
                <a:close/>
                <a:moveTo>
                  <a:pt x="65227" y="139293"/>
                </a:moveTo>
                <a:lnTo>
                  <a:pt x="58826" y="140208"/>
                </a:lnTo>
                <a:lnTo>
                  <a:pt x="58826" y="142646"/>
                </a:lnTo>
                <a:lnTo>
                  <a:pt x="54559" y="143865"/>
                </a:lnTo>
                <a:cubicBezTo>
                  <a:pt x="54153" y="151587"/>
                  <a:pt x="53746" y="157378"/>
                  <a:pt x="53340" y="161239"/>
                </a:cubicBezTo>
                <a:cubicBezTo>
                  <a:pt x="55575" y="161239"/>
                  <a:pt x="59537" y="161036"/>
                  <a:pt x="65227" y="160629"/>
                </a:cubicBezTo>
                <a:close/>
                <a:moveTo>
                  <a:pt x="111252" y="135636"/>
                </a:moveTo>
                <a:lnTo>
                  <a:pt x="92964" y="136550"/>
                </a:lnTo>
                <a:lnTo>
                  <a:pt x="92964" y="158191"/>
                </a:lnTo>
                <a:cubicBezTo>
                  <a:pt x="101701" y="156769"/>
                  <a:pt x="107696" y="155753"/>
                  <a:pt x="110947" y="155143"/>
                </a:cubicBezTo>
                <a:cubicBezTo>
                  <a:pt x="111150" y="150673"/>
                  <a:pt x="111252" y="144170"/>
                  <a:pt x="111252" y="135636"/>
                </a:cubicBezTo>
                <a:close/>
                <a:moveTo>
                  <a:pt x="65227" y="135331"/>
                </a:moveTo>
                <a:lnTo>
                  <a:pt x="59131" y="137160"/>
                </a:lnTo>
                <a:cubicBezTo>
                  <a:pt x="59131" y="138379"/>
                  <a:pt x="59029" y="139192"/>
                  <a:pt x="58826" y="139598"/>
                </a:cubicBezTo>
                <a:lnTo>
                  <a:pt x="65227" y="137769"/>
                </a:lnTo>
                <a:close/>
                <a:moveTo>
                  <a:pt x="111252" y="121615"/>
                </a:moveTo>
                <a:lnTo>
                  <a:pt x="93878" y="126797"/>
                </a:lnTo>
                <a:lnTo>
                  <a:pt x="93878" y="129235"/>
                </a:lnTo>
                <a:lnTo>
                  <a:pt x="111252" y="124053"/>
                </a:lnTo>
                <a:lnTo>
                  <a:pt x="111252" y="121920"/>
                </a:lnTo>
                <a:close/>
                <a:moveTo>
                  <a:pt x="64617" y="93573"/>
                </a:moveTo>
                <a:lnTo>
                  <a:pt x="60045" y="94793"/>
                </a:lnTo>
                <a:lnTo>
                  <a:pt x="59741" y="118872"/>
                </a:lnTo>
                <a:lnTo>
                  <a:pt x="66141" y="118567"/>
                </a:lnTo>
                <a:cubicBezTo>
                  <a:pt x="66141" y="109829"/>
                  <a:pt x="66040" y="104648"/>
                  <a:pt x="65837" y="103022"/>
                </a:cubicBezTo>
                <a:cubicBezTo>
                  <a:pt x="65430" y="98552"/>
                  <a:pt x="65024" y="95402"/>
                  <a:pt x="64617" y="93573"/>
                </a:cubicBezTo>
                <a:close/>
                <a:moveTo>
                  <a:pt x="110642" y="87782"/>
                </a:moveTo>
                <a:lnTo>
                  <a:pt x="93269" y="89611"/>
                </a:lnTo>
                <a:lnTo>
                  <a:pt x="93269" y="100279"/>
                </a:lnTo>
                <a:lnTo>
                  <a:pt x="85344" y="91135"/>
                </a:lnTo>
                <a:lnTo>
                  <a:pt x="84734" y="91135"/>
                </a:lnTo>
                <a:lnTo>
                  <a:pt x="93878" y="101803"/>
                </a:lnTo>
                <a:lnTo>
                  <a:pt x="93878" y="115824"/>
                </a:lnTo>
                <a:lnTo>
                  <a:pt x="105461" y="113995"/>
                </a:lnTo>
                <a:lnTo>
                  <a:pt x="107289" y="116129"/>
                </a:lnTo>
                <a:cubicBezTo>
                  <a:pt x="108915" y="115722"/>
                  <a:pt x="110236" y="115519"/>
                  <a:pt x="111252" y="115519"/>
                </a:cubicBezTo>
                <a:cubicBezTo>
                  <a:pt x="111252" y="103530"/>
                  <a:pt x="111150" y="95301"/>
                  <a:pt x="110947" y="90830"/>
                </a:cubicBezTo>
                <a:cubicBezTo>
                  <a:pt x="110947" y="89408"/>
                  <a:pt x="110845" y="88392"/>
                  <a:pt x="110642" y="87782"/>
                </a:cubicBezTo>
                <a:close/>
                <a:moveTo>
                  <a:pt x="308762" y="78333"/>
                </a:moveTo>
                <a:lnTo>
                  <a:pt x="312115" y="78333"/>
                </a:lnTo>
                <a:lnTo>
                  <a:pt x="312725" y="83820"/>
                </a:lnTo>
                <a:close/>
                <a:moveTo>
                  <a:pt x="391058" y="67665"/>
                </a:moveTo>
                <a:lnTo>
                  <a:pt x="391058" y="68885"/>
                </a:lnTo>
                <a:cubicBezTo>
                  <a:pt x="391871" y="68885"/>
                  <a:pt x="392481" y="68783"/>
                  <a:pt x="392887" y="68580"/>
                </a:cubicBezTo>
                <a:lnTo>
                  <a:pt x="393497" y="68580"/>
                </a:lnTo>
                <a:close/>
                <a:moveTo>
                  <a:pt x="99365" y="37185"/>
                </a:moveTo>
                <a:cubicBezTo>
                  <a:pt x="84328" y="38405"/>
                  <a:pt x="71729" y="40437"/>
                  <a:pt x="61569" y="43281"/>
                </a:cubicBezTo>
                <a:lnTo>
                  <a:pt x="52730" y="55473"/>
                </a:lnTo>
                <a:lnTo>
                  <a:pt x="50901" y="53340"/>
                </a:lnTo>
                <a:cubicBezTo>
                  <a:pt x="47447" y="58217"/>
                  <a:pt x="43078" y="63601"/>
                  <a:pt x="37795" y="69494"/>
                </a:cubicBezTo>
                <a:cubicBezTo>
                  <a:pt x="43485" y="71120"/>
                  <a:pt x="48971" y="72847"/>
                  <a:pt x="54254" y="74676"/>
                </a:cubicBezTo>
                <a:lnTo>
                  <a:pt x="69494" y="72542"/>
                </a:lnTo>
                <a:lnTo>
                  <a:pt x="70713" y="74066"/>
                </a:lnTo>
                <a:lnTo>
                  <a:pt x="71628" y="73761"/>
                </a:lnTo>
                <a:cubicBezTo>
                  <a:pt x="83007" y="61773"/>
                  <a:pt x="92253" y="49581"/>
                  <a:pt x="99365" y="37185"/>
                </a:cubicBezTo>
                <a:close/>
                <a:moveTo>
                  <a:pt x="238963" y="14935"/>
                </a:moveTo>
                <a:lnTo>
                  <a:pt x="238963" y="15240"/>
                </a:lnTo>
                <a:lnTo>
                  <a:pt x="240487" y="17069"/>
                </a:lnTo>
                <a:lnTo>
                  <a:pt x="242925" y="15849"/>
                </a:lnTo>
                <a:lnTo>
                  <a:pt x="262737" y="30785"/>
                </a:lnTo>
                <a:lnTo>
                  <a:pt x="259385" y="37795"/>
                </a:lnTo>
                <a:lnTo>
                  <a:pt x="263347" y="38709"/>
                </a:lnTo>
                <a:lnTo>
                  <a:pt x="263347" y="39014"/>
                </a:lnTo>
                <a:cubicBezTo>
                  <a:pt x="263347" y="39217"/>
                  <a:pt x="262991" y="42011"/>
                  <a:pt x="262280" y="47396"/>
                </a:cubicBezTo>
                <a:cubicBezTo>
                  <a:pt x="261569" y="52781"/>
                  <a:pt x="260401" y="65024"/>
                  <a:pt x="258775" y="84125"/>
                </a:cubicBezTo>
                <a:lnTo>
                  <a:pt x="258775" y="85344"/>
                </a:lnTo>
                <a:lnTo>
                  <a:pt x="252679" y="87173"/>
                </a:lnTo>
                <a:cubicBezTo>
                  <a:pt x="249428" y="101803"/>
                  <a:pt x="240081" y="110439"/>
                  <a:pt x="224637" y="113081"/>
                </a:cubicBezTo>
                <a:lnTo>
                  <a:pt x="219456" y="113690"/>
                </a:lnTo>
                <a:lnTo>
                  <a:pt x="219151" y="113690"/>
                </a:lnTo>
                <a:lnTo>
                  <a:pt x="219151" y="113385"/>
                </a:lnTo>
                <a:cubicBezTo>
                  <a:pt x="216103" y="108102"/>
                  <a:pt x="211125" y="102616"/>
                  <a:pt x="204216" y="96926"/>
                </a:cubicBezTo>
                <a:lnTo>
                  <a:pt x="204825" y="96621"/>
                </a:lnTo>
                <a:lnTo>
                  <a:pt x="202387" y="95097"/>
                </a:lnTo>
                <a:lnTo>
                  <a:pt x="201777" y="95097"/>
                </a:lnTo>
                <a:lnTo>
                  <a:pt x="203606" y="90221"/>
                </a:lnTo>
                <a:lnTo>
                  <a:pt x="214884" y="91745"/>
                </a:lnTo>
                <a:cubicBezTo>
                  <a:pt x="218135" y="91948"/>
                  <a:pt x="221081" y="91287"/>
                  <a:pt x="223723" y="89763"/>
                </a:cubicBezTo>
                <a:cubicBezTo>
                  <a:pt x="226365" y="88239"/>
                  <a:pt x="227990" y="85649"/>
                  <a:pt x="228600" y="81991"/>
                </a:cubicBezTo>
                <a:cubicBezTo>
                  <a:pt x="230835" y="68173"/>
                  <a:pt x="232257" y="56794"/>
                  <a:pt x="232867" y="47853"/>
                </a:cubicBezTo>
                <a:cubicBezTo>
                  <a:pt x="232867" y="44399"/>
                  <a:pt x="231953" y="41046"/>
                  <a:pt x="230124" y="37795"/>
                </a:cubicBezTo>
                <a:cubicBezTo>
                  <a:pt x="218338" y="38201"/>
                  <a:pt x="207975" y="39014"/>
                  <a:pt x="199034" y="40233"/>
                </a:cubicBezTo>
                <a:lnTo>
                  <a:pt x="213055" y="47853"/>
                </a:lnTo>
                <a:lnTo>
                  <a:pt x="212445" y="48158"/>
                </a:lnTo>
                <a:cubicBezTo>
                  <a:pt x="212445" y="49174"/>
                  <a:pt x="210159" y="53797"/>
                  <a:pt x="205587" y="62027"/>
                </a:cubicBezTo>
                <a:cubicBezTo>
                  <a:pt x="201015" y="70256"/>
                  <a:pt x="194767" y="79146"/>
                  <a:pt x="186842" y="88697"/>
                </a:cubicBezTo>
                <a:cubicBezTo>
                  <a:pt x="178917" y="98247"/>
                  <a:pt x="169570" y="106273"/>
                  <a:pt x="158801" y="112776"/>
                </a:cubicBezTo>
                <a:lnTo>
                  <a:pt x="149047" y="115824"/>
                </a:lnTo>
                <a:lnTo>
                  <a:pt x="147828" y="116129"/>
                </a:lnTo>
                <a:lnTo>
                  <a:pt x="147523" y="116433"/>
                </a:lnTo>
                <a:lnTo>
                  <a:pt x="147218" y="116129"/>
                </a:lnTo>
                <a:lnTo>
                  <a:pt x="146304" y="116433"/>
                </a:lnTo>
                <a:lnTo>
                  <a:pt x="142341" y="112471"/>
                </a:lnTo>
                <a:lnTo>
                  <a:pt x="142646" y="112166"/>
                </a:lnTo>
                <a:cubicBezTo>
                  <a:pt x="150571" y="103022"/>
                  <a:pt x="158140" y="93116"/>
                  <a:pt x="165354" y="82448"/>
                </a:cubicBezTo>
                <a:cubicBezTo>
                  <a:pt x="172567" y="71780"/>
                  <a:pt x="177800" y="62585"/>
                  <a:pt x="181051" y="54864"/>
                </a:cubicBezTo>
                <a:cubicBezTo>
                  <a:pt x="182880" y="50393"/>
                  <a:pt x="183794" y="46329"/>
                  <a:pt x="183794" y="42672"/>
                </a:cubicBezTo>
                <a:cubicBezTo>
                  <a:pt x="181762" y="43078"/>
                  <a:pt x="178968" y="43586"/>
                  <a:pt x="175412" y="44196"/>
                </a:cubicBezTo>
                <a:cubicBezTo>
                  <a:pt x="171856" y="44805"/>
                  <a:pt x="168351" y="45313"/>
                  <a:pt x="164897" y="45720"/>
                </a:cubicBezTo>
                <a:lnTo>
                  <a:pt x="150876" y="24689"/>
                </a:lnTo>
                <a:cubicBezTo>
                  <a:pt x="151689" y="24689"/>
                  <a:pt x="157023" y="24790"/>
                  <a:pt x="166878" y="24993"/>
                </a:cubicBezTo>
                <a:cubicBezTo>
                  <a:pt x="176733" y="25197"/>
                  <a:pt x="200355" y="21945"/>
                  <a:pt x="237744" y="15240"/>
                </a:cubicBezTo>
                <a:close/>
                <a:moveTo>
                  <a:pt x="527304" y="6096"/>
                </a:moveTo>
                <a:lnTo>
                  <a:pt x="520598" y="36271"/>
                </a:lnTo>
                <a:cubicBezTo>
                  <a:pt x="506374" y="40132"/>
                  <a:pt x="491541" y="42570"/>
                  <a:pt x="476097" y="43586"/>
                </a:cubicBezTo>
                <a:cubicBezTo>
                  <a:pt x="477317" y="64109"/>
                  <a:pt x="477825" y="81483"/>
                  <a:pt x="477621" y="95707"/>
                </a:cubicBezTo>
                <a:cubicBezTo>
                  <a:pt x="490626" y="94488"/>
                  <a:pt x="502717" y="93167"/>
                  <a:pt x="513893" y="91745"/>
                </a:cubicBezTo>
                <a:lnTo>
                  <a:pt x="514197" y="90525"/>
                </a:lnTo>
                <a:cubicBezTo>
                  <a:pt x="526796" y="88900"/>
                  <a:pt x="542239" y="86563"/>
                  <a:pt x="560527" y="83515"/>
                </a:cubicBezTo>
                <a:lnTo>
                  <a:pt x="562051" y="83515"/>
                </a:lnTo>
                <a:lnTo>
                  <a:pt x="580034" y="105461"/>
                </a:lnTo>
                <a:lnTo>
                  <a:pt x="575767" y="105765"/>
                </a:lnTo>
                <a:cubicBezTo>
                  <a:pt x="559105" y="105969"/>
                  <a:pt x="543052" y="106781"/>
                  <a:pt x="527609" y="108204"/>
                </a:cubicBezTo>
                <a:lnTo>
                  <a:pt x="540410" y="112166"/>
                </a:lnTo>
                <a:lnTo>
                  <a:pt x="540410" y="120091"/>
                </a:lnTo>
                <a:lnTo>
                  <a:pt x="540715" y="120091"/>
                </a:lnTo>
                <a:lnTo>
                  <a:pt x="540715" y="262737"/>
                </a:lnTo>
                <a:lnTo>
                  <a:pt x="512673" y="271272"/>
                </a:lnTo>
                <a:lnTo>
                  <a:pt x="512673" y="270662"/>
                </a:lnTo>
                <a:lnTo>
                  <a:pt x="512978" y="169469"/>
                </a:lnTo>
                <a:cubicBezTo>
                  <a:pt x="512978" y="144069"/>
                  <a:pt x="512877" y="129845"/>
                  <a:pt x="512673" y="126797"/>
                </a:cubicBezTo>
                <a:cubicBezTo>
                  <a:pt x="512470" y="123342"/>
                  <a:pt x="511657" y="118465"/>
                  <a:pt x="510235" y="112166"/>
                </a:cubicBezTo>
                <a:lnTo>
                  <a:pt x="509625" y="114605"/>
                </a:lnTo>
                <a:lnTo>
                  <a:pt x="508101" y="110642"/>
                </a:lnTo>
                <a:lnTo>
                  <a:pt x="507187" y="110337"/>
                </a:lnTo>
                <a:cubicBezTo>
                  <a:pt x="502107" y="111150"/>
                  <a:pt x="492353" y="112776"/>
                  <a:pt x="477926" y="115214"/>
                </a:cubicBezTo>
                <a:cubicBezTo>
                  <a:pt x="477113" y="144069"/>
                  <a:pt x="473557" y="169265"/>
                  <a:pt x="467258" y="190805"/>
                </a:cubicBezTo>
                <a:cubicBezTo>
                  <a:pt x="461365" y="211531"/>
                  <a:pt x="454050" y="228143"/>
                  <a:pt x="445313" y="240639"/>
                </a:cubicBezTo>
                <a:cubicBezTo>
                  <a:pt x="436575" y="253136"/>
                  <a:pt x="428244" y="262280"/>
                  <a:pt x="420319" y="268071"/>
                </a:cubicBezTo>
                <a:cubicBezTo>
                  <a:pt x="412394" y="273863"/>
                  <a:pt x="408432" y="276250"/>
                  <a:pt x="408432" y="275234"/>
                </a:cubicBezTo>
                <a:lnTo>
                  <a:pt x="402641" y="270967"/>
                </a:lnTo>
                <a:cubicBezTo>
                  <a:pt x="434543" y="239471"/>
                  <a:pt x="450494" y="187147"/>
                  <a:pt x="450494" y="113995"/>
                </a:cubicBezTo>
                <a:cubicBezTo>
                  <a:pt x="450494" y="107696"/>
                  <a:pt x="450291" y="99060"/>
                  <a:pt x="449885" y="88087"/>
                </a:cubicBezTo>
                <a:lnTo>
                  <a:pt x="468477" y="95402"/>
                </a:lnTo>
                <a:cubicBezTo>
                  <a:pt x="468884" y="95199"/>
                  <a:pt x="469595" y="95097"/>
                  <a:pt x="470611" y="95097"/>
                </a:cubicBezTo>
                <a:lnTo>
                  <a:pt x="449275" y="86868"/>
                </a:lnTo>
                <a:lnTo>
                  <a:pt x="448361" y="66446"/>
                </a:lnTo>
                <a:lnTo>
                  <a:pt x="447446" y="48158"/>
                </a:lnTo>
                <a:lnTo>
                  <a:pt x="447446" y="46634"/>
                </a:lnTo>
                <a:lnTo>
                  <a:pt x="447446" y="44196"/>
                </a:lnTo>
                <a:lnTo>
                  <a:pt x="446532" y="44196"/>
                </a:lnTo>
                <a:lnTo>
                  <a:pt x="445617" y="36271"/>
                </a:lnTo>
                <a:lnTo>
                  <a:pt x="446532" y="36271"/>
                </a:lnTo>
                <a:cubicBezTo>
                  <a:pt x="445516" y="31394"/>
                  <a:pt x="443992" y="28143"/>
                  <a:pt x="441960" y="26517"/>
                </a:cubicBezTo>
                <a:lnTo>
                  <a:pt x="441655" y="26213"/>
                </a:lnTo>
                <a:lnTo>
                  <a:pt x="445617" y="20726"/>
                </a:lnTo>
                <a:lnTo>
                  <a:pt x="445922" y="20726"/>
                </a:lnTo>
                <a:lnTo>
                  <a:pt x="472135" y="30785"/>
                </a:lnTo>
                <a:cubicBezTo>
                  <a:pt x="496113" y="24689"/>
                  <a:pt x="514502" y="16459"/>
                  <a:pt x="527304" y="6096"/>
                </a:cubicBezTo>
                <a:close/>
                <a:moveTo>
                  <a:pt x="365455" y="5181"/>
                </a:moveTo>
                <a:lnTo>
                  <a:pt x="365760" y="5181"/>
                </a:lnTo>
                <a:lnTo>
                  <a:pt x="396240" y="14630"/>
                </a:lnTo>
                <a:lnTo>
                  <a:pt x="396240" y="67970"/>
                </a:lnTo>
                <a:cubicBezTo>
                  <a:pt x="405587" y="66141"/>
                  <a:pt x="412191" y="64414"/>
                  <a:pt x="416052" y="62789"/>
                </a:cubicBezTo>
                <a:lnTo>
                  <a:pt x="430987" y="83210"/>
                </a:lnTo>
                <a:lnTo>
                  <a:pt x="431901" y="83515"/>
                </a:lnTo>
                <a:lnTo>
                  <a:pt x="432511" y="84429"/>
                </a:lnTo>
                <a:cubicBezTo>
                  <a:pt x="420725" y="84633"/>
                  <a:pt x="406908" y="85344"/>
                  <a:pt x="391058" y="86563"/>
                </a:cubicBezTo>
                <a:lnTo>
                  <a:pt x="391058" y="93878"/>
                </a:lnTo>
                <a:lnTo>
                  <a:pt x="392277" y="92964"/>
                </a:lnTo>
                <a:cubicBezTo>
                  <a:pt x="396951" y="96825"/>
                  <a:pt x="402590" y="102463"/>
                  <a:pt x="409194" y="109880"/>
                </a:cubicBezTo>
                <a:cubicBezTo>
                  <a:pt x="415798" y="117297"/>
                  <a:pt x="422656" y="126085"/>
                  <a:pt x="429768" y="136245"/>
                </a:cubicBezTo>
                <a:lnTo>
                  <a:pt x="404469" y="151181"/>
                </a:lnTo>
                <a:cubicBezTo>
                  <a:pt x="399186" y="136550"/>
                  <a:pt x="394716" y="125069"/>
                  <a:pt x="391058" y="116738"/>
                </a:cubicBezTo>
                <a:lnTo>
                  <a:pt x="391058" y="268529"/>
                </a:lnTo>
                <a:lnTo>
                  <a:pt x="362712" y="277063"/>
                </a:lnTo>
                <a:lnTo>
                  <a:pt x="362712" y="276453"/>
                </a:lnTo>
                <a:cubicBezTo>
                  <a:pt x="362712" y="235001"/>
                  <a:pt x="362813" y="193853"/>
                  <a:pt x="363017" y="153009"/>
                </a:cubicBezTo>
                <a:cubicBezTo>
                  <a:pt x="356311" y="173329"/>
                  <a:pt x="347878" y="192532"/>
                  <a:pt x="337718" y="210617"/>
                </a:cubicBezTo>
                <a:lnTo>
                  <a:pt x="338328" y="214274"/>
                </a:lnTo>
                <a:cubicBezTo>
                  <a:pt x="331622" y="224841"/>
                  <a:pt x="326390" y="232257"/>
                  <a:pt x="322631" y="236525"/>
                </a:cubicBezTo>
                <a:cubicBezTo>
                  <a:pt x="318871" y="240792"/>
                  <a:pt x="316890" y="243027"/>
                  <a:pt x="316687" y="243230"/>
                </a:cubicBezTo>
                <a:lnTo>
                  <a:pt x="316382" y="243230"/>
                </a:lnTo>
                <a:lnTo>
                  <a:pt x="311505" y="239573"/>
                </a:lnTo>
                <a:lnTo>
                  <a:pt x="311810" y="239268"/>
                </a:lnTo>
                <a:cubicBezTo>
                  <a:pt x="320548" y="219354"/>
                  <a:pt x="326949" y="203403"/>
                  <a:pt x="331013" y="191414"/>
                </a:cubicBezTo>
                <a:lnTo>
                  <a:pt x="330098" y="184709"/>
                </a:lnTo>
                <a:cubicBezTo>
                  <a:pt x="335991" y="167437"/>
                  <a:pt x="339953" y="153314"/>
                  <a:pt x="341985" y="142341"/>
                </a:cubicBezTo>
                <a:cubicBezTo>
                  <a:pt x="344017" y="131369"/>
                  <a:pt x="346049" y="117043"/>
                  <a:pt x="348081" y="99365"/>
                </a:cubicBezTo>
                <a:cubicBezTo>
                  <a:pt x="348285" y="97536"/>
                  <a:pt x="348386" y="95097"/>
                  <a:pt x="348386" y="92049"/>
                </a:cubicBezTo>
                <a:cubicBezTo>
                  <a:pt x="339649" y="93675"/>
                  <a:pt x="332638" y="95097"/>
                  <a:pt x="327355" y="96317"/>
                </a:cubicBezTo>
                <a:lnTo>
                  <a:pt x="315468" y="80772"/>
                </a:lnTo>
                <a:lnTo>
                  <a:pt x="314858" y="75285"/>
                </a:lnTo>
                <a:cubicBezTo>
                  <a:pt x="335381" y="74473"/>
                  <a:pt x="351434" y="73558"/>
                  <a:pt x="363017" y="72542"/>
                </a:cubicBezTo>
                <a:lnTo>
                  <a:pt x="363017" y="53949"/>
                </a:lnTo>
                <a:lnTo>
                  <a:pt x="368198" y="55778"/>
                </a:lnTo>
                <a:cubicBezTo>
                  <a:pt x="368198" y="48057"/>
                  <a:pt x="368147" y="42469"/>
                  <a:pt x="368046" y="39014"/>
                </a:cubicBezTo>
                <a:cubicBezTo>
                  <a:pt x="367944" y="35560"/>
                  <a:pt x="367893" y="33426"/>
                  <a:pt x="367893" y="32613"/>
                </a:cubicBezTo>
                <a:cubicBezTo>
                  <a:pt x="367487" y="24079"/>
                  <a:pt x="365557" y="16459"/>
                  <a:pt x="362102" y="9753"/>
                </a:cubicBezTo>
                <a:lnTo>
                  <a:pt x="361797" y="9449"/>
                </a:lnTo>
                <a:close/>
                <a:moveTo>
                  <a:pt x="49682" y="609"/>
                </a:moveTo>
                <a:lnTo>
                  <a:pt x="49987" y="609"/>
                </a:lnTo>
                <a:lnTo>
                  <a:pt x="76809" y="17069"/>
                </a:lnTo>
                <a:lnTo>
                  <a:pt x="73761" y="23165"/>
                </a:lnTo>
                <a:cubicBezTo>
                  <a:pt x="86766" y="20726"/>
                  <a:pt x="97637" y="18085"/>
                  <a:pt x="106375" y="15240"/>
                </a:cubicBezTo>
                <a:lnTo>
                  <a:pt x="110337" y="13716"/>
                </a:lnTo>
                <a:lnTo>
                  <a:pt x="125882" y="35357"/>
                </a:lnTo>
                <a:lnTo>
                  <a:pt x="124358" y="35357"/>
                </a:lnTo>
                <a:lnTo>
                  <a:pt x="127101" y="38405"/>
                </a:lnTo>
                <a:cubicBezTo>
                  <a:pt x="125273" y="42672"/>
                  <a:pt x="122123" y="47396"/>
                  <a:pt x="117653" y="52578"/>
                </a:cubicBezTo>
                <a:cubicBezTo>
                  <a:pt x="113182" y="57759"/>
                  <a:pt x="107493" y="62890"/>
                  <a:pt x="100584" y="67970"/>
                </a:cubicBezTo>
                <a:lnTo>
                  <a:pt x="121310" y="58521"/>
                </a:lnTo>
                <a:lnTo>
                  <a:pt x="140817" y="73457"/>
                </a:lnTo>
                <a:lnTo>
                  <a:pt x="138989" y="77419"/>
                </a:lnTo>
                <a:lnTo>
                  <a:pt x="138989" y="113385"/>
                </a:lnTo>
                <a:lnTo>
                  <a:pt x="124663" y="117653"/>
                </a:lnTo>
                <a:lnTo>
                  <a:pt x="126187" y="119786"/>
                </a:lnTo>
                <a:lnTo>
                  <a:pt x="139903" y="115519"/>
                </a:lnTo>
                <a:lnTo>
                  <a:pt x="139903" y="155448"/>
                </a:lnTo>
                <a:lnTo>
                  <a:pt x="138989" y="154229"/>
                </a:lnTo>
                <a:lnTo>
                  <a:pt x="138989" y="172212"/>
                </a:lnTo>
                <a:lnTo>
                  <a:pt x="134721" y="173126"/>
                </a:lnTo>
                <a:lnTo>
                  <a:pt x="134721" y="173431"/>
                </a:lnTo>
                <a:lnTo>
                  <a:pt x="141427" y="171907"/>
                </a:lnTo>
                <a:lnTo>
                  <a:pt x="141427" y="173126"/>
                </a:lnTo>
                <a:lnTo>
                  <a:pt x="144170" y="166116"/>
                </a:lnTo>
                <a:lnTo>
                  <a:pt x="143865" y="165811"/>
                </a:lnTo>
                <a:cubicBezTo>
                  <a:pt x="148336" y="153009"/>
                  <a:pt x="150571" y="141935"/>
                  <a:pt x="150571" y="132588"/>
                </a:cubicBezTo>
                <a:cubicBezTo>
                  <a:pt x="150571" y="128930"/>
                  <a:pt x="150317" y="125984"/>
                  <a:pt x="149809" y="123749"/>
                </a:cubicBezTo>
                <a:cubicBezTo>
                  <a:pt x="149301" y="121513"/>
                  <a:pt x="148844" y="120193"/>
                  <a:pt x="148437" y="119786"/>
                </a:cubicBezTo>
                <a:lnTo>
                  <a:pt x="148437" y="119177"/>
                </a:lnTo>
                <a:lnTo>
                  <a:pt x="151181" y="115824"/>
                </a:lnTo>
                <a:lnTo>
                  <a:pt x="151485" y="115824"/>
                </a:lnTo>
                <a:lnTo>
                  <a:pt x="180441" y="125882"/>
                </a:lnTo>
                <a:lnTo>
                  <a:pt x="180441" y="126187"/>
                </a:lnTo>
                <a:cubicBezTo>
                  <a:pt x="180035" y="129845"/>
                  <a:pt x="179019" y="134213"/>
                  <a:pt x="177393" y="139293"/>
                </a:cubicBezTo>
                <a:lnTo>
                  <a:pt x="194767" y="138379"/>
                </a:lnTo>
                <a:cubicBezTo>
                  <a:pt x="194564" y="136957"/>
                  <a:pt x="194462" y="135331"/>
                  <a:pt x="194462" y="133502"/>
                </a:cubicBezTo>
                <a:cubicBezTo>
                  <a:pt x="193853" y="124968"/>
                  <a:pt x="191821" y="117348"/>
                  <a:pt x="188366" y="110642"/>
                </a:cubicBezTo>
                <a:lnTo>
                  <a:pt x="188061" y="110337"/>
                </a:lnTo>
                <a:lnTo>
                  <a:pt x="192024" y="105765"/>
                </a:lnTo>
                <a:lnTo>
                  <a:pt x="192329" y="105765"/>
                </a:lnTo>
                <a:lnTo>
                  <a:pt x="222199" y="115519"/>
                </a:lnTo>
                <a:lnTo>
                  <a:pt x="222199" y="135636"/>
                </a:lnTo>
                <a:cubicBezTo>
                  <a:pt x="236017" y="133401"/>
                  <a:pt x="245567" y="131673"/>
                  <a:pt x="250850" y="130454"/>
                </a:cubicBezTo>
                <a:lnTo>
                  <a:pt x="261213" y="145694"/>
                </a:lnTo>
                <a:lnTo>
                  <a:pt x="262737" y="145389"/>
                </a:lnTo>
                <a:lnTo>
                  <a:pt x="264871" y="148742"/>
                </a:lnTo>
                <a:lnTo>
                  <a:pt x="263347" y="148742"/>
                </a:lnTo>
                <a:lnTo>
                  <a:pt x="263652" y="149352"/>
                </a:lnTo>
                <a:lnTo>
                  <a:pt x="247193" y="153009"/>
                </a:lnTo>
                <a:cubicBezTo>
                  <a:pt x="236017" y="153416"/>
                  <a:pt x="227685" y="153822"/>
                  <a:pt x="222199" y="154229"/>
                </a:cubicBezTo>
                <a:lnTo>
                  <a:pt x="222199" y="155143"/>
                </a:lnTo>
                <a:lnTo>
                  <a:pt x="223113" y="154838"/>
                </a:lnTo>
                <a:lnTo>
                  <a:pt x="223113" y="186233"/>
                </a:lnTo>
                <a:cubicBezTo>
                  <a:pt x="240792" y="184607"/>
                  <a:pt x="255829" y="182473"/>
                  <a:pt x="268224" y="179832"/>
                </a:cubicBezTo>
                <a:lnTo>
                  <a:pt x="283464" y="201777"/>
                </a:lnTo>
                <a:cubicBezTo>
                  <a:pt x="262737" y="201777"/>
                  <a:pt x="242621" y="202590"/>
                  <a:pt x="223113" y="204216"/>
                </a:cubicBezTo>
                <a:lnTo>
                  <a:pt x="223113" y="249631"/>
                </a:lnTo>
                <a:lnTo>
                  <a:pt x="195681" y="217627"/>
                </a:lnTo>
                <a:lnTo>
                  <a:pt x="195681" y="206654"/>
                </a:lnTo>
                <a:lnTo>
                  <a:pt x="190195" y="207264"/>
                </a:lnTo>
                <a:lnTo>
                  <a:pt x="174345" y="188976"/>
                </a:lnTo>
                <a:lnTo>
                  <a:pt x="195681" y="188061"/>
                </a:lnTo>
                <a:lnTo>
                  <a:pt x="195681" y="163677"/>
                </a:lnTo>
                <a:lnTo>
                  <a:pt x="194767" y="163982"/>
                </a:lnTo>
                <a:lnTo>
                  <a:pt x="194767" y="156667"/>
                </a:lnTo>
                <a:cubicBezTo>
                  <a:pt x="183591" y="157886"/>
                  <a:pt x="174752" y="159207"/>
                  <a:pt x="168249" y="160629"/>
                </a:cubicBezTo>
                <a:lnTo>
                  <a:pt x="167945" y="159715"/>
                </a:lnTo>
                <a:cubicBezTo>
                  <a:pt x="166319" y="162763"/>
                  <a:pt x="164084" y="166217"/>
                  <a:pt x="161239" y="170078"/>
                </a:cubicBezTo>
                <a:cubicBezTo>
                  <a:pt x="160020" y="171907"/>
                  <a:pt x="157886" y="174549"/>
                  <a:pt x="154838" y="178003"/>
                </a:cubicBezTo>
                <a:lnTo>
                  <a:pt x="150571" y="172821"/>
                </a:lnTo>
                <a:lnTo>
                  <a:pt x="149961" y="172821"/>
                </a:lnTo>
                <a:lnTo>
                  <a:pt x="149657" y="172517"/>
                </a:lnTo>
                <a:lnTo>
                  <a:pt x="141427" y="174650"/>
                </a:lnTo>
                <a:lnTo>
                  <a:pt x="149961" y="172821"/>
                </a:lnTo>
                <a:lnTo>
                  <a:pt x="154533" y="178308"/>
                </a:lnTo>
                <a:cubicBezTo>
                  <a:pt x="150876" y="182372"/>
                  <a:pt x="147117" y="186029"/>
                  <a:pt x="143256" y="189281"/>
                </a:cubicBezTo>
                <a:lnTo>
                  <a:pt x="141427" y="188061"/>
                </a:lnTo>
                <a:lnTo>
                  <a:pt x="141427" y="191414"/>
                </a:lnTo>
                <a:lnTo>
                  <a:pt x="168554" y="190805"/>
                </a:lnTo>
                <a:lnTo>
                  <a:pt x="184404" y="209093"/>
                </a:lnTo>
                <a:cubicBezTo>
                  <a:pt x="172212" y="210515"/>
                  <a:pt x="161747" y="211836"/>
                  <a:pt x="153009" y="213055"/>
                </a:cubicBezTo>
                <a:lnTo>
                  <a:pt x="141427" y="196901"/>
                </a:lnTo>
                <a:lnTo>
                  <a:pt x="141427" y="237134"/>
                </a:lnTo>
                <a:cubicBezTo>
                  <a:pt x="141427" y="250545"/>
                  <a:pt x="136957" y="259994"/>
                  <a:pt x="128016" y="265481"/>
                </a:cubicBezTo>
                <a:cubicBezTo>
                  <a:pt x="122529" y="268935"/>
                  <a:pt x="115824" y="270662"/>
                  <a:pt x="107899" y="270662"/>
                </a:cubicBezTo>
                <a:lnTo>
                  <a:pt x="104546" y="270662"/>
                </a:lnTo>
                <a:lnTo>
                  <a:pt x="104241" y="270357"/>
                </a:lnTo>
                <a:cubicBezTo>
                  <a:pt x="101397" y="262839"/>
                  <a:pt x="97637" y="257099"/>
                  <a:pt x="92964" y="253136"/>
                </a:cubicBezTo>
                <a:cubicBezTo>
                  <a:pt x="88290" y="249174"/>
                  <a:pt x="85852" y="247091"/>
                  <a:pt x="85649" y="246888"/>
                </a:cubicBezTo>
                <a:lnTo>
                  <a:pt x="87782" y="242316"/>
                </a:lnTo>
                <a:lnTo>
                  <a:pt x="101498" y="244145"/>
                </a:lnTo>
                <a:cubicBezTo>
                  <a:pt x="104546" y="244145"/>
                  <a:pt x="107239" y="243383"/>
                  <a:pt x="109575" y="241859"/>
                </a:cubicBezTo>
                <a:cubicBezTo>
                  <a:pt x="111912" y="240335"/>
                  <a:pt x="113081" y="237541"/>
                  <a:pt x="113081" y="233477"/>
                </a:cubicBezTo>
                <a:lnTo>
                  <a:pt x="113385" y="178003"/>
                </a:lnTo>
                <a:lnTo>
                  <a:pt x="124053" y="175565"/>
                </a:lnTo>
                <a:lnTo>
                  <a:pt x="122834" y="175565"/>
                </a:lnTo>
                <a:lnTo>
                  <a:pt x="110947" y="178308"/>
                </a:lnTo>
                <a:lnTo>
                  <a:pt x="110947" y="175565"/>
                </a:lnTo>
                <a:cubicBezTo>
                  <a:pt x="102819" y="175971"/>
                  <a:pt x="96825" y="176377"/>
                  <a:pt x="92964" y="176784"/>
                </a:cubicBezTo>
                <a:lnTo>
                  <a:pt x="92964" y="182270"/>
                </a:lnTo>
                <a:lnTo>
                  <a:pt x="65227" y="188366"/>
                </a:lnTo>
                <a:lnTo>
                  <a:pt x="65227" y="179527"/>
                </a:lnTo>
                <a:cubicBezTo>
                  <a:pt x="60960" y="179933"/>
                  <a:pt x="56286" y="180645"/>
                  <a:pt x="51206" y="181661"/>
                </a:cubicBezTo>
                <a:lnTo>
                  <a:pt x="49377" y="192633"/>
                </a:lnTo>
                <a:lnTo>
                  <a:pt x="20421" y="199034"/>
                </a:lnTo>
                <a:cubicBezTo>
                  <a:pt x="23469" y="180949"/>
                  <a:pt x="25298" y="163982"/>
                  <a:pt x="25908" y="148133"/>
                </a:cubicBezTo>
                <a:lnTo>
                  <a:pt x="30480" y="146913"/>
                </a:lnTo>
                <a:cubicBezTo>
                  <a:pt x="30886" y="140208"/>
                  <a:pt x="31089" y="131165"/>
                  <a:pt x="31089" y="119786"/>
                </a:cubicBezTo>
                <a:lnTo>
                  <a:pt x="30785" y="119177"/>
                </a:lnTo>
                <a:lnTo>
                  <a:pt x="31089" y="119177"/>
                </a:lnTo>
                <a:cubicBezTo>
                  <a:pt x="31089" y="111861"/>
                  <a:pt x="30937" y="105257"/>
                  <a:pt x="30632" y="99365"/>
                </a:cubicBezTo>
                <a:cubicBezTo>
                  <a:pt x="30327" y="93472"/>
                  <a:pt x="30175" y="89713"/>
                  <a:pt x="30175" y="88087"/>
                </a:cubicBezTo>
                <a:cubicBezTo>
                  <a:pt x="30175" y="84633"/>
                  <a:pt x="29769" y="81280"/>
                  <a:pt x="28956" y="78029"/>
                </a:cubicBezTo>
                <a:cubicBezTo>
                  <a:pt x="21234" y="84734"/>
                  <a:pt x="13919" y="89611"/>
                  <a:pt x="7010" y="92659"/>
                </a:cubicBezTo>
                <a:lnTo>
                  <a:pt x="6705" y="92659"/>
                </a:lnTo>
                <a:lnTo>
                  <a:pt x="1219" y="86868"/>
                </a:lnTo>
                <a:lnTo>
                  <a:pt x="1524" y="86563"/>
                </a:lnTo>
                <a:cubicBezTo>
                  <a:pt x="6197" y="81077"/>
                  <a:pt x="12090" y="73203"/>
                  <a:pt x="19202" y="62941"/>
                </a:cubicBezTo>
                <a:cubicBezTo>
                  <a:pt x="26314" y="52679"/>
                  <a:pt x="32410" y="43078"/>
                  <a:pt x="37490" y="34137"/>
                </a:cubicBezTo>
                <a:lnTo>
                  <a:pt x="39014" y="35966"/>
                </a:lnTo>
                <a:lnTo>
                  <a:pt x="43281" y="27737"/>
                </a:lnTo>
                <a:lnTo>
                  <a:pt x="42977" y="26517"/>
                </a:lnTo>
                <a:lnTo>
                  <a:pt x="43891" y="26517"/>
                </a:lnTo>
                <a:lnTo>
                  <a:pt x="45415" y="22860"/>
                </a:lnTo>
                <a:cubicBezTo>
                  <a:pt x="47041" y="18796"/>
                  <a:pt x="47853" y="14935"/>
                  <a:pt x="47853" y="11277"/>
                </a:cubicBezTo>
                <a:cubicBezTo>
                  <a:pt x="47853" y="8433"/>
                  <a:pt x="47447" y="5994"/>
                  <a:pt x="46634" y="3962"/>
                </a:cubicBezTo>
                <a:lnTo>
                  <a:pt x="46329" y="3048"/>
                </a:lnTo>
                <a:close/>
                <a:moveTo>
                  <a:pt x="541934" y="0"/>
                </a:moveTo>
                <a:lnTo>
                  <a:pt x="560527" y="25603"/>
                </a:lnTo>
                <a:lnTo>
                  <a:pt x="559917" y="25908"/>
                </a:lnTo>
                <a:cubicBezTo>
                  <a:pt x="550570" y="30378"/>
                  <a:pt x="540004" y="34137"/>
                  <a:pt x="528218" y="37185"/>
                </a:cubicBezTo>
                <a:lnTo>
                  <a:pt x="534924" y="7010"/>
                </a:lnTo>
                <a:cubicBezTo>
                  <a:pt x="536956" y="5181"/>
                  <a:pt x="538531" y="3708"/>
                  <a:pt x="539648" y="2591"/>
                </a:cubicBezTo>
                <a:cubicBezTo>
                  <a:pt x="540766" y="1473"/>
                  <a:pt x="541426" y="711"/>
                  <a:pt x="541629" y="30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zihun159hao-gukesong" pitchFamily="2" charset="-122"/>
              <a:ea typeface="zihun159hao-gukesong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microsoft.com/office/2007/relationships/hdphoto" Target="../media/image2.wdp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90500" y="5085715"/>
            <a:ext cx="116719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3200" b="0">
                <a:ea typeface="宋体" panose="02010600030101010101" pitchFamily="2" charset="-122"/>
              </a:rPr>
              <a:t>“并且敢想敢做、是村里第一个敢于挑战世俗的姑娘”曲解文意。她只是敢于挑战世俗，是村里第一个穿裙子的姑娘，并不能看出她是第一个敢于挑战世俗的姑娘。</a:t>
            </a:r>
            <a:endParaRPr sz="32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890" y="260985"/>
            <a:ext cx="1174305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0">
                <a:ea typeface="宋体" panose="02010600030101010101" pitchFamily="2" charset="-122"/>
              </a:rPr>
              <a:t>.</a:t>
            </a:r>
            <a:r>
              <a:rPr lang="zh-CN" sz="3200" b="0">
                <a:ea typeface="宋体" panose="02010600030101010101" pitchFamily="2" charset="-122"/>
              </a:rPr>
              <a:t>下列对本文相关内容和艺术特色的分析鉴赏，不正确的一项是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A</a:t>
            </a:r>
            <a:r>
              <a:rPr lang="zh-CN" sz="3200" b="0">
                <a:ea typeface="宋体" panose="02010600030101010101" pitchFamily="2" charset="-122"/>
              </a:rPr>
              <a:t>．开头写夏天酷热难当的环境，交代了故事发生的时间，也为下文写村民乘凉和陈金莲穿裙子创设了背景。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B</a:t>
            </a:r>
            <a:r>
              <a:rPr lang="zh-CN" sz="3200" b="0">
                <a:ea typeface="宋体" panose="02010600030101010101" pitchFamily="2" charset="-122"/>
              </a:rPr>
              <a:t>．陈金莲对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 b="0">
                <a:ea typeface="宋体" panose="02010600030101010101" pitchFamily="2" charset="-122"/>
              </a:rPr>
              <a:t>我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 b="0">
                <a:ea typeface="宋体" panose="02010600030101010101" pitchFamily="2" charset="-122"/>
              </a:rPr>
              <a:t>分外客气，极力从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 b="0">
                <a:ea typeface="宋体" panose="02010600030101010101" pitchFamily="2" charset="-122"/>
              </a:rPr>
              <a:t>我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 b="0">
                <a:ea typeface="宋体" panose="02010600030101010101" pitchFamily="2" charset="-122"/>
              </a:rPr>
              <a:t>这里打听城里的事，是想了解外面的世界，表现了她对美好生活的向往。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C</a:t>
            </a:r>
            <a:r>
              <a:rPr lang="zh-CN" sz="3200" b="0">
                <a:ea typeface="宋体" panose="02010600030101010101" pitchFamily="2" charset="-122"/>
              </a:rPr>
              <a:t>．陈金莲长得漂亮，还爱美追求时髦，并且敢想敢做、是村里第一个敢于挑战世俗的姑娘。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D</a:t>
            </a:r>
            <a:r>
              <a:rPr lang="zh-CN" sz="3200" b="0">
                <a:ea typeface="宋体" panose="02010600030101010101" pitchFamily="2" charset="-122"/>
              </a:rPr>
              <a:t>．小说结尾写陈金莲把目光投向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 b="0">
                <a:ea typeface="宋体" panose="02010600030101010101" pitchFamily="2" charset="-122"/>
              </a:rPr>
              <a:t>路口那棵皂角树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 b="0">
                <a:ea typeface="宋体" panose="02010600030101010101" pitchFamily="2" charset="-122"/>
              </a:rPr>
              <a:t>，意味深长，那棵树留存着她勇敢地挑战世俗的记忆。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9206" y="678357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类题延读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】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206" y="1326429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分析本文叙述上的特征。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[2019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年浙江卷《呼兰河传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节选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》第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12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]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206" y="2046509"/>
            <a:ext cx="11412000" cy="260742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用第一人称，显得真实、自然、亲切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通过孩子的视角，呈现天真有趣、温暖美好的一面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按照时间顺序自然展开，叙述散文化，节奏舒缓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注重场景的细节描绘，细腻、生动、传神。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578" y="136476"/>
            <a:ext cx="11305256" cy="661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综合分析叙事特征的答题关键是准确判断叙事特征。</a:t>
            </a:r>
            <a:endParaRPr lang="zh-CN" altLang="zh-CN" sz="2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判断时，一般的思考路径是先看叙述人称、视角，弄清小说是借谁之口在讲述故事；再看叙事线索、顺序、技巧，弄清是怎样讲述故事的。这其中的思考视角就是叙述方式，即该小说独特的叙述方式，这一点往往是命题者最看重的，也是赋分最高的。那么，我们如何准确判定它独特的叙述方式呢？</a:t>
            </a:r>
            <a:endParaRPr lang="zh-CN" altLang="zh-CN" sz="2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(1)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熟悉一些特殊的叙述方式。</a:t>
            </a:r>
            <a:endParaRPr lang="zh-CN" altLang="zh-CN" sz="2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文体方面：</a:t>
            </a:r>
            <a:r>
              <a:rPr lang="en-US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a.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散文化小说：淡化情节、散文化笔法等。</a:t>
            </a:r>
            <a:r>
              <a:rPr lang="en-US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b.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意识流小说：内心独白、幻觉梦境、时空颠倒等。</a:t>
            </a:r>
            <a:r>
              <a:rPr lang="en-US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c.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魔幻现实主义小说：隐喻、象征、预言、神秘、魔幻等。</a:t>
            </a:r>
            <a:r>
              <a:rPr lang="en-US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d.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科幻小说：夸张、想象、穿越等。</a:t>
            </a:r>
            <a:r>
              <a:rPr lang="en-US" altLang="zh-CN" sz="26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构思技巧方面：对话式，讲述式，对比式，蒙太奇式，意识流式，以小见大，历史与现实交织，回忆与现实交织，叙事与写景</a:t>
            </a:r>
            <a:r>
              <a:rPr lang="en-US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心理</a:t>
            </a:r>
            <a:r>
              <a:rPr lang="en-US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2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交织，重复强化式。</a:t>
            </a:r>
            <a:endParaRPr lang="zh-CN" altLang="zh-CN" sz="2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578" y="1043652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做题时，灵活处理。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本理解与感受是第一位的。阅读时要善于捕捉一些关键词句，尤其是隐约点明叙事特点的词语、句子。如文中会有插入性回忆文字，可以联想到回忆与现实的交织；文中有不真实的情节发生，可能是魔幻式；文中有一个中心象征物，可能采用的是隐喻手法，等等。总之，圈点出特征性词句，勾联起平时的积累，就能判断出其独特的叙述方式。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7165" y="117475"/>
            <a:ext cx="11835130" cy="6539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4</a:t>
            </a:r>
            <a:r>
              <a:rPr lang="zh-CN" altLang="en-US" sz="3200"/>
              <a:t>.C（少年人与看瓜人对话一幕，属情节的“摇摆”，是作者故意荡开的一笔，起到减缓情节发展的节奏、增强其曲折性的作用，所以，并没有推动情节的向前发展。）</a:t>
            </a:r>
            <a:endParaRPr lang="zh-CN" altLang="en-US" sz="3200"/>
          </a:p>
          <a:p>
            <a:r>
              <a:rPr lang="zh-CN" altLang="en-US" sz="3200"/>
              <a:t>5．张炜善于把故事讲得曲折有致，请简析《失灯影》情节的多次转折。（6分）</a:t>
            </a:r>
            <a:endParaRPr lang="zh-CN" altLang="en-US" sz="3200"/>
          </a:p>
          <a:p>
            <a:pPr fontAlgn="auto">
              <a:lnSpc>
                <a:spcPct val="120000"/>
              </a:lnSpc>
            </a:pPr>
            <a:r>
              <a:rPr lang="zh-CN" altLang="en-US" sz="3600">
                <a:solidFill>
                  <a:srgbClr val="C00000"/>
                </a:solidFill>
              </a:rPr>
              <a:t>（1）传说灯影下老狼吃人，少年却平安无事。</a:t>
            </a:r>
            <a:endParaRPr lang="zh-CN" altLang="en-US" sz="3600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600">
                <a:solidFill>
                  <a:srgbClr val="C00000"/>
                </a:solidFill>
              </a:rPr>
              <a:t>（2）少年找到灯影村，却因求学而被迫离开。</a:t>
            </a:r>
            <a:endParaRPr lang="zh-CN" altLang="en-US" sz="3600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600">
                <a:solidFill>
                  <a:srgbClr val="C00000"/>
                </a:solidFill>
              </a:rPr>
              <a:t>（3）少年回过灯影村，做官后却打听不到了。</a:t>
            </a:r>
            <a:endParaRPr lang="zh-CN" altLang="en-US" sz="3600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600">
                <a:solidFill>
                  <a:srgbClr val="C00000"/>
                </a:solidFill>
              </a:rPr>
              <a:t>（4）他按记住的路径找，却始终找不到村子。</a:t>
            </a:r>
            <a:endParaRPr lang="zh-CN" altLang="en-US" sz="3600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600">
                <a:solidFill>
                  <a:srgbClr val="C00000"/>
                </a:solidFill>
              </a:rPr>
              <a:t>（5）他失望而归，却发现前面出现一点光亮。</a:t>
            </a:r>
            <a:endParaRPr lang="zh-CN" altLang="en-US" sz="3600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600">
                <a:solidFill>
                  <a:srgbClr val="C00000"/>
                </a:solidFill>
              </a:rPr>
              <a:t>（6）老人说灯影村仍在，他却再也找不见了。</a:t>
            </a:r>
            <a:endParaRPr lang="zh-CN" alt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0500" y="1341120"/>
            <a:ext cx="11944985" cy="551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40000"/>
              </a:lnSpc>
            </a:pPr>
            <a:r>
              <a:rPr lang="zh-CN" altLang="en-US" sz="2800" b="1"/>
              <a:t>“厚实”体现在：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（1）作者把故事放在历史、民俗的氛围中,使小说有丰富的历史文化内涵。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（2）灯影村的失落寓示着人们失去纯真的天性，故事具有深刻的现实意义。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（3）天真勇敢的少年变成庸俗功利的大人，这一角色有着很强的典型意义。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（4）对灯影村的描写反映作者对理想生活的追求与向往，情感真挚而热烈。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“轻灵”体现在：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（1）小说描写的灯影村具有强烈的奇幻色彩，是轻灵飘逸的精神世界。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（2）小说语言平易流畅，情节环环相扣，引人入胜，给人一气呵成之感。</a:t>
            </a:r>
            <a:endParaRPr lang="zh-CN" altLang="en-US" sz="2800" b="1"/>
          </a:p>
          <a:p>
            <a:pPr fontAlgn="auto">
              <a:lnSpc>
                <a:spcPct val="140000"/>
              </a:lnSpc>
            </a:pPr>
            <a:r>
              <a:rPr lang="zh-CN" altLang="en-US" sz="2800" b="1"/>
              <a:t>（“厚实”和“轻灵”只需答出其中三点，意思相近即可，共６分</a:t>
            </a:r>
            <a:endParaRPr lang="zh-CN" altLang="en-US" sz="2800" b="1"/>
          </a:p>
        </p:txBody>
      </p:sp>
      <p:sp>
        <p:nvSpPr>
          <p:cNvPr id="100" name="文本框 99"/>
          <p:cNvSpPr txBox="1"/>
          <p:nvPr/>
        </p:nvSpPr>
        <p:spPr>
          <a:xfrm>
            <a:off x="190500" y="189230"/>
            <a:ext cx="115817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sz="3200" b="0">
                <a:solidFill>
                  <a:srgbClr val="0C0C0C"/>
                </a:solidFill>
                <a:ea typeface="宋体" panose="02010600030101010101" pitchFamily="2" charset="-122"/>
              </a:rPr>
              <a:t>．《失灯影》体现了张炜小说既厚实又轻灵的艺术风格，请结合文本分析。（6分）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92405" y="522605"/>
            <a:ext cx="1159319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sz="3200" b="0">
                <a:ea typeface="宋体" panose="02010600030101010101" pitchFamily="2" charset="-122"/>
              </a:rPr>
              <a:t>．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C“在所谓劳务费、建花店、盆景标价等方面对‘父亲’”进行一番‘欺骗’”分析错误，“盆景标价”不是“欺骗”的内容。5文章画横线的①②两处句子分别描写了花园里的景物和花棚里的景物，这两处景物对塑造志云的形象有什么不同的作用？请简要分析。</a:t>
            </a:r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zh-CN" sz="3200" b="0">
                <a:ea typeface="宋体" panose="02010600030101010101" pitchFamily="2" charset="-122"/>
              </a:rPr>
              <a:t>．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处描写花园里的花池、假山、亭阁、飞瀑、金鱼、盆景、花木等景物，主要表现志云想办法做通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父亲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的思想工作，让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父亲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慢慢打消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反对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的想法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最终让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父亲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支持自己。</a:t>
            </a: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处描写花棚里的各种花卉，主要表现志云勤劳、 懂技术、善经营的一面。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62255" y="260985"/>
            <a:ext cx="11593195" cy="6292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40000"/>
              </a:lnSpc>
            </a:pPr>
            <a:r>
              <a:rPr sz="3600" b="0">
                <a:ea typeface="宋体" panose="02010600030101010101" pitchFamily="2" charset="-122"/>
              </a:rPr>
              <a:t>6．文章是如何运用倒叙的记叙方式的？这种记叙方式有什么好处？请结合文本简要分析。</a:t>
            </a:r>
            <a:endParaRPr sz="3600" b="0">
              <a:ea typeface="宋体" panose="02010600030101010101" pitchFamily="2" charset="-122"/>
            </a:endParaRPr>
          </a:p>
          <a:p>
            <a:pPr indent="0" fontAlgn="auto">
              <a:lnSpc>
                <a:spcPct val="140000"/>
              </a:lnSpc>
            </a:pPr>
            <a:r>
              <a:rPr lang="zh-CN" altLang="en-US" sz="3600"/>
              <a:t>第一问：文章先交代志云夫妻赶花市的情景，接着回头叙述志云做花卉生意的曲折经历，最后又回到志云在花市上进行花卉交易的场面。</a:t>
            </a:r>
            <a:endParaRPr lang="zh-CN" altLang="en-US" sz="3600"/>
          </a:p>
          <a:p>
            <a:pPr indent="0" fontAlgn="auto">
              <a:lnSpc>
                <a:spcPct val="140000"/>
              </a:lnSpc>
            </a:pPr>
            <a:r>
              <a:rPr lang="zh-CN" altLang="en-US" sz="3600"/>
              <a:t>第二问：这种倒叙的记叙方式使故事的叙述形成波折，避免了平铺直叙；突出表现了志云的创业精神；引起读者的阅读兴趣。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41935" y="-243205"/>
            <a:ext cx="11705590" cy="6739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fontAlgn="auto">
              <a:lnSpc>
                <a:spcPct val="120000"/>
              </a:lnSpc>
            </a:pPr>
            <a:r>
              <a:rPr lang="zh-CN" altLang="en-US" sz="3000" b="0">
                <a:latin typeface="Times New Roman" panose="02020603050405020304" pitchFamily="18" charset="0"/>
                <a:ea typeface="宋体" panose="02010600030101010101" pitchFamily="2" charset="-122"/>
              </a:rPr>
              <a:t>《战争》</a:t>
            </a:r>
            <a:endParaRPr lang="zh-CN" altLang="en-US" sz="3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fontAlgn="auto">
              <a:lnSpc>
                <a:spcPct val="120000"/>
              </a:lnSpc>
            </a:pPr>
            <a:r>
              <a:rPr lang="en-US" sz="3000" b="0">
                <a:latin typeface="Times New Roman" panose="02020603050405020304" pitchFamily="18" charset="0"/>
                <a:ea typeface="宋体" panose="02010600030101010101" pitchFamily="2" charset="-122"/>
              </a:rPr>
              <a:t>(1)下列对小说相关内容和艺术特色的分析鉴赏，最恰当的两项</a:t>
            </a:r>
            <a:endParaRPr lang="en-US" sz="3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fontAlgn="auto">
              <a:lnSpc>
                <a:spcPct val="120000"/>
              </a:lnSpc>
            </a:pPr>
            <a:r>
              <a:rPr lang="en-US" sz="3000" b="0">
                <a:latin typeface="Times New Roman" panose="02020603050405020304" pitchFamily="18" charset="0"/>
                <a:ea typeface="宋体" panose="02010600030101010101" pitchFamily="2" charset="-122"/>
              </a:rPr>
              <a:t>A.小说以“1941年9月，我在伦敦被炸伤”开头，不仅是为了交代故事发生的时间地点，更是为了强调这是作者的一段亲身经历。</a:t>
            </a:r>
            <a:endParaRPr lang="en-US" sz="3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fontAlgn="auto">
              <a:lnSpc>
                <a:spcPct val="120000"/>
              </a:lnSpc>
            </a:pPr>
            <a:r>
              <a:rPr lang="en-US" sz="3000" b="0">
                <a:latin typeface="Times New Roman" panose="02020603050405020304" pitchFamily="18" charset="0"/>
                <a:ea typeface="宋体" panose="02010600030101010101" pitchFamily="2" charset="-122"/>
              </a:rPr>
              <a:t>B．“我有好多年没这样畅快地跟人说话了”,话中有话，既委婉地表达了“我”对女主人公的喜爱之情，又为两人进一步交往作了铺垫。</a:t>
            </a:r>
            <a:endParaRPr lang="en-US" sz="3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fontAlgn="auto">
              <a:lnSpc>
                <a:spcPct val="120000"/>
              </a:lnSpc>
            </a:pPr>
            <a:r>
              <a:rPr lang="en-US" sz="3000" b="0">
                <a:latin typeface="Times New Roman" panose="02020603050405020304" pitchFamily="18" charset="0"/>
                <a:ea typeface="宋体" panose="02010600030101010101" pitchFamily="2" charset="-122"/>
              </a:rPr>
              <a:t>C.得知事情真相时“我”只说了句“别说了，请你别说了”，就放下了话筒，这看似不合常情的表现，背后传达的却是难以言说的悲哀。</a:t>
            </a:r>
            <a:endParaRPr lang="en-US" sz="3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fontAlgn="auto">
              <a:lnSpc>
                <a:spcPct val="120000"/>
              </a:lnSpc>
            </a:pPr>
            <a:r>
              <a:rPr lang="en-US" sz="3000" b="0">
                <a:latin typeface="Times New Roman" panose="02020603050405020304" pitchFamily="18" charset="0"/>
                <a:ea typeface="宋体" panose="02010600030101010101" pitchFamily="2" charset="-122"/>
              </a:rPr>
              <a:t>D.接线生的失误让两人相识,心灵的需要让他们相恋,无情的轰炸让他们永别,小说情节既在意料之外，又在情理之中，设计自然而又精巧。</a:t>
            </a:r>
            <a:endParaRPr lang="en-US" sz="3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fontAlgn="auto">
              <a:lnSpc>
                <a:spcPct val="120000"/>
              </a:lnSpc>
            </a:pPr>
            <a:r>
              <a:rPr lang="en-US" sz="3000" b="0">
                <a:latin typeface="Times New Roman" panose="02020603050405020304" pitchFamily="18" charset="0"/>
                <a:ea typeface="宋体" panose="02010600030101010101" pitchFamily="2" charset="-122"/>
              </a:rPr>
              <a:t>E.小说不仅描写了战时一对普通恋人的悲欢离合，也以真实的笔触，描绘了一幅世界反法西斯战争的历史画卷，表现了民众的必胜信念。</a:t>
            </a:r>
            <a:endParaRPr lang="zh-CN" altLang="en-US" sz="30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2840" y="1485265"/>
            <a:ext cx="5829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highlight>
                  <a:srgbClr val="FFFF00"/>
                </a:highlight>
                <a:ea typeface="楷体_GB2312" panose="02010609030101010101" pitchFamily="49" charset="-122"/>
              </a:rPr>
              <a:t>为下文故事情节的发展作铺垫</a:t>
            </a:r>
            <a:endParaRPr lang="zh-CN" altLang="en-US" sz="3200" b="0">
              <a:highlight>
                <a:srgbClr val="FFFF00"/>
              </a:highlight>
              <a:ea typeface="楷体_GB2312" panose="0201060903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0680" y="2637790"/>
            <a:ext cx="107200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highlight>
                  <a:srgbClr val="FFFF00"/>
                </a:highlight>
                <a:ea typeface="楷体_GB2312" panose="02010609030101010101" pitchFamily="49" charset="-122"/>
              </a:rPr>
              <a:t>主要是</a:t>
            </a:r>
            <a:r>
              <a:rPr lang="en-US" sz="2800" b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sz="2800" b="0">
                <a:highlight>
                  <a:srgbClr val="FFFF00"/>
                </a:highlight>
                <a:ea typeface="楷体_GB2312" panose="02010609030101010101" pitchFamily="49" charset="-122"/>
              </a:rPr>
              <a:t>表达了</a:t>
            </a:r>
            <a:r>
              <a:rPr lang="en-US" sz="2800" b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zh-CN" sz="2800" b="0">
                <a:highlight>
                  <a:srgbClr val="FFFF00"/>
                </a:highlight>
                <a:ea typeface="楷体_GB2312" panose="02010609030101010101" pitchFamily="49" charset="-122"/>
              </a:rPr>
              <a:t>我</a:t>
            </a:r>
            <a:r>
              <a:rPr lang="en-US" sz="2800" b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sz="2800" b="0">
                <a:highlight>
                  <a:srgbClr val="FFFF00"/>
                </a:highlight>
                <a:ea typeface="楷体_GB2312" panose="02010609030101010101" pitchFamily="49" charset="-122"/>
              </a:rPr>
              <a:t>对女主人公的喜爱之情</a:t>
            </a:r>
            <a:r>
              <a:rPr lang="en-US" sz="2800" b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sz="2800" b="0">
                <a:highlight>
                  <a:srgbClr val="FFFF00"/>
                </a:highlight>
                <a:ea typeface="楷体_GB2312" panose="02010609030101010101" pitchFamily="49" charset="-122"/>
              </a:rPr>
              <a:t>，引出下文的情节</a:t>
            </a:r>
            <a:endParaRPr lang="zh-CN" altLang="en-US" sz="2800" b="0">
              <a:highlight>
                <a:srgbClr val="FFFF00"/>
              </a:highlight>
              <a:ea typeface="楷体_GB2312" panose="0201060903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3480" y="5805805"/>
            <a:ext cx="7206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highlight>
                  <a:srgbClr val="FFFF00"/>
                </a:highlight>
                <a:ea typeface="楷体_GB2312" panose="02010609030101010101" pitchFamily="49" charset="-122"/>
              </a:rPr>
              <a:t>夸大其词。应是表现对战争的谴责与反思。</a:t>
            </a:r>
            <a:endParaRPr lang="zh-CN" altLang="en-US" sz="2800" b="0">
              <a:highlight>
                <a:srgbClr val="FFFF00"/>
              </a:highlight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34010" y="260985"/>
            <a:ext cx="11705590" cy="6800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sz="3200" b="0">
                <a:ea typeface="宋体" panose="02010600030101010101" pitchFamily="2" charset="-122"/>
              </a:rPr>
              <a:t>答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sz="3200" b="0">
                <a:ea typeface="宋体" panose="02010600030101010101" pitchFamily="2" charset="-122"/>
              </a:rPr>
              <a:t>给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3200" b="0">
                <a:ea typeface="宋体" panose="02010600030101010101" pitchFamily="2" charset="-122"/>
              </a:rPr>
              <a:t>分，答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sz="3200" b="0">
                <a:ea typeface="宋体" panose="02010600030101010101" pitchFamily="2" charset="-122"/>
              </a:rPr>
              <a:t>给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200" b="0">
                <a:ea typeface="宋体" panose="02010600030101010101" pitchFamily="2" charset="-122"/>
              </a:rPr>
              <a:t>分，答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3200" b="0">
                <a:ea typeface="宋体" panose="02010600030101010101" pitchFamily="2" charset="-122"/>
              </a:rPr>
              <a:t>给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3200" b="0">
                <a:ea typeface="宋体" panose="02010600030101010101" pitchFamily="2" charset="-122"/>
              </a:rPr>
              <a:t>分。</a:t>
            </a:r>
            <a:endParaRPr lang="zh-CN" sz="3200" b="0">
              <a:ea typeface="宋体" panose="02010600030101010101" pitchFamily="2" charset="-122"/>
            </a:endParaRPr>
          </a:p>
          <a:p>
            <a:pPr indent="266700"/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sz="3200" b="0">
                <a:latin typeface="宋体" panose="02010600030101010101" pitchFamily="2" charset="-122"/>
              </a:rPr>
              <a:t>①</a:t>
            </a:r>
            <a:r>
              <a:rPr lang="zh-CN" sz="3200" b="0">
                <a:ea typeface="宋体" panose="02010600030101010101" pitchFamily="2" charset="-122"/>
              </a:rPr>
              <a:t>大方热情、机智幽默，懂得及时化解生活矛盾；</a:t>
            </a:r>
            <a:r>
              <a:rPr lang="en-US" sz="3200" b="0">
                <a:latin typeface="宋体" panose="02010600030101010101" pitchFamily="2" charset="-122"/>
              </a:rPr>
              <a:t>②</a:t>
            </a:r>
            <a:r>
              <a:rPr lang="zh-CN" sz="3200" b="0">
                <a:ea typeface="宋体" panose="02010600030101010101" pitchFamily="2" charset="-122"/>
              </a:rPr>
              <a:t>乐观向上、热爱生活，战争和不幸都不能阻止她对美好生活和爱情的追求；</a:t>
            </a:r>
            <a:r>
              <a:rPr lang="en-US" sz="3200" b="0">
                <a:latin typeface="宋体" panose="02010600030101010101" pitchFamily="2" charset="-122"/>
              </a:rPr>
              <a:t>③</a:t>
            </a:r>
            <a:r>
              <a:rPr lang="zh-CN" sz="3200" b="0">
                <a:ea typeface="宋体" panose="02010600030101010101" pitchFamily="2" charset="-122"/>
              </a:rPr>
              <a:t>善良真诚、理性克制，有责任感，关心母亲，思念儿子，真诚待</a:t>
            </a:r>
            <a:r>
              <a:rPr lang="en-US" sz="3200" b="0">
                <a:latin typeface="宋体" panose="02010600030101010101" pitchFamily="2" charset="-122"/>
              </a:rPr>
              <a:t>“</a:t>
            </a:r>
            <a:r>
              <a:rPr lang="zh-CN" sz="3200" b="0">
                <a:ea typeface="宋体" panose="02010600030101010101" pitchFamily="2" charset="-122"/>
              </a:rPr>
              <a:t>我</a:t>
            </a:r>
            <a:r>
              <a:rPr lang="en-US" sz="3200" b="0">
                <a:latin typeface="宋体" panose="02010600030101010101" pitchFamily="2" charset="-122"/>
              </a:rPr>
              <a:t>”</a:t>
            </a:r>
            <a:r>
              <a:rPr lang="zh-CN" sz="3200" b="0">
                <a:ea typeface="宋体" panose="02010600030101010101" pitchFamily="2" charset="-122"/>
              </a:rPr>
              <a:t>。</a:t>
            </a:r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</a:rPr>
              <a:t>①</a:t>
            </a:r>
            <a:r>
              <a:rPr 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一个电话将两人命运连在一起，偶然与必然交错，凸显了战争背景，强化了戏剧性情节；</a:t>
            </a:r>
            <a:r>
              <a:rPr lang="en-US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</a:rPr>
              <a:t>②</a:t>
            </a:r>
            <a:r>
              <a:rPr 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主人公言行主要通过电话聊天呈现出来，便于透露人物心声，使人物形象更真实；</a:t>
            </a:r>
            <a:r>
              <a:rPr lang="en-US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</a:rPr>
              <a:t>③</a:t>
            </a:r>
            <a:r>
              <a:rPr 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电话交流的限制性给小说留下较多空白，丰富了人物与主题的想象空间。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3200" b="0">
                <a:ea typeface="宋体" panose="02010600030101010101" pitchFamily="2" charset="-122"/>
              </a:rPr>
              <a:t>每答出一点给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200" b="0">
                <a:ea typeface="宋体" panose="02010600030101010101" pitchFamily="2" charset="-122"/>
              </a:rPr>
              <a:t>分。意思答对即可。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478155" y="2925445"/>
            <a:ext cx="1120902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266700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小说以</a:t>
            </a: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电话</a:t>
            </a: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为枢纽连接人物、安排情节，这样处理有什么作用？请简要分析。</a:t>
            </a: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(6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分</a:t>
            </a: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90500" y="1125220"/>
            <a:ext cx="1170559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sz="3200" b="0">
                <a:ea typeface="宋体" panose="02010600030101010101" pitchFamily="2" charset="-122"/>
              </a:rPr>
              <a:t>观点一：合适。</a:t>
            </a:r>
            <a:r>
              <a:rPr lang="en-US" sz="3200" b="0">
                <a:latin typeface="宋体" panose="02010600030101010101" pitchFamily="2" charset="-122"/>
              </a:rPr>
              <a:t>①</a:t>
            </a:r>
            <a:r>
              <a:rPr lang="zh-CN" sz="3200" b="0">
                <a:ea typeface="宋体" panose="02010600030101010101" pitchFamily="2" charset="-122"/>
              </a:rPr>
              <a:t>小故事冠以大题目，对比鲜明，强化了艺术张力；</a:t>
            </a:r>
            <a:r>
              <a:rPr lang="en-US" sz="3200" b="0">
                <a:latin typeface="宋体" panose="02010600030101010101" pitchFamily="2" charset="-122"/>
              </a:rPr>
              <a:t>②</a:t>
            </a:r>
            <a:r>
              <a:rPr lang="zh-CN" sz="3200" b="0">
                <a:ea typeface="宋体" panose="02010600030101010101" pitchFamily="2" charset="-122"/>
              </a:rPr>
              <a:t>战争是故事发生的契机与悲剧的根源，是小说构思的基础；</a:t>
            </a:r>
            <a:r>
              <a:rPr lang="en-US" sz="3200" b="0">
                <a:latin typeface="宋体" panose="02010600030101010101" pitchFamily="2" charset="-122"/>
              </a:rPr>
              <a:t>③</a:t>
            </a:r>
            <a:r>
              <a:rPr lang="zh-CN" sz="3200" b="0">
                <a:ea typeface="宋体" panose="02010600030101010101" pitchFamily="2" charset="-122"/>
              </a:rPr>
              <a:t>小说写的虽是爱情故事，但主题却是对战争的</a:t>
            </a:r>
            <a:r>
              <a:rPr lang="en-US" sz="3200" b="0">
                <a:latin typeface="宋体" panose="02010600030101010101" pitchFamily="2" charset="-122"/>
              </a:rPr>
              <a:t>“</a:t>
            </a:r>
            <a:r>
              <a:rPr lang="zh-CN" sz="3200" b="0">
                <a:ea typeface="宋体" panose="02010600030101010101" pitchFamily="2" charset="-122"/>
              </a:rPr>
              <a:t>失望</a:t>
            </a:r>
            <a:r>
              <a:rPr lang="en-US" sz="3200" b="0">
                <a:latin typeface="宋体" panose="02010600030101010101" pitchFamily="2" charset="-122"/>
              </a:rPr>
              <a:t>”</a:t>
            </a:r>
            <a:r>
              <a:rPr lang="zh-CN" sz="3200" b="0">
                <a:ea typeface="宋体" panose="02010600030101010101" pitchFamily="2" charset="-122"/>
              </a:rPr>
              <a:t>与反思。观点二：不合适。</a:t>
            </a:r>
            <a:r>
              <a:rPr 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①</a:t>
            </a:r>
            <a:r>
              <a:rPr lang="zh-CN" sz="3200" b="0">
                <a:ea typeface="宋体" panose="02010600030101010101" pitchFamily="2" charset="-122"/>
              </a:rPr>
              <a:t>小故事冠以大题目，故作高深，不符合写作的一般原则；</a:t>
            </a:r>
            <a:r>
              <a:rPr 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sz="3200" b="0">
                <a:ea typeface="宋体" panose="02010600030101010101" pitchFamily="2" charset="-122"/>
              </a:rPr>
              <a:t>小说的艺术感染力源自战争中的爱情，而不是战争；</a:t>
            </a:r>
            <a:r>
              <a:rPr 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sz="3200" b="0">
                <a:ea typeface="宋体" panose="02010600030101010101" pitchFamily="2" charset="-122"/>
              </a:rPr>
              <a:t>小说情节设置以小人物的坚强与不幸为主干，战争只是引起情节变化的背景。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3200" b="0">
                <a:ea typeface="宋体" panose="02010600030101010101" pitchFamily="2" charset="-122"/>
              </a:rPr>
              <a:t>答出一点给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200" b="0">
                <a:ea typeface="宋体" panose="02010600030101010101" pitchFamily="2" charset="-122"/>
              </a:rPr>
              <a:t>分，答出两点给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3200" b="0">
                <a:ea typeface="宋体" panose="02010600030101010101" pitchFamily="2" charset="-122"/>
              </a:rPr>
              <a:t>分，答出三点给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sz="3200" b="0">
                <a:ea typeface="宋体" panose="02010600030101010101" pitchFamily="2" charset="-122"/>
              </a:rPr>
              <a:t>分。意思答对即可。如有其他答案，可根据观点明确、理由充分、论述合理的程度，酌情给分。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34645" y="260985"/>
            <a:ext cx="114979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600" b="0">
                <a:ea typeface="宋体" panose="02010600030101010101" pitchFamily="2" charset="-122"/>
              </a:rPr>
              <a:t>．小说通过</a:t>
            </a: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600" b="0">
                <a:ea typeface="宋体" panose="02010600030101010101" pitchFamily="2" charset="-122"/>
              </a:rPr>
              <a:t>我</a:t>
            </a: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600" b="0">
                <a:ea typeface="宋体" panose="02010600030101010101" pitchFamily="2" charset="-122"/>
              </a:rPr>
              <a:t>的视角来叙述故事，这样的构思有什么好处？请结合作品简要分析。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160655" y="1773555"/>
            <a:ext cx="11671935" cy="4964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10000"/>
              </a:lnSpc>
            </a:pP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sz="36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6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我</a:t>
            </a:r>
            <a:r>
              <a:rPr lang="en-US" sz="36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6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的身份</a:t>
            </a:r>
            <a:r>
              <a:rPr lang="zh-CN" sz="3600" b="0">
                <a:ea typeface="宋体" panose="02010600030101010101" pitchFamily="2" charset="-122"/>
              </a:rPr>
              <a:t>是一个女孩子，可以更好地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走近陈金莲</a:t>
            </a:r>
            <a:r>
              <a:rPr lang="zh-CN" sz="3600" b="0">
                <a:ea typeface="宋体" panose="02010600030101010101" pitchFamily="2" charset="-122"/>
              </a:rPr>
              <a:t>这个人物，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了解她</a:t>
            </a:r>
            <a:r>
              <a:rPr lang="zh-CN" sz="3600" b="0">
                <a:ea typeface="宋体" panose="02010600030101010101" pitchFamily="2" charset="-122"/>
              </a:rPr>
              <a:t>的内心，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有利于</a:t>
            </a:r>
            <a:r>
              <a:rPr lang="zh-CN" sz="3600" b="0">
                <a:ea typeface="宋体" panose="02010600030101010101" pitchFamily="2" charset="-122"/>
              </a:rPr>
              <a:t>其人物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形象的塑造</a:t>
            </a:r>
            <a:r>
              <a:rPr lang="zh-CN" sz="3600" b="0">
                <a:ea typeface="宋体" panose="02010600030101010101" pitchFamily="2" charset="-122"/>
              </a:rPr>
              <a:t>；</a:t>
            </a:r>
            <a:endParaRPr lang="zh-CN" sz="3600" b="0"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600" b="1">
                <a:solidFill>
                  <a:srgbClr val="C00000"/>
                </a:solidFill>
                <a:ea typeface="宋体" panose="02010600030101010101" pitchFamily="2" charset="-122"/>
              </a:rPr>
              <a:t>我</a:t>
            </a: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600" b="1">
                <a:solidFill>
                  <a:srgbClr val="C00000"/>
                </a:solidFill>
                <a:ea typeface="宋体" panose="02010600030101010101" pitchFamily="2" charset="-122"/>
              </a:rPr>
              <a:t>的经历</a:t>
            </a:r>
            <a:r>
              <a:rPr lang="zh-CN" sz="3600" b="0">
                <a:ea typeface="宋体" panose="02010600030101010101" pitchFamily="2" charset="-122"/>
              </a:rPr>
              <a:t>是农村出生，到城里读书，有开阔的眼界，对农村的风气认识得更清楚，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便于展示当时农村社会环境的特点</a:t>
            </a:r>
            <a:r>
              <a:rPr lang="zh-CN" sz="3600" b="0">
                <a:ea typeface="宋体" panose="02010600030101010101" pitchFamily="2" charset="-122"/>
              </a:rPr>
              <a:t>；</a:t>
            </a:r>
            <a:endParaRPr lang="zh-CN" sz="3600" b="0"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600" b="1">
                <a:solidFill>
                  <a:srgbClr val="C00000"/>
                </a:solidFill>
                <a:ea typeface="宋体" panose="02010600030101010101" pitchFamily="2" charset="-122"/>
              </a:rPr>
              <a:t>我</a:t>
            </a: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600" b="1">
                <a:solidFill>
                  <a:srgbClr val="C00000"/>
                </a:solidFill>
                <a:ea typeface="宋体" panose="02010600030101010101" pitchFamily="2" charset="-122"/>
              </a:rPr>
              <a:t>是故事的亲历者和旁观者</a:t>
            </a:r>
            <a:r>
              <a:rPr lang="zh-CN" sz="3600" b="0">
                <a:ea typeface="宋体" panose="02010600030101010101" pitchFamily="2" charset="-122"/>
              </a:rPr>
              <a:t>，由</a:t>
            </a: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600" b="0">
                <a:ea typeface="宋体" panose="02010600030101010101" pitchFamily="2" charset="-122"/>
              </a:rPr>
              <a:t>我</a:t>
            </a: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600" b="0">
                <a:ea typeface="宋体" panose="02010600030101010101" pitchFamily="2" charset="-122"/>
              </a:rPr>
              <a:t>来讲述，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增加</a:t>
            </a:r>
            <a:r>
              <a:rPr lang="zh-CN" sz="3600" b="0">
                <a:ea typeface="宋体" panose="02010600030101010101" pitchFamily="2" charset="-122"/>
              </a:rPr>
              <a:t>了故事的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真实性</a:t>
            </a:r>
            <a:r>
              <a:rPr lang="zh-CN" sz="3600" b="0">
                <a:ea typeface="宋体" panose="02010600030101010101" pitchFamily="2" charset="-122"/>
              </a:rPr>
              <a:t>，也融入了</a:t>
            </a: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3600" b="0">
                <a:ea typeface="宋体" panose="02010600030101010101" pitchFamily="2" charset="-122"/>
              </a:rPr>
              <a:t>我</a:t>
            </a:r>
            <a:r>
              <a:rPr lang="en-US" sz="36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3600" b="0">
                <a:ea typeface="宋体" panose="02010600030101010101" pitchFamily="2" charset="-122"/>
              </a:rPr>
              <a:t>的感受与情绪，</a:t>
            </a:r>
            <a:r>
              <a:rPr lang="zh-CN" sz="3600" b="0">
                <a:solidFill>
                  <a:srgbClr val="C00000"/>
                </a:solidFill>
                <a:ea typeface="宋体" panose="02010600030101010101" pitchFamily="2" charset="-122"/>
              </a:rPr>
              <a:t>便于表现主题</a:t>
            </a:r>
            <a:r>
              <a:rPr lang="zh-CN" sz="3600" b="0">
                <a:ea typeface="宋体" panose="02010600030101010101" pitchFamily="2" charset="-122"/>
              </a:rPr>
              <a:t>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574" y="541338"/>
            <a:ext cx="11412000" cy="664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 spc="-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小说在叙述时交替使用了全知视角和有限视角，请简要分析其表达效果。</a:t>
            </a:r>
            <a:endParaRPr lang="zh-CN" altLang="zh-CN" sz="1050" kern="100" spc="-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圆角矩形 17">
            <a:hlinkClick r:id="rId1" action="ppaction://hlinksldjump"/>
          </p:cNvPr>
          <p:cNvSpPr/>
          <p:nvPr/>
        </p:nvSpPr>
        <p:spPr>
          <a:xfrm>
            <a:off x="2285535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kumimoji="1" lang="en-US" altLang="zh-CN" sz="1600" kern="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kumimoji="1" lang="zh-CN" altLang="en-US" sz="1600" kern="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圆角矩形 18">
            <a:hlinkClick r:id="rId2" action="ppaction://hlinksldjump"/>
          </p:cNvPr>
          <p:cNvSpPr/>
          <p:nvPr/>
        </p:nvSpPr>
        <p:spPr>
          <a:xfrm>
            <a:off x="2680387" y="6381328"/>
            <a:ext cx="288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1600" dirty="0">
                <a:solidFill>
                  <a:schemeClr val="bg1"/>
                </a:solidFill>
              </a:rPr>
              <a:t>2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圆角矩形 19">
            <a:hlinkClick r:id="rId3" action="ppaction://hlinksldjump"/>
          </p:cNvPr>
          <p:cNvSpPr/>
          <p:nvPr/>
        </p:nvSpPr>
        <p:spPr>
          <a:xfrm>
            <a:off x="3075239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3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1" name="圆角矩形 20">
            <a:hlinkClick r:id="rId1" action="ppaction://hlinksldjump"/>
          </p:cNvPr>
          <p:cNvSpPr/>
          <p:nvPr/>
        </p:nvSpPr>
        <p:spPr>
          <a:xfrm>
            <a:off x="3470091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4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2" name="圆角矩形 21">
            <a:hlinkClick r:id="rId1" action="ppaction://hlinksldjump"/>
          </p:cNvPr>
          <p:cNvSpPr/>
          <p:nvPr/>
        </p:nvSpPr>
        <p:spPr>
          <a:xfrm>
            <a:off x="3864943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5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3" name="圆角矩形 22">
            <a:hlinkClick r:id="rId1" action="ppaction://hlinksldjump"/>
          </p:cNvPr>
          <p:cNvSpPr/>
          <p:nvPr/>
        </p:nvSpPr>
        <p:spPr>
          <a:xfrm>
            <a:off x="4259795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6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4" name="圆角矩形 23">
            <a:hlinkClick r:id="rId1" action="ppaction://hlinksldjump"/>
          </p:cNvPr>
          <p:cNvSpPr/>
          <p:nvPr/>
        </p:nvSpPr>
        <p:spPr>
          <a:xfrm>
            <a:off x="4654647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7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574" y="1189410"/>
            <a:ext cx="1141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文章通过全知视角对兄妹二人进行了神态、动作和语言描写，表现二人的冲突；其间又穿插使用有限视角，先以成岗的眼睛观察成瑶的成长变化，后以成瑶的心理活动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噩梦及回忆、反思等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讲述自己和成岗的经历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两种视角的交替使用，使叙事角度灵活多样，使叙述对象更加生动立体</a:t>
            </a:r>
            <a:r>
              <a:rPr lang="zh-CN" altLang="zh-CN" sz="2800" kern="100" spc="-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spc="-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展示了成瑶逐渐成熟的形象特点，丰富了成岗勇敢、坚毅、睿智的革命者形象。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3" y="642665"/>
            <a:ext cx="11412000" cy="664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这篇小说在谋篇布局上运用了哪些技巧？请简要分析。</a:t>
            </a:r>
            <a:endParaRPr lang="zh-CN" altLang="zh-CN" sz="1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" name="圆角矩形 16">
            <a:hlinkClick r:id="rId1" action="ppaction://hlinksldjump"/>
          </p:cNvPr>
          <p:cNvSpPr/>
          <p:nvPr/>
        </p:nvSpPr>
        <p:spPr>
          <a:xfrm>
            <a:off x="2285535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kumimoji="1" lang="en-US" altLang="zh-CN" sz="1600" kern="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kumimoji="1" lang="zh-CN" altLang="en-US" sz="1600" kern="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8" name="圆角矩形 17">
            <a:hlinkClick r:id="rId2" action="ppaction://hlinksldjump"/>
          </p:cNvPr>
          <p:cNvSpPr/>
          <p:nvPr/>
        </p:nvSpPr>
        <p:spPr>
          <a:xfrm>
            <a:off x="2680387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2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圆角矩形 18">
            <a:hlinkClick r:id="rId3" action="ppaction://hlinksldjump"/>
          </p:cNvPr>
          <p:cNvSpPr/>
          <p:nvPr/>
        </p:nvSpPr>
        <p:spPr>
          <a:xfrm>
            <a:off x="3075239" y="6381328"/>
            <a:ext cx="288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1600" dirty="0">
                <a:solidFill>
                  <a:schemeClr val="bg1"/>
                </a:solidFill>
              </a:rPr>
              <a:t>3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圆角矩形 19">
            <a:hlinkClick r:id="rId1" action="ppaction://hlinksldjump"/>
          </p:cNvPr>
          <p:cNvSpPr/>
          <p:nvPr/>
        </p:nvSpPr>
        <p:spPr>
          <a:xfrm>
            <a:off x="3470091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4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1" name="圆角矩形 20">
            <a:hlinkClick r:id="rId1" action="ppaction://hlinksldjump"/>
          </p:cNvPr>
          <p:cNvSpPr/>
          <p:nvPr/>
        </p:nvSpPr>
        <p:spPr>
          <a:xfrm>
            <a:off x="3864943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5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2" name="圆角矩形 21">
            <a:hlinkClick r:id="rId1" action="ppaction://hlinksldjump"/>
          </p:cNvPr>
          <p:cNvSpPr/>
          <p:nvPr/>
        </p:nvSpPr>
        <p:spPr>
          <a:xfrm>
            <a:off x="4259795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6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3" name="圆角矩形 22">
            <a:hlinkClick r:id="rId1" action="ppaction://hlinksldjump"/>
          </p:cNvPr>
          <p:cNvSpPr/>
          <p:nvPr/>
        </p:nvSpPr>
        <p:spPr>
          <a:xfrm>
            <a:off x="4654647" y="6381328"/>
            <a:ext cx="288000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7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3" y="1290398"/>
            <a:ext cx="11412000" cy="4515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场景画面组合。全文将场景进行组合，以场面变化来推动情节发展，场面的变化表现了故事的跌宕起伏、曲折多变，从而增加了小说的可读性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虚实结合。前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段基本为实写；而第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段和第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段以想象、回忆为主，为虚写；第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13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段和第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14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段又回到现实，为实写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以小见大。借助对待《挺进报》的态度来反映复杂的革命斗争生活，揭示出深刻的道理。</a:t>
            </a:r>
            <a:endParaRPr lang="zh-CN" altLang="zh-CN" sz="1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62890" y="2349500"/>
            <a:ext cx="11671935" cy="40767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</a:pP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sz="3600" b="1">
                <a:solidFill>
                  <a:srgbClr val="C00000"/>
                </a:solidFill>
                <a:ea typeface="宋体" panose="02010600030101010101" pitchFamily="2" charset="-122"/>
              </a:rPr>
              <a:t>人们开始走出封闭，解放思想，大胆追求美好事物。村里不少女孩偷偷做了裙子，陈金莲是第一个穿裙子的女孩。</a:t>
            </a:r>
            <a:endParaRPr lang="zh-CN" sz="36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sz="3600" b="1">
                <a:solidFill>
                  <a:srgbClr val="C00000"/>
                </a:solidFill>
                <a:ea typeface="宋体" panose="02010600030101010101" pitchFamily="2" charset="-122"/>
              </a:rPr>
              <a:t>社会还存在着顽固的保守思想。村人的议论和异样目光；陈金莲的裙子被她那老实巴交的男友给剪了。</a:t>
            </a:r>
            <a:endParaRPr lang="zh-CN" sz="36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sz="3600" b="1">
                <a:solidFill>
                  <a:srgbClr val="C00000"/>
                </a:solidFill>
                <a:ea typeface="宋体" panose="02010600030101010101" pitchFamily="2" charset="-122"/>
              </a:rPr>
              <a:t>改革开放是大势所趋，不可阻挡。后来穿裙子的女孩越来越多了，裙子也越穿越短了。</a:t>
            </a:r>
            <a:endParaRPr lang="zh-CN" altLang="en-US" sz="36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210" y="333375"/>
            <a:ext cx="113690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3600" b="1">
                <a:ea typeface="宋体" panose="02010600030101010101" pitchFamily="2" charset="-122"/>
              </a:rPr>
              <a:t>．小说常常以小见大来反映社会，表现主题。文章通过写陈金莲穿裙子的故事，反映了上世纪八十年代改革开放初期怎样的社会现实？请结合作品简要分析。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9206" y="116786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小说回忆与现实交织，这种叙述方式有哪些好处？请简要分析。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351" y="1196911"/>
            <a:ext cx="1141200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既能写出奶奶一家人为革命所做的贡献，又体现出干爹对奶奶一家的愧疚和崇敬之情，使主题意蕴更加丰富、深刻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回忆与现实交织，调节了叙事节奏，使情节更加饱满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可以从不同角度塑造人物形象，表现人物的内心情感，使人物形象更加立体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历史和现实灵活切换，形成了时空交错的艺术效果，增强了感染力。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9" y="-307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类题延读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】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351" y="-98360"/>
            <a:ext cx="11412000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小说中历史与现实交织穿插，这种叙述方式有哪些好处？请结合作品简要分析。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(2018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年全国</a:t>
            </a:r>
            <a:r>
              <a:rPr lang="en-US" altLang="zh-CN" sz="2800" kern="10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Ⅰ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卷《赵一曼女士》第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6</a:t>
            </a:r>
            <a:r>
              <a:rPr lang="zh-CN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815" y="4365625"/>
            <a:ext cx="11168380" cy="2187575"/>
          </a:xfrm>
          <a:prstGeom prst="rect">
            <a:avLst/>
          </a:prstGeom>
          <a:ln w="34925">
            <a:solidFill>
              <a:srgbClr val="00B050"/>
            </a:solidFill>
          </a:ln>
        </p:spPr>
        <p:txBody>
          <a:bodyPr wrap="square" lIns="121898" tIns="60948" rIns="121898" bIns="60948">
            <a:spAutoFit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答：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既能表现当代人对赵一曼女士的尊敬之情，又能表现赵一曼精神的当下意义，使主题内蕴更深刻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可以拉开时间距离，更加全面地认识英雄，使人物形象更加立体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kern="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灵活使用文献档案，与小说叙述相互印证，使艺术描写更真实。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1502410"/>
            <a:ext cx="11181080" cy="2675255"/>
          </a:xfrm>
          <a:prstGeom prst="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eaLnBrk="0" fontAlgn="auto" latinLnBrk="1" hangingPunct="0">
              <a:lnSpc>
                <a:spcPct val="120000"/>
              </a:lnSpc>
            </a:pP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小说中历史与现实交织穿插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从主题表达的角度看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能体现赵一曼精神在当下所具有的积极意义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2800" b="1" kern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eaLnBrk="0" fontAlgn="auto" latinLnBrk="1" hangingPunct="0">
              <a:lnSpc>
                <a:spcPct val="120000"/>
              </a:lnSpc>
            </a:pP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从人物塑造的角度看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以现实的眼光观照历史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有利于全方位地了解历史人物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更能凸显人物性格及精神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2800" b="1" kern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eaLnBrk="0" fontAlgn="auto" latinLnBrk="1" hangingPunct="0">
              <a:lnSpc>
                <a:spcPct val="120000"/>
              </a:lnSpc>
            </a:pP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从读者感受的角度看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小说以这种方式叙述更有真实感</a:t>
            </a:r>
            <a:r>
              <a:rPr lang="en-US" altLang="zh-CN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使人印象深刻。</a:t>
            </a:r>
            <a:endParaRPr lang="zh-CN" altLang="en-US" sz="2800" b="1" kern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6400" y="260985"/>
            <a:ext cx="11644630" cy="63988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400" kern="1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叙事方式往往先给出叙事特点，重在回答</a:t>
            </a:r>
            <a:r>
              <a:rPr lang="en-US" altLang="zh-CN" sz="3400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400" kern="1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作用</a:t>
            </a:r>
            <a:r>
              <a:rPr lang="en-US" altLang="zh-CN" sz="3400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3400" kern="1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好处</a:t>
            </a:r>
            <a:r>
              <a:rPr lang="en-US" altLang="zh-CN" sz="3400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400" kern="1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。答题应在准确理解</a:t>
            </a:r>
            <a:r>
              <a:rPr lang="en-US" altLang="zh-CN" sz="3400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400" kern="1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3400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400" kern="1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内容的基础上从以下角度展开：</a:t>
            </a:r>
            <a:endParaRPr lang="zh-CN" altLang="zh-CN" sz="3400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人物塑造：真实，立体，鲜明；烘托人物，体现感情。</a:t>
            </a:r>
            <a:endParaRPr lang="zh-CN" altLang="zh-CN" sz="3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情节结构：推动，串联；一波三折，戏剧性。</a:t>
            </a:r>
            <a:endParaRPr lang="zh-CN" altLang="zh-CN" sz="3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环境特点：营造氛围，折射时代社会特征。</a:t>
            </a:r>
            <a:endParaRPr lang="zh-CN" altLang="zh-CN" sz="3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小说主题：凸显，深化，升华，丰富。</a:t>
            </a:r>
            <a:endParaRPr lang="zh-CN" altLang="zh-CN" sz="3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⑤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读者感受：悬念</a:t>
            </a: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——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兴趣，空白</a:t>
            </a: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——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想象力，张力</a:t>
            </a:r>
            <a:r>
              <a:rPr lang="en-US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——</a:t>
            </a:r>
            <a:r>
              <a:rPr lang="zh-CN" altLang="zh-CN" sz="3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回味等。</a:t>
            </a:r>
            <a:endParaRPr lang="zh-CN" altLang="zh-CN" sz="3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064" y="332979"/>
            <a:ext cx="1137726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32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小说采用了大故事里套小故事的叙事结构，请作简要说明，并说明它对小说主题表现的好处。</a:t>
            </a:r>
            <a:endParaRPr lang="zh-CN" altLang="zh-CN" sz="3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574" y="2048282"/>
            <a:ext cx="11377264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(1)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大故事是干爹为</a:t>
            </a:r>
            <a:r>
              <a:rPr lang="en-US" altLang="zh-CN" sz="32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en-US" altLang="zh-CN" sz="32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讲述革命故事，通过</a:t>
            </a:r>
            <a:r>
              <a:rPr lang="en-US" altLang="zh-CN" sz="32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en-US" altLang="zh-CN" sz="32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来叙述；</a:t>
            </a:r>
            <a:r>
              <a:rPr lang="zh-CN" altLang="zh-CN" sz="3200" kern="1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小故事是三兄弟为革命牺牲的故事，是由干爹讲述并通过</a:t>
            </a:r>
            <a:r>
              <a:rPr lang="en-US" altLang="zh-CN" sz="3200" kern="100" spc="-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en-US" altLang="zh-CN" sz="3200" kern="100" spc="-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转述的。</a:t>
            </a:r>
            <a:endParaRPr lang="zh-CN" altLang="zh-CN" sz="3200" kern="100" spc="-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(2)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好处：丰富小说题旨。既能表现革命者英勇无畏、前仆后继的牺牲精神和军民血肉相连、生死与共的团结伟力，又能融入感恩报答、铭记历史、传继家风等主题内涵。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0496" y="876179"/>
            <a:ext cx="11412000" cy="51066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答叙事结构题，一般先要弄清叙事结构的特点与内容，然后说明它在表现人物与主题方面的作用。</a:t>
            </a:r>
            <a:endParaRPr lang="zh-CN" altLang="zh-CN" sz="3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分析</a:t>
            </a:r>
            <a:r>
              <a:rPr lang="en-US" altLang="zh-CN" sz="3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嵌套故事</a:t>
            </a:r>
            <a:r>
              <a:rPr lang="en-US" altLang="zh-CN" sz="3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结构，先要弄清两个故事的内容；再分析两个故事各自表现的人物与主题；最后注意两个故事的互补，带来叙事视角的变化及主题既对立又映照的效果。</a:t>
            </a: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9206" y="477466"/>
            <a:ext cx="11412000" cy="13415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综合题型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请分析本文叙述上的特征。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206" y="1845618"/>
            <a:ext cx="1141200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采用第一人称叙述，交错使用第三人称叙述，使故事既真实又曲折。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采用现实与历史交织的叙述方式，调节了叙事节奏，形成了时空交错的艺术效果。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</a:t>
            </a:r>
            <a:r>
              <a:rPr lang="en-US" altLang="zh-CN" sz="2800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式叙事结构，带来了叙事视角的变化，丰富了主题内容。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DE3Yjg5NTU4OTY1ODU4NTk1OGQ0ZjJkMTVjYTVhODgifQ=="/>
</p:tagLst>
</file>

<file path=ppt/theme/theme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4642</Words>
  <Application>WPS 演示</Application>
  <PresentationFormat>自定义</PresentationFormat>
  <Paragraphs>178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Arial</vt:lpstr>
      <vt:lpstr>微软雅黑</vt:lpstr>
      <vt:lpstr>zihun159hao-gukesong</vt:lpstr>
      <vt:lpstr>Times New Roman</vt:lpstr>
      <vt:lpstr>Courier New</vt:lpstr>
      <vt:lpstr>方正中等线简体</vt:lpstr>
      <vt:lpstr>楷体_GB2312</vt:lpstr>
      <vt:lpstr>新宋体</vt:lpstr>
      <vt:lpstr>Calibri</vt:lpstr>
      <vt:lpstr>Times New Roman</vt:lpstr>
      <vt:lpstr>黑体</vt:lpstr>
      <vt:lpstr>Arial Unicode MS</vt:lpstr>
      <vt:lpstr>华文黑体</vt:lpstr>
      <vt:lpstr>隶书</vt:lpstr>
      <vt:lpstr>华文细黑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seewo</cp:lastModifiedBy>
  <cp:revision>7635</cp:revision>
  <dcterms:created xsi:type="dcterms:W3CDTF">2014-11-27T01:03:00Z</dcterms:created>
  <dcterms:modified xsi:type="dcterms:W3CDTF">2022-05-27T00:27:20Z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F6341A26F1E14E53B8CF79B9C80A04CA</vt:lpwstr>
  </property>
</Properties>
</file>