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96" r:id="rId4"/>
    <p:sldId id="330" r:id="rId5"/>
    <p:sldId id="332" r:id="rId6"/>
    <p:sldId id="333" r:id="rId7"/>
    <p:sldId id="334" r:id="rId8"/>
    <p:sldId id="335" r:id="rId9"/>
    <p:sldId id="336" r:id="rId10"/>
    <p:sldId id="337" r:id="rId11"/>
    <p:sldId id="338" r:id="rId12"/>
    <p:sldId id="339" r:id="rId14"/>
    <p:sldId id="341" r:id="rId15"/>
    <p:sldId id="342" r:id="rId16"/>
    <p:sldId id="343" r:id="rId17"/>
    <p:sldId id="344" r:id="rId18"/>
    <p:sldId id="345" r:id="rId19"/>
    <p:sldId id="346"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1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24" autoAdjust="0"/>
    <p:restoredTop sz="94660"/>
  </p:normalViewPr>
  <p:slideViewPr>
    <p:cSldViewPr snapToGrid="0" showGuides="1">
      <p:cViewPr>
        <p:scale>
          <a:sx n="100" d="100"/>
          <a:sy n="100" d="100"/>
        </p:scale>
        <p:origin x="797" y="480"/>
      </p:cViewPr>
      <p:guideLst>
        <p:guide orient="horz" pos="2211"/>
        <p:guide pos="3830"/>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243.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custDataLst>
              <p:tags r:id="rId1"/>
            </p:custDataLst>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2"/>
            </p:custDataLst>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custDataLst>
              <p:tags r:id="rId3"/>
            </p:custDataLst>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custDataLst>
              <p:tags r:id="rId4"/>
            </p:custDataLst>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custDataLst>
              <p:tags r:id="rId5"/>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6"/>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r>
              <a:rPr lang="zh-CN" altLang="en-US"/>
              <a:t>解析引物中设计两种限制酶识别位点有利于目的基因定向插入，A正确;在PCR反应体系中还需要加入4种游离脱氧核苷酸、Taq酶等.不需要加入解旋酶，PCR反应中通过高温使DNA变性将两条链分开.整个过程不需要加入ATP，B错误;第3轮PCR时引物1才能与图中②结合并且形成两条链等长的突变基因，C错误;在第3轮PCR结束后，含突变碱基对且两条链等长的DNA有2个，总DNA分子共8个，所以比例为1/4，D错误.故选A.</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r>
              <a:rPr lang="en-US" altLang="zh-CN"/>
              <a:t>解析（1）考查课本上的基础知识.PCR过程依据的原理是DNA双链复制，该过程需要加入的酶是耐高温的DNA聚合酶.利用PCR技术扩增目的基因的前提是要有一段已知目的基因的核苷酸序列，以便根据这一序列合成引物.</a:t>
            </a:r>
            <a:endParaRPr lang="en-US" altLang="zh-CN"/>
          </a:p>
          <a:p>
            <a:r>
              <a:rPr lang="en-US" altLang="zh-CN"/>
              <a:t>（2）考查学生的对蛋白质工程这一核心概念的识记和理解，要求学生不仅仅能熟记而且要真正理解蛋白质工程的含义.Rubisco酶的本质是蛋白质，但该技术不能直接改造Rubisco酶，而是通过Rubi-sco酶基因进行改造，从而实现对Rubisco酶的改造.和传统基因工程技术相比较，定点突变最突出的优点是获得的产物一般是自然界中不存在的，PCR定点突变技术属于蛋白质工程的范畴.</a:t>
            </a:r>
            <a:endParaRPr lang="en-US" altLang="zh-CN"/>
          </a:p>
          <a:p>
            <a:r>
              <a:rPr lang="en-US" altLang="zh-CN"/>
              <a:t>（3）将基因表达载体导入植物细胞时常用农杆菌转化法，然后通过植物组织培养技术将该细胞培育成幼苗，所依据的原理是植物细胞的全能性.</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r>
              <a:rPr lang="zh-CN" altLang="en-US"/>
              <a:t>解析（1）分析图2可知∶在第一阶段中，利用PCR技术进行第一次扩增（循环），得到的含有引物2、引物3的产物，其DNA双链不等长，该产物继续进行第二次扩增（循环），才能获得双链等长的DNA.第二阶段中引物2与引物3部分碱基的互补配对关系使得两DNA能成功"搭桥"连接起来.</a:t>
            </a:r>
            <a:endParaRPr lang="zh-CN" altLang="en-US"/>
          </a:p>
          <a:p>
            <a:r>
              <a:rPr lang="zh-CN" altLang="en-US"/>
              <a:t>（2）由图2可知通过融合PCR技术，每一次扩增拼接两个DNA片段时需要4个引物，其中有2个引物起着"搭桥"作用.依此类推，若通过融合PCR技术将启动子、标记基因、目的基因、终止子4种DNA拼接起来，需要设计8种引物，其中能够起着"搭桥"作用的引物有6种.第一阶段第一次循环新合成的DNA单链中已经包含引物2及引物3，然后以第一阶段新合成的单链作为模板链进行第二次循环，再次新合成的链中会包含引物2及引物3的互补系列，搭桥后作为引物完成扩增.</a:t>
            </a:r>
            <a:endParaRPr lang="zh-CN" altLang="en-US"/>
          </a:p>
          <a:p>
            <a:r>
              <a:rPr lang="zh-CN" altLang="en-US"/>
              <a:t>（3）图3显示启动子和终止子的两端分别有SpeI和SalI的识别位点，叶绿体同源重组基因1与2之间也存在SpeI和SalI的识别位点，因此图3中需使用SpeI、SalI和DNA连接酶将两中间载体构建成定点整合表达载体.将定点整合表达载体导入植物细胞最常用的方法是农杆菌转化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r>
              <a:rPr lang="zh-CN" altLang="en-US"/>
              <a:t>解析（1）核糖核酸酶的化学本质是蛋白质，而蛋白酶K能降解核糖核酸酶，所以加入蛋白酶K是防止核糖核酸酶降解病毒RNA.（2）RT-PCR技术在逆转录形成目的基因时需要逆转录酶.合成DNA后通过PCR技术扩增，该过程需要95℃左右的高温，故需要耐高温的DNA聚合酶（Taq酶）.同时需要引物和目的基因发生碱基互补配对进行扩增.95℃左右的高温会使逆转录酶失去活性，不再发挥作用.（3）信息题.要求学生能够阅读并提取题目中所给的信息∶如果新冠疑似病人体内有病毒，实时荧光RT-PCR技术中Taqman探针会与逆转录形成的cDNA通过碱基互补配对结合，这样在PCR进行的过程中，随着链的延伸Taq酶将探针进行酶切使得R与Q分离，从而使荧光基团发出的荧光不再被淬灭而被检测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r>
              <a:rPr lang="zh-CN" altLang="en-US"/>
              <a:t>解析（1）由RNA转换为DNA需要用到逆转录酶，且PCR反应的模板为DNA,病毒RNA易降解，所以在进行PCR之前先进行转换.在PCR反应过程中，温度冷却至55Y-60无为复性的过程，其作用是将引物结合到互补DNA链上.（2）PCR中使用的引物可根据新型冠状病毒的一段已知序列RNA片段来合成.由图示可,Taq（热稳定DNA聚合）酶会“消化”掉探针,使荧光基团游离出来.由图可知，每扩增一条DNA链，就有一个荧光分子产生.</a:t>
            </a:r>
            <a:endParaRPr lang="zh-CN" altLang="en-US"/>
          </a:p>
          <a:p>
            <a:r>
              <a:rPr lang="zh-CN" altLang="en-US"/>
              <a:t>（3）病毒核酸浓度越高，意味着扩增的基数越大，达到阈值需要的时间越短，循环的次数就越少，荧光定量PCR仪监测出荧光的Ct值越小.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7" Type="http://schemas.openxmlformats.org/officeDocument/2006/relationships/tags" Target="../tags/tag57.xml"/><Relationship Id="rId26" Type="http://schemas.openxmlformats.org/officeDocument/2006/relationships/tags" Target="../tags/tag56.xml"/><Relationship Id="rId25" Type="http://schemas.openxmlformats.org/officeDocument/2006/relationships/tags" Target="../tags/tag55.xml"/><Relationship Id="rId24" Type="http://schemas.openxmlformats.org/officeDocument/2006/relationships/tags" Target="../tags/tag54.xml"/><Relationship Id="rId23" Type="http://schemas.openxmlformats.org/officeDocument/2006/relationships/tags" Target="../tags/tag53.xml"/><Relationship Id="rId22" Type="http://schemas.openxmlformats.org/officeDocument/2006/relationships/tags" Target="../tags/tag52.xml"/><Relationship Id="rId21" Type="http://schemas.openxmlformats.org/officeDocument/2006/relationships/tags" Target="../tags/tag51.xml"/><Relationship Id="rId20" Type="http://schemas.openxmlformats.org/officeDocument/2006/relationships/tags" Target="../tags/tag50.xml"/><Relationship Id="rId2" Type="http://schemas.openxmlformats.org/officeDocument/2006/relationships/tags" Target="../tags/tag32.xml"/><Relationship Id="rId19" Type="http://schemas.openxmlformats.org/officeDocument/2006/relationships/tags" Target="../tags/tag49.xml"/><Relationship Id="rId18" Type="http://schemas.openxmlformats.org/officeDocument/2006/relationships/tags" Target="../tags/tag48.xml"/><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custDataLst>
              <p:tags r:id="rId3"/>
            </p:custDataLst>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custDataLst>
              <p:tags r:id="rId4"/>
            </p:custDataLst>
          </p:nvPr>
        </p:nvSpPr>
        <p:spPr/>
        <p:txBody>
          <a:bodyPr/>
          <a:lstStyle/>
          <a:p>
            <a:fld id="{20870A71-099F-49FE-932B-CEF7D940410A}"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166D333-CD4D-465E-B389-1B043067E154}" type="slidenum">
              <a:rPr lang="zh-CN" altLang="en-US" smtClean="0"/>
            </a:fld>
            <a:endParaRPr lang="zh-CN" altLang="en-US"/>
          </a:p>
        </p:txBody>
      </p:sp>
      <p:grpSp>
        <p:nvGrpSpPr>
          <p:cNvPr id="7" name="组合 6"/>
          <p:cNvGrpSpPr/>
          <p:nvPr userDrawn="1">
            <p:custDataLst>
              <p:tags r:id="rId7"/>
            </p:custDataLst>
          </p:nvPr>
        </p:nvGrpSpPr>
        <p:grpSpPr>
          <a:xfrm>
            <a:off x="0" y="0"/>
            <a:ext cx="12192001" cy="6858001"/>
            <a:chOff x="0" y="0"/>
            <a:chExt cx="12192001" cy="6858001"/>
          </a:xfrm>
        </p:grpSpPr>
        <p:sp>
          <p:nvSpPr>
            <p:cNvPr id="8" name="PA-任意多边形 21"/>
            <p:cNvSpPr/>
            <p:nvPr>
              <p:custDataLst>
                <p:tags r:id="rId8"/>
              </p:custDataLst>
            </p:nvPr>
          </p:nvSpPr>
          <p:spPr>
            <a:xfrm>
              <a:off x="4834767" y="2618373"/>
              <a:ext cx="4571123" cy="2387524"/>
            </a:xfrm>
            <a:custGeom>
              <a:avLst/>
              <a:gdLst>
                <a:gd name="connsiteX0" fmla="*/ 309464 w 4571123"/>
                <a:gd name="connsiteY0" fmla="*/ 0 h 2387524"/>
                <a:gd name="connsiteX1" fmla="*/ 4571123 w 4571123"/>
                <a:gd name="connsiteY1" fmla="*/ 2387524 h 2387524"/>
                <a:gd name="connsiteX2" fmla="*/ 0 w 4571123"/>
                <a:gd name="connsiteY2" fmla="*/ 317633 h 2387524"/>
              </a:gdLst>
              <a:ahLst/>
              <a:cxnLst>
                <a:cxn ang="0">
                  <a:pos x="connsiteX0" y="connsiteY0"/>
                </a:cxn>
                <a:cxn ang="0">
                  <a:pos x="connsiteX1" y="connsiteY1"/>
                </a:cxn>
                <a:cxn ang="0">
                  <a:pos x="connsiteX2" y="connsiteY2"/>
                </a:cxn>
              </a:cxnLst>
              <a:rect l="l" t="t" r="r" b="b"/>
              <a:pathLst>
                <a:path w="4571123" h="2387524">
                  <a:moveTo>
                    <a:pt x="309464" y="0"/>
                  </a:moveTo>
                  <a:lnTo>
                    <a:pt x="4571123" y="2387524"/>
                  </a:lnTo>
                  <a:lnTo>
                    <a:pt x="0" y="317633"/>
                  </a:lnTo>
                  <a:close/>
                </a:path>
              </a:pathLst>
            </a:custGeom>
            <a:solidFill>
              <a:schemeClr val="bg1">
                <a:lumMod val="85000"/>
                <a:alpha val="1028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任意多边形 24"/>
            <p:cNvSpPr/>
            <p:nvPr>
              <p:custDataLst>
                <p:tags r:id="rId9"/>
              </p:custDataLst>
            </p:nvPr>
          </p:nvSpPr>
          <p:spPr>
            <a:xfrm>
              <a:off x="5144230" y="2224971"/>
              <a:ext cx="4433186" cy="2780927"/>
            </a:xfrm>
            <a:custGeom>
              <a:avLst/>
              <a:gdLst>
                <a:gd name="connsiteX0" fmla="*/ 4433186 w 4433186"/>
                <a:gd name="connsiteY0" fmla="*/ 0 h 2780927"/>
                <a:gd name="connsiteX1" fmla="*/ 4261659 w 4433186"/>
                <a:gd name="connsiteY1" fmla="*/ 2780927 h 2780927"/>
                <a:gd name="connsiteX2" fmla="*/ 0 w 4433186"/>
                <a:gd name="connsiteY2" fmla="*/ 393403 h 2780927"/>
              </a:gdLst>
              <a:ahLst/>
              <a:cxnLst>
                <a:cxn ang="0">
                  <a:pos x="connsiteX0" y="connsiteY0"/>
                </a:cxn>
                <a:cxn ang="0">
                  <a:pos x="connsiteX1" y="connsiteY1"/>
                </a:cxn>
                <a:cxn ang="0">
                  <a:pos x="connsiteX2" y="connsiteY2"/>
                </a:cxn>
              </a:cxnLst>
              <a:rect l="l" t="t" r="r" b="b"/>
              <a:pathLst>
                <a:path w="4433186" h="2780927">
                  <a:moveTo>
                    <a:pt x="4433186" y="0"/>
                  </a:moveTo>
                  <a:lnTo>
                    <a:pt x="4261659" y="2780927"/>
                  </a:lnTo>
                  <a:lnTo>
                    <a:pt x="0" y="393403"/>
                  </a:lnTo>
                  <a:close/>
                </a:path>
              </a:pathLst>
            </a:custGeom>
            <a:solidFill>
              <a:schemeClr val="bg1">
                <a:lumMod val="85000"/>
                <a:alpha val="85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任意多边形 27"/>
            <p:cNvSpPr/>
            <p:nvPr>
              <p:custDataLst>
                <p:tags r:id="rId10"/>
              </p:custDataLst>
            </p:nvPr>
          </p:nvSpPr>
          <p:spPr>
            <a:xfrm>
              <a:off x="9405890" y="5005897"/>
              <a:ext cx="1051589" cy="1575640"/>
            </a:xfrm>
            <a:custGeom>
              <a:avLst/>
              <a:gdLst>
                <a:gd name="connsiteX0" fmla="*/ 0 w 1051589"/>
                <a:gd name="connsiteY0" fmla="*/ 0 h 1575640"/>
                <a:gd name="connsiteX1" fmla="*/ 1051589 w 1051589"/>
                <a:gd name="connsiteY1" fmla="*/ 1575640 h 1575640"/>
                <a:gd name="connsiteX2" fmla="*/ 803331 w 1051589"/>
                <a:gd name="connsiteY2" fmla="*/ 1517827 h 1575640"/>
              </a:gdLst>
              <a:ahLst/>
              <a:cxnLst>
                <a:cxn ang="0">
                  <a:pos x="connsiteX0" y="connsiteY0"/>
                </a:cxn>
                <a:cxn ang="0">
                  <a:pos x="connsiteX1" y="connsiteY1"/>
                </a:cxn>
                <a:cxn ang="0">
                  <a:pos x="connsiteX2" y="connsiteY2"/>
                </a:cxn>
              </a:cxnLst>
              <a:rect l="l" t="t" r="r" b="b"/>
              <a:pathLst>
                <a:path w="1051589" h="1575640">
                  <a:moveTo>
                    <a:pt x="0" y="0"/>
                  </a:moveTo>
                  <a:lnTo>
                    <a:pt x="1051589" y="1575640"/>
                  </a:lnTo>
                  <a:lnTo>
                    <a:pt x="803331" y="1517827"/>
                  </a:lnTo>
                  <a:close/>
                </a:path>
              </a:pathLst>
            </a:custGeom>
            <a:solidFill>
              <a:schemeClr val="bg1">
                <a:lumMod val="85000"/>
                <a:alpha val="69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任意多边形 30"/>
            <p:cNvSpPr/>
            <p:nvPr>
              <p:custDataLst>
                <p:tags r:id="rId11"/>
              </p:custDataLst>
            </p:nvPr>
          </p:nvSpPr>
          <p:spPr>
            <a:xfrm>
              <a:off x="4064000" y="0"/>
              <a:ext cx="1080230" cy="2936006"/>
            </a:xfrm>
            <a:custGeom>
              <a:avLst/>
              <a:gdLst>
                <a:gd name="connsiteX0" fmla="*/ 0 w 1080230"/>
                <a:gd name="connsiteY0" fmla="*/ 0 h 2936006"/>
                <a:gd name="connsiteX1" fmla="*/ 1080230 w 1080230"/>
                <a:gd name="connsiteY1" fmla="*/ 2618373 h 2936006"/>
                <a:gd name="connsiteX2" fmla="*/ 770766 w 1080230"/>
                <a:gd name="connsiteY2" fmla="*/ 2936006 h 2936006"/>
              </a:gdLst>
              <a:ahLst/>
              <a:cxnLst>
                <a:cxn ang="0">
                  <a:pos x="connsiteX0" y="connsiteY0"/>
                </a:cxn>
                <a:cxn ang="0">
                  <a:pos x="connsiteX1" y="connsiteY1"/>
                </a:cxn>
                <a:cxn ang="0">
                  <a:pos x="connsiteX2" y="connsiteY2"/>
                </a:cxn>
              </a:cxnLst>
              <a:rect l="l" t="t" r="r" b="b"/>
              <a:pathLst>
                <a:path w="1080230" h="2936006">
                  <a:moveTo>
                    <a:pt x="0" y="0"/>
                  </a:moveTo>
                  <a:lnTo>
                    <a:pt x="1080230" y="2618373"/>
                  </a:lnTo>
                  <a:lnTo>
                    <a:pt x="770766" y="2936006"/>
                  </a:lnTo>
                  <a:close/>
                </a:path>
              </a:pathLst>
            </a:custGeom>
            <a:solidFill>
              <a:schemeClr val="bg1">
                <a:lumMod val="85000"/>
                <a:alpha val="766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任意多边形 33"/>
            <p:cNvSpPr/>
            <p:nvPr>
              <p:custDataLst>
                <p:tags r:id="rId12"/>
              </p:custDataLst>
            </p:nvPr>
          </p:nvSpPr>
          <p:spPr>
            <a:xfrm>
              <a:off x="0" y="0"/>
              <a:ext cx="4064000" cy="2286000"/>
            </a:xfrm>
            <a:custGeom>
              <a:avLst/>
              <a:gdLst>
                <a:gd name="connsiteX0" fmla="*/ 0 w 4064000"/>
                <a:gd name="connsiteY0" fmla="*/ 0 h 2286000"/>
                <a:gd name="connsiteX1" fmla="*/ 4064000 w 4064000"/>
                <a:gd name="connsiteY1" fmla="*/ 0 h 2286000"/>
                <a:gd name="connsiteX2" fmla="*/ 0 w 4064000"/>
                <a:gd name="connsiteY2" fmla="*/ 2286000 h 2286000"/>
              </a:gdLst>
              <a:ahLst/>
              <a:cxnLst>
                <a:cxn ang="0">
                  <a:pos x="connsiteX0" y="connsiteY0"/>
                </a:cxn>
                <a:cxn ang="0">
                  <a:pos x="connsiteX1" y="connsiteY1"/>
                </a:cxn>
                <a:cxn ang="0">
                  <a:pos x="connsiteX2" y="connsiteY2"/>
                </a:cxn>
              </a:cxnLst>
              <a:rect l="l" t="t" r="r" b="b"/>
              <a:pathLst>
                <a:path w="4064000" h="2286000">
                  <a:moveTo>
                    <a:pt x="0" y="0"/>
                  </a:moveTo>
                  <a:lnTo>
                    <a:pt x="4064000" y="0"/>
                  </a:lnTo>
                  <a:lnTo>
                    <a:pt x="0" y="2286000"/>
                  </a:lnTo>
                  <a:close/>
                </a:path>
              </a:pathLst>
            </a:custGeom>
            <a:solidFill>
              <a:schemeClr val="bg1">
                <a:lumMod val="85000"/>
                <a:alpha val="112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任意多边形 36"/>
            <p:cNvSpPr/>
            <p:nvPr>
              <p:custDataLst>
                <p:tags r:id="rId13"/>
              </p:custDataLst>
            </p:nvPr>
          </p:nvSpPr>
          <p:spPr>
            <a:xfrm>
              <a:off x="0" y="0"/>
              <a:ext cx="4834766" cy="2936006"/>
            </a:xfrm>
            <a:custGeom>
              <a:avLst/>
              <a:gdLst>
                <a:gd name="connsiteX0" fmla="*/ 4064000 w 4834766"/>
                <a:gd name="connsiteY0" fmla="*/ 0 h 2936006"/>
                <a:gd name="connsiteX1" fmla="*/ 4834766 w 4834766"/>
                <a:gd name="connsiteY1" fmla="*/ 2936006 h 2936006"/>
                <a:gd name="connsiteX2" fmla="*/ 0 w 4834766"/>
                <a:gd name="connsiteY2" fmla="*/ 2286000 h 2936006"/>
              </a:gdLst>
              <a:ahLst/>
              <a:cxnLst>
                <a:cxn ang="0">
                  <a:pos x="connsiteX0" y="connsiteY0"/>
                </a:cxn>
                <a:cxn ang="0">
                  <a:pos x="connsiteX1" y="connsiteY1"/>
                </a:cxn>
                <a:cxn ang="0">
                  <a:pos x="connsiteX2" y="connsiteY2"/>
                </a:cxn>
              </a:cxnLst>
              <a:rect l="l" t="t" r="r" b="b"/>
              <a:pathLst>
                <a:path w="4834766" h="2936006">
                  <a:moveTo>
                    <a:pt x="4064000" y="0"/>
                  </a:moveTo>
                  <a:lnTo>
                    <a:pt x="4834766" y="2936006"/>
                  </a:lnTo>
                  <a:lnTo>
                    <a:pt x="0" y="2286000"/>
                  </a:lnTo>
                  <a:close/>
                </a:path>
              </a:pathLst>
            </a:custGeom>
            <a:solidFill>
              <a:schemeClr val="bg1">
                <a:lumMod val="85000"/>
                <a:alpha val="398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任意多边形 39"/>
            <p:cNvSpPr/>
            <p:nvPr>
              <p:custDataLst>
                <p:tags r:id="rId14"/>
              </p:custDataLst>
            </p:nvPr>
          </p:nvSpPr>
          <p:spPr>
            <a:xfrm>
              <a:off x="9577416" y="0"/>
              <a:ext cx="2614584" cy="2286000"/>
            </a:xfrm>
            <a:custGeom>
              <a:avLst/>
              <a:gdLst>
                <a:gd name="connsiteX0" fmla="*/ 2614584 w 2614584"/>
                <a:gd name="connsiteY0" fmla="*/ 0 h 2286000"/>
                <a:gd name="connsiteX1" fmla="*/ 2614584 w 2614584"/>
                <a:gd name="connsiteY1" fmla="*/ 2286000 h 2286000"/>
                <a:gd name="connsiteX2" fmla="*/ 0 w 2614584"/>
                <a:gd name="connsiteY2" fmla="*/ 2224970 h 2286000"/>
              </a:gdLst>
              <a:ahLst/>
              <a:cxnLst>
                <a:cxn ang="0">
                  <a:pos x="connsiteX0" y="connsiteY0"/>
                </a:cxn>
                <a:cxn ang="0">
                  <a:pos x="connsiteX1" y="connsiteY1"/>
                </a:cxn>
                <a:cxn ang="0">
                  <a:pos x="connsiteX2" y="connsiteY2"/>
                </a:cxn>
              </a:cxnLst>
              <a:rect l="l" t="t" r="r" b="b"/>
              <a:pathLst>
                <a:path w="2614584" h="2286000">
                  <a:moveTo>
                    <a:pt x="2614584" y="0"/>
                  </a:moveTo>
                  <a:lnTo>
                    <a:pt x="2614584" y="2286000"/>
                  </a:lnTo>
                  <a:lnTo>
                    <a:pt x="0" y="2224970"/>
                  </a:lnTo>
                  <a:close/>
                </a:path>
              </a:pathLst>
            </a:custGeom>
            <a:solidFill>
              <a:schemeClr val="bg1">
                <a:lumMod val="85000"/>
                <a:alpha val="197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任意多边形 42"/>
            <p:cNvSpPr/>
            <p:nvPr>
              <p:custDataLst>
                <p:tags r:id="rId15"/>
              </p:custDataLst>
            </p:nvPr>
          </p:nvSpPr>
          <p:spPr>
            <a:xfrm>
              <a:off x="0" y="2936006"/>
              <a:ext cx="4834766" cy="2602470"/>
            </a:xfrm>
            <a:custGeom>
              <a:avLst/>
              <a:gdLst>
                <a:gd name="connsiteX0" fmla="*/ 4834766 w 4834766"/>
                <a:gd name="connsiteY0" fmla="*/ 0 h 2602470"/>
                <a:gd name="connsiteX1" fmla="*/ 4374941 w 4834766"/>
                <a:gd name="connsiteY1" fmla="*/ 2602470 h 2602470"/>
                <a:gd name="connsiteX2" fmla="*/ 0 w 4834766"/>
                <a:gd name="connsiteY2" fmla="*/ 1635994 h 2602470"/>
              </a:gdLst>
              <a:ahLst/>
              <a:cxnLst>
                <a:cxn ang="0">
                  <a:pos x="connsiteX0" y="connsiteY0"/>
                </a:cxn>
                <a:cxn ang="0">
                  <a:pos x="connsiteX1" y="connsiteY1"/>
                </a:cxn>
                <a:cxn ang="0">
                  <a:pos x="connsiteX2" y="connsiteY2"/>
                </a:cxn>
              </a:cxnLst>
              <a:rect l="l" t="t" r="r" b="b"/>
              <a:pathLst>
                <a:path w="4834766" h="2602470">
                  <a:moveTo>
                    <a:pt x="4834766" y="0"/>
                  </a:moveTo>
                  <a:lnTo>
                    <a:pt x="4374941" y="2602470"/>
                  </a:lnTo>
                  <a:lnTo>
                    <a:pt x="0" y="1635994"/>
                  </a:lnTo>
                  <a:close/>
                </a:path>
              </a:pathLst>
            </a:custGeom>
            <a:solidFill>
              <a:schemeClr val="bg1">
                <a:lumMod val="85000"/>
                <a:alpha val="1696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任意多边形 45"/>
            <p:cNvSpPr/>
            <p:nvPr>
              <p:custDataLst>
                <p:tags r:id="rId16"/>
              </p:custDataLst>
            </p:nvPr>
          </p:nvSpPr>
          <p:spPr>
            <a:xfrm>
              <a:off x="0" y="2286000"/>
              <a:ext cx="4834766" cy="2286000"/>
            </a:xfrm>
            <a:custGeom>
              <a:avLst/>
              <a:gdLst>
                <a:gd name="connsiteX0" fmla="*/ 0 w 4834766"/>
                <a:gd name="connsiteY0" fmla="*/ 0 h 2286000"/>
                <a:gd name="connsiteX1" fmla="*/ 4834766 w 4834766"/>
                <a:gd name="connsiteY1" fmla="*/ 650006 h 2286000"/>
                <a:gd name="connsiteX2" fmla="*/ 0 w 4834766"/>
                <a:gd name="connsiteY2" fmla="*/ 2286000 h 2286000"/>
              </a:gdLst>
              <a:ahLst/>
              <a:cxnLst>
                <a:cxn ang="0">
                  <a:pos x="connsiteX0" y="connsiteY0"/>
                </a:cxn>
                <a:cxn ang="0">
                  <a:pos x="connsiteX1" y="connsiteY1"/>
                </a:cxn>
                <a:cxn ang="0">
                  <a:pos x="connsiteX2" y="connsiteY2"/>
                </a:cxn>
              </a:cxnLst>
              <a:rect l="l" t="t" r="r" b="b"/>
              <a:pathLst>
                <a:path w="4834766" h="2286000">
                  <a:moveTo>
                    <a:pt x="0" y="0"/>
                  </a:moveTo>
                  <a:lnTo>
                    <a:pt x="4834766" y="650006"/>
                  </a:lnTo>
                  <a:lnTo>
                    <a:pt x="0" y="2286000"/>
                  </a:lnTo>
                  <a:close/>
                </a:path>
              </a:pathLst>
            </a:custGeom>
            <a:solidFill>
              <a:schemeClr val="bg1">
                <a:lumMod val="85000"/>
                <a:alpha val="843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任意多边形 48"/>
            <p:cNvSpPr/>
            <p:nvPr>
              <p:custDataLst>
                <p:tags r:id="rId17"/>
              </p:custDataLst>
            </p:nvPr>
          </p:nvSpPr>
          <p:spPr>
            <a:xfrm>
              <a:off x="0" y="4572000"/>
              <a:ext cx="4064000" cy="2286000"/>
            </a:xfrm>
            <a:custGeom>
              <a:avLst/>
              <a:gdLst>
                <a:gd name="connsiteX0" fmla="*/ 0 w 4064000"/>
                <a:gd name="connsiteY0" fmla="*/ 0 h 2286000"/>
                <a:gd name="connsiteX1" fmla="*/ 4064000 w 4064000"/>
                <a:gd name="connsiteY1" fmla="*/ 2286000 h 2286000"/>
                <a:gd name="connsiteX2" fmla="*/ 0 w 4064000"/>
                <a:gd name="connsiteY2" fmla="*/ 2286000 h 2286000"/>
              </a:gdLst>
              <a:ahLst/>
              <a:cxnLst>
                <a:cxn ang="0">
                  <a:pos x="connsiteX0" y="connsiteY0"/>
                </a:cxn>
                <a:cxn ang="0">
                  <a:pos x="connsiteX1" y="connsiteY1"/>
                </a:cxn>
                <a:cxn ang="0">
                  <a:pos x="connsiteX2" y="connsiteY2"/>
                </a:cxn>
              </a:cxnLst>
              <a:rect l="l" t="t" r="r" b="b"/>
              <a:pathLst>
                <a:path w="4064000" h="2286000">
                  <a:moveTo>
                    <a:pt x="0" y="0"/>
                  </a:moveTo>
                  <a:lnTo>
                    <a:pt x="4064000" y="2286000"/>
                  </a:lnTo>
                  <a:lnTo>
                    <a:pt x="0" y="2286000"/>
                  </a:lnTo>
                  <a:close/>
                </a:path>
              </a:pathLst>
            </a:custGeom>
            <a:solidFill>
              <a:schemeClr val="bg1">
                <a:lumMod val="85000"/>
                <a:alpha val="2648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任意多边形 51"/>
            <p:cNvSpPr/>
            <p:nvPr>
              <p:custDataLst>
                <p:tags r:id="rId18"/>
              </p:custDataLst>
            </p:nvPr>
          </p:nvSpPr>
          <p:spPr>
            <a:xfrm>
              <a:off x="1" y="4572000"/>
              <a:ext cx="4374941" cy="2286000"/>
            </a:xfrm>
            <a:custGeom>
              <a:avLst/>
              <a:gdLst>
                <a:gd name="connsiteX0" fmla="*/ 0 w 4374941"/>
                <a:gd name="connsiteY0" fmla="*/ 0 h 2286000"/>
                <a:gd name="connsiteX1" fmla="*/ 4374941 w 4374941"/>
                <a:gd name="connsiteY1" fmla="*/ 966476 h 2286000"/>
                <a:gd name="connsiteX2" fmla="*/ 4064000 w 4374941"/>
                <a:gd name="connsiteY2" fmla="*/ 2286000 h 2286000"/>
              </a:gdLst>
              <a:ahLst/>
              <a:cxnLst>
                <a:cxn ang="0">
                  <a:pos x="connsiteX0" y="connsiteY0"/>
                </a:cxn>
                <a:cxn ang="0">
                  <a:pos x="connsiteX1" y="connsiteY1"/>
                </a:cxn>
                <a:cxn ang="0">
                  <a:pos x="connsiteX2" y="connsiteY2"/>
                </a:cxn>
              </a:cxnLst>
              <a:rect l="l" t="t" r="r" b="b"/>
              <a:pathLst>
                <a:path w="4374941" h="2286000">
                  <a:moveTo>
                    <a:pt x="0" y="0"/>
                  </a:moveTo>
                  <a:lnTo>
                    <a:pt x="4374941" y="966476"/>
                  </a:lnTo>
                  <a:lnTo>
                    <a:pt x="4064000" y="2286000"/>
                  </a:lnTo>
                  <a:close/>
                </a:path>
              </a:pathLst>
            </a:custGeom>
            <a:solidFill>
              <a:schemeClr val="bg1">
                <a:lumMod val="85000"/>
                <a:alpha val="235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任意多边形 54"/>
            <p:cNvSpPr/>
            <p:nvPr>
              <p:custDataLst>
                <p:tags r:id="rId19"/>
              </p:custDataLst>
            </p:nvPr>
          </p:nvSpPr>
          <p:spPr>
            <a:xfrm>
              <a:off x="5144230" y="1"/>
              <a:ext cx="4433186" cy="2618373"/>
            </a:xfrm>
            <a:custGeom>
              <a:avLst/>
              <a:gdLst>
                <a:gd name="connsiteX0" fmla="*/ 2983770 w 4433186"/>
                <a:gd name="connsiteY0" fmla="*/ 0 h 2618373"/>
                <a:gd name="connsiteX1" fmla="*/ 4433186 w 4433186"/>
                <a:gd name="connsiteY1" fmla="*/ 2224970 h 2618373"/>
                <a:gd name="connsiteX2" fmla="*/ 0 w 4433186"/>
                <a:gd name="connsiteY2" fmla="*/ 2618373 h 2618373"/>
              </a:gdLst>
              <a:ahLst/>
              <a:cxnLst>
                <a:cxn ang="0">
                  <a:pos x="connsiteX0" y="connsiteY0"/>
                </a:cxn>
                <a:cxn ang="0">
                  <a:pos x="connsiteX1" y="connsiteY1"/>
                </a:cxn>
                <a:cxn ang="0">
                  <a:pos x="connsiteX2" y="connsiteY2"/>
                </a:cxn>
              </a:cxnLst>
              <a:rect l="l" t="t" r="r" b="b"/>
              <a:pathLst>
                <a:path w="4433186" h="2618373">
                  <a:moveTo>
                    <a:pt x="2983770" y="0"/>
                  </a:moveTo>
                  <a:lnTo>
                    <a:pt x="4433186" y="2224970"/>
                  </a:lnTo>
                  <a:lnTo>
                    <a:pt x="0" y="2618373"/>
                  </a:lnTo>
                  <a:close/>
                </a:path>
              </a:pathLst>
            </a:custGeom>
            <a:solidFill>
              <a:schemeClr val="bg1">
                <a:lumMod val="85000"/>
                <a:alpha val="2589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任意多边形 57"/>
            <p:cNvSpPr/>
            <p:nvPr>
              <p:custDataLst>
                <p:tags r:id="rId20"/>
              </p:custDataLst>
            </p:nvPr>
          </p:nvSpPr>
          <p:spPr>
            <a:xfrm>
              <a:off x="4064000" y="1"/>
              <a:ext cx="4064000" cy="2618373"/>
            </a:xfrm>
            <a:custGeom>
              <a:avLst/>
              <a:gdLst>
                <a:gd name="connsiteX0" fmla="*/ 0 w 4064000"/>
                <a:gd name="connsiteY0" fmla="*/ 0 h 2618373"/>
                <a:gd name="connsiteX1" fmla="*/ 4064000 w 4064000"/>
                <a:gd name="connsiteY1" fmla="*/ 0 h 2618373"/>
                <a:gd name="connsiteX2" fmla="*/ 1080230 w 4064000"/>
                <a:gd name="connsiteY2" fmla="*/ 2618373 h 2618373"/>
              </a:gdLst>
              <a:ahLst/>
              <a:cxnLst>
                <a:cxn ang="0">
                  <a:pos x="connsiteX0" y="connsiteY0"/>
                </a:cxn>
                <a:cxn ang="0">
                  <a:pos x="connsiteX1" y="connsiteY1"/>
                </a:cxn>
                <a:cxn ang="0">
                  <a:pos x="connsiteX2" y="connsiteY2"/>
                </a:cxn>
              </a:cxnLst>
              <a:rect l="l" t="t" r="r" b="b"/>
              <a:pathLst>
                <a:path w="4064000" h="2618373">
                  <a:moveTo>
                    <a:pt x="0" y="0"/>
                  </a:moveTo>
                  <a:lnTo>
                    <a:pt x="4064000" y="0"/>
                  </a:lnTo>
                  <a:lnTo>
                    <a:pt x="1080230" y="2618373"/>
                  </a:lnTo>
                  <a:close/>
                </a:path>
              </a:pathLst>
            </a:custGeom>
            <a:solidFill>
              <a:schemeClr val="bg1">
                <a:lumMod val="85000"/>
                <a:alpha val="452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任意多边形 60"/>
            <p:cNvSpPr/>
            <p:nvPr>
              <p:custDataLst>
                <p:tags r:id="rId21"/>
              </p:custDataLst>
            </p:nvPr>
          </p:nvSpPr>
          <p:spPr>
            <a:xfrm>
              <a:off x="8128000" y="0"/>
              <a:ext cx="4064000" cy="2224970"/>
            </a:xfrm>
            <a:custGeom>
              <a:avLst/>
              <a:gdLst>
                <a:gd name="connsiteX0" fmla="*/ 0 w 4064000"/>
                <a:gd name="connsiteY0" fmla="*/ 0 h 2224970"/>
                <a:gd name="connsiteX1" fmla="*/ 4064000 w 4064000"/>
                <a:gd name="connsiteY1" fmla="*/ 0 h 2224970"/>
                <a:gd name="connsiteX2" fmla="*/ 1449416 w 4064000"/>
                <a:gd name="connsiteY2" fmla="*/ 2224970 h 2224970"/>
              </a:gdLst>
              <a:ahLst/>
              <a:cxnLst>
                <a:cxn ang="0">
                  <a:pos x="connsiteX0" y="connsiteY0"/>
                </a:cxn>
                <a:cxn ang="0">
                  <a:pos x="connsiteX1" y="connsiteY1"/>
                </a:cxn>
                <a:cxn ang="0">
                  <a:pos x="connsiteX2" y="connsiteY2"/>
                </a:cxn>
              </a:cxnLst>
              <a:rect l="l" t="t" r="r" b="b"/>
              <a:pathLst>
                <a:path w="4064000" h="2224970">
                  <a:moveTo>
                    <a:pt x="0" y="0"/>
                  </a:moveTo>
                  <a:lnTo>
                    <a:pt x="4064000" y="0"/>
                  </a:lnTo>
                  <a:lnTo>
                    <a:pt x="1449416" y="2224970"/>
                  </a:lnTo>
                  <a:close/>
                </a:path>
              </a:pathLst>
            </a:custGeom>
            <a:solidFill>
              <a:schemeClr val="bg1">
                <a:lumMod val="85000"/>
                <a:alpha val="94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PA-任意多边形 63"/>
            <p:cNvSpPr/>
            <p:nvPr>
              <p:custDataLst>
                <p:tags r:id="rId22"/>
              </p:custDataLst>
            </p:nvPr>
          </p:nvSpPr>
          <p:spPr>
            <a:xfrm>
              <a:off x="9405890" y="4572001"/>
              <a:ext cx="2786111" cy="2009537"/>
            </a:xfrm>
            <a:custGeom>
              <a:avLst/>
              <a:gdLst>
                <a:gd name="connsiteX0" fmla="*/ 2786111 w 2786111"/>
                <a:gd name="connsiteY0" fmla="*/ 0 h 2009537"/>
                <a:gd name="connsiteX1" fmla="*/ 1051589 w 2786111"/>
                <a:gd name="connsiteY1" fmla="*/ 2009537 h 2009537"/>
                <a:gd name="connsiteX2" fmla="*/ 0 w 2786111"/>
                <a:gd name="connsiteY2" fmla="*/ 433897 h 2009537"/>
              </a:gdLst>
              <a:ahLst/>
              <a:cxnLst>
                <a:cxn ang="0">
                  <a:pos x="connsiteX0" y="connsiteY0"/>
                </a:cxn>
                <a:cxn ang="0">
                  <a:pos x="connsiteX1" y="connsiteY1"/>
                </a:cxn>
                <a:cxn ang="0">
                  <a:pos x="connsiteX2" y="connsiteY2"/>
                </a:cxn>
              </a:cxnLst>
              <a:rect l="l" t="t" r="r" b="b"/>
              <a:pathLst>
                <a:path w="2786111" h="2009537">
                  <a:moveTo>
                    <a:pt x="2786111" y="0"/>
                  </a:moveTo>
                  <a:lnTo>
                    <a:pt x="1051589" y="2009537"/>
                  </a:lnTo>
                  <a:lnTo>
                    <a:pt x="0" y="433897"/>
                  </a:lnTo>
                  <a:close/>
                </a:path>
              </a:pathLst>
            </a:custGeom>
            <a:solidFill>
              <a:schemeClr val="bg1">
                <a:lumMod val="85000"/>
                <a:alpha val="294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任意多边形 66"/>
            <p:cNvSpPr/>
            <p:nvPr>
              <p:custDataLst>
                <p:tags r:id="rId23"/>
              </p:custDataLst>
            </p:nvPr>
          </p:nvSpPr>
          <p:spPr>
            <a:xfrm>
              <a:off x="10457478" y="4572000"/>
              <a:ext cx="1734522" cy="2286000"/>
            </a:xfrm>
            <a:custGeom>
              <a:avLst/>
              <a:gdLst>
                <a:gd name="connsiteX0" fmla="*/ 1734522 w 1734522"/>
                <a:gd name="connsiteY0" fmla="*/ 0 h 2286000"/>
                <a:gd name="connsiteX1" fmla="*/ 1734522 w 1734522"/>
                <a:gd name="connsiteY1" fmla="*/ 2286000 h 2286000"/>
                <a:gd name="connsiteX2" fmla="*/ 0 w 1734522"/>
                <a:gd name="connsiteY2" fmla="*/ 2009537 h 2286000"/>
              </a:gdLst>
              <a:ahLst/>
              <a:cxnLst>
                <a:cxn ang="0">
                  <a:pos x="connsiteX0" y="connsiteY0"/>
                </a:cxn>
                <a:cxn ang="0">
                  <a:pos x="connsiteX1" y="connsiteY1"/>
                </a:cxn>
                <a:cxn ang="0">
                  <a:pos x="connsiteX2" y="connsiteY2"/>
                </a:cxn>
              </a:cxnLst>
              <a:rect l="l" t="t" r="r" b="b"/>
              <a:pathLst>
                <a:path w="1734522" h="2286000">
                  <a:moveTo>
                    <a:pt x="1734522" y="0"/>
                  </a:moveTo>
                  <a:lnTo>
                    <a:pt x="1734522" y="2286000"/>
                  </a:lnTo>
                  <a:lnTo>
                    <a:pt x="0" y="2009537"/>
                  </a:lnTo>
                  <a:close/>
                </a:path>
              </a:pathLst>
            </a:custGeom>
            <a:solidFill>
              <a:schemeClr val="bg1">
                <a:lumMod val="85000"/>
                <a:alpha val="2259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任意多边形 69"/>
            <p:cNvSpPr/>
            <p:nvPr>
              <p:custDataLst>
                <p:tags r:id="rId24"/>
              </p:custDataLst>
            </p:nvPr>
          </p:nvSpPr>
          <p:spPr>
            <a:xfrm>
              <a:off x="9405890" y="2224971"/>
              <a:ext cx="2786111" cy="2780927"/>
            </a:xfrm>
            <a:custGeom>
              <a:avLst/>
              <a:gdLst>
                <a:gd name="connsiteX0" fmla="*/ 171527 w 2786111"/>
                <a:gd name="connsiteY0" fmla="*/ 0 h 2780927"/>
                <a:gd name="connsiteX1" fmla="*/ 2786111 w 2786111"/>
                <a:gd name="connsiteY1" fmla="*/ 2347030 h 2780927"/>
                <a:gd name="connsiteX2" fmla="*/ 0 w 2786111"/>
                <a:gd name="connsiteY2" fmla="*/ 2780927 h 2780927"/>
              </a:gdLst>
              <a:ahLst/>
              <a:cxnLst>
                <a:cxn ang="0">
                  <a:pos x="connsiteX0" y="connsiteY0"/>
                </a:cxn>
                <a:cxn ang="0">
                  <a:pos x="connsiteX1" y="connsiteY1"/>
                </a:cxn>
                <a:cxn ang="0">
                  <a:pos x="connsiteX2" y="connsiteY2"/>
                </a:cxn>
              </a:cxnLst>
              <a:rect l="l" t="t" r="r" b="b"/>
              <a:pathLst>
                <a:path w="2786111" h="2780927">
                  <a:moveTo>
                    <a:pt x="171527" y="0"/>
                  </a:moveTo>
                  <a:lnTo>
                    <a:pt x="2786111" y="2347030"/>
                  </a:lnTo>
                  <a:lnTo>
                    <a:pt x="0" y="2780927"/>
                  </a:lnTo>
                  <a:close/>
                </a:path>
              </a:pathLst>
            </a:custGeom>
            <a:solidFill>
              <a:schemeClr val="bg1">
                <a:lumMod val="85000"/>
                <a:alpha val="95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任意多边形 72"/>
            <p:cNvSpPr/>
            <p:nvPr>
              <p:custDataLst>
                <p:tags r:id="rId25"/>
              </p:custDataLst>
            </p:nvPr>
          </p:nvSpPr>
          <p:spPr>
            <a:xfrm>
              <a:off x="9577416" y="2224970"/>
              <a:ext cx="2614584" cy="2347030"/>
            </a:xfrm>
            <a:custGeom>
              <a:avLst/>
              <a:gdLst>
                <a:gd name="connsiteX0" fmla="*/ 0 w 2614584"/>
                <a:gd name="connsiteY0" fmla="*/ 0 h 2347030"/>
                <a:gd name="connsiteX1" fmla="*/ 2614584 w 2614584"/>
                <a:gd name="connsiteY1" fmla="*/ 61030 h 2347030"/>
                <a:gd name="connsiteX2" fmla="*/ 2614584 w 2614584"/>
                <a:gd name="connsiteY2" fmla="*/ 2347030 h 2347030"/>
              </a:gdLst>
              <a:ahLst/>
              <a:cxnLst>
                <a:cxn ang="0">
                  <a:pos x="connsiteX0" y="connsiteY0"/>
                </a:cxn>
                <a:cxn ang="0">
                  <a:pos x="connsiteX1" y="connsiteY1"/>
                </a:cxn>
                <a:cxn ang="0">
                  <a:pos x="connsiteX2" y="connsiteY2"/>
                </a:cxn>
              </a:cxnLst>
              <a:rect l="l" t="t" r="r" b="b"/>
              <a:pathLst>
                <a:path w="2614584" h="2347030">
                  <a:moveTo>
                    <a:pt x="0" y="0"/>
                  </a:moveTo>
                  <a:lnTo>
                    <a:pt x="2614584" y="61030"/>
                  </a:lnTo>
                  <a:lnTo>
                    <a:pt x="2614584" y="2347030"/>
                  </a:lnTo>
                  <a:close/>
                </a:path>
              </a:pathLst>
            </a:custGeom>
            <a:solidFill>
              <a:schemeClr val="bg1">
                <a:lumMod val="85000"/>
                <a:alpha val="200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任意多边形 75"/>
            <p:cNvSpPr/>
            <p:nvPr>
              <p:custDataLst>
                <p:tags r:id="rId26"/>
              </p:custDataLst>
            </p:nvPr>
          </p:nvSpPr>
          <p:spPr>
            <a:xfrm>
              <a:off x="4374942" y="2936006"/>
              <a:ext cx="3753059" cy="3921994"/>
            </a:xfrm>
            <a:custGeom>
              <a:avLst/>
              <a:gdLst>
                <a:gd name="connsiteX0" fmla="*/ 459825 w 3753059"/>
                <a:gd name="connsiteY0" fmla="*/ 0 h 3921994"/>
                <a:gd name="connsiteX1" fmla="*/ 3753059 w 3753059"/>
                <a:gd name="connsiteY1" fmla="*/ 3921994 h 3921994"/>
                <a:gd name="connsiteX2" fmla="*/ 0 w 3753059"/>
                <a:gd name="connsiteY2" fmla="*/ 2602470 h 3921994"/>
              </a:gdLst>
              <a:ahLst/>
              <a:cxnLst>
                <a:cxn ang="0">
                  <a:pos x="connsiteX0" y="connsiteY0"/>
                </a:cxn>
                <a:cxn ang="0">
                  <a:pos x="connsiteX1" y="connsiteY1"/>
                </a:cxn>
                <a:cxn ang="0">
                  <a:pos x="connsiteX2" y="connsiteY2"/>
                </a:cxn>
              </a:cxnLst>
              <a:rect l="l" t="t" r="r" b="b"/>
              <a:pathLst>
                <a:path w="3753059" h="3921994">
                  <a:moveTo>
                    <a:pt x="459825" y="0"/>
                  </a:moveTo>
                  <a:lnTo>
                    <a:pt x="3753059" y="3921994"/>
                  </a:lnTo>
                  <a:lnTo>
                    <a:pt x="0" y="2602470"/>
                  </a:lnTo>
                  <a:close/>
                </a:path>
              </a:pathLst>
            </a:custGeom>
            <a:solidFill>
              <a:schemeClr val="bg1">
                <a:lumMod val="85000"/>
                <a:alpha val="45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任意多边形 78"/>
            <p:cNvSpPr/>
            <p:nvPr>
              <p:custDataLst>
                <p:tags r:id="rId27"/>
              </p:custDataLst>
            </p:nvPr>
          </p:nvSpPr>
          <p:spPr>
            <a:xfrm>
              <a:off x="4834767" y="2936006"/>
              <a:ext cx="4571123" cy="3921994"/>
            </a:xfrm>
            <a:custGeom>
              <a:avLst/>
              <a:gdLst>
                <a:gd name="connsiteX0" fmla="*/ 0 w 4571123"/>
                <a:gd name="connsiteY0" fmla="*/ 0 h 3921994"/>
                <a:gd name="connsiteX1" fmla="*/ 4571123 w 4571123"/>
                <a:gd name="connsiteY1" fmla="*/ 2069891 h 3921994"/>
                <a:gd name="connsiteX2" fmla="*/ 3293234 w 4571123"/>
                <a:gd name="connsiteY2" fmla="*/ 3921994 h 3921994"/>
              </a:gdLst>
              <a:ahLst/>
              <a:cxnLst>
                <a:cxn ang="0">
                  <a:pos x="connsiteX0" y="connsiteY0"/>
                </a:cxn>
                <a:cxn ang="0">
                  <a:pos x="connsiteX1" y="connsiteY1"/>
                </a:cxn>
                <a:cxn ang="0">
                  <a:pos x="connsiteX2" y="connsiteY2"/>
                </a:cxn>
              </a:cxnLst>
              <a:rect l="l" t="t" r="r" b="b"/>
              <a:pathLst>
                <a:path w="4571123" h="3921994">
                  <a:moveTo>
                    <a:pt x="0" y="0"/>
                  </a:moveTo>
                  <a:lnTo>
                    <a:pt x="4571123" y="2069891"/>
                  </a:lnTo>
                  <a:lnTo>
                    <a:pt x="3293234" y="3921994"/>
                  </a:lnTo>
                  <a:close/>
                </a:path>
              </a:pathLst>
            </a:custGeom>
            <a:solidFill>
              <a:schemeClr val="bg1">
                <a:lumMod val="85000"/>
                <a:alpha val="212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任意多边形 81"/>
            <p:cNvSpPr/>
            <p:nvPr>
              <p:custDataLst>
                <p:tags r:id="rId28"/>
              </p:custDataLst>
            </p:nvPr>
          </p:nvSpPr>
          <p:spPr>
            <a:xfrm>
              <a:off x="8128000" y="6523724"/>
              <a:ext cx="2329478" cy="334276"/>
            </a:xfrm>
            <a:custGeom>
              <a:avLst/>
              <a:gdLst>
                <a:gd name="connsiteX0" fmla="*/ 2081220 w 2329478"/>
                <a:gd name="connsiteY0" fmla="*/ 0 h 334276"/>
                <a:gd name="connsiteX1" fmla="*/ 2329478 w 2329478"/>
                <a:gd name="connsiteY1" fmla="*/ 57813 h 334276"/>
                <a:gd name="connsiteX2" fmla="*/ 0 w 2329478"/>
                <a:gd name="connsiteY2" fmla="*/ 334276 h 334276"/>
              </a:gdLst>
              <a:ahLst/>
              <a:cxnLst>
                <a:cxn ang="0">
                  <a:pos x="connsiteX0" y="connsiteY0"/>
                </a:cxn>
                <a:cxn ang="0">
                  <a:pos x="connsiteX1" y="connsiteY1"/>
                </a:cxn>
                <a:cxn ang="0">
                  <a:pos x="connsiteX2" y="connsiteY2"/>
                </a:cxn>
              </a:cxnLst>
              <a:rect l="l" t="t" r="r" b="b"/>
              <a:pathLst>
                <a:path w="2329478" h="334276">
                  <a:moveTo>
                    <a:pt x="2081220" y="0"/>
                  </a:moveTo>
                  <a:lnTo>
                    <a:pt x="2329478" y="57813"/>
                  </a:lnTo>
                  <a:lnTo>
                    <a:pt x="0" y="334276"/>
                  </a:lnTo>
                  <a:close/>
                </a:path>
              </a:pathLst>
            </a:custGeom>
            <a:solidFill>
              <a:schemeClr val="bg1">
                <a:lumMod val="85000"/>
                <a:alpha val="1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PA-任意多边形 84"/>
            <p:cNvSpPr/>
            <p:nvPr>
              <p:custDataLst>
                <p:tags r:id="rId29"/>
              </p:custDataLst>
            </p:nvPr>
          </p:nvSpPr>
          <p:spPr>
            <a:xfrm>
              <a:off x="8128000" y="6581538"/>
              <a:ext cx="4064000" cy="276463"/>
            </a:xfrm>
            <a:custGeom>
              <a:avLst/>
              <a:gdLst>
                <a:gd name="connsiteX0" fmla="*/ 2329478 w 4064000"/>
                <a:gd name="connsiteY0" fmla="*/ 0 h 276463"/>
                <a:gd name="connsiteX1" fmla="*/ 4064000 w 4064000"/>
                <a:gd name="connsiteY1" fmla="*/ 276463 h 276463"/>
                <a:gd name="connsiteX2" fmla="*/ 0 w 4064000"/>
                <a:gd name="connsiteY2" fmla="*/ 276463 h 276463"/>
              </a:gdLst>
              <a:ahLst/>
              <a:cxnLst>
                <a:cxn ang="0">
                  <a:pos x="connsiteX0" y="connsiteY0"/>
                </a:cxn>
                <a:cxn ang="0">
                  <a:pos x="connsiteX1" y="connsiteY1"/>
                </a:cxn>
                <a:cxn ang="0">
                  <a:pos x="connsiteX2" y="connsiteY2"/>
                </a:cxn>
              </a:cxnLst>
              <a:rect l="l" t="t" r="r" b="b"/>
              <a:pathLst>
                <a:path w="4064000" h="276463">
                  <a:moveTo>
                    <a:pt x="2329478" y="0"/>
                  </a:moveTo>
                  <a:lnTo>
                    <a:pt x="4064000" y="276463"/>
                  </a:lnTo>
                  <a:lnTo>
                    <a:pt x="0" y="276463"/>
                  </a:lnTo>
                  <a:close/>
                </a:path>
              </a:pathLst>
            </a:custGeom>
            <a:solidFill>
              <a:schemeClr val="bg1">
                <a:lumMod val="85000"/>
                <a:alpha val="958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任意多边形 87"/>
            <p:cNvSpPr/>
            <p:nvPr>
              <p:custDataLst>
                <p:tags r:id="rId30"/>
              </p:custDataLst>
            </p:nvPr>
          </p:nvSpPr>
          <p:spPr>
            <a:xfrm>
              <a:off x="4064000" y="5538476"/>
              <a:ext cx="4064000" cy="1319524"/>
            </a:xfrm>
            <a:custGeom>
              <a:avLst/>
              <a:gdLst>
                <a:gd name="connsiteX0" fmla="*/ 310941 w 4064000"/>
                <a:gd name="connsiteY0" fmla="*/ 0 h 1319524"/>
                <a:gd name="connsiteX1" fmla="*/ 4064000 w 4064000"/>
                <a:gd name="connsiteY1" fmla="*/ 1319524 h 1319524"/>
                <a:gd name="connsiteX2" fmla="*/ 0 w 4064000"/>
                <a:gd name="connsiteY2" fmla="*/ 1319524 h 1319524"/>
              </a:gdLst>
              <a:ahLst/>
              <a:cxnLst>
                <a:cxn ang="0">
                  <a:pos x="connsiteX0" y="connsiteY0"/>
                </a:cxn>
                <a:cxn ang="0">
                  <a:pos x="connsiteX1" y="connsiteY1"/>
                </a:cxn>
                <a:cxn ang="0">
                  <a:pos x="connsiteX2" y="connsiteY2"/>
                </a:cxn>
              </a:cxnLst>
              <a:rect l="l" t="t" r="r" b="b"/>
              <a:pathLst>
                <a:path w="4064000" h="1319524">
                  <a:moveTo>
                    <a:pt x="310941" y="0"/>
                  </a:moveTo>
                  <a:lnTo>
                    <a:pt x="4064000" y="1319524"/>
                  </a:lnTo>
                  <a:lnTo>
                    <a:pt x="0" y="1319524"/>
                  </a:lnTo>
                  <a:close/>
                </a:path>
              </a:pathLst>
            </a:custGeom>
            <a:solidFill>
              <a:schemeClr val="bg1">
                <a:lumMod val="85000"/>
                <a:alpha val="3022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任意多边形 90"/>
            <p:cNvSpPr/>
            <p:nvPr>
              <p:custDataLst>
                <p:tags r:id="rId31"/>
              </p:custDataLst>
            </p:nvPr>
          </p:nvSpPr>
          <p:spPr>
            <a:xfrm>
              <a:off x="8128000" y="5005898"/>
              <a:ext cx="2081220" cy="1852103"/>
            </a:xfrm>
            <a:custGeom>
              <a:avLst/>
              <a:gdLst>
                <a:gd name="connsiteX0" fmla="*/ 1277889 w 2081220"/>
                <a:gd name="connsiteY0" fmla="*/ 0 h 1852103"/>
                <a:gd name="connsiteX1" fmla="*/ 2081220 w 2081220"/>
                <a:gd name="connsiteY1" fmla="*/ 1517827 h 1852103"/>
                <a:gd name="connsiteX2" fmla="*/ 0 w 2081220"/>
                <a:gd name="connsiteY2" fmla="*/ 1852103 h 1852103"/>
              </a:gdLst>
              <a:ahLst/>
              <a:cxnLst>
                <a:cxn ang="0">
                  <a:pos x="connsiteX0" y="connsiteY0"/>
                </a:cxn>
                <a:cxn ang="0">
                  <a:pos x="connsiteX1" y="connsiteY1"/>
                </a:cxn>
                <a:cxn ang="0">
                  <a:pos x="connsiteX2" y="connsiteY2"/>
                </a:cxn>
              </a:cxnLst>
              <a:rect l="l" t="t" r="r" b="b"/>
              <a:pathLst>
                <a:path w="2081219" h="1852103">
                  <a:moveTo>
                    <a:pt x="1277889" y="0"/>
                  </a:moveTo>
                  <a:lnTo>
                    <a:pt x="2081220" y="1517827"/>
                  </a:lnTo>
                  <a:lnTo>
                    <a:pt x="0" y="1852103"/>
                  </a:lnTo>
                  <a:close/>
                </a:path>
              </a:pathLst>
            </a:custGeom>
            <a:solidFill>
              <a:schemeClr val="bg1">
                <a:lumMod val="85000"/>
                <a:alpha val="182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custDataLst>
              <p:tags r:id="rId3"/>
            </p:custDataLst>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custDataLst>
              <p:tags r:id="rId4"/>
            </p:custDataLst>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custDataLst>
              <p:tags r:id="rId5"/>
            </p:custDataLst>
          </p:nvPr>
        </p:nvSpPr>
        <p:spPr/>
        <p:txBody>
          <a:bodyPr/>
          <a:lstStyle/>
          <a:p>
            <a:fld id="{20870A71-099F-49FE-932B-CEF7D940410A}"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166D333-CD4D-465E-B389-1B043067E154}"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custDataLst>
              <p:tags r:id="rId3"/>
            </p:custDataLst>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custDataLst>
              <p:tags r:id="rId4"/>
            </p:custDataLst>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custDataLst>
              <p:tags r:id="rId5"/>
            </p:custDataLst>
          </p:nvPr>
        </p:nvSpPr>
        <p:spPr/>
        <p:txBody>
          <a:bodyPr/>
          <a:lstStyle/>
          <a:p>
            <a:fld id="{20870A71-099F-49FE-932B-CEF7D940410A}"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166D333-CD4D-465E-B389-1B043067E154}"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custDataLst>
              <p:tags r:id="rId3"/>
            </p:custDataLst>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20870A71-099F-49FE-932B-CEF7D940410A}"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166D333-CD4D-465E-B389-1B043067E154}" type="slidenum">
              <a:rPr lang="zh-CN" altLang="en-US" smtClean="0"/>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custDataLst>
              <p:tags r:id="rId3"/>
            </p:custDataLst>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20870A71-099F-49FE-932B-CEF7D940410A}"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166D333-CD4D-465E-B389-1B043067E154}"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标题和内容">
    <p:spTree>
      <p:nvGrpSpPr>
        <p:cNvPr id="1" name=""/>
        <p:cNvGrpSpPr/>
        <p:nvPr/>
      </p:nvGrpSpPr>
      <p:grpSpPr>
        <a:xfrm>
          <a:off x="0" y="0"/>
          <a:ext cx="0" cy="0"/>
          <a:chOff x="0" y="0"/>
          <a:chExt cx="0" cy="0"/>
        </a:xfrm>
      </p:grpSpPr>
      <p:cxnSp>
        <p:nvCxnSpPr>
          <p:cNvPr id="32" name="直接连接符 31"/>
          <p:cNvCxnSpPr/>
          <p:nvPr userDrawn="1">
            <p:custDataLst>
              <p:tags r:id="rId2"/>
            </p:custDataLst>
          </p:nvPr>
        </p:nvCxnSpPr>
        <p:spPr>
          <a:xfrm>
            <a:off x="476428" y="774394"/>
            <a:ext cx="1130444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0"/>
            <a:ext cx="12192001" cy="6858001"/>
            <a:chOff x="0" y="0"/>
            <a:chExt cx="12192001" cy="6858001"/>
          </a:xfrm>
        </p:grpSpPr>
        <p:sp>
          <p:nvSpPr>
            <p:cNvPr id="8" name="PA-任意多边形 21"/>
            <p:cNvSpPr/>
            <p:nvPr>
              <p:custDataLst>
                <p:tags r:id="rId3"/>
              </p:custDataLst>
            </p:nvPr>
          </p:nvSpPr>
          <p:spPr>
            <a:xfrm>
              <a:off x="4834767" y="2618373"/>
              <a:ext cx="4571123" cy="2387524"/>
            </a:xfrm>
            <a:custGeom>
              <a:avLst/>
              <a:gdLst>
                <a:gd name="connsiteX0" fmla="*/ 309464 w 4571123"/>
                <a:gd name="connsiteY0" fmla="*/ 0 h 2387524"/>
                <a:gd name="connsiteX1" fmla="*/ 4571123 w 4571123"/>
                <a:gd name="connsiteY1" fmla="*/ 2387524 h 2387524"/>
                <a:gd name="connsiteX2" fmla="*/ 0 w 4571123"/>
                <a:gd name="connsiteY2" fmla="*/ 317633 h 2387524"/>
              </a:gdLst>
              <a:ahLst/>
              <a:cxnLst>
                <a:cxn ang="0">
                  <a:pos x="connsiteX0" y="connsiteY0"/>
                </a:cxn>
                <a:cxn ang="0">
                  <a:pos x="connsiteX1" y="connsiteY1"/>
                </a:cxn>
                <a:cxn ang="0">
                  <a:pos x="connsiteX2" y="connsiteY2"/>
                </a:cxn>
              </a:cxnLst>
              <a:rect l="l" t="t" r="r" b="b"/>
              <a:pathLst>
                <a:path w="4571123" h="2387524">
                  <a:moveTo>
                    <a:pt x="309464" y="0"/>
                  </a:moveTo>
                  <a:lnTo>
                    <a:pt x="4571123" y="2387524"/>
                  </a:lnTo>
                  <a:lnTo>
                    <a:pt x="0" y="317633"/>
                  </a:lnTo>
                  <a:close/>
                </a:path>
              </a:pathLst>
            </a:custGeom>
            <a:solidFill>
              <a:schemeClr val="bg1">
                <a:lumMod val="85000"/>
                <a:alpha val="1028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任意多边形 24"/>
            <p:cNvSpPr/>
            <p:nvPr>
              <p:custDataLst>
                <p:tags r:id="rId4"/>
              </p:custDataLst>
            </p:nvPr>
          </p:nvSpPr>
          <p:spPr>
            <a:xfrm>
              <a:off x="5144230" y="2224971"/>
              <a:ext cx="4433186" cy="2780927"/>
            </a:xfrm>
            <a:custGeom>
              <a:avLst/>
              <a:gdLst>
                <a:gd name="connsiteX0" fmla="*/ 4433186 w 4433186"/>
                <a:gd name="connsiteY0" fmla="*/ 0 h 2780927"/>
                <a:gd name="connsiteX1" fmla="*/ 4261659 w 4433186"/>
                <a:gd name="connsiteY1" fmla="*/ 2780927 h 2780927"/>
                <a:gd name="connsiteX2" fmla="*/ 0 w 4433186"/>
                <a:gd name="connsiteY2" fmla="*/ 393403 h 2780927"/>
              </a:gdLst>
              <a:ahLst/>
              <a:cxnLst>
                <a:cxn ang="0">
                  <a:pos x="connsiteX0" y="connsiteY0"/>
                </a:cxn>
                <a:cxn ang="0">
                  <a:pos x="connsiteX1" y="connsiteY1"/>
                </a:cxn>
                <a:cxn ang="0">
                  <a:pos x="connsiteX2" y="connsiteY2"/>
                </a:cxn>
              </a:cxnLst>
              <a:rect l="l" t="t" r="r" b="b"/>
              <a:pathLst>
                <a:path w="4433186" h="2780927">
                  <a:moveTo>
                    <a:pt x="4433186" y="0"/>
                  </a:moveTo>
                  <a:lnTo>
                    <a:pt x="4261659" y="2780927"/>
                  </a:lnTo>
                  <a:lnTo>
                    <a:pt x="0" y="393403"/>
                  </a:lnTo>
                  <a:close/>
                </a:path>
              </a:pathLst>
            </a:custGeom>
            <a:solidFill>
              <a:schemeClr val="bg1">
                <a:lumMod val="85000"/>
                <a:alpha val="85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任意多边形 27"/>
            <p:cNvSpPr/>
            <p:nvPr>
              <p:custDataLst>
                <p:tags r:id="rId5"/>
              </p:custDataLst>
            </p:nvPr>
          </p:nvSpPr>
          <p:spPr>
            <a:xfrm>
              <a:off x="9405890" y="5005897"/>
              <a:ext cx="1051589" cy="1575640"/>
            </a:xfrm>
            <a:custGeom>
              <a:avLst/>
              <a:gdLst>
                <a:gd name="connsiteX0" fmla="*/ 0 w 1051589"/>
                <a:gd name="connsiteY0" fmla="*/ 0 h 1575640"/>
                <a:gd name="connsiteX1" fmla="*/ 1051589 w 1051589"/>
                <a:gd name="connsiteY1" fmla="*/ 1575640 h 1575640"/>
                <a:gd name="connsiteX2" fmla="*/ 803331 w 1051589"/>
                <a:gd name="connsiteY2" fmla="*/ 1517827 h 1575640"/>
              </a:gdLst>
              <a:ahLst/>
              <a:cxnLst>
                <a:cxn ang="0">
                  <a:pos x="connsiteX0" y="connsiteY0"/>
                </a:cxn>
                <a:cxn ang="0">
                  <a:pos x="connsiteX1" y="connsiteY1"/>
                </a:cxn>
                <a:cxn ang="0">
                  <a:pos x="connsiteX2" y="connsiteY2"/>
                </a:cxn>
              </a:cxnLst>
              <a:rect l="l" t="t" r="r" b="b"/>
              <a:pathLst>
                <a:path w="1051589" h="1575640">
                  <a:moveTo>
                    <a:pt x="0" y="0"/>
                  </a:moveTo>
                  <a:lnTo>
                    <a:pt x="1051589" y="1575640"/>
                  </a:lnTo>
                  <a:lnTo>
                    <a:pt x="803331" y="1517827"/>
                  </a:lnTo>
                  <a:close/>
                </a:path>
              </a:pathLst>
            </a:custGeom>
            <a:solidFill>
              <a:schemeClr val="bg1">
                <a:lumMod val="85000"/>
                <a:alpha val="69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任意多边形 30"/>
            <p:cNvSpPr/>
            <p:nvPr>
              <p:custDataLst>
                <p:tags r:id="rId6"/>
              </p:custDataLst>
            </p:nvPr>
          </p:nvSpPr>
          <p:spPr>
            <a:xfrm>
              <a:off x="4064000" y="0"/>
              <a:ext cx="1080230" cy="2936006"/>
            </a:xfrm>
            <a:custGeom>
              <a:avLst/>
              <a:gdLst>
                <a:gd name="connsiteX0" fmla="*/ 0 w 1080230"/>
                <a:gd name="connsiteY0" fmla="*/ 0 h 2936006"/>
                <a:gd name="connsiteX1" fmla="*/ 1080230 w 1080230"/>
                <a:gd name="connsiteY1" fmla="*/ 2618373 h 2936006"/>
                <a:gd name="connsiteX2" fmla="*/ 770766 w 1080230"/>
                <a:gd name="connsiteY2" fmla="*/ 2936006 h 2936006"/>
              </a:gdLst>
              <a:ahLst/>
              <a:cxnLst>
                <a:cxn ang="0">
                  <a:pos x="connsiteX0" y="connsiteY0"/>
                </a:cxn>
                <a:cxn ang="0">
                  <a:pos x="connsiteX1" y="connsiteY1"/>
                </a:cxn>
                <a:cxn ang="0">
                  <a:pos x="connsiteX2" y="connsiteY2"/>
                </a:cxn>
              </a:cxnLst>
              <a:rect l="l" t="t" r="r" b="b"/>
              <a:pathLst>
                <a:path w="1080230" h="2936006">
                  <a:moveTo>
                    <a:pt x="0" y="0"/>
                  </a:moveTo>
                  <a:lnTo>
                    <a:pt x="1080230" y="2618373"/>
                  </a:lnTo>
                  <a:lnTo>
                    <a:pt x="770766" y="2936006"/>
                  </a:lnTo>
                  <a:close/>
                </a:path>
              </a:pathLst>
            </a:custGeom>
            <a:solidFill>
              <a:schemeClr val="bg1">
                <a:lumMod val="85000"/>
                <a:alpha val="766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任意多边形 33"/>
            <p:cNvSpPr/>
            <p:nvPr>
              <p:custDataLst>
                <p:tags r:id="rId7"/>
              </p:custDataLst>
            </p:nvPr>
          </p:nvSpPr>
          <p:spPr>
            <a:xfrm>
              <a:off x="0" y="0"/>
              <a:ext cx="4064000" cy="2286000"/>
            </a:xfrm>
            <a:custGeom>
              <a:avLst/>
              <a:gdLst>
                <a:gd name="connsiteX0" fmla="*/ 0 w 4064000"/>
                <a:gd name="connsiteY0" fmla="*/ 0 h 2286000"/>
                <a:gd name="connsiteX1" fmla="*/ 4064000 w 4064000"/>
                <a:gd name="connsiteY1" fmla="*/ 0 h 2286000"/>
                <a:gd name="connsiteX2" fmla="*/ 0 w 4064000"/>
                <a:gd name="connsiteY2" fmla="*/ 2286000 h 2286000"/>
              </a:gdLst>
              <a:ahLst/>
              <a:cxnLst>
                <a:cxn ang="0">
                  <a:pos x="connsiteX0" y="connsiteY0"/>
                </a:cxn>
                <a:cxn ang="0">
                  <a:pos x="connsiteX1" y="connsiteY1"/>
                </a:cxn>
                <a:cxn ang="0">
                  <a:pos x="connsiteX2" y="connsiteY2"/>
                </a:cxn>
              </a:cxnLst>
              <a:rect l="l" t="t" r="r" b="b"/>
              <a:pathLst>
                <a:path w="4064000" h="2286000">
                  <a:moveTo>
                    <a:pt x="0" y="0"/>
                  </a:moveTo>
                  <a:lnTo>
                    <a:pt x="4064000" y="0"/>
                  </a:lnTo>
                  <a:lnTo>
                    <a:pt x="0" y="2286000"/>
                  </a:lnTo>
                  <a:close/>
                </a:path>
              </a:pathLst>
            </a:custGeom>
            <a:solidFill>
              <a:schemeClr val="bg1">
                <a:lumMod val="85000"/>
                <a:alpha val="112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任意多边形 36"/>
            <p:cNvSpPr/>
            <p:nvPr>
              <p:custDataLst>
                <p:tags r:id="rId8"/>
              </p:custDataLst>
            </p:nvPr>
          </p:nvSpPr>
          <p:spPr>
            <a:xfrm>
              <a:off x="0" y="0"/>
              <a:ext cx="4834766" cy="2936006"/>
            </a:xfrm>
            <a:custGeom>
              <a:avLst/>
              <a:gdLst>
                <a:gd name="connsiteX0" fmla="*/ 4064000 w 4834766"/>
                <a:gd name="connsiteY0" fmla="*/ 0 h 2936006"/>
                <a:gd name="connsiteX1" fmla="*/ 4834766 w 4834766"/>
                <a:gd name="connsiteY1" fmla="*/ 2936006 h 2936006"/>
                <a:gd name="connsiteX2" fmla="*/ 0 w 4834766"/>
                <a:gd name="connsiteY2" fmla="*/ 2286000 h 2936006"/>
              </a:gdLst>
              <a:ahLst/>
              <a:cxnLst>
                <a:cxn ang="0">
                  <a:pos x="connsiteX0" y="connsiteY0"/>
                </a:cxn>
                <a:cxn ang="0">
                  <a:pos x="connsiteX1" y="connsiteY1"/>
                </a:cxn>
                <a:cxn ang="0">
                  <a:pos x="connsiteX2" y="connsiteY2"/>
                </a:cxn>
              </a:cxnLst>
              <a:rect l="l" t="t" r="r" b="b"/>
              <a:pathLst>
                <a:path w="4834766" h="2936006">
                  <a:moveTo>
                    <a:pt x="4064000" y="0"/>
                  </a:moveTo>
                  <a:lnTo>
                    <a:pt x="4834766" y="2936006"/>
                  </a:lnTo>
                  <a:lnTo>
                    <a:pt x="0" y="2286000"/>
                  </a:lnTo>
                  <a:close/>
                </a:path>
              </a:pathLst>
            </a:custGeom>
            <a:solidFill>
              <a:schemeClr val="bg1">
                <a:lumMod val="85000"/>
                <a:alpha val="398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任意多边形 39"/>
            <p:cNvSpPr/>
            <p:nvPr>
              <p:custDataLst>
                <p:tags r:id="rId9"/>
              </p:custDataLst>
            </p:nvPr>
          </p:nvSpPr>
          <p:spPr>
            <a:xfrm>
              <a:off x="9577416" y="0"/>
              <a:ext cx="2614584" cy="2286000"/>
            </a:xfrm>
            <a:custGeom>
              <a:avLst/>
              <a:gdLst>
                <a:gd name="connsiteX0" fmla="*/ 2614584 w 2614584"/>
                <a:gd name="connsiteY0" fmla="*/ 0 h 2286000"/>
                <a:gd name="connsiteX1" fmla="*/ 2614584 w 2614584"/>
                <a:gd name="connsiteY1" fmla="*/ 2286000 h 2286000"/>
                <a:gd name="connsiteX2" fmla="*/ 0 w 2614584"/>
                <a:gd name="connsiteY2" fmla="*/ 2224970 h 2286000"/>
              </a:gdLst>
              <a:ahLst/>
              <a:cxnLst>
                <a:cxn ang="0">
                  <a:pos x="connsiteX0" y="connsiteY0"/>
                </a:cxn>
                <a:cxn ang="0">
                  <a:pos x="connsiteX1" y="connsiteY1"/>
                </a:cxn>
                <a:cxn ang="0">
                  <a:pos x="connsiteX2" y="connsiteY2"/>
                </a:cxn>
              </a:cxnLst>
              <a:rect l="l" t="t" r="r" b="b"/>
              <a:pathLst>
                <a:path w="2614584" h="2286000">
                  <a:moveTo>
                    <a:pt x="2614584" y="0"/>
                  </a:moveTo>
                  <a:lnTo>
                    <a:pt x="2614584" y="2286000"/>
                  </a:lnTo>
                  <a:lnTo>
                    <a:pt x="0" y="2224970"/>
                  </a:lnTo>
                  <a:close/>
                </a:path>
              </a:pathLst>
            </a:custGeom>
            <a:solidFill>
              <a:schemeClr val="bg1">
                <a:lumMod val="85000"/>
                <a:alpha val="197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任意多边形 42"/>
            <p:cNvSpPr/>
            <p:nvPr>
              <p:custDataLst>
                <p:tags r:id="rId10"/>
              </p:custDataLst>
            </p:nvPr>
          </p:nvSpPr>
          <p:spPr>
            <a:xfrm>
              <a:off x="0" y="2936006"/>
              <a:ext cx="4834766" cy="2602470"/>
            </a:xfrm>
            <a:custGeom>
              <a:avLst/>
              <a:gdLst>
                <a:gd name="connsiteX0" fmla="*/ 4834766 w 4834766"/>
                <a:gd name="connsiteY0" fmla="*/ 0 h 2602470"/>
                <a:gd name="connsiteX1" fmla="*/ 4374941 w 4834766"/>
                <a:gd name="connsiteY1" fmla="*/ 2602470 h 2602470"/>
                <a:gd name="connsiteX2" fmla="*/ 0 w 4834766"/>
                <a:gd name="connsiteY2" fmla="*/ 1635994 h 2602470"/>
              </a:gdLst>
              <a:ahLst/>
              <a:cxnLst>
                <a:cxn ang="0">
                  <a:pos x="connsiteX0" y="connsiteY0"/>
                </a:cxn>
                <a:cxn ang="0">
                  <a:pos x="connsiteX1" y="connsiteY1"/>
                </a:cxn>
                <a:cxn ang="0">
                  <a:pos x="connsiteX2" y="connsiteY2"/>
                </a:cxn>
              </a:cxnLst>
              <a:rect l="l" t="t" r="r" b="b"/>
              <a:pathLst>
                <a:path w="4834766" h="2602470">
                  <a:moveTo>
                    <a:pt x="4834766" y="0"/>
                  </a:moveTo>
                  <a:lnTo>
                    <a:pt x="4374941" y="2602470"/>
                  </a:lnTo>
                  <a:lnTo>
                    <a:pt x="0" y="1635994"/>
                  </a:lnTo>
                  <a:close/>
                </a:path>
              </a:pathLst>
            </a:custGeom>
            <a:solidFill>
              <a:schemeClr val="bg1">
                <a:lumMod val="85000"/>
                <a:alpha val="1696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任意多边形 45"/>
            <p:cNvSpPr/>
            <p:nvPr>
              <p:custDataLst>
                <p:tags r:id="rId11"/>
              </p:custDataLst>
            </p:nvPr>
          </p:nvSpPr>
          <p:spPr>
            <a:xfrm>
              <a:off x="0" y="2286000"/>
              <a:ext cx="4834766" cy="2286000"/>
            </a:xfrm>
            <a:custGeom>
              <a:avLst/>
              <a:gdLst>
                <a:gd name="connsiteX0" fmla="*/ 0 w 4834766"/>
                <a:gd name="connsiteY0" fmla="*/ 0 h 2286000"/>
                <a:gd name="connsiteX1" fmla="*/ 4834766 w 4834766"/>
                <a:gd name="connsiteY1" fmla="*/ 650006 h 2286000"/>
                <a:gd name="connsiteX2" fmla="*/ 0 w 4834766"/>
                <a:gd name="connsiteY2" fmla="*/ 2286000 h 2286000"/>
              </a:gdLst>
              <a:ahLst/>
              <a:cxnLst>
                <a:cxn ang="0">
                  <a:pos x="connsiteX0" y="connsiteY0"/>
                </a:cxn>
                <a:cxn ang="0">
                  <a:pos x="connsiteX1" y="connsiteY1"/>
                </a:cxn>
                <a:cxn ang="0">
                  <a:pos x="connsiteX2" y="connsiteY2"/>
                </a:cxn>
              </a:cxnLst>
              <a:rect l="l" t="t" r="r" b="b"/>
              <a:pathLst>
                <a:path w="4834766" h="2286000">
                  <a:moveTo>
                    <a:pt x="0" y="0"/>
                  </a:moveTo>
                  <a:lnTo>
                    <a:pt x="4834766" y="650006"/>
                  </a:lnTo>
                  <a:lnTo>
                    <a:pt x="0" y="2286000"/>
                  </a:lnTo>
                  <a:close/>
                </a:path>
              </a:pathLst>
            </a:custGeom>
            <a:solidFill>
              <a:schemeClr val="bg1">
                <a:lumMod val="85000"/>
                <a:alpha val="843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任意多边形 48"/>
            <p:cNvSpPr/>
            <p:nvPr>
              <p:custDataLst>
                <p:tags r:id="rId12"/>
              </p:custDataLst>
            </p:nvPr>
          </p:nvSpPr>
          <p:spPr>
            <a:xfrm>
              <a:off x="0" y="4572000"/>
              <a:ext cx="4064000" cy="2286000"/>
            </a:xfrm>
            <a:custGeom>
              <a:avLst/>
              <a:gdLst>
                <a:gd name="connsiteX0" fmla="*/ 0 w 4064000"/>
                <a:gd name="connsiteY0" fmla="*/ 0 h 2286000"/>
                <a:gd name="connsiteX1" fmla="*/ 4064000 w 4064000"/>
                <a:gd name="connsiteY1" fmla="*/ 2286000 h 2286000"/>
                <a:gd name="connsiteX2" fmla="*/ 0 w 4064000"/>
                <a:gd name="connsiteY2" fmla="*/ 2286000 h 2286000"/>
              </a:gdLst>
              <a:ahLst/>
              <a:cxnLst>
                <a:cxn ang="0">
                  <a:pos x="connsiteX0" y="connsiteY0"/>
                </a:cxn>
                <a:cxn ang="0">
                  <a:pos x="connsiteX1" y="connsiteY1"/>
                </a:cxn>
                <a:cxn ang="0">
                  <a:pos x="connsiteX2" y="connsiteY2"/>
                </a:cxn>
              </a:cxnLst>
              <a:rect l="l" t="t" r="r" b="b"/>
              <a:pathLst>
                <a:path w="4064000" h="2286000">
                  <a:moveTo>
                    <a:pt x="0" y="0"/>
                  </a:moveTo>
                  <a:lnTo>
                    <a:pt x="4064000" y="2286000"/>
                  </a:lnTo>
                  <a:lnTo>
                    <a:pt x="0" y="2286000"/>
                  </a:lnTo>
                  <a:close/>
                </a:path>
              </a:pathLst>
            </a:custGeom>
            <a:solidFill>
              <a:schemeClr val="bg1">
                <a:lumMod val="85000"/>
                <a:alpha val="2648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任意多边形 51"/>
            <p:cNvSpPr/>
            <p:nvPr>
              <p:custDataLst>
                <p:tags r:id="rId13"/>
              </p:custDataLst>
            </p:nvPr>
          </p:nvSpPr>
          <p:spPr>
            <a:xfrm>
              <a:off x="1" y="4572000"/>
              <a:ext cx="4374941" cy="2286000"/>
            </a:xfrm>
            <a:custGeom>
              <a:avLst/>
              <a:gdLst>
                <a:gd name="connsiteX0" fmla="*/ 0 w 4374941"/>
                <a:gd name="connsiteY0" fmla="*/ 0 h 2286000"/>
                <a:gd name="connsiteX1" fmla="*/ 4374941 w 4374941"/>
                <a:gd name="connsiteY1" fmla="*/ 966476 h 2286000"/>
                <a:gd name="connsiteX2" fmla="*/ 4064000 w 4374941"/>
                <a:gd name="connsiteY2" fmla="*/ 2286000 h 2286000"/>
              </a:gdLst>
              <a:ahLst/>
              <a:cxnLst>
                <a:cxn ang="0">
                  <a:pos x="connsiteX0" y="connsiteY0"/>
                </a:cxn>
                <a:cxn ang="0">
                  <a:pos x="connsiteX1" y="connsiteY1"/>
                </a:cxn>
                <a:cxn ang="0">
                  <a:pos x="connsiteX2" y="connsiteY2"/>
                </a:cxn>
              </a:cxnLst>
              <a:rect l="l" t="t" r="r" b="b"/>
              <a:pathLst>
                <a:path w="4374941" h="2286000">
                  <a:moveTo>
                    <a:pt x="0" y="0"/>
                  </a:moveTo>
                  <a:lnTo>
                    <a:pt x="4374941" y="966476"/>
                  </a:lnTo>
                  <a:lnTo>
                    <a:pt x="4064000" y="2286000"/>
                  </a:lnTo>
                  <a:close/>
                </a:path>
              </a:pathLst>
            </a:custGeom>
            <a:solidFill>
              <a:schemeClr val="bg1">
                <a:lumMod val="85000"/>
                <a:alpha val="235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任意多边形 54"/>
            <p:cNvSpPr/>
            <p:nvPr>
              <p:custDataLst>
                <p:tags r:id="rId14"/>
              </p:custDataLst>
            </p:nvPr>
          </p:nvSpPr>
          <p:spPr>
            <a:xfrm>
              <a:off x="5144230" y="1"/>
              <a:ext cx="4433186" cy="2618373"/>
            </a:xfrm>
            <a:custGeom>
              <a:avLst/>
              <a:gdLst>
                <a:gd name="connsiteX0" fmla="*/ 2983770 w 4433186"/>
                <a:gd name="connsiteY0" fmla="*/ 0 h 2618373"/>
                <a:gd name="connsiteX1" fmla="*/ 4433186 w 4433186"/>
                <a:gd name="connsiteY1" fmla="*/ 2224970 h 2618373"/>
                <a:gd name="connsiteX2" fmla="*/ 0 w 4433186"/>
                <a:gd name="connsiteY2" fmla="*/ 2618373 h 2618373"/>
              </a:gdLst>
              <a:ahLst/>
              <a:cxnLst>
                <a:cxn ang="0">
                  <a:pos x="connsiteX0" y="connsiteY0"/>
                </a:cxn>
                <a:cxn ang="0">
                  <a:pos x="connsiteX1" y="connsiteY1"/>
                </a:cxn>
                <a:cxn ang="0">
                  <a:pos x="connsiteX2" y="connsiteY2"/>
                </a:cxn>
              </a:cxnLst>
              <a:rect l="l" t="t" r="r" b="b"/>
              <a:pathLst>
                <a:path w="4433186" h="2618373">
                  <a:moveTo>
                    <a:pt x="2983770" y="0"/>
                  </a:moveTo>
                  <a:lnTo>
                    <a:pt x="4433186" y="2224970"/>
                  </a:lnTo>
                  <a:lnTo>
                    <a:pt x="0" y="2618373"/>
                  </a:lnTo>
                  <a:close/>
                </a:path>
              </a:pathLst>
            </a:custGeom>
            <a:solidFill>
              <a:schemeClr val="bg1">
                <a:lumMod val="85000"/>
                <a:alpha val="2589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任意多边形 57"/>
            <p:cNvSpPr/>
            <p:nvPr>
              <p:custDataLst>
                <p:tags r:id="rId15"/>
              </p:custDataLst>
            </p:nvPr>
          </p:nvSpPr>
          <p:spPr>
            <a:xfrm>
              <a:off x="4064000" y="1"/>
              <a:ext cx="4064000" cy="2618373"/>
            </a:xfrm>
            <a:custGeom>
              <a:avLst/>
              <a:gdLst>
                <a:gd name="connsiteX0" fmla="*/ 0 w 4064000"/>
                <a:gd name="connsiteY0" fmla="*/ 0 h 2618373"/>
                <a:gd name="connsiteX1" fmla="*/ 4064000 w 4064000"/>
                <a:gd name="connsiteY1" fmla="*/ 0 h 2618373"/>
                <a:gd name="connsiteX2" fmla="*/ 1080230 w 4064000"/>
                <a:gd name="connsiteY2" fmla="*/ 2618373 h 2618373"/>
              </a:gdLst>
              <a:ahLst/>
              <a:cxnLst>
                <a:cxn ang="0">
                  <a:pos x="connsiteX0" y="connsiteY0"/>
                </a:cxn>
                <a:cxn ang="0">
                  <a:pos x="connsiteX1" y="connsiteY1"/>
                </a:cxn>
                <a:cxn ang="0">
                  <a:pos x="connsiteX2" y="connsiteY2"/>
                </a:cxn>
              </a:cxnLst>
              <a:rect l="l" t="t" r="r" b="b"/>
              <a:pathLst>
                <a:path w="4064000" h="2618373">
                  <a:moveTo>
                    <a:pt x="0" y="0"/>
                  </a:moveTo>
                  <a:lnTo>
                    <a:pt x="4064000" y="0"/>
                  </a:lnTo>
                  <a:lnTo>
                    <a:pt x="1080230" y="2618373"/>
                  </a:lnTo>
                  <a:close/>
                </a:path>
              </a:pathLst>
            </a:custGeom>
            <a:solidFill>
              <a:schemeClr val="bg1">
                <a:lumMod val="85000"/>
                <a:alpha val="452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任意多边形 60"/>
            <p:cNvSpPr/>
            <p:nvPr>
              <p:custDataLst>
                <p:tags r:id="rId16"/>
              </p:custDataLst>
            </p:nvPr>
          </p:nvSpPr>
          <p:spPr>
            <a:xfrm>
              <a:off x="8128000" y="0"/>
              <a:ext cx="4064000" cy="2224970"/>
            </a:xfrm>
            <a:custGeom>
              <a:avLst/>
              <a:gdLst>
                <a:gd name="connsiteX0" fmla="*/ 0 w 4064000"/>
                <a:gd name="connsiteY0" fmla="*/ 0 h 2224970"/>
                <a:gd name="connsiteX1" fmla="*/ 4064000 w 4064000"/>
                <a:gd name="connsiteY1" fmla="*/ 0 h 2224970"/>
                <a:gd name="connsiteX2" fmla="*/ 1449416 w 4064000"/>
                <a:gd name="connsiteY2" fmla="*/ 2224970 h 2224970"/>
              </a:gdLst>
              <a:ahLst/>
              <a:cxnLst>
                <a:cxn ang="0">
                  <a:pos x="connsiteX0" y="connsiteY0"/>
                </a:cxn>
                <a:cxn ang="0">
                  <a:pos x="connsiteX1" y="connsiteY1"/>
                </a:cxn>
                <a:cxn ang="0">
                  <a:pos x="connsiteX2" y="connsiteY2"/>
                </a:cxn>
              </a:cxnLst>
              <a:rect l="l" t="t" r="r" b="b"/>
              <a:pathLst>
                <a:path w="4064000" h="2224970">
                  <a:moveTo>
                    <a:pt x="0" y="0"/>
                  </a:moveTo>
                  <a:lnTo>
                    <a:pt x="4064000" y="0"/>
                  </a:lnTo>
                  <a:lnTo>
                    <a:pt x="1449416" y="2224970"/>
                  </a:lnTo>
                  <a:close/>
                </a:path>
              </a:pathLst>
            </a:custGeom>
            <a:solidFill>
              <a:schemeClr val="bg1">
                <a:lumMod val="85000"/>
                <a:alpha val="94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PA-任意多边形 63"/>
            <p:cNvSpPr/>
            <p:nvPr>
              <p:custDataLst>
                <p:tags r:id="rId17"/>
              </p:custDataLst>
            </p:nvPr>
          </p:nvSpPr>
          <p:spPr>
            <a:xfrm>
              <a:off x="9405890" y="4572001"/>
              <a:ext cx="2786111" cy="2009537"/>
            </a:xfrm>
            <a:custGeom>
              <a:avLst/>
              <a:gdLst>
                <a:gd name="connsiteX0" fmla="*/ 2786111 w 2786111"/>
                <a:gd name="connsiteY0" fmla="*/ 0 h 2009537"/>
                <a:gd name="connsiteX1" fmla="*/ 1051589 w 2786111"/>
                <a:gd name="connsiteY1" fmla="*/ 2009537 h 2009537"/>
                <a:gd name="connsiteX2" fmla="*/ 0 w 2786111"/>
                <a:gd name="connsiteY2" fmla="*/ 433897 h 2009537"/>
              </a:gdLst>
              <a:ahLst/>
              <a:cxnLst>
                <a:cxn ang="0">
                  <a:pos x="connsiteX0" y="connsiteY0"/>
                </a:cxn>
                <a:cxn ang="0">
                  <a:pos x="connsiteX1" y="connsiteY1"/>
                </a:cxn>
                <a:cxn ang="0">
                  <a:pos x="connsiteX2" y="connsiteY2"/>
                </a:cxn>
              </a:cxnLst>
              <a:rect l="l" t="t" r="r" b="b"/>
              <a:pathLst>
                <a:path w="2786111" h="2009537">
                  <a:moveTo>
                    <a:pt x="2786111" y="0"/>
                  </a:moveTo>
                  <a:lnTo>
                    <a:pt x="1051589" y="2009537"/>
                  </a:lnTo>
                  <a:lnTo>
                    <a:pt x="0" y="433897"/>
                  </a:lnTo>
                  <a:close/>
                </a:path>
              </a:pathLst>
            </a:custGeom>
            <a:solidFill>
              <a:schemeClr val="bg1">
                <a:lumMod val="85000"/>
                <a:alpha val="294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任意多边形 66"/>
            <p:cNvSpPr/>
            <p:nvPr>
              <p:custDataLst>
                <p:tags r:id="rId18"/>
              </p:custDataLst>
            </p:nvPr>
          </p:nvSpPr>
          <p:spPr>
            <a:xfrm>
              <a:off x="10457478" y="4572000"/>
              <a:ext cx="1734522" cy="2286000"/>
            </a:xfrm>
            <a:custGeom>
              <a:avLst/>
              <a:gdLst>
                <a:gd name="connsiteX0" fmla="*/ 1734522 w 1734522"/>
                <a:gd name="connsiteY0" fmla="*/ 0 h 2286000"/>
                <a:gd name="connsiteX1" fmla="*/ 1734522 w 1734522"/>
                <a:gd name="connsiteY1" fmla="*/ 2286000 h 2286000"/>
                <a:gd name="connsiteX2" fmla="*/ 0 w 1734522"/>
                <a:gd name="connsiteY2" fmla="*/ 2009537 h 2286000"/>
              </a:gdLst>
              <a:ahLst/>
              <a:cxnLst>
                <a:cxn ang="0">
                  <a:pos x="connsiteX0" y="connsiteY0"/>
                </a:cxn>
                <a:cxn ang="0">
                  <a:pos x="connsiteX1" y="connsiteY1"/>
                </a:cxn>
                <a:cxn ang="0">
                  <a:pos x="connsiteX2" y="connsiteY2"/>
                </a:cxn>
              </a:cxnLst>
              <a:rect l="l" t="t" r="r" b="b"/>
              <a:pathLst>
                <a:path w="1734522" h="2286000">
                  <a:moveTo>
                    <a:pt x="1734522" y="0"/>
                  </a:moveTo>
                  <a:lnTo>
                    <a:pt x="1734522" y="2286000"/>
                  </a:lnTo>
                  <a:lnTo>
                    <a:pt x="0" y="2009537"/>
                  </a:lnTo>
                  <a:close/>
                </a:path>
              </a:pathLst>
            </a:custGeom>
            <a:solidFill>
              <a:schemeClr val="bg1">
                <a:lumMod val="85000"/>
                <a:alpha val="2259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任意多边形 69"/>
            <p:cNvSpPr/>
            <p:nvPr>
              <p:custDataLst>
                <p:tags r:id="rId19"/>
              </p:custDataLst>
            </p:nvPr>
          </p:nvSpPr>
          <p:spPr>
            <a:xfrm>
              <a:off x="9405890" y="2224971"/>
              <a:ext cx="2786111" cy="2780927"/>
            </a:xfrm>
            <a:custGeom>
              <a:avLst/>
              <a:gdLst>
                <a:gd name="connsiteX0" fmla="*/ 171527 w 2786111"/>
                <a:gd name="connsiteY0" fmla="*/ 0 h 2780927"/>
                <a:gd name="connsiteX1" fmla="*/ 2786111 w 2786111"/>
                <a:gd name="connsiteY1" fmla="*/ 2347030 h 2780927"/>
                <a:gd name="connsiteX2" fmla="*/ 0 w 2786111"/>
                <a:gd name="connsiteY2" fmla="*/ 2780927 h 2780927"/>
              </a:gdLst>
              <a:ahLst/>
              <a:cxnLst>
                <a:cxn ang="0">
                  <a:pos x="connsiteX0" y="connsiteY0"/>
                </a:cxn>
                <a:cxn ang="0">
                  <a:pos x="connsiteX1" y="connsiteY1"/>
                </a:cxn>
                <a:cxn ang="0">
                  <a:pos x="connsiteX2" y="connsiteY2"/>
                </a:cxn>
              </a:cxnLst>
              <a:rect l="l" t="t" r="r" b="b"/>
              <a:pathLst>
                <a:path w="2786111" h="2780927">
                  <a:moveTo>
                    <a:pt x="171527" y="0"/>
                  </a:moveTo>
                  <a:lnTo>
                    <a:pt x="2786111" y="2347030"/>
                  </a:lnTo>
                  <a:lnTo>
                    <a:pt x="0" y="2780927"/>
                  </a:lnTo>
                  <a:close/>
                </a:path>
              </a:pathLst>
            </a:custGeom>
            <a:solidFill>
              <a:schemeClr val="bg1">
                <a:lumMod val="85000"/>
                <a:alpha val="95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任意多边形 72"/>
            <p:cNvSpPr/>
            <p:nvPr>
              <p:custDataLst>
                <p:tags r:id="rId20"/>
              </p:custDataLst>
            </p:nvPr>
          </p:nvSpPr>
          <p:spPr>
            <a:xfrm>
              <a:off x="9577416" y="2224970"/>
              <a:ext cx="2614584" cy="2347030"/>
            </a:xfrm>
            <a:custGeom>
              <a:avLst/>
              <a:gdLst>
                <a:gd name="connsiteX0" fmla="*/ 0 w 2614584"/>
                <a:gd name="connsiteY0" fmla="*/ 0 h 2347030"/>
                <a:gd name="connsiteX1" fmla="*/ 2614584 w 2614584"/>
                <a:gd name="connsiteY1" fmla="*/ 61030 h 2347030"/>
                <a:gd name="connsiteX2" fmla="*/ 2614584 w 2614584"/>
                <a:gd name="connsiteY2" fmla="*/ 2347030 h 2347030"/>
              </a:gdLst>
              <a:ahLst/>
              <a:cxnLst>
                <a:cxn ang="0">
                  <a:pos x="connsiteX0" y="connsiteY0"/>
                </a:cxn>
                <a:cxn ang="0">
                  <a:pos x="connsiteX1" y="connsiteY1"/>
                </a:cxn>
                <a:cxn ang="0">
                  <a:pos x="connsiteX2" y="connsiteY2"/>
                </a:cxn>
              </a:cxnLst>
              <a:rect l="l" t="t" r="r" b="b"/>
              <a:pathLst>
                <a:path w="2614584" h="2347030">
                  <a:moveTo>
                    <a:pt x="0" y="0"/>
                  </a:moveTo>
                  <a:lnTo>
                    <a:pt x="2614584" y="61030"/>
                  </a:lnTo>
                  <a:lnTo>
                    <a:pt x="2614584" y="2347030"/>
                  </a:lnTo>
                  <a:close/>
                </a:path>
              </a:pathLst>
            </a:custGeom>
            <a:solidFill>
              <a:schemeClr val="bg1">
                <a:lumMod val="85000"/>
                <a:alpha val="200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任意多边形 75"/>
            <p:cNvSpPr/>
            <p:nvPr>
              <p:custDataLst>
                <p:tags r:id="rId21"/>
              </p:custDataLst>
            </p:nvPr>
          </p:nvSpPr>
          <p:spPr>
            <a:xfrm>
              <a:off x="4374942" y="2936006"/>
              <a:ext cx="3753059" cy="3921994"/>
            </a:xfrm>
            <a:custGeom>
              <a:avLst/>
              <a:gdLst>
                <a:gd name="connsiteX0" fmla="*/ 459825 w 3753059"/>
                <a:gd name="connsiteY0" fmla="*/ 0 h 3921994"/>
                <a:gd name="connsiteX1" fmla="*/ 3753059 w 3753059"/>
                <a:gd name="connsiteY1" fmla="*/ 3921994 h 3921994"/>
                <a:gd name="connsiteX2" fmla="*/ 0 w 3753059"/>
                <a:gd name="connsiteY2" fmla="*/ 2602470 h 3921994"/>
              </a:gdLst>
              <a:ahLst/>
              <a:cxnLst>
                <a:cxn ang="0">
                  <a:pos x="connsiteX0" y="connsiteY0"/>
                </a:cxn>
                <a:cxn ang="0">
                  <a:pos x="connsiteX1" y="connsiteY1"/>
                </a:cxn>
                <a:cxn ang="0">
                  <a:pos x="connsiteX2" y="connsiteY2"/>
                </a:cxn>
              </a:cxnLst>
              <a:rect l="l" t="t" r="r" b="b"/>
              <a:pathLst>
                <a:path w="3753059" h="3921994">
                  <a:moveTo>
                    <a:pt x="459825" y="0"/>
                  </a:moveTo>
                  <a:lnTo>
                    <a:pt x="3753059" y="3921994"/>
                  </a:lnTo>
                  <a:lnTo>
                    <a:pt x="0" y="2602470"/>
                  </a:lnTo>
                  <a:close/>
                </a:path>
              </a:pathLst>
            </a:custGeom>
            <a:solidFill>
              <a:schemeClr val="bg1">
                <a:lumMod val="85000"/>
                <a:alpha val="45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任意多边形 78"/>
            <p:cNvSpPr/>
            <p:nvPr>
              <p:custDataLst>
                <p:tags r:id="rId22"/>
              </p:custDataLst>
            </p:nvPr>
          </p:nvSpPr>
          <p:spPr>
            <a:xfrm>
              <a:off x="4834767" y="2936006"/>
              <a:ext cx="4571123" cy="3921994"/>
            </a:xfrm>
            <a:custGeom>
              <a:avLst/>
              <a:gdLst>
                <a:gd name="connsiteX0" fmla="*/ 0 w 4571123"/>
                <a:gd name="connsiteY0" fmla="*/ 0 h 3921994"/>
                <a:gd name="connsiteX1" fmla="*/ 4571123 w 4571123"/>
                <a:gd name="connsiteY1" fmla="*/ 2069891 h 3921994"/>
                <a:gd name="connsiteX2" fmla="*/ 3293234 w 4571123"/>
                <a:gd name="connsiteY2" fmla="*/ 3921994 h 3921994"/>
              </a:gdLst>
              <a:ahLst/>
              <a:cxnLst>
                <a:cxn ang="0">
                  <a:pos x="connsiteX0" y="connsiteY0"/>
                </a:cxn>
                <a:cxn ang="0">
                  <a:pos x="connsiteX1" y="connsiteY1"/>
                </a:cxn>
                <a:cxn ang="0">
                  <a:pos x="connsiteX2" y="connsiteY2"/>
                </a:cxn>
              </a:cxnLst>
              <a:rect l="l" t="t" r="r" b="b"/>
              <a:pathLst>
                <a:path w="4571123" h="3921994">
                  <a:moveTo>
                    <a:pt x="0" y="0"/>
                  </a:moveTo>
                  <a:lnTo>
                    <a:pt x="4571123" y="2069891"/>
                  </a:lnTo>
                  <a:lnTo>
                    <a:pt x="3293234" y="3921994"/>
                  </a:lnTo>
                  <a:close/>
                </a:path>
              </a:pathLst>
            </a:custGeom>
            <a:solidFill>
              <a:schemeClr val="bg1">
                <a:lumMod val="85000"/>
                <a:alpha val="212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任意多边形 81"/>
            <p:cNvSpPr/>
            <p:nvPr>
              <p:custDataLst>
                <p:tags r:id="rId23"/>
              </p:custDataLst>
            </p:nvPr>
          </p:nvSpPr>
          <p:spPr>
            <a:xfrm>
              <a:off x="8128000" y="6523724"/>
              <a:ext cx="2329478" cy="334276"/>
            </a:xfrm>
            <a:custGeom>
              <a:avLst/>
              <a:gdLst>
                <a:gd name="connsiteX0" fmla="*/ 2081220 w 2329478"/>
                <a:gd name="connsiteY0" fmla="*/ 0 h 334276"/>
                <a:gd name="connsiteX1" fmla="*/ 2329478 w 2329478"/>
                <a:gd name="connsiteY1" fmla="*/ 57813 h 334276"/>
                <a:gd name="connsiteX2" fmla="*/ 0 w 2329478"/>
                <a:gd name="connsiteY2" fmla="*/ 334276 h 334276"/>
              </a:gdLst>
              <a:ahLst/>
              <a:cxnLst>
                <a:cxn ang="0">
                  <a:pos x="connsiteX0" y="connsiteY0"/>
                </a:cxn>
                <a:cxn ang="0">
                  <a:pos x="connsiteX1" y="connsiteY1"/>
                </a:cxn>
                <a:cxn ang="0">
                  <a:pos x="connsiteX2" y="connsiteY2"/>
                </a:cxn>
              </a:cxnLst>
              <a:rect l="l" t="t" r="r" b="b"/>
              <a:pathLst>
                <a:path w="2329478" h="334276">
                  <a:moveTo>
                    <a:pt x="2081220" y="0"/>
                  </a:moveTo>
                  <a:lnTo>
                    <a:pt x="2329478" y="57813"/>
                  </a:lnTo>
                  <a:lnTo>
                    <a:pt x="0" y="334276"/>
                  </a:lnTo>
                  <a:close/>
                </a:path>
              </a:pathLst>
            </a:custGeom>
            <a:solidFill>
              <a:schemeClr val="bg1">
                <a:lumMod val="85000"/>
                <a:alpha val="1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PA-任意多边形 84"/>
            <p:cNvSpPr/>
            <p:nvPr>
              <p:custDataLst>
                <p:tags r:id="rId24"/>
              </p:custDataLst>
            </p:nvPr>
          </p:nvSpPr>
          <p:spPr>
            <a:xfrm>
              <a:off x="8128000" y="6581538"/>
              <a:ext cx="4064000" cy="276463"/>
            </a:xfrm>
            <a:custGeom>
              <a:avLst/>
              <a:gdLst>
                <a:gd name="connsiteX0" fmla="*/ 2329478 w 4064000"/>
                <a:gd name="connsiteY0" fmla="*/ 0 h 276463"/>
                <a:gd name="connsiteX1" fmla="*/ 4064000 w 4064000"/>
                <a:gd name="connsiteY1" fmla="*/ 276463 h 276463"/>
                <a:gd name="connsiteX2" fmla="*/ 0 w 4064000"/>
                <a:gd name="connsiteY2" fmla="*/ 276463 h 276463"/>
              </a:gdLst>
              <a:ahLst/>
              <a:cxnLst>
                <a:cxn ang="0">
                  <a:pos x="connsiteX0" y="connsiteY0"/>
                </a:cxn>
                <a:cxn ang="0">
                  <a:pos x="connsiteX1" y="connsiteY1"/>
                </a:cxn>
                <a:cxn ang="0">
                  <a:pos x="connsiteX2" y="connsiteY2"/>
                </a:cxn>
              </a:cxnLst>
              <a:rect l="l" t="t" r="r" b="b"/>
              <a:pathLst>
                <a:path w="4064000" h="276463">
                  <a:moveTo>
                    <a:pt x="2329478" y="0"/>
                  </a:moveTo>
                  <a:lnTo>
                    <a:pt x="4064000" y="276463"/>
                  </a:lnTo>
                  <a:lnTo>
                    <a:pt x="0" y="276463"/>
                  </a:lnTo>
                  <a:close/>
                </a:path>
              </a:pathLst>
            </a:custGeom>
            <a:solidFill>
              <a:schemeClr val="bg1">
                <a:lumMod val="85000"/>
                <a:alpha val="958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任意多边形 87"/>
            <p:cNvSpPr/>
            <p:nvPr>
              <p:custDataLst>
                <p:tags r:id="rId25"/>
              </p:custDataLst>
            </p:nvPr>
          </p:nvSpPr>
          <p:spPr>
            <a:xfrm>
              <a:off x="4064000" y="5538476"/>
              <a:ext cx="4064000" cy="1319524"/>
            </a:xfrm>
            <a:custGeom>
              <a:avLst/>
              <a:gdLst>
                <a:gd name="connsiteX0" fmla="*/ 310941 w 4064000"/>
                <a:gd name="connsiteY0" fmla="*/ 0 h 1319524"/>
                <a:gd name="connsiteX1" fmla="*/ 4064000 w 4064000"/>
                <a:gd name="connsiteY1" fmla="*/ 1319524 h 1319524"/>
                <a:gd name="connsiteX2" fmla="*/ 0 w 4064000"/>
                <a:gd name="connsiteY2" fmla="*/ 1319524 h 1319524"/>
              </a:gdLst>
              <a:ahLst/>
              <a:cxnLst>
                <a:cxn ang="0">
                  <a:pos x="connsiteX0" y="connsiteY0"/>
                </a:cxn>
                <a:cxn ang="0">
                  <a:pos x="connsiteX1" y="connsiteY1"/>
                </a:cxn>
                <a:cxn ang="0">
                  <a:pos x="connsiteX2" y="connsiteY2"/>
                </a:cxn>
              </a:cxnLst>
              <a:rect l="l" t="t" r="r" b="b"/>
              <a:pathLst>
                <a:path w="4064000" h="1319524">
                  <a:moveTo>
                    <a:pt x="310941" y="0"/>
                  </a:moveTo>
                  <a:lnTo>
                    <a:pt x="4064000" y="1319524"/>
                  </a:lnTo>
                  <a:lnTo>
                    <a:pt x="0" y="1319524"/>
                  </a:lnTo>
                  <a:close/>
                </a:path>
              </a:pathLst>
            </a:custGeom>
            <a:solidFill>
              <a:schemeClr val="bg1">
                <a:lumMod val="85000"/>
                <a:alpha val="3022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任意多边形 90"/>
            <p:cNvSpPr/>
            <p:nvPr>
              <p:custDataLst>
                <p:tags r:id="rId26"/>
              </p:custDataLst>
            </p:nvPr>
          </p:nvSpPr>
          <p:spPr>
            <a:xfrm>
              <a:off x="8128000" y="5005898"/>
              <a:ext cx="2081220" cy="1852103"/>
            </a:xfrm>
            <a:custGeom>
              <a:avLst/>
              <a:gdLst>
                <a:gd name="connsiteX0" fmla="*/ 1277889 w 2081220"/>
                <a:gd name="connsiteY0" fmla="*/ 0 h 1852103"/>
                <a:gd name="connsiteX1" fmla="*/ 2081220 w 2081220"/>
                <a:gd name="connsiteY1" fmla="*/ 1517827 h 1852103"/>
                <a:gd name="connsiteX2" fmla="*/ 0 w 2081220"/>
                <a:gd name="connsiteY2" fmla="*/ 1852103 h 1852103"/>
              </a:gdLst>
              <a:ahLst/>
              <a:cxnLst>
                <a:cxn ang="0">
                  <a:pos x="connsiteX0" y="connsiteY0"/>
                </a:cxn>
                <a:cxn ang="0">
                  <a:pos x="connsiteX1" y="connsiteY1"/>
                </a:cxn>
                <a:cxn ang="0">
                  <a:pos x="connsiteX2" y="connsiteY2"/>
                </a:cxn>
              </a:cxnLst>
              <a:rect l="l" t="t" r="r" b="b"/>
              <a:pathLst>
                <a:path w="2081219" h="1852103">
                  <a:moveTo>
                    <a:pt x="1277889" y="0"/>
                  </a:moveTo>
                  <a:lnTo>
                    <a:pt x="2081220" y="1517827"/>
                  </a:lnTo>
                  <a:lnTo>
                    <a:pt x="0" y="1852103"/>
                  </a:lnTo>
                  <a:close/>
                </a:path>
              </a:pathLst>
            </a:custGeom>
            <a:solidFill>
              <a:schemeClr val="bg1">
                <a:lumMod val="85000"/>
                <a:alpha val="182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2" name="直接连接符 31"/>
          <p:cNvCxnSpPr/>
          <p:nvPr userDrawn="1">
            <p:custDataLst>
              <p:tags r:id="rId27"/>
            </p:custDataLst>
          </p:nvPr>
        </p:nvCxnSpPr>
        <p:spPr>
          <a:xfrm>
            <a:off x="476428" y="774394"/>
            <a:ext cx="1130444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0"/>
            <a:ext cx="12192001" cy="6858001"/>
            <a:chOff x="0" y="0"/>
            <a:chExt cx="12192001" cy="6858001"/>
          </a:xfrm>
        </p:grpSpPr>
        <p:sp>
          <p:nvSpPr>
            <p:cNvPr id="8" name="PA-任意多边形 21"/>
            <p:cNvSpPr/>
            <p:nvPr>
              <p:custDataLst>
                <p:tags r:id="rId3"/>
              </p:custDataLst>
            </p:nvPr>
          </p:nvSpPr>
          <p:spPr>
            <a:xfrm>
              <a:off x="4834767" y="2618373"/>
              <a:ext cx="4571123" cy="2387524"/>
            </a:xfrm>
            <a:custGeom>
              <a:avLst/>
              <a:gdLst>
                <a:gd name="connsiteX0" fmla="*/ 309464 w 4571123"/>
                <a:gd name="connsiteY0" fmla="*/ 0 h 2387524"/>
                <a:gd name="connsiteX1" fmla="*/ 4571123 w 4571123"/>
                <a:gd name="connsiteY1" fmla="*/ 2387524 h 2387524"/>
                <a:gd name="connsiteX2" fmla="*/ 0 w 4571123"/>
                <a:gd name="connsiteY2" fmla="*/ 317633 h 2387524"/>
              </a:gdLst>
              <a:ahLst/>
              <a:cxnLst>
                <a:cxn ang="0">
                  <a:pos x="connsiteX0" y="connsiteY0"/>
                </a:cxn>
                <a:cxn ang="0">
                  <a:pos x="connsiteX1" y="connsiteY1"/>
                </a:cxn>
                <a:cxn ang="0">
                  <a:pos x="connsiteX2" y="connsiteY2"/>
                </a:cxn>
              </a:cxnLst>
              <a:rect l="l" t="t" r="r" b="b"/>
              <a:pathLst>
                <a:path w="4571123" h="2387524">
                  <a:moveTo>
                    <a:pt x="309464" y="0"/>
                  </a:moveTo>
                  <a:lnTo>
                    <a:pt x="4571123" y="2387524"/>
                  </a:lnTo>
                  <a:lnTo>
                    <a:pt x="0" y="317633"/>
                  </a:lnTo>
                  <a:close/>
                </a:path>
              </a:pathLst>
            </a:custGeom>
            <a:solidFill>
              <a:schemeClr val="bg1">
                <a:lumMod val="85000"/>
                <a:alpha val="1028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任意多边形 24"/>
            <p:cNvSpPr/>
            <p:nvPr>
              <p:custDataLst>
                <p:tags r:id="rId4"/>
              </p:custDataLst>
            </p:nvPr>
          </p:nvSpPr>
          <p:spPr>
            <a:xfrm>
              <a:off x="5144230" y="2224971"/>
              <a:ext cx="4433186" cy="2780927"/>
            </a:xfrm>
            <a:custGeom>
              <a:avLst/>
              <a:gdLst>
                <a:gd name="connsiteX0" fmla="*/ 4433186 w 4433186"/>
                <a:gd name="connsiteY0" fmla="*/ 0 h 2780927"/>
                <a:gd name="connsiteX1" fmla="*/ 4261659 w 4433186"/>
                <a:gd name="connsiteY1" fmla="*/ 2780927 h 2780927"/>
                <a:gd name="connsiteX2" fmla="*/ 0 w 4433186"/>
                <a:gd name="connsiteY2" fmla="*/ 393403 h 2780927"/>
              </a:gdLst>
              <a:ahLst/>
              <a:cxnLst>
                <a:cxn ang="0">
                  <a:pos x="connsiteX0" y="connsiteY0"/>
                </a:cxn>
                <a:cxn ang="0">
                  <a:pos x="connsiteX1" y="connsiteY1"/>
                </a:cxn>
                <a:cxn ang="0">
                  <a:pos x="connsiteX2" y="connsiteY2"/>
                </a:cxn>
              </a:cxnLst>
              <a:rect l="l" t="t" r="r" b="b"/>
              <a:pathLst>
                <a:path w="4433186" h="2780927">
                  <a:moveTo>
                    <a:pt x="4433186" y="0"/>
                  </a:moveTo>
                  <a:lnTo>
                    <a:pt x="4261659" y="2780927"/>
                  </a:lnTo>
                  <a:lnTo>
                    <a:pt x="0" y="393403"/>
                  </a:lnTo>
                  <a:close/>
                </a:path>
              </a:pathLst>
            </a:custGeom>
            <a:solidFill>
              <a:schemeClr val="bg1">
                <a:lumMod val="85000"/>
                <a:alpha val="85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任意多边形 27"/>
            <p:cNvSpPr/>
            <p:nvPr>
              <p:custDataLst>
                <p:tags r:id="rId5"/>
              </p:custDataLst>
            </p:nvPr>
          </p:nvSpPr>
          <p:spPr>
            <a:xfrm>
              <a:off x="9405890" y="5005897"/>
              <a:ext cx="1051589" cy="1575640"/>
            </a:xfrm>
            <a:custGeom>
              <a:avLst/>
              <a:gdLst>
                <a:gd name="connsiteX0" fmla="*/ 0 w 1051589"/>
                <a:gd name="connsiteY0" fmla="*/ 0 h 1575640"/>
                <a:gd name="connsiteX1" fmla="*/ 1051589 w 1051589"/>
                <a:gd name="connsiteY1" fmla="*/ 1575640 h 1575640"/>
                <a:gd name="connsiteX2" fmla="*/ 803331 w 1051589"/>
                <a:gd name="connsiteY2" fmla="*/ 1517827 h 1575640"/>
              </a:gdLst>
              <a:ahLst/>
              <a:cxnLst>
                <a:cxn ang="0">
                  <a:pos x="connsiteX0" y="connsiteY0"/>
                </a:cxn>
                <a:cxn ang="0">
                  <a:pos x="connsiteX1" y="connsiteY1"/>
                </a:cxn>
                <a:cxn ang="0">
                  <a:pos x="connsiteX2" y="connsiteY2"/>
                </a:cxn>
              </a:cxnLst>
              <a:rect l="l" t="t" r="r" b="b"/>
              <a:pathLst>
                <a:path w="1051589" h="1575640">
                  <a:moveTo>
                    <a:pt x="0" y="0"/>
                  </a:moveTo>
                  <a:lnTo>
                    <a:pt x="1051589" y="1575640"/>
                  </a:lnTo>
                  <a:lnTo>
                    <a:pt x="803331" y="1517827"/>
                  </a:lnTo>
                  <a:close/>
                </a:path>
              </a:pathLst>
            </a:custGeom>
            <a:solidFill>
              <a:schemeClr val="bg1">
                <a:lumMod val="85000"/>
                <a:alpha val="69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任意多边形 30"/>
            <p:cNvSpPr/>
            <p:nvPr>
              <p:custDataLst>
                <p:tags r:id="rId6"/>
              </p:custDataLst>
            </p:nvPr>
          </p:nvSpPr>
          <p:spPr>
            <a:xfrm>
              <a:off x="4064000" y="0"/>
              <a:ext cx="1080230" cy="2936006"/>
            </a:xfrm>
            <a:custGeom>
              <a:avLst/>
              <a:gdLst>
                <a:gd name="connsiteX0" fmla="*/ 0 w 1080230"/>
                <a:gd name="connsiteY0" fmla="*/ 0 h 2936006"/>
                <a:gd name="connsiteX1" fmla="*/ 1080230 w 1080230"/>
                <a:gd name="connsiteY1" fmla="*/ 2618373 h 2936006"/>
                <a:gd name="connsiteX2" fmla="*/ 770766 w 1080230"/>
                <a:gd name="connsiteY2" fmla="*/ 2936006 h 2936006"/>
              </a:gdLst>
              <a:ahLst/>
              <a:cxnLst>
                <a:cxn ang="0">
                  <a:pos x="connsiteX0" y="connsiteY0"/>
                </a:cxn>
                <a:cxn ang="0">
                  <a:pos x="connsiteX1" y="connsiteY1"/>
                </a:cxn>
                <a:cxn ang="0">
                  <a:pos x="connsiteX2" y="connsiteY2"/>
                </a:cxn>
              </a:cxnLst>
              <a:rect l="l" t="t" r="r" b="b"/>
              <a:pathLst>
                <a:path w="1080230" h="2936006">
                  <a:moveTo>
                    <a:pt x="0" y="0"/>
                  </a:moveTo>
                  <a:lnTo>
                    <a:pt x="1080230" y="2618373"/>
                  </a:lnTo>
                  <a:lnTo>
                    <a:pt x="770766" y="2936006"/>
                  </a:lnTo>
                  <a:close/>
                </a:path>
              </a:pathLst>
            </a:custGeom>
            <a:solidFill>
              <a:schemeClr val="bg1">
                <a:lumMod val="85000"/>
                <a:alpha val="766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任意多边形 33"/>
            <p:cNvSpPr/>
            <p:nvPr>
              <p:custDataLst>
                <p:tags r:id="rId7"/>
              </p:custDataLst>
            </p:nvPr>
          </p:nvSpPr>
          <p:spPr>
            <a:xfrm>
              <a:off x="0" y="0"/>
              <a:ext cx="4064000" cy="2286000"/>
            </a:xfrm>
            <a:custGeom>
              <a:avLst/>
              <a:gdLst>
                <a:gd name="connsiteX0" fmla="*/ 0 w 4064000"/>
                <a:gd name="connsiteY0" fmla="*/ 0 h 2286000"/>
                <a:gd name="connsiteX1" fmla="*/ 4064000 w 4064000"/>
                <a:gd name="connsiteY1" fmla="*/ 0 h 2286000"/>
                <a:gd name="connsiteX2" fmla="*/ 0 w 4064000"/>
                <a:gd name="connsiteY2" fmla="*/ 2286000 h 2286000"/>
              </a:gdLst>
              <a:ahLst/>
              <a:cxnLst>
                <a:cxn ang="0">
                  <a:pos x="connsiteX0" y="connsiteY0"/>
                </a:cxn>
                <a:cxn ang="0">
                  <a:pos x="connsiteX1" y="connsiteY1"/>
                </a:cxn>
                <a:cxn ang="0">
                  <a:pos x="connsiteX2" y="connsiteY2"/>
                </a:cxn>
              </a:cxnLst>
              <a:rect l="l" t="t" r="r" b="b"/>
              <a:pathLst>
                <a:path w="4064000" h="2286000">
                  <a:moveTo>
                    <a:pt x="0" y="0"/>
                  </a:moveTo>
                  <a:lnTo>
                    <a:pt x="4064000" y="0"/>
                  </a:lnTo>
                  <a:lnTo>
                    <a:pt x="0" y="2286000"/>
                  </a:lnTo>
                  <a:close/>
                </a:path>
              </a:pathLst>
            </a:custGeom>
            <a:solidFill>
              <a:schemeClr val="bg1">
                <a:lumMod val="85000"/>
                <a:alpha val="112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任意多边形 36"/>
            <p:cNvSpPr/>
            <p:nvPr>
              <p:custDataLst>
                <p:tags r:id="rId8"/>
              </p:custDataLst>
            </p:nvPr>
          </p:nvSpPr>
          <p:spPr>
            <a:xfrm>
              <a:off x="0" y="0"/>
              <a:ext cx="4834766" cy="2936006"/>
            </a:xfrm>
            <a:custGeom>
              <a:avLst/>
              <a:gdLst>
                <a:gd name="connsiteX0" fmla="*/ 4064000 w 4834766"/>
                <a:gd name="connsiteY0" fmla="*/ 0 h 2936006"/>
                <a:gd name="connsiteX1" fmla="*/ 4834766 w 4834766"/>
                <a:gd name="connsiteY1" fmla="*/ 2936006 h 2936006"/>
                <a:gd name="connsiteX2" fmla="*/ 0 w 4834766"/>
                <a:gd name="connsiteY2" fmla="*/ 2286000 h 2936006"/>
              </a:gdLst>
              <a:ahLst/>
              <a:cxnLst>
                <a:cxn ang="0">
                  <a:pos x="connsiteX0" y="connsiteY0"/>
                </a:cxn>
                <a:cxn ang="0">
                  <a:pos x="connsiteX1" y="connsiteY1"/>
                </a:cxn>
                <a:cxn ang="0">
                  <a:pos x="connsiteX2" y="connsiteY2"/>
                </a:cxn>
              </a:cxnLst>
              <a:rect l="l" t="t" r="r" b="b"/>
              <a:pathLst>
                <a:path w="4834766" h="2936006">
                  <a:moveTo>
                    <a:pt x="4064000" y="0"/>
                  </a:moveTo>
                  <a:lnTo>
                    <a:pt x="4834766" y="2936006"/>
                  </a:lnTo>
                  <a:lnTo>
                    <a:pt x="0" y="2286000"/>
                  </a:lnTo>
                  <a:close/>
                </a:path>
              </a:pathLst>
            </a:custGeom>
            <a:solidFill>
              <a:schemeClr val="bg1">
                <a:lumMod val="85000"/>
                <a:alpha val="398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任意多边形 39"/>
            <p:cNvSpPr/>
            <p:nvPr>
              <p:custDataLst>
                <p:tags r:id="rId9"/>
              </p:custDataLst>
            </p:nvPr>
          </p:nvSpPr>
          <p:spPr>
            <a:xfrm>
              <a:off x="9577416" y="0"/>
              <a:ext cx="2614584" cy="2286000"/>
            </a:xfrm>
            <a:custGeom>
              <a:avLst/>
              <a:gdLst>
                <a:gd name="connsiteX0" fmla="*/ 2614584 w 2614584"/>
                <a:gd name="connsiteY0" fmla="*/ 0 h 2286000"/>
                <a:gd name="connsiteX1" fmla="*/ 2614584 w 2614584"/>
                <a:gd name="connsiteY1" fmla="*/ 2286000 h 2286000"/>
                <a:gd name="connsiteX2" fmla="*/ 0 w 2614584"/>
                <a:gd name="connsiteY2" fmla="*/ 2224970 h 2286000"/>
              </a:gdLst>
              <a:ahLst/>
              <a:cxnLst>
                <a:cxn ang="0">
                  <a:pos x="connsiteX0" y="connsiteY0"/>
                </a:cxn>
                <a:cxn ang="0">
                  <a:pos x="connsiteX1" y="connsiteY1"/>
                </a:cxn>
                <a:cxn ang="0">
                  <a:pos x="connsiteX2" y="connsiteY2"/>
                </a:cxn>
              </a:cxnLst>
              <a:rect l="l" t="t" r="r" b="b"/>
              <a:pathLst>
                <a:path w="2614584" h="2286000">
                  <a:moveTo>
                    <a:pt x="2614584" y="0"/>
                  </a:moveTo>
                  <a:lnTo>
                    <a:pt x="2614584" y="2286000"/>
                  </a:lnTo>
                  <a:lnTo>
                    <a:pt x="0" y="2224970"/>
                  </a:lnTo>
                  <a:close/>
                </a:path>
              </a:pathLst>
            </a:custGeom>
            <a:solidFill>
              <a:schemeClr val="bg1">
                <a:lumMod val="85000"/>
                <a:alpha val="197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任意多边形 42"/>
            <p:cNvSpPr/>
            <p:nvPr>
              <p:custDataLst>
                <p:tags r:id="rId10"/>
              </p:custDataLst>
            </p:nvPr>
          </p:nvSpPr>
          <p:spPr>
            <a:xfrm>
              <a:off x="0" y="2936006"/>
              <a:ext cx="4834766" cy="2602470"/>
            </a:xfrm>
            <a:custGeom>
              <a:avLst/>
              <a:gdLst>
                <a:gd name="connsiteX0" fmla="*/ 4834766 w 4834766"/>
                <a:gd name="connsiteY0" fmla="*/ 0 h 2602470"/>
                <a:gd name="connsiteX1" fmla="*/ 4374941 w 4834766"/>
                <a:gd name="connsiteY1" fmla="*/ 2602470 h 2602470"/>
                <a:gd name="connsiteX2" fmla="*/ 0 w 4834766"/>
                <a:gd name="connsiteY2" fmla="*/ 1635994 h 2602470"/>
              </a:gdLst>
              <a:ahLst/>
              <a:cxnLst>
                <a:cxn ang="0">
                  <a:pos x="connsiteX0" y="connsiteY0"/>
                </a:cxn>
                <a:cxn ang="0">
                  <a:pos x="connsiteX1" y="connsiteY1"/>
                </a:cxn>
                <a:cxn ang="0">
                  <a:pos x="connsiteX2" y="connsiteY2"/>
                </a:cxn>
              </a:cxnLst>
              <a:rect l="l" t="t" r="r" b="b"/>
              <a:pathLst>
                <a:path w="4834766" h="2602470">
                  <a:moveTo>
                    <a:pt x="4834766" y="0"/>
                  </a:moveTo>
                  <a:lnTo>
                    <a:pt x="4374941" y="2602470"/>
                  </a:lnTo>
                  <a:lnTo>
                    <a:pt x="0" y="1635994"/>
                  </a:lnTo>
                  <a:close/>
                </a:path>
              </a:pathLst>
            </a:custGeom>
            <a:solidFill>
              <a:schemeClr val="bg1">
                <a:lumMod val="85000"/>
                <a:alpha val="1696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任意多边形 45"/>
            <p:cNvSpPr/>
            <p:nvPr>
              <p:custDataLst>
                <p:tags r:id="rId11"/>
              </p:custDataLst>
            </p:nvPr>
          </p:nvSpPr>
          <p:spPr>
            <a:xfrm>
              <a:off x="0" y="2286000"/>
              <a:ext cx="4834766" cy="2286000"/>
            </a:xfrm>
            <a:custGeom>
              <a:avLst/>
              <a:gdLst>
                <a:gd name="connsiteX0" fmla="*/ 0 w 4834766"/>
                <a:gd name="connsiteY0" fmla="*/ 0 h 2286000"/>
                <a:gd name="connsiteX1" fmla="*/ 4834766 w 4834766"/>
                <a:gd name="connsiteY1" fmla="*/ 650006 h 2286000"/>
                <a:gd name="connsiteX2" fmla="*/ 0 w 4834766"/>
                <a:gd name="connsiteY2" fmla="*/ 2286000 h 2286000"/>
              </a:gdLst>
              <a:ahLst/>
              <a:cxnLst>
                <a:cxn ang="0">
                  <a:pos x="connsiteX0" y="connsiteY0"/>
                </a:cxn>
                <a:cxn ang="0">
                  <a:pos x="connsiteX1" y="connsiteY1"/>
                </a:cxn>
                <a:cxn ang="0">
                  <a:pos x="connsiteX2" y="connsiteY2"/>
                </a:cxn>
              </a:cxnLst>
              <a:rect l="l" t="t" r="r" b="b"/>
              <a:pathLst>
                <a:path w="4834766" h="2286000">
                  <a:moveTo>
                    <a:pt x="0" y="0"/>
                  </a:moveTo>
                  <a:lnTo>
                    <a:pt x="4834766" y="650006"/>
                  </a:lnTo>
                  <a:lnTo>
                    <a:pt x="0" y="2286000"/>
                  </a:lnTo>
                  <a:close/>
                </a:path>
              </a:pathLst>
            </a:custGeom>
            <a:solidFill>
              <a:schemeClr val="bg1">
                <a:lumMod val="85000"/>
                <a:alpha val="843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任意多边形 48"/>
            <p:cNvSpPr/>
            <p:nvPr>
              <p:custDataLst>
                <p:tags r:id="rId12"/>
              </p:custDataLst>
            </p:nvPr>
          </p:nvSpPr>
          <p:spPr>
            <a:xfrm>
              <a:off x="0" y="4572000"/>
              <a:ext cx="4064000" cy="2286000"/>
            </a:xfrm>
            <a:custGeom>
              <a:avLst/>
              <a:gdLst>
                <a:gd name="connsiteX0" fmla="*/ 0 w 4064000"/>
                <a:gd name="connsiteY0" fmla="*/ 0 h 2286000"/>
                <a:gd name="connsiteX1" fmla="*/ 4064000 w 4064000"/>
                <a:gd name="connsiteY1" fmla="*/ 2286000 h 2286000"/>
                <a:gd name="connsiteX2" fmla="*/ 0 w 4064000"/>
                <a:gd name="connsiteY2" fmla="*/ 2286000 h 2286000"/>
              </a:gdLst>
              <a:ahLst/>
              <a:cxnLst>
                <a:cxn ang="0">
                  <a:pos x="connsiteX0" y="connsiteY0"/>
                </a:cxn>
                <a:cxn ang="0">
                  <a:pos x="connsiteX1" y="connsiteY1"/>
                </a:cxn>
                <a:cxn ang="0">
                  <a:pos x="connsiteX2" y="connsiteY2"/>
                </a:cxn>
              </a:cxnLst>
              <a:rect l="l" t="t" r="r" b="b"/>
              <a:pathLst>
                <a:path w="4064000" h="2286000">
                  <a:moveTo>
                    <a:pt x="0" y="0"/>
                  </a:moveTo>
                  <a:lnTo>
                    <a:pt x="4064000" y="2286000"/>
                  </a:lnTo>
                  <a:lnTo>
                    <a:pt x="0" y="2286000"/>
                  </a:lnTo>
                  <a:close/>
                </a:path>
              </a:pathLst>
            </a:custGeom>
            <a:solidFill>
              <a:schemeClr val="bg1">
                <a:lumMod val="85000"/>
                <a:alpha val="2648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任意多边形 51"/>
            <p:cNvSpPr/>
            <p:nvPr>
              <p:custDataLst>
                <p:tags r:id="rId13"/>
              </p:custDataLst>
            </p:nvPr>
          </p:nvSpPr>
          <p:spPr>
            <a:xfrm>
              <a:off x="1" y="4572000"/>
              <a:ext cx="4374941" cy="2286000"/>
            </a:xfrm>
            <a:custGeom>
              <a:avLst/>
              <a:gdLst>
                <a:gd name="connsiteX0" fmla="*/ 0 w 4374941"/>
                <a:gd name="connsiteY0" fmla="*/ 0 h 2286000"/>
                <a:gd name="connsiteX1" fmla="*/ 4374941 w 4374941"/>
                <a:gd name="connsiteY1" fmla="*/ 966476 h 2286000"/>
                <a:gd name="connsiteX2" fmla="*/ 4064000 w 4374941"/>
                <a:gd name="connsiteY2" fmla="*/ 2286000 h 2286000"/>
              </a:gdLst>
              <a:ahLst/>
              <a:cxnLst>
                <a:cxn ang="0">
                  <a:pos x="connsiteX0" y="connsiteY0"/>
                </a:cxn>
                <a:cxn ang="0">
                  <a:pos x="connsiteX1" y="connsiteY1"/>
                </a:cxn>
                <a:cxn ang="0">
                  <a:pos x="connsiteX2" y="connsiteY2"/>
                </a:cxn>
              </a:cxnLst>
              <a:rect l="l" t="t" r="r" b="b"/>
              <a:pathLst>
                <a:path w="4374941" h="2286000">
                  <a:moveTo>
                    <a:pt x="0" y="0"/>
                  </a:moveTo>
                  <a:lnTo>
                    <a:pt x="4374941" y="966476"/>
                  </a:lnTo>
                  <a:lnTo>
                    <a:pt x="4064000" y="2286000"/>
                  </a:lnTo>
                  <a:close/>
                </a:path>
              </a:pathLst>
            </a:custGeom>
            <a:solidFill>
              <a:schemeClr val="bg1">
                <a:lumMod val="85000"/>
                <a:alpha val="235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任意多边形 54"/>
            <p:cNvSpPr/>
            <p:nvPr>
              <p:custDataLst>
                <p:tags r:id="rId14"/>
              </p:custDataLst>
            </p:nvPr>
          </p:nvSpPr>
          <p:spPr>
            <a:xfrm>
              <a:off x="5144230" y="1"/>
              <a:ext cx="4433186" cy="2618373"/>
            </a:xfrm>
            <a:custGeom>
              <a:avLst/>
              <a:gdLst>
                <a:gd name="connsiteX0" fmla="*/ 2983770 w 4433186"/>
                <a:gd name="connsiteY0" fmla="*/ 0 h 2618373"/>
                <a:gd name="connsiteX1" fmla="*/ 4433186 w 4433186"/>
                <a:gd name="connsiteY1" fmla="*/ 2224970 h 2618373"/>
                <a:gd name="connsiteX2" fmla="*/ 0 w 4433186"/>
                <a:gd name="connsiteY2" fmla="*/ 2618373 h 2618373"/>
              </a:gdLst>
              <a:ahLst/>
              <a:cxnLst>
                <a:cxn ang="0">
                  <a:pos x="connsiteX0" y="connsiteY0"/>
                </a:cxn>
                <a:cxn ang="0">
                  <a:pos x="connsiteX1" y="connsiteY1"/>
                </a:cxn>
                <a:cxn ang="0">
                  <a:pos x="connsiteX2" y="connsiteY2"/>
                </a:cxn>
              </a:cxnLst>
              <a:rect l="l" t="t" r="r" b="b"/>
              <a:pathLst>
                <a:path w="4433186" h="2618373">
                  <a:moveTo>
                    <a:pt x="2983770" y="0"/>
                  </a:moveTo>
                  <a:lnTo>
                    <a:pt x="4433186" y="2224970"/>
                  </a:lnTo>
                  <a:lnTo>
                    <a:pt x="0" y="2618373"/>
                  </a:lnTo>
                  <a:close/>
                </a:path>
              </a:pathLst>
            </a:custGeom>
            <a:solidFill>
              <a:schemeClr val="bg1">
                <a:lumMod val="85000"/>
                <a:alpha val="2589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任意多边形 57"/>
            <p:cNvSpPr/>
            <p:nvPr>
              <p:custDataLst>
                <p:tags r:id="rId15"/>
              </p:custDataLst>
            </p:nvPr>
          </p:nvSpPr>
          <p:spPr>
            <a:xfrm>
              <a:off x="4064000" y="1"/>
              <a:ext cx="4064000" cy="2618373"/>
            </a:xfrm>
            <a:custGeom>
              <a:avLst/>
              <a:gdLst>
                <a:gd name="connsiteX0" fmla="*/ 0 w 4064000"/>
                <a:gd name="connsiteY0" fmla="*/ 0 h 2618373"/>
                <a:gd name="connsiteX1" fmla="*/ 4064000 w 4064000"/>
                <a:gd name="connsiteY1" fmla="*/ 0 h 2618373"/>
                <a:gd name="connsiteX2" fmla="*/ 1080230 w 4064000"/>
                <a:gd name="connsiteY2" fmla="*/ 2618373 h 2618373"/>
              </a:gdLst>
              <a:ahLst/>
              <a:cxnLst>
                <a:cxn ang="0">
                  <a:pos x="connsiteX0" y="connsiteY0"/>
                </a:cxn>
                <a:cxn ang="0">
                  <a:pos x="connsiteX1" y="connsiteY1"/>
                </a:cxn>
                <a:cxn ang="0">
                  <a:pos x="connsiteX2" y="connsiteY2"/>
                </a:cxn>
              </a:cxnLst>
              <a:rect l="l" t="t" r="r" b="b"/>
              <a:pathLst>
                <a:path w="4064000" h="2618373">
                  <a:moveTo>
                    <a:pt x="0" y="0"/>
                  </a:moveTo>
                  <a:lnTo>
                    <a:pt x="4064000" y="0"/>
                  </a:lnTo>
                  <a:lnTo>
                    <a:pt x="1080230" y="2618373"/>
                  </a:lnTo>
                  <a:close/>
                </a:path>
              </a:pathLst>
            </a:custGeom>
            <a:solidFill>
              <a:schemeClr val="bg1">
                <a:lumMod val="85000"/>
                <a:alpha val="452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任意多边形 60"/>
            <p:cNvSpPr/>
            <p:nvPr>
              <p:custDataLst>
                <p:tags r:id="rId16"/>
              </p:custDataLst>
            </p:nvPr>
          </p:nvSpPr>
          <p:spPr>
            <a:xfrm>
              <a:off x="8128000" y="0"/>
              <a:ext cx="4064000" cy="2224970"/>
            </a:xfrm>
            <a:custGeom>
              <a:avLst/>
              <a:gdLst>
                <a:gd name="connsiteX0" fmla="*/ 0 w 4064000"/>
                <a:gd name="connsiteY0" fmla="*/ 0 h 2224970"/>
                <a:gd name="connsiteX1" fmla="*/ 4064000 w 4064000"/>
                <a:gd name="connsiteY1" fmla="*/ 0 h 2224970"/>
                <a:gd name="connsiteX2" fmla="*/ 1449416 w 4064000"/>
                <a:gd name="connsiteY2" fmla="*/ 2224970 h 2224970"/>
              </a:gdLst>
              <a:ahLst/>
              <a:cxnLst>
                <a:cxn ang="0">
                  <a:pos x="connsiteX0" y="connsiteY0"/>
                </a:cxn>
                <a:cxn ang="0">
                  <a:pos x="connsiteX1" y="connsiteY1"/>
                </a:cxn>
                <a:cxn ang="0">
                  <a:pos x="connsiteX2" y="connsiteY2"/>
                </a:cxn>
              </a:cxnLst>
              <a:rect l="l" t="t" r="r" b="b"/>
              <a:pathLst>
                <a:path w="4064000" h="2224970">
                  <a:moveTo>
                    <a:pt x="0" y="0"/>
                  </a:moveTo>
                  <a:lnTo>
                    <a:pt x="4064000" y="0"/>
                  </a:lnTo>
                  <a:lnTo>
                    <a:pt x="1449416" y="2224970"/>
                  </a:lnTo>
                  <a:close/>
                </a:path>
              </a:pathLst>
            </a:custGeom>
            <a:solidFill>
              <a:schemeClr val="bg1">
                <a:lumMod val="85000"/>
                <a:alpha val="94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PA-任意多边形 63"/>
            <p:cNvSpPr/>
            <p:nvPr>
              <p:custDataLst>
                <p:tags r:id="rId17"/>
              </p:custDataLst>
            </p:nvPr>
          </p:nvSpPr>
          <p:spPr>
            <a:xfrm>
              <a:off x="9405890" y="4572001"/>
              <a:ext cx="2786111" cy="2009537"/>
            </a:xfrm>
            <a:custGeom>
              <a:avLst/>
              <a:gdLst>
                <a:gd name="connsiteX0" fmla="*/ 2786111 w 2786111"/>
                <a:gd name="connsiteY0" fmla="*/ 0 h 2009537"/>
                <a:gd name="connsiteX1" fmla="*/ 1051589 w 2786111"/>
                <a:gd name="connsiteY1" fmla="*/ 2009537 h 2009537"/>
                <a:gd name="connsiteX2" fmla="*/ 0 w 2786111"/>
                <a:gd name="connsiteY2" fmla="*/ 433897 h 2009537"/>
              </a:gdLst>
              <a:ahLst/>
              <a:cxnLst>
                <a:cxn ang="0">
                  <a:pos x="connsiteX0" y="connsiteY0"/>
                </a:cxn>
                <a:cxn ang="0">
                  <a:pos x="connsiteX1" y="connsiteY1"/>
                </a:cxn>
                <a:cxn ang="0">
                  <a:pos x="connsiteX2" y="connsiteY2"/>
                </a:cxn>
              </a:cxnLst>
              <a:rect l="l" t="t" r="r" b="b"/>
              <a:pathLst>
                <a:path w="2786111" h="2009537">
                  <a:moveTo>
                    <a:pt x="2786111" y="0"/>
                  </a:moveTo>
                  <a:lnTo>
                    <a:pt x="1051589" y="2009537"/>
                  </a:lnTo>
                  <a:lnTo>
                    <a:pt x="0" y="433897"/>
                  </a:lnTo>
                  <a:close/>
                </a:path>
              </a:pathLst>
            </a:custGeom>
            <a:solidFill>
              <a:schemeClr val="bg1">
                <a:lumMod val="85000"/>
                <a:alpha val="294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任意多边形 66"/>
            <p:cNvSpPr/>
            <p:nvPr>
              <p:custDataLst>
                <p:tags r:id="rId18"/>
              </p:custDataLst>
            </p:nvPr>
          </p:nvSpPr>
          <p:spPr>
            <a:xfrm>
              <a:off x="10457478" y="4572000"/>
              <a:ext cx="1734522" cy="2286000"/>
            </a:xfrm>
            <a:custGeom>
              <a:avLst/>
              <a:gdLst>
                <a:gd name="connsiteX0" fmla="*/ 1734522 w 1734522"/>
                <a:gd name="connsiteY0" fmla="*/ 0 h 2286000"/>
                <a:gd name="connsiteX1" fmla="*/ 1734522 w 1734522"/>
                <a:gd name="connsiteY1" fmla="*/ 2286000 h 2286000"/>
                <a:gd name="connsiteX2" fmla="*/ 0 w 1734522"/>
                <a:gd name="connsiteY2" fmla="*/ 2009537 h 2286000"/>
              </a:gdLst>
              <a:ahLst/>
              <a:cxnLst>
                <a:cxn ang="0">
                  <a:pos x="connsiteX0" y="connsiteY0"/>
                </a:cxn>
                <a:cxn ang="0">
                  <a:pos x="connsiteX1" y="connsiteY1"/>
                </a:cxn>
                <a:cxn ang="0">
                  <a:pos x="connsiteX2" y="connsiteY2"/>
                </a:cxn>
              </a:cxnLst>
              <a:rect l="l" t="t" r="r" b="b"/>
              <a:pathLst>
                <a:path w="1734522" h="2286000">
                  <a:moveTo>
                    <a:pt x="1734522" y="0"/>
                  </a:moveTo>
                  <a:lnTo>
                    <a:pt x="1734522" y="2286000"/>
                  </a:lnTo>
                  <a:lnTo>
                    <a:pt x="0" y="2009537"/>
                  </a:lnTo>
                  <a:close/>
                </a:path>
              </a:pathLst>
            </a:custGeom>
            <a:solidFill>
              <a:schemeClr val="bg1">
                <a:lumMod val="85000"/>
                <a:alpha val="2259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任意多边形 69"/>
            <p:cNvSpPr/>
            <p:nvPr>
              <p:custDataLst>
                <p:tags r:id="rId19"/>
              </p:custDataLst>
            </p:nvPr>
          </p:nvSpPr>
          <p:spPr>
            <a:xfrm>
              <a:off x="9405890" y="2224971"/>
              <a:ext cx="2786111" cy="2780927"/>
            </a:xfrm>
            <a:custGeom>
              <a:avLst/>
              <a:gdLst>
                <a:gd name="connsiteX0" fmla="*/ 171527 w 2786111"/>
                <a:gd name="connsiteY0" fmla="*/ 0 h 2780927"/>
                <a:gd name="connsiteX1" fmla="*/ 2786111 w 2786111"/>
                <a:gd name="connsiteY1" fmla="*/ 2347030 h 2780927"/>
                <a:gd name="connsiteX2" fmla="*/ 0 w 2786111"/>
                <a:gd name="connsiteY2" fmla="*/ 2780927 h 2780927"/>
              </a:gdLst>
              <a:ahLst/>
              <a:cxnLst>
                <a:cxn ang="0">
                  <a:pos x="connsiteX0" y="connsiteY0"/>
                </a:cxn>
                <a:cxn ang="0">
                  <a:pos x="connsiteX1" y="connsiteY1"/>
                </a:cxn>
                <a:cxn ang="0">
                  <a:pos x="connsiteX2" y="connsiteY2"/>
                </a:cxn>
              </a:cxnLst>
              <a:rect l="l" t="t" r="r" b="b"/>
              <a:pathLst>
                <a:path w="2786111" h="2780927">
                  <a:moveTo>
                    <a:pt x="171527" y="0"/>
                  </a:moveTo>
                  <a:lnTo>
                    <a:pt x="2786111" y="2347030"/>
                  </a:lnTo>
                  <a:lnTo>
                    <a:pt x="0" y="2780927"/>
                  </a:lnTo>
                  <a:close/>
                </a:path>
              </a:pathLst>
            </a:custGeom>
            <a:solidFill>
              <a:schemeClr val="bg1">
                <a:lumMod val="85000"/>
                <a:alpha val="95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任意多边形 72"/>
            <p:cNvSpPr/>
            <p:nvPr>
              <p:custDataLst>
                <p:tags r:id="rId20"/>
              </p:custDataLst>
            </p:nvPr>
          </p:nvSpPr>
          <p:spPr>
            <a:xfrm>
              <a:off x="9577416" y="2224970"/>
              <a:ext cx="2614584" cy="2347030"/>
            </a:xfrm>
            <a:custGeom>
              <a:avLst/>
              <a:gdLst>
                <a:gd name="connsiteX0" fmla="*/ 0 w 2614584"/>
                <a:gd name="connsiteY0" fmla="*/ 0 h 2347030"/>
                <a:gd name="connsiteX1" fmla="*/ 2614584 w 2614584"/>
                <a:gd name="connsiteY1" fmla="*/ 61030 h 2347030"/>
                <a:gd name="connsiteX2" fmla="*/ 2614584 w 2614584"/>
                <a:gd name="connsiteY2" fmla="*/ 2347030 h 2347030"/>
              </a:gdLst>
              <a:ahLst/>
              <a:cxnLst>
                <a:cxn ang="0">
                  <a:pos x="connsiteX0" y="connsiteY0"/>
                </a:cxn>
                <a:cxn ang="0">
                  <a:pos x="connsiteX1" y="connsiteY1"/>
                </a:cxn>
                <a:cxn ang="0">
                  <a:pos x="connsiteX2" y="connsiteY2"/>
                </a:cxn>
              </a:cxnLst>
              <a:rect l="l" t="t" r="r" b="b"/>
              <a:pathLst>
                <a:path w="2614584" h="2347030">
                  <a:moveTo>
                    <a:pt x="0" y="0"/>
                  </a:moveTo>
                  <a:lnTo>
                    <a:pt x="2614584" y="61030"/>
                  </a:lnTo>
                  <a:lnTo>
                    <a:pt x="2614584" y="2347030"/>
                  </a:lnTo>
                  <a:close/>
                </a:path>
              </a:pathLst>
            </a:custGeom>
            <a:solidFill>
              <a:schemeClr val="bg1">
                <a:lumMod val="85000"/>
                <a:alpha val="200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任意多边形 75"/>
            <p:cNvSpPr/>
            <p:nvPr>
              <p:custDataLst>
                <p:tags r:id="rId21"/>
              </p:custDataLst>
            </p:nvPr>
          </p:nvSpPr>
          <p:spPr>
            <a:xfrm>
              <a:off x="4374942" y="2936006"/>
              <a:ext cx="3753059" cy="3921994"/>
            </a:xfrm>
            <a:custGeom>
              <a:avLst/>
              <a:gdLst>
                <a:gd name="connsiteX0" fmla="*/ 459825 w 3753059"/>
                <a:gd name="connsiteY0" fmla="*/ 0 h 3921994"/>
                <a:gd name="connsiteX1" fmla="*/ 3753059 w 3753059"/>
                <a:gd name="connsiteY1" fmla="*/ 3921994 h 3921994"/>
                <a:gd name="connsiteX2" fmla="*/ 0 w 3753059"/>
                <a:gd name="connsiteY2" fmla="*/ 2602470 h 3921994"/>
              </a:gdLst>
              <a:ahLst/>
              <a:cxnLst>
                <a:cxn ang="0">
                  <a:pos x="connsiteX0" y="connsiteY0"/>
                </a:cxn>
                <a:cxn ang="0">
                  <a:pos x="connsiteX1" y="connsiteY1"/>
                </a:cxn>
                <a:cxn ang="0">
                  <a:pos x="connsiteX2" y="connsiteY2"/>
                </a:cxn>
              </a:cxnLst>
              <a:rect l="l" t="t" r="r" b="b"/>
              <a:pathLst>
                <a:path w="3753059" h="3921994">
                  <a:moveTo>
                    <a:pt x="459825" y="0"/>
                  </a:moveTo>
                  <a:lnTo>
                    <a:pt x="3753059" y="3921994"/>
                  </a:lnTo>
                  <a:lnTo>
                    <a:pt x="0" y="2602470"/>
                  </a:lnTo>
                  <a:close/>
                </a:path>
              </a:pathLst>
            </a:custGeom>
            <a:solidFill>
              <a:schemeClr val="bg1">
                <a:lumMod val="85000"/>
                <a:alpha val="45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任意多边形 78"/>
            <p:cNvSpPr/>
            <p:nvPr>
              <p:custDataLst>
                <p:tags r:id="rId22"/>
              </p:custDataLst>
            </p:nvPr>
          </p:nvSpPr>
          <p:spPr>
            <a:xfrm>
              <a:off x="4834767" y="2936006"/>
              <a:ext cx="4571123" cy="3921994"/>
            </a:xfrm>
            <a:custGeom>
              <a:avLst/>
              <a:gdLst>
                <a:gd name="connsiteX0" fmla="*/ 0 w 4571123"/>
                <a:gd name="connsiteY0" fmla="*/ 0 h 3921994"/>
                <a:gd name="connsiteX1" fmla="*/ 4571123 w 4571123"/>
                <a:gd name="connsiteY1" fmla="*/ 2069891 h 3921994"/>
                <a:gd name="connsiteX2" fmla="*/ 3293234 w 4571123"/>
                <a:gd name="connsiteY2" fmla="*/ 3921994 h 3921994"/>
              </a:gdLst>
              <a:ahLst/>
              <a:cxnLst>
                <a:cxn ang="0">
                  <a:pos x="connsiteX0" y="connsiteY0"/>
                </a:cxn>
                <a:cxn ang="0">
                  <a:pos x="connsiteX1" y="connsiteY1"/>
                </a:cxn>
                <a:cxn ang="0">
                  <a:pos x="connsiteX2" y="connsiteY2"/>
                </a:cxn>
              </a:cxnLst>
              <a:rect l="l" t="t" r="r" b="b"/>
              <a:pathLst>
                <a:path w="4571123" h="3921994">
                  <a:moveTo>
                    <a:pt x="0" y="0"/>
                  </a:moveTo>
                  <a:lnTo>
                    <a:pt x="4571123" y="2069891"/>
                  </a:lnTo>
                  <a:lnTo>
                    <a:pt x="3293234" y="3921994"/>
                  </a:lnTo>
                  <a:close/>
                </a:path>
              </a:pathLst>
            </a:custGeom>
            <a:solidFill>
              <a:schemeClr val="bg1">
                <a:lumMod val="85000"/>
                <a:alpha val="212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任意多边形 81"/>
            <p:cNvSpPr/>
            <p:nvPr>
              <p:custDataLst>
                <p:tags r:id="rId23"/>
              </p:custDataLst>
            </p:nvPr>
          </p:nvSpPr>
          <p:spPr>
            <a:xfrm>
              <a:off x="8128000" y="6523724"/>
              <a:ext cx="2329478" cy="334276"/>
            </a:xfrm>
            <a:custGeom>
              <a:avLst/>
              <a:gdLst>
                <a:gd name="connsiteX0" fmla="*/ 2081220 w 2329478"/>
                <a:gd name="connsiteY0" fmla="*/ 0 h 334276"/>
                <a:gd name="connsiteX1" fmla="*/ 2329478 w 2329478"/>
                <a:gd name="connsiteY1" fmla="*/ 57813 h 334276"/>
                <a:gd name="connsiteX2" fmla="*/ 0 w 2329478"/>
                <a:gd name="connsiteY2" fmla="*/ 334276 h 334276"/>
              </a:gdLst>
              <a:ahLst/>
              <a:cxnLst>
                <a:cxn ang="0">
                  <a:pos x="connsiteX0" y="connsiteY0"/>
                </a:cxn>
                <a:cxn ang="0">
                  <a:pos x="connsiteX1" y="connsiteY1"/>
                </a:cxn>
                <a:cxn ang="0">
                  <a:pos x="connsiteX2" y="connsiteY2"/>
                </a:cxn>
              </a:cxnLst>
              <a:rect l="l" t="t" r="r" b="b"/>
              <a:pathLst>
                <a:path w="2329478" h="334276">
                  <a:moveTo>
                    <a:pt x="2081220" y="0"/>
                  </a:moveTo>
                  <a:lnTo>
                    <a:pt x="2329478" y="57813"/>
                  </a:lnTo>
                  <a:lnTo>
                    <a:pt x="0" y="334276"/>
                  </a:lnTo>
                  <a:close/>
                </a:path>
              </a:pathLst>
            </a:custGeom>
            <a:solidFill>
              <a:schemeClr val="bg1">
                <a:lumMod val="85000"/>
                <a:alpha val="1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PA-任意多边形 84"/>
            <p:cNvSpPr/>
            <p:nvPr>
              <p:custDataLst>
                <p:tags r:id="rId24"/>
              </p:custDataLst>
            </p:nvPr>
          </p:nvSpPr>
          <p:spPr>
            <a:xfrm>
              <a:off x="8128000" y="6581538"/>
              <a:ext cx="4064000" cy="276463"/>
            </a:xfrm>
            <a:custGeom>
              <a:avLst/>
              <a:gdLst>
                <a:gd name="connsiteX0" fmla="*/ 2329478 w 4064000"/>
                <a:gd name="connsiteY0" fmla="*/ 0 h 276463"/>
                <a:gd name="connsiteX1" fmla="*/ 4064000 w 4064000"/>
                <a:gd name="connsiteY1" fmla="*/ 276463 h 276463"/>
                <a:gd name="connsiteX2" fmla="*/ 0 w 4064000"/>
                <a:gd name="connsiteY2" fmla="*/ 276463 h 276463"/>
              </a:gdLst>
              <a:ahLst/>
              <a:cxnLst>
                <a:cxn ang="0">
                  <a:pos x="connsiteX0" y="connsiteY0"/>
                </a:cxn>
                <a:cxn ang="0">
                  <a:pos x="connsiteX1" y="connsiteY1"/>
                </a:cxn>
                <a:cxn ang="0">
                  <a:pos x="connsiteX2" y="connsiteY2"/>
                </a:cxn>
              </a:cxnLst>
              <a:rect l="l" t="t" r="r" b="b"/>
              <a:pathLst>
                <a:path w="4064000" h="276463">
                  <a:moveTo>
                    <a:pt x="2329478" y="0"/>
                  </a:moveTo>
                  <a:lnTo>
                    <a:pt x="4064000" y="276463"/>
                  </a:lnTo>
                  <a:lnTo>
                    <a:pt x="0" y="276463"/>
                  </a:lnTo>
                  <a:close/>
                </a:path>
              </a:pathLst>
            </a:custGeom>
            <a:solidFill>
              <a:schemeClr val="bg1">
                <a:lumMod val="85000"/>
                <a:alpha val="958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任意多边形 87"/>
            <p:cNvSpPr/>
            <p:nvPr>
              <p:custDataLst>
                <p:tags r:id="rId25"/>
              </p:custDataLst>
            </p:nvPr>
          </p:nvSpPr>
          <p:spPr>
            <a:xfrm>
              <a:off x="4064000" y="5538476"/>
              <a:ext cx="4064000" cy="1319524"/>
            </a:xfrm>
            <a:custGeom>
              <a:avLst/>
              <a:gdLst>
                <a:gd name="connsiteX0" fmla="*/ 310941 w 4064000"/>
                <a:gd name="connsiteY0" fmla="*/ 0 h 1319524"/>
                <a:gd name="connsiteX1" fmla="*/ 4064000 w 4064000"/>
                <a:gd name="connsiteY1" fmla="*/ 1319524 h 1319524"/>
                <a:gd name="connsiteX2" fmla="*/ 0 w 4064000"/>
                <a:gd name="connsiteY2" fmla="*/ 1319524 h 1319524"/>
              </a:gdLst>
              <a:ahLst/>
              <a:cxnLst>
                <a:cxn ang="0">
                  <a:pos x="connsiteX0" y="connsiteY0"/>
                </a:cxn>
                <a:cxn ang="0">
                  <a:pos x="connsiteX1" y="connsiteY1"/>
                </a:cxn>
                <a:cxn ang="0">
                  <a:pos x="connsiteX2" y="connsiteY2"/>
                </a:cxn>
              </a:cxnLst>
              <a:rect l="l" t="t" r="r" b="b"/>
              <a:pathLst>
                <a:path w="4064000" h="1319524">
                  <a:moveTo>
                    <a:pt x="310941" y="0"/>
                  </a:moveTo>
                  <a:lnTo>
                    <a:pt x="4064000" y="1319524"/>
                  </a:lnTo>
                  <a:lnTo>
                    <a:pt x="0" y="1319524"/>
                  </a:lnTo>
                  <a:close/>
                </a:path>
              </a:pathLst>
            </a:custGeom>
            <a:solidFill>
              <a:schemeClr val="bg1">
                <a:lumMod val="85000"/>
                <a:alpha val="3022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任意多边形 90"/>
            <p:cNvSpPr/>
            <p:nvPr>
              <p:custDataLst>
                <p:tags r:id="rId26"/>
              </p:custDataLst>
            </p:nvPr>
          </p:nvSpPr>
          <p:spPr>
            <a:xfrm>
              <a:off x="8128000" y="5005898"/>
              <a:ext cx="2081220" cy="1852103"/>
            </a:xfrm>
            <a:custGeom>
              <a:avLst/>
              <a:gdLst>
                <a:gd name="connsiteX0" fmla="*/ 1277889 w 2081220"/>
                <a:gd name="connsiteY0" fmla="*/ 0 h 1852103"/>
                <a:gd name="connsiteX1" fmla="*/ 2081220 w 2081220"/>
                <a:gd name="connsiteY1" fmla="*/ 1517827 h 1852103"/>
                <a:gd name="connsiteX2" fmla="*/ 0 w 2081220"/>
                <a:gd name="connsiteY2" fmla="*/ 1852103 h 1852103"/>
              </a:gdLst>
              <a:ahLst/>
              <a:cxnLst>
                <a:cxn ang="0">
                  <a:pos x="connsiteX0" y="connsiteY0"/>
                </a:cxn>
                <a:cxn ang="0">
                  <a:pos x="connsiteX1" y="connsiteY1"/>
                </a:cxn>
                <a:cxn ang="0">
                  <a:pos x="connsiteX2" y="connsiteY2"/>
                </a:cxn>
              </a:cxnLst>
              <a:rect l="l" t="t" r="r" b="b"/>
              <a:pathLst>
                <a:path w="2081219" h="1852103">
                  <a:moveTo>
                    <a:pt x="1277889" y="0"/>
                  </a:moveTo>
                  <a:lnTo>
                    <a:pt x="2081220" y="1517827"/>
                  </a:lnTo>
                  <a:lnTo>
                    <a:pt x="0" y="1852103"/>
                  </a:lnTo>
                  <a:close/>
                </a:path>
              </a:pathLst>
            </a:custGeom>
            <a:solidFill>
              <a:schemeClr val="bg1">
                <a:lumMod val="85000"/>
                <a:alpha val="182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custDataLst>
              <p:tags r:id="rId4"/>
            </p:custDataLst>
          </p:nvPr>
        </p:nvSpPr>
        <p:spPr/>
        <p:txBody>
          <a:bodyPr/>
          <a:lstStyle/>
          <a:p>
            <a:fld id="{20870A71-099F-49FE-932B-CEF7D940410A}"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166D333-CD4D-465E-B389-1B043067E15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custDataLst>
              <p:tags r:id="rId3"/>
            </p:custDataLst>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custDataLst>
              <p:tags r:id="rId4"/>
            </p:custDataLst>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20870A71-099F-49FE-932B-CEF7D940410A}"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166D333-CD4D-465E-B389-1B043067E15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custDataLst>
              <p:tags r:id="rId4"/>
            </p:custDataLst>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custDataLst>
              <p:tags r:id="rId6"/>
            </p:custDataLst>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20870A71-099F-49FE-932B-CEF7D940410A}"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166D333-CD4D-465E-B389-1B043067E15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20870A71-099F-49FE-932B-CEF7D940410A}"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166D333-CD4D-465E-B389-1B043067E154}"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20870A71-099F-49FE-932B-CEF7D940410A}"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166D333-CD4D-465E-B389-1B043067E15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135.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5"/>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6"/>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70A71-099F-49FE-932B-CEF7D940410A}"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8"/>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6D333-CD4D-465E-B389-1B043067E1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7.xml"/><Relationship Id="rId1" Type="http://schemas.openxmlformats.org/officeDocument/2006/relationships/tags" Target="../tags/tag136.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image" Target="../media/image2.png"/><Relationship Id="rId2" Type="http://schemas.openxmlformats.org/officeDocument/2006/relationships/tags" Target="../tags/tag175.xml"/><Relationship Id="rId1" Type="http://schemas.openxmlformats.org/officeDocument/2006/relationships/tags" Target="../tags/tag174.xml"/></Relationships>
</file>

<file path=ppt/slides/_rels/slide11.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4" Type="http://schemas.openxmlformats.org/officeDocument/2006/relationships/notesSlide" Target="../notesSlides/notesSlide2.xml"/><Relationship Id="rId13" Type="http://schemas.openxmlformats.org/officeDocument/2006/relationships/slideLayout" Target="../slideLayouts/slideLayout2.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tags" Target="../tags/tag18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tags" Target="../tags/tag198.xml"/><Relationship Id="rId4" Type="http://schemas.openxmlformats.org/officeDocument/2006/relationships/image" Target="../media/image3.png"/><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3.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image" Target="../media/image3.png"/><Relationship Id="rId3" Type="http://schemas.openxmlformats.org/officeDocument/2006/relationships/tags" Target="../tags/tag203.xml"/><Relationship Id="rId2" Type="http://schemas.openxmlformats.org/officeDocument/2006/relationships/tags" Target="../tags/tag202.xml"/><Relationship Id="rId14" Type="http://schemas.openxmlformats.org/officeDocument/2006/relationships/slideLayout" Target="../slideLayouts/slideLayout2.xml"/><Relationship Id="rId13" Type="http://schemas.openxmlformats.org/officeDocument/2006/relationships/image" Target="../media/image4.png"/><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tags" Target="../tags/tag201.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image" Target="../media/image6.png"/><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png"/><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2.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image" Target="../media/image1.png"/><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1" Type="http://schemas.openxmlformats.org/officeDocument/2006/relationships/slideLayout" Target="../slideLayouts/slideLayout2.xml"/><Relationship Id="rId10" Type="http://schemas.openxmlformats.org/officeDocument/2006/relationships/tags" Target="../tags/tag146.xml"/><Relationship Id="rId1" Type="http://schemas.openxmlformats.org/officeDocument/2006/relationships/tags" Target="../tags/tag138.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3"/>
          <p:cNvSpPr txBox="1"/>
          <p:nvPr>
            <p:custDataLst>
              <p:tags r:id="rId1"/>
            </p:custDataLst>
          </p:nvPr>
        </p:nvSpPr>
        <p:spPr>
          <a:xfrm>
            <a:off x="1582027" y="2850535"/>
            <a:ext cx="9028430" cy="829945"/>
          </a:xfrm>
          <a:prstGeom prst="rect">
            <a:avLst/>
          </a:prstGeom>
          <a:noFill/>
        </p:spPr>
        <p:txBody>
          <a:bodyPr wrap="none" rtlCol="0">
            <a:spAutoFit/>
          </a:bodyPr>
          <a:lstStyle/>
          <a:p>
            <a:pPr algn="l"/>
            <a:r>
              <a:rPr sz="4800" b="1">
                <a:latin typeface="微软雅黑" panose="020B0503020204020204" pitchFamily="34" charset="-122"/>
                <a:ea typeface="微软雅黑" panose="020B0503020204020204" pitchFamily="34" charset="-122"/>
              </a:rPr>
              <a:t>第</a:t>
            </a:r>
            <a:r>
              <a:rPr lang="en-US" sz="4800" b="1">
                <a:latin typeface="微软雅黑" panose="020B0503020204020204" pitchFamily="34" charset="-122"/>
                <a:ea typeface="微软雅黑" panose="020B0503020204020204" pitchFamily="34" charset="-122"/>
              </a:rPr>
              <a:t>2</a:t>
            </a:r>
            <a:r>
              <a:rPr sz="4800" b="1">
                <a:latin typeface="微软雅黑" panose="020B0503020204020204" pitchFamily="34" charset="-122"/>
                <a:ea typeface="微软雅黑" panose="020B0503020204020204" pitchFamily="34" charset="-122"/>
              </a:rPr>
              <a:t>节   </a:t>
            </a:r>
            <a:r>
              <a:rPr lang="zh-CN" sz="4800" b="1">
                <a:latin typeface="微软雅黑" panose="020B0503020204020204" pitchFamily="34" charset="-122"/>
                <a:ea typeface="微软雅黑" panose="020B0503020204020204" pitchFamily="34" charset="-122"/>
              </a:rPr>
              <a:t>基因工程的基本操作程序</a:t>
            </a:r>
            <a:endParaRPr lang="zh-CN" sz="4800" b="1">
              <a:latin typeface="微软雅黑" panose="020B0503020204020204" pitchFamily="34" charset="-122"/>
              <a:ea typeface="微软雅黑" panose="020B0503020204020204" pitchFamily="34" charset="-122"/>
            </a:endParaRPr>
          </a:p>
        </p:txBody>
      </p:sp>
      <p:sp>
        <p:nvSpPr>
          <p:cNvPr id="4" name="文本框 3"/>
          <p:cNvSpPr txBox="1"/>
          <p:nvPr>
            <p:custDataLst>
              <p:tags r:id="rId2"/>
            </p:custDataLst>
          </p:nvPr>
        </p:nvSpPr>
        <p:spPr>
          <a:xfrm>
            <a:off x="4133457" y="3733880"/>
            <a:ext cx="3959860" cy="460375"/>
          </a:xfrm>
          <a:prstGeom prst="rect">
            <a:avLst/>
          </a:prstGeom>
          <a:noFill/>
        </p:spPr>
        <p:txBody>
          <a:bodyPr wrap="none" rtlCol="0">
            <a:spAutoFit/>
          </a:bodyPr>
          <a:lstStyle/>
          <a:p>
            <a:r>
              <a:rPr lang="en-US" sz="2400" b="1">
                <a:latin typeface="微软雅黑" panose="020B0503020204020204" pitchFamily="34" charset="-122"/>
                <a:ea typeface="微软雅黑" panose="020B0503020204020204" pitchFamily="34" charset="-122"/>
              </a:rPr>
              <a:t>DNA</a:t>
            </a:r>
            <a:r>
              <a:rPr lang="zh-CN" altLang="en-US" sz="2400" b="1">
                <a:latin typeface="微软雅黑" panose="020B0503020204020204" pitchFamily="34" charset="-122"/>
                <a:ea typeface="微软雅黑" panose="020B0503020204020204" pitchFamily="34" charset="-122"/>
              </a:rPr>
              <a:t>片段的扩增及电泳鉴定</a:t>
            </a:r>
            <a:endParaRPr lang="zh-CN" altLang="en-US" sz="24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63880" y="701675"/>
            <a:ext cx="11064240" cy="186372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例1、通过引物设计运用PCR技术可以实现目的基因的定点突变.图1为基因工程中获取突变基因的过程，其中引物1序列中含有一个碱基T不能与目的基因片段配对，但不影响引物与模板链的整体配对，反应体系中引物1和引物2的5'端分别设计增加限制性内切酶a和限制性内切酶b的识别位点.有关叙述正确的是（   ）</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6"/>
          <p:cNvPicPr>
            <a:picLocks noChangeAspect="1"/>
          </p:cNvPicPr>
          <p:nvPr>
            <p:custDataLst>
              <p:tags r:id="rId2"/>
            </p:custDataLst>
          </p:nvPr>
        </p:nvPicPr>
        <p:blipFill>
          <a:blip r:embed="rId3">
            <a:grayscl/>
            <a:lum bright="-18000" contrast="36000"/>
          </a:blip>
          <a:stretch>
            <a:fillRect/>
          </a:stretch>
        </p:blipFill>
        <p:spPr>
          <a:xfrm>
            <a:off x="7336790" y="2577465"/>
            <a:ext cx="3984625" cy="4277995"/>
          </a:xfrm>
          <a:prstGeom prst="rect">
            <a:avLst/>
          </a:prstGeom>
          <a:noFill/>
          <a:ln>
            <a:noFill/>
          </a:ln>
        </p:spPr>
      </p:pic>
      <p:sp>
        <p:nvSpPr>
          <p:cNvPr id="3" name="文本框 2"/>
          <p:cNvSpPr txBox="1"/>
          <p:nvPr>
            <p:custDataLst>
              <p:tags r:id="rId4"/>
            </p:custDataLst>
          </p:nvPr>
        </p:nvSpPr>
        <p:spPr>
          <a:xfrm>
            <a:off x="352425" y="2759710"/>
            <a:ext cx="6659245" cy="3636010"/>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A.两种引物中设计两种限制酶识别位点有利于目的基因的定向插入</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B.在PCR反应体系中还需要加入4种游离核糖核苷酸、解旋酶、Taq酶、ATP等</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C.第2轮PCR，引物1与图中②结合并且形成两条链等长的突变基因</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D.在第3轮PCR结束后，含突变碱基对且两条链等长的DNA占1/8</a:t>
            </a:r>
            <a:endParaRPr lang="zh-CN" altLang="en-US" sz="2400"/>
          </a:p>
        </p:txBody>
      </p:sp>
      <p:sp>
        <p:nvSpPr>
          <p:cNvPr id="31746" name="文本框 3"/>
          <p:cNvSpPr txBox="1"/>
          <p:nvPr>
            <p:custDataLst>
              <p:tags r:id="rId5"/>
            </p:custDataLst>
          </p:nvPr>
        </p:nvSpPr>
        <p:spPr>
          <a:xfrm>
            <a:off x="520700" y="241300"/>
            <a:ext cx="4601210" cy="460375"/>
          </a:xfrm>
          <a:prstGeom prst="rect">
            <a:avLst/>
          </a:prstGeom>
          <a:noFill/>
        </p:spPr>
        <p:txBody>
          <a:bodyPr wrap="square" rtlCol="0" anchor="t" anchorCtr="0">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典型例题</a:t>
            </a:r>
            <a:endParaRPr lang="zh-CN" altLang="en-US" sz="2400" b="1">
              <a:latin typeface="微软雅黑" panose="020B0503020204020204" pitchFamily="34" charset="-122"/>
              <a:ea typeface="微软雅黑" panose="020B0503020204020204" pitchFamily="34" charset="-122"/>
              <a:sym typeface="+mn-ea"/>
            </a:endParaRPr>
          </a:p>
        </p:txBody>
      </p:sp>
      <p:sp>
        <p:nvSpPr>
          <p:cNvPr id="8" name="文本框 7"/>
          <p:cNvSpPr txBox="1"/>
          <p:nvPr>
            <p:custDataLst>
              <p:tags r:id="rId6"/>
            </p:custDataLst>
          </p:nvPr>
        </p:nvSpPr>
        <p:spPr>
          <a:xfrm>
            <a:off x="9464675" y="2299335"/>
            <a:ext cx="1402080" cy="460375"/>
          </a:xfrm>
          <a:prstGeom prst="rect">
            <a:avLst/>
          </a:prstGeom>
          <a:noFill/>
        </p:spPr>
        <p:txBody>
          <a:bodyPr wrap="square" rtlCol="0" anchor="t">
            <a:spAutoFit/>
          </a:bodyPr>
          <a:lstStyle/>
          <a:p>
            <a:pPr lvl="0" algn="l">
              <a:buClrTx/>
              <a:buSzTx/>
              <a:buFontTx/>
            </a:pP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a:t>
            </a:r>
            <a:endPar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48640" y="912495"/>
            <a:ext cx="11064240" cy="585152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例2科学家通过利用PCR定点突变技术改造Rubisco酶基因，提高了光合作用过程中Rubisco酶对CO</a:t>
            </a:r>
            <a:r>
              <a:rPr lang="zh-CN" altLang="en-US" sz="24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的亲和力，从而显著提高了植物的光合作用速率，请回答下列问题：</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（1）PCR过程所依据的原理是</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，该过程需要加入的酶是_____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。利用PCR技术扩增目的基因的前提是要有一段已知目的基因的核苷酸序列，以便根据这一序列合成_</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__。</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（2）该技术不直接改造Rubisco酶，而通过对Rubisco酶基因进行改造，从而实现对Rubisco酶的改造，其原因是_____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。和传统基因工程技术相比较，定点突变技术最突出的优点是</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，PCR定点突变技术属于</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的范畴.</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（3）可利用定点突变的DNA构建基因表达载体，常用</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将基因表达载体导入植物细胞，将该细胞经植物组织培养技术培育成幼苗，从细胞水平分析所依据的原理是____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文本框 3"/>
          <p:cNvSpPr txBox="1"/>
          <p:nvPr>
            <p:custDataLst>
              <p:tags r:id="rId2"/>
            </p:custDataLst>
          </p:nvPr>
        </p:nvSpPr>
        <p:spPr>
          <a:xfrm>
            <a:off x="520700" y="241300"/>
            <a:ext cx="4601210" cy="460375"/>
          </a:xfrm>
          <a:prstGeom prst="rect">
            <a:avLst/>
          </a:prstGeom>
          <a:noFill/>
        </p:spPr>
        <p:txBody>
          <a:bodyPr wrap="square" rtlCol="0" anchor="t" anchorCtr="0">
            <a:spAutoFit/>
          </a:bodyPr>
          <a:lstStyle/>
          <a:p>
            <a:pPr>
              <a:buClrTx/>
              <a:buSzTx/>
              <a:buFontTx/>
            </a:pPr>
            <a:r>
              <a:rPr lang="zh-CN" altLang="en-US" sz="2400" b="1">
                <a:latin typeface="微软雅黑" panose="020B0503020204020204" pitchFamily="34" charset="-122"/>
                <a:ea typeface="微软雅黑" panose="020B0503020204020204" pitchFamily="34" charset="-122"/>
                <a:sym typeface="+mn-ea"/>
              </a:rPr>
              <a:t>典型例题</a:t>
            </a:r>
            <a:endParaRPr lang="zh-CN" altLang="en-US" sz="2400" b="1">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3"/>
            </p:custDataLst>
          </p:nvPr>
        </p:nvSpPr>
        <p:spPr>
          <a:xfrm>
            <a:off x="4757420" y="2263775"/>
            <a:ext cx="2096770" cy="460375"/>
          </a:xfrm>
          <a:prstGeom prst="rect">
            <a:avLst/>
          </a:prstGeom>
          <a:noFill/>
        </p:spPr>
        <p:txBody>
          <a:bodyPr wrap="none" rtlCol="0" anchor="t">
            <a:spAutoFit/>
          </a:bodyPr>
          <a:lstStyle/>
          <a:p>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DNA双链复制</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custDataLst>
              <p:tags r:id="rId4"/>
            </p:custDataLst>
          </p:nvPr>
        </p:nvSpPr>
        <p:spPr>
          <a:xfrm>
            <a:off x="10210800" y="2263775"/>
            <a:ext cx="1402080"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耐高温的</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custDataLst>
              <p:tags r:id="rId5"/>
            </p:custDataLst>
          </p:nvPr>
        </p:nvSpPr>
        <p:spPr>
          <a:xfrm>
            <a:off x="548640" y="2645410"/>
            <a:ext cx="3847465"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DNA聚合酶（或Taq酶）</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custDataLst>
              <p:tags r:id="rId6"/>
            </p:custDataLst>
          </p:nvPr>
        </p:nvSpPr>
        <p:spPr>
          <a:xfrm>
            <a:off x="7317105" y="3105785"/>
            <a:ext cx="1402080"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引物</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custDataLst>
              <p:tags r:id="rId7"/>
            </p:custDataLst>
          </p:nvPr>
        </p:nvSpPr>
        <p:spPr>
          <a:xfrm>
            <a:off x="8042910" y="4382135"/>
            <a:ext cx="3230880" cy="460375"/>
          </a:xfrm>
          <a:prstGeom prst="rect">
            <a:avLst/>
          </a:prstGeom>
          <a:noFill/>
        </p:spPr>
        <p:txBody>
          <a:bodyPr wrap="none" rtlCol="0" anchor="t">
            <a:spAutoFit/>
          </a:bodyPr>
          <a:lstStyle/>
          <a:p>
            <a:pPr algn="l"/>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能生产出自然界不存在</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8"/>
            </p:custDataLst>
          </p:nvPr>
        </p:nvSpPr>
        <p:spPr>
          <a:xfrm>
            <a:off x="5151120" y="3999230"/>
            <a:ext cx="5059680" cy="460375"/>
          </a:xfrm>
          <a:prstGeom prst="rect">
            <a:avLst/>
          </a:prstGeom>
          <a:noFill/>
        </p:spPr>
        <p:txBody>
          <a:bodyPr wrap="none" rtlCol="0" anchor="t">
            <a:spAutoFit/>
          </a:bodyPr>
          <a:lstStyle/>
          <a:p>
            <a:pPr algn="l"/>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蛋白质空间结构较为复杂，改造困难</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custDataLst>
              <p:tags r:id="rId9"/>
            </p:custDataLst>
          </p:nvPr>
        </p:nvSpPr>
        <p:spPr>
          <a:xfrm>
            <a:off x="671830" y="4862830"/>
            <a:ext cx="1097280" cy="460375"/>
          </a:xfrm>
          <a:prstGeom prst="rect">
            <a:avLst/>
          </a:prstGeom>
          <a:noFill/>
        </p:spPr>
        <p:txBody>
          <a:bodyPr wrap="none" rtlCol="0" anchor="t">
            <a:spAutoFit/>
          </a:bodyPr>
          <a:lstStyle/>
          <a:p>
            <a:pPr algn="l"/>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蛋白质</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custDataLst>
              <p:tags r:id="rId10"/>
            </p:custDataLst>
          </p:nvPr>
        </p:nvSpPr>
        <p:spPr>
          <a:xfrm>
            <a:off x="5535295" y="4842510"/>
            <a:ext cx="1782445"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蛋白质工程</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custDataLst>
              <p:tags r:id="rId11"/>
            </p:custDataLst>
          </p:nvPr>
        </p:nvSpPr>
        <p:spPr>
          <a:xfrm>
            <a:off x="7945755" y="5323205"/>
            <a:ext cx="2265045"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农杆菌转化法</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文本框 13"/>
          <p:cNvSpPr txBox="1"/>
          <p:nvPr>
            <p:custDataLst>
              <p:tags r:id="rId12"/>
            </p:custDataLst>
          </p:nvPr>
        </p:nvSpPr>
        <p:spPr>
          <a:xfrm>
            <a:off x="3453765" y="6186170"/>
            <a:ext cx="3157220"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植物细胞的全能性</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9" grpId="0"/>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p:cNvSpPr txBox="1"/>
          <p:nvPr>
            <p:custDataLst>
              <p:tags r:id="rId1"/>
            </p:custDataLst>
          </p:nvPr>
        </p:nvSpPr>
        <p:spPr>
          <a:xfrm>
            <a:off x="520700" y="241300"/>
            <a:ext cx="4601210" cy="460375"/>
          </a:xfrm>
          <a:prstGeom prst="rect">
            <a:avLst/>
          </a:prstGeom>
          <a:noFill/>
        </p:spPr>
        <p:txBody>
          <a:bodyPr wrap="square" rtlCol="0" anchor="t" anchorCtr="0">
            <a:spAutoFit/>
          </a:bodyPr>
          <a:lstStyle/>
          <a:p>
            <a:pPr>
              <a:buClrTx/>
              <a:buSzTx/>
              <a:buFontTx/>
            </a:pPr>
            <a:r>
              <a:rPr lang="zh-CN" altLang="en-US" sz="2400" b="1">
                <a:latin typeface="微软雅黑" panose="020B0503020204020204" pitchFamily="34" charset="-122"/>
                <a:ea typeface="微软雅黑" panose="020B0503020204020204" pitchFamily="34" charset="-122"/>
                <a:sym typeface="+mn-ea"/>
              </a:rPr>
              <a:t>典型例题</a:t>
            </a:r>
            <a:endParaRPr lang="zh-CN" altLang="en-US" sz="2400" b="1">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563880" y="701675"/>
            <a:ext cx="11064240" cy="1568450"/>
          </a:xfrm>
          <a:prstGeom prst="rect">
            <a:avLst/>
          </a:prstGeom>
          <a:noFill/>
        </p:spPr>
        <p:txBody>
          <a:bodyPr wrap="square" rtlCol="0" anchor="t">
            <a:spAutoFit/>
          </a:bodyPr>
          <a:lstStyle/>
          <a:p>
            <a:pPr>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例3、融合PCR技术是采用具有互补末端的引物，将不同来源的扩增片段连接起来的方法，其过程如图2所示.图3是中间载体1和中间载体2（利用融合PCR技术构建成）构建成叶绿体定点整合表达载体示意图（限制酶酶切位点标注于载体外侧），叶绿体定点整合表达载体通过与叶绿体基因的同源重组，将目的基因整合于叶绿体DNA上的特定位点上。请据图回答下列问题.</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9"/>
          <p:cNvPicPr>
            <a:picLocks noChangeAspect="1"/>
          </p:cNvPicPr>
          <p:nvPr>
            <p:custDataLst>
              <p:tags r:id="rId3"/>
            </p:custDataLst>
          </p:nvPr>
        </p:nvPicPr>
        <p:blipFill>
          <a:blip r:embed="rId4">
            <a:grayscl/>
            <a:lum bright="-12000" contrast="30000"/>
          </a:blip>
          <a:stretch>
            <a:fillRect/>
          </a:stretch>
        </p:blipFill>
        <p:spPr>
          <a:xfrm>
            <a:off x="5524500" y="2223770"/>
            <a:ext cx="4547235" cy="4645660"/>
          </a:xfrm>
          <a:prstGeom prst="rect">
            <a:avLst/>
          </a:prstGeom>
          <a:noFill/>
          <a:ln>
            <a:noFill/>
          </a:ln>
        </p:spPr>
      </p:pic>
      <p:pic>
        <p:nvPicPr>
          <p:cNvPr id="3" name="图片 2"/>
          <p:cNvPicPr>
            <a:picLocks noChangeAspect="1"/>
          </p:cNvPicPr>
          <p:nvPr>
            <p:custDataLst>
              <p:tags r:id="rId5"/>
            </p:custDataLst>
          </p:nvPr>
        </p:nvPicPr>
        <p:blipFill>
          <a:blip r:embed="rId6"/>
          <a:srcRect r="51890"/>
          <a:stretch>
            <a:fillRect/>
          </a:stretch>
        </p:blipFill>
        <p:spPr>
          <a:xfrm>
            <a:off x="123190" y="2168525"/>
            <a:ext cx="4126230" cy="47498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p:cNvSpPr txBox="1"/>
          <p:nvPr>
            <p:custDataLst>
              <p:tags r:id="rId1"/>
            </p:custDataLst>
          </p:nvPr>
        </p:nvSpPr>
        <p:spPr>
          <a:xfrm>
            <a:off x="520700" y="241300"/>
            <a:ext cx="4601210" cy="460375"/>
          </a:xfrm>
          <a:prstGeom prst="rect">
            <a:avLst/>
          </a:prstGeom>
          <a:noFill/>
        </p:spPr>
        <p:txBody>
          <a:bodyPr wrap="square" rtlCol="0" anchor="t" anchorCtr="0">
            <a:spAutoFit/>
          </a:bodyPr>
          <a:lstStyle/>
          <a:p>
            <a:pPr>
              <a:buClrTx/>
              <a:buSzTx/>
              <a:buFontTx/>
            </a:pPr>
            <a:r>
              <a:rPr lang="zh-CN" altLang="en-US" sz="2400" b="1">
                <a:latin typeface="微软雅黑" panose="020B0503020204020204" pitchFamily="34" charset="-122"/>
                <a:ea typeface="微软雅黑" panose="020B0503020204020204" pitchFamily="34" charset="-122"/>
                <a:sym typeface="+mn-ea"/>
              </a:rPr>
              <a:t>典型例题</a:t>
            </a:r>
            <a:endParaRPr lang="zh-CN" altLang="en-US" sz="2400" b="1">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520700" y="3972560"/>
            <a:ext cx="11064240" cy="2676525"/>
          </a:xfrm>
          <a:prstGeom prst="rect">
            <a:avLst/>
          </a:prstGeom>
          <a:noFill/>
        </p:spPr>
        <p:txBody>
          <a:bodyPr wrap="square" rtlCol="0" anchor="t">
            <a:spAutoFit/>
          </a:bodyPr>
          <a:lstStyle/>
          <a:p>
            <a:pPr>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（1）图2第一阶段中PCR至少进行</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_____</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次循环，才能获得含引物2且双链等长的DNA，第二阶段中两DNA能成功"搭桥"连接的原因是</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____________________________________________</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（2）若通过融合PCR技术将启动子、标记基因、目的基因、终止子拼接起来，需要设计_____种引物，其中能够起着"搭桥"作用的引物有____种。第二阶段融合扩增时</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________</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（需要、不需要）再次添加引物。</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（3）图3中需使用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____________</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（填限制酶）和DNA连接酶将两中间载体构建成定点整合表达载体，将定点整合表达载体导入植物细胞最常用的方法是</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9"/>
          <p:cNvPicPr>
            <a:picLocks noChangeAspect="1"/>
          </p:cNvPicPr>
          <p:nvPr>
            <p:custDataLst>
              <p:tags r:id="rId3"/>
            </p:custDataLst>
          </p:nvPr>
        </p:nvPicPr>
        <p:blipFill>
          <a:blip r:embed="rId4">
            <a:grayscl/>
            <a:lum bright="-12000" contrast="30000"/>
          </a:blip>
          <a:stretch>
            <a:fillRect/>
          </a:stretch>
        </p:blipFill>
        <p:spPr>
          <a:xfrm>
            <a:off x="5894070" y="41275"/>
            <a:ext cx="3518535" cy="3850640"/>
          </a:xfrm>
          <a:prstGeom prst="rect">
            <a:avLst/>
          </a:prstGeom>
          <a:noFill/>
          <a:ln>
            <a:noFill/>
          </a:ln>
        </p:spPr>
      </p:pic>
      <p:sp>
        <p:nvSpPr>
          <p:cNvPr id="8" name="文本框 7"/>
          <p:cNvSpPr txBox="1"/>
          <p:nvPr>
            <p:custDataLst>
              <p:tags r:id="rId5"/>
            </p:custDataLst>
          </p:nvPr>
        </p:nvSpPr>
        <p:spPr>
          <a:xfrm>
            <a:off x="4491990" y="3972560"/>
            <a:ext cx="746125" cy="398780"/>
          </a:xfrm>
          <a:prstGeom prst="rect">
            <a:avLst/>
          </a:prstGeom>
          <a:noFill/>
        </p:spPr>
        <p:txBody>
          <a:bodyPr wrap="square" rtlCol="0" anchor="t">
            <a:spAutoFit/>
          </a:bodyPr>
          <a:lstStyle/>
          <a:p>
            <a:pPr lvl="0" algn="l">
              <a:buClrTx/>
              <a:buSzTx/>
              <a:buFontTx/>
            </a:pP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endPar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custDataLst>
              <p:tags r:id="rId6"/>
            </p:custDataLst>
          </p:nvPr>
        </p:nvSpPr>
        <p:spPr>
          <a:xfrm>
            <a:off x="4658360" y="4316095"/>
            <a:ext cx="4953000" cy="398780"/>
          </a:xfrm>
          <a:prstGeom prst="rect">
            <a:avLst/>
          </a:prstGeom>
          <a:noFill/>
        </p:spPr>
        <p:txBody>
          <a:bodyPr wrap="square" rtlCol="0" anchor="t">
            <a:spAutoFit/>
          </a:bodyPr>
          <a:lstStyle/>
          <a:p>
            <a:pPr lvl="0" algn="l">
              <a:buClrTx/>
              <a:buSzTx/>
              <a:buFontTx/>
            </a:pP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引物2与引物3的部分碱基能够互补配对</a:t>
            </a:r>
            <a:endPar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custDataLst>
              <p:tags r:id="rId7"/>
            </p:custDataLst>
          </p:nvPr>
        </p:nvSpPr>
        <p:spPr>
          <a:xfrm>
            <a:off x="4913630" y="5139055"/>
            <a:ext cx="746125" cy="398780"/>
          </a:xfrm>
          <a:prstGeom prst="rect">
            <a:avLst/>
          </a:prstGeom>
          <a:noFill/>
        </p:spPr>
        <p:txBody>
          <a:bodyPr wrap="square" rtlCol="0" anchor="t">
            <a:spAutoFit/>
          </a:bodyPr>
          <a:lstStyle/>
          <a:p>
            <a:pPr lvl="0" algn="l">
              <a:buClrTx/>
              <a:buSzTx/>
              <a:buFontTx/>
            </a:pP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6</a:t>
            </a:r>
            <a:endPar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custDataLst>
              <p:tags r:id="rId8"/>
            </p:custDataLst>
          </p:nvPr>
        </p:nvSpPr>
        <p:spPr>
          <a:xfrm>
            <a:off x="8150225" y="5050790"/>
            <a:ext cx="1060450" cy="398780"/>
          </a:xfrm>
          <a:prstGeom prst="rect">
            <a:avLst/>
          </a:prstGeom>
          <a:noFill/>
        </p:spPr>
        <p:txBody>
          <a:bodyPr wrap="square" rtlCol="0" anchor="t">
            <a:spAutoFit/>
          </a:bodyPr>
          <a:lstStyle/>
          <a:p>
            <a:pPr lvl="0" algn="l">
              <a:buClrTx/>
              <a:buSzTx/>
              <a:buFontTx/>
            </a:pP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不需要</a:t>
            </a:r>
            <a:endPar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custDataLst>
              <p:tags r:id="rId9"/>
            </p:custDataLst>
          </p:nvPr>
        </p:nvSpPr>
        <p:spPr>
          <a:xfrm>
            <a:off x="2765425" y="5767070"/>
            <a:ext cx="1598930" cy="398780"/>
          </a:xfrm>
          <a:prstGeom prst="rect">
            <a:avLst/>
          </a:prstGeom>
          <a:noFill/>
        </p:spPr>
        <p:txBody>
          <a:bodyPr wrap="square" rtlCol="0" anchor="t">
            <a:spAutoFit/>
          </a:bodyPr>
          <a:lstStyle/>
          <a:p>
            <a:pPr lvl="0" algn="l">
              <a:buClrTx/>
              <a:buSzTx/>
              <a:buFontTx/>
            </a:pP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SpeI、SalI</a:t>
            </a:r>
            <a:endPar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10"/>
            </p:custDataLst>
          </p:nvPr>
        </p:nvSpPr>
        <p:spPr>
          <a:xfrm>
            <a:off x="6247130" y="6198870"/>
            <a:ext cx="1903730" cy="398780"/>
          </a:xfrm>
          <a:prstGeom prst="rect">
            <a:avLst/>
          </a:prstGeom>
          <a:noFill/>
        </p:spPr>
        <p:txBody>
          <a:bodyPr wrap="square" rtlCol="0" anchor="t">
            <a:spAutoFit/>
          </a:bodyPr>
          <a:lstStyle/>
          <a:p>
            <a:pPr lvl="0" algn="l">
              <a:buClrTx/>
              <a:buSzTx/>
              <a:buFontTx/>
            </a:pP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农杆菌转化法</a:t>
            </a:r>
            <a:endPar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custDataLst>
              <p:tags r:id="rId11"/>
            </p:custDataLst>
          </p:nvPr>
        </p:nvSpPr>
        <p:spPr>
          <a:xfrm>
            <a:off x="10419715" y="4714875"/>
            <a:ext cx="746125" cy="398780"/>
          </a:xfrm>
          <a:prstGeom prst="rect">
            <a:avLst/>
          </a:prstGeom>
          <a:noFill/>
        </p:spPr>
        <p:txBody>
          <a:bodyPr wrap="square" rtlCol="0" anchor="t">
            <a:spAutoFit/>
          </a:bodyPr>
          <a:lstStyle/>
          <a:p>
            <a:pPr lvl="0" algn="l">
              <a:buClrTx/>
              <a:buSzTx/>
              <a:buFontTx/>
            </a:pP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8</a:t>
            </a:r>
            <a:endPar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2" name="图片 11"/>
          <p:cNvPicPr>
            <a:picLocks noChangeAspect="1"/>
          </p:cNvPicPr>
          <p:nvPr>
            <p:custDataLst>
              <p:tags r:id="rId12"/>
            </p:custDataLst>
          </p:nvPr>
        </p:nvPicPr>
        <p:blipFill>
          <a:blip r:embed="rId13"/>
          <a:srcRect r="51890"/>
          <a:stretch>
            <a:fillRect/>
          </a:stretch>
        </p:blipFill>
        <p:spPr>
          <a:xfrm>
            <a:off x="1440815" y="185420"/>
            <a:ext cx="3217545" cy="370459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1" grpId="0"/>
      <p:bldP spid="4" grpId="0"/>
      <p:bldP spid="6" grpId="0"/>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p:cNvSpPr txBox="1"/>
          <p:nvPr>
            <p:custDataLst>
              <p:tags r:id="rId1"/>
            </p:custDataLst>
          </p:nvPr>
        </p:nvSpPr>
        <p:spPr>
          <a:xfrm>
            <a:off x="520700" y="241300"/>
            <a:ext cx="4601210" cy="460375"/>
          </a:xfrm>
          <a:prstGeom prst="rect">
            <a:avLst/>
          </a:prstGeom>
          <a:noFill/>
        </p:spPr>
        <p:txBody>
          <a:bodyPr wrap="square" rtlCol="0" anchor="t" anchorCtr="0">
            <a:spAutoFit/>
          </a:bodyPr>
          <a:lstStyle/>
          <a:p>
            <a:pPr>
              <a:buClrTx/>
              <a:buSzTx/>
              <a:buFontTx/>
            </a:pPr>
            <a:r>
              <a:rPr lang="zh-CN" altLang="en-US" sz="2400" b="1">
                <a:latin typeface="微软雅黑" panose="020B0503020204020204" pitchFamily="34" charset="-122"/>
                <a:ea typeface="微软雅黑" panose="020B0503020204020204" pitchFamily="34" charset="-122"/>
                <a:sym typeface="+mn-ea"/>
              </a:rPr>
              <a:t>典型例题</a:t>
            </a:r>
            <a:endParaRPr lang="zh-CN" altLang="en-US" sz="2400" b="1">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548640" y="912495"/>
            <a:ext cx="11064240" cy="4030980"/>
          </a:xfrm>
          <a:prstGeom prst="rect">
            <a:avLst/>
          </a:prstGeom>
          <a:noFill/>
        </p:spPr>
        <p:txBody>
          <a:bodyPr wrap="square" rtlCol="0" anchor="t">
            <a:spAutoFit/>
          </a:bodyPr>
          <a:lstStyle/>
          <a:p>
            <a:pPr>
              <a:lnSpc>
                <a:spcPct val="16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例4、新型冠状病毒的遗传物质为一条单链RNA.科研人员分离得到新型冠状病毒毒株后，利用实时荧光RT-PCR技术，迅速研制出了核酸诊断试剂盒，为迅速检出新型冠状病毒的感染者，排除相关疑似病例做出了贡献.请分析回答下列问题∶</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（1）在分离得到新型冠状病毒毒株后，需进一步分离提纯其RNA，病毒RNA极易被核糖核酸酶降解，因此在提取RNA时往往需加入蛋白酶K，原因是</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__________________________________________。</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（2）RT-PCR是将RNA的逆转录（RT）和PCR相结合的技术.进行RT-PCR时，除了在反应体系中加入RNA、dNTP、缓冲溶液外，还必须加入</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________________________________________________</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在RT-PCR反应中，逆转录酶不能在每次循环中都发挥作用，原因是</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______________________________</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custDataLst>
              <p:tags r:id="rId3"/>
            </p:custDataLst>
          </p:nvPr>
        </p:nvSpPr>
        <p:spPr>
          <a:xfrm>
            <a:off x="6703060" y="2959735"/>
            <a:ext cx="5022215" cy="368300"/>
          </a:xfrm>
          <a:prstGeom prst="rect">
            <a:avLst/>
          </a:prstGeom>
          <a:noFill/>
        </p:spPr>
        <p:txBody>
          <a:bodyPr wrap="none" rtlCol="0" anchor="t">
            <a:spAutoFit/>
          </a:bodyPr>
          <a:lstStyle/>
          <a:p>
            <a:r>
              <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蛋白酶能破坏核糖核酸酶，防止病毒</a:t>
            </a:r>
            <a:r>
              <a:rPr 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RNA</a:t>
            </a:r>
            <a:r>
              <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被降解</a:t>
            </a:r>
            <a:endPar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custDataLst>
              <p:tags r:id="rId4"/>
            </p:custDataLst>
          </p:nvPr>
        </p:nvSpPr>
        <p:spPr>
          <a:xfrm>
            <a:off x="5761355" y="3911600"/>
            <a:ext cx="5194935" cy="368300"/>
          </a:xfrm>
          <a:prstGeom prst="rect">
            <a:avLst/>
          </a:prstGeom>
          <a:noFill/>
        </p:spPr>
        <p:txBody>
          <a:bodyPr wrap="none" rtlCol="0" anchor="t">
            <a:spAutoFit/>
          </a:bodyPr>
          <a:lstStyle/>
          <a:p>
            <a:pPr algn="l"/>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逆转录酶、耐高温的DNA聚合酶（Taq酶）、引物</a:t>
            </a:r>
            <a:endPar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custDataLst>
              <p:tags r:id="rId5"/>
            </p:custDataLst>
          </p:nvPr>
        </p:nvSpPr>
        <p:spPr>
          <a:xfrm>
            <a:off x="7890510" y="4461510"/>
            <a:ext cx="3536315" cy="645160"/>
          </a:xfrm>
          <a:prstGeom prst="rect">
            <a:avLst/>
          </a:prstGeom>
          <a:noFill/>
        </p:spPr>
        <p:txBody>
          <a:bodyPr wrap="square" rtlCol="0" anchor="t">
            <a:spAutoFit/>
          </a:bodyPr>
          <a:lstStyle/>
          <a:p>
            <a:pPr algn="l"/>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PCR反应体系加热至95℃时，逆转录酶变性失活</a:t>
            </a:r>
            <a:endPar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p:cNvSpPr txBox="1"/>
          <p:nvPr>
            <p:custDataLst>
              <p:tags r:id="rId1"/>
            </p:custDataLst>
          </p:nvPr>
        </p:nvSpPr>
        <p:spPr>
          <a:xfrm>
            <a:off x="520700" y="241300"/>
            <a:ext cx="4601210" cy="460375"/>
          </a:xfrm>
          <a:prstGeom prst="rect">
            <a:avLst/>
          </a:prstGeom>
          <a:noFill/>
        </p:spPr>
        <p:txBody>
          <a:bodyPr wrap="square" rtlCol="0" anchor="t" anchorCtr="0">
            <a:spAutoFit/>
          </a:bodyPr>
          <a:lstStyle/>
          <a:p>
            <a:pPr>
              <a:buClrTx/>
              <a:buSzTx/>
              <a:buFontTx/>
            </a:pPr>
            <a:r>
              <a:rPr lang="zh-CN" altLang="en-US" sz="2400" b="1">
                <a:latin typeface="微软雅黑" panose="020B0503020204020204" pitchFamily="34" charset="-122"/>
                <a:ea typeface="微软雅黑" panose="020B0503020204020204" pitchFamily="34" charset="-122"/>
                <a:sym typeface="+mn-ea"/>
              </a:rPr>
              <a:t>典型例题</a:t>
            </a:r>
            <a:endParaRPr lang="zh-CN" altLang="en-US" sz="2400" b="1">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548640" y="734060"/>
            <a:ext cx="11064240" cy="5692775"/>
          </a:xfrm>
          <a:prstGeom prst="rect">
            <a:avLst/>
          </a:prstGeom>
          <a:noFill/>
        </p:spPr>
        <p:txBody>
          <a:bodyPr wrap="square" rtlCol="0" anchor="t">
            <a:spAutoFit/>
          </a:bodyPr>
          <a:lstStyle/>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例4、新型冠状病毒的遗传物质为一条单链RNA.科研人员分离得到新型冠状病毒毒株后，利用实时荧光RT-PCR技术，迅速研制出了核酸诊断试剂盒，为迅速检出新型冠状病毒的感染者，排除相关疑似病例做出了贡献。请分析回答下列问题∶</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（3）实时荧光RT-PCR技术是在RT-PCR反应体系中加入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了一种Taqman探针进行检测.荧光基团（R）连接在探针</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的5'末端，而淬灭剂（Q）则在3'末端.当探针完整时，</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R因与Q接近，发出的荧光被淬灭;但在进行PCR延伸反应</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时，DNA聚合酶将探针进行酶切，使得R与O分离，从而</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使荧光基团发出的荧光不再被淬灭而被检测到，过程如图4</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所示.利用实时荧光RT-PCR技术对新冠疑似病人进行核酸</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检测是目前最为可靠的手段，若样本中有病毒，会检测到</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荧光，其原理是</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____________________________________________________________________________</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____.</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custDataLst>
              <p:tags r:id="rId3"/>
            </p:custDataLst>
          </p:nvPr>
        </p:nvSpPr>
        <p:spPr>
          <a:xfrm>
            <a:off x="520700" y="5908675"/>
            <a:ext cx="7409815" cy="368300"/>
          </a:xfrm>
          <a:prstGeom prst="rect">
            <a:avLst/>
          </a:prstGeom>
          <a:noFill/>
        </p:spPr>
        <p:txBody>
          <a:bodyPr wrap="square" rtlCol="0" anchor="t">
            <a:spAutoFit/>
          </a:bodyPr>
          <a:lstStyle/>
          <a:p>
            <a:pPr algn="l"/>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进行PCR延伸反应时，探针中的R与Q分离，发出的荧光不被淬灭</a:t>
            </a:r>
            <a:r>
              <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4"/>
          <a:stretch>
            <a:fillRect/>
          </a:stretch>
        </p:blipFill>
        <p:spPr>
          <a:xfrm>
            <a:off x="7351395" y="1762125"/>
            <a:ext cx="4686300" cy="33337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48640" y="912495"/>
            <a:ext cx="11064240" cy="2306320"/>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例5、据央视报道，钟南山指导研发的快速检测试剂盒，采1滴血，15分钟内就可获检测结果。病毒的检测无外乎两种方案∶一种是检测特异性的蛋白质，另一种则是检测其特异性的核酸序列。因此，新冠病毒的检测技术可分为蛋白质检测技术和核酸检测技术两类。核酸检测是指检测患者样品中是否存在新型冠状病毒的特异性RNA序列。最常用的方法是荧光定量PCR技术，过程如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文本框 3"/>
          <p:cNvSpPr txBox="1"/>
          <p:nvPr>
            <p:custDataLst>
              <p:tags r:id="rId2"/>
            </p:custDataLst>
          </p:nvPr>
        </p:nvSpPr>
        <p:spPr>
          <a:xfrm>
            <a:off x="520700" y="241300"/>
            <a:ext cx="4601210" cy="460375"/>
          </a:xfrm>
          <a:prstGeom prst="rect">
            <a:avLst/>
          </a:prstGeom>
          <a:noFill/>
        </p:spPr>
        <p:txBody>
          <a:bodyPr wrap="square" rtlCol="0" anchor="t" anchorCtr="0">
            <a:spAutoFit/>
          </a:bodyPr>
          <a:lstStyle/>
          <a:p>
            <a:pPr>
              <a:buClrTx/>
              <a:buSzTx/>
              <a:buFontTx/>
            </a:pPr>
            <a:r>
              <a:rPr lang="zh-CN" altLang="en-US" sz="2400" b="1">
                <a:latin typeface="微软雅黑" panose="020B0503020204020204" pitchFamily="34" charset="-122"/>
                <a:ea typeface="微软雅黑" panose="020B0503020204020204" pitchFamily="34" charset="-122"/>
                <a:sym typeface="+mn-ea"/>
              </a:rPr>
              <a:t>典型例题</a:t>
            </a:r>
            <a:endParaRPr lang="zh-CN" altLang="en-US" sz="2400" b="1">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3"/>
            </p:custDataLst>
          </p:nvPr>
        </p:nvPicPr>
        <p:blipFill>
          <a:blip r:embed="rId4">
            <a:lum bright="-6000" contrast="18000"/>
          </a:blip>
          <a:srcRect t="16698"/>
          <a:stretch>
            <a:fillRect/>
          </a:stretch>
        </p:blipFill>
        <p:spPr>
          <a:xfrm>
            <a:off x="1800860" y="3385820"/>
            <a:ext cx="8315325" cy="833120"/>
          </a:xfrm>
          <a:prstGeom prst="rect">
            <a:avLst/>
          </a:prstGeom>
        </p:spPr>
      </p:pic>
      <p:sp>
        <p:nvSpPr>
          <p:cNvPr id="6" name="文本框 5"/>
          <p:cNvSpPr txBox="1"/>
          <p:nvPr>
            <p:custDataLst>
              <p:tags r:id="rId5"/>
            </p:custDataLst>
          </p:nvPr>
        </p:nvSpPr>
        <p:spPr>
          <a:xfrm>
            <a:off x="426720" y="4345940"/>
            <a:ext cx="11064240" cy="97726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（1）在进行PCR反应前，需要利用</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酶将样本的RNA转换为DNA。在PCR反应过程中，温度冷却至55℃-60℃的作用是___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___________________________。</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6"/>
            </p:custDataLst>
          </p:nvPr>
        </p:nvSpPr>
        <p:spPr>
          <a:xfrm>
            <a:off x="5394960" y="4345940"/>
            <a:ext cx="1402080"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逆转录</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custDataLst>
              <p:tags r:id="rId7"/>
            </p:custDataLst>
          </p:nvPr>
        </p:nvSpPr>
        <p:spPr>
          <a:xfrm>
            <a:off x="7258685" y="4757420"/>
            <a:ext cx="3952240"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将引物结合到互补DNA链上</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48640" y="912495"/>
            <a:ext cx="11064240" cy="3636010"/>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（2）在PCR反应体系中，应包含一对特异性引物以及一个特异性荧光DNA探针。引物可根据</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__________________________________________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来合成。探针带着淬灭基团可吸收荧光基团发出的光，此时是没有荧光的。根据图5所示可知，DNA单链合成的过程中，</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酶会“消化”掉探针,使荧光基团游离出来。每扩增一条DNA链，就有</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荧光分子产生。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（3）荧光定量PCR仪能够监测出荧光到达预先设定阈值的循环数（Ct值），病毒核酸浓度越高，Ct值越</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____________</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。不同生产企业的产品会依据自身产品的性能确定本产品的阳性判断值。</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2"/>
            </p:custDataLst>
          </p:nvPr>
        </p:nvSpPr>
        <p:spPr>
          <a:xfrm>
            <a:off x="2178050" y="1344295"/>
            <a:ext cx="5648325"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新型冠状病毒的一段已知序列RNA片段</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custDataLst>
              <p:tags r:id="rId3"/>
            </p:custDataLst>
          </p:nvPr>
        </p:nvSpPr>
        <p:spPr>
          <a:xfrm>
            <a:off x="2703830" y="2266315"/>
            <a:ext cx="3529330"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Taq（热稳定DNA聚合）</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custDataLst>
              <p:tags r:id="rId4"/>
            </p:custDataLst>
          </p:nvPr>
        </p:nvSpPr>
        <p:spPr>
          <a:xfrm>
            <a:off x="4734560" y="2726690"/>
            <a:ext cx="1048385"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一个</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custDataLst>
              <p:tags r:id="rId5"/>
            </p:custDataLst>
          </p:nvPr>
        </p:nvSpPr>
        <p:spPr>
          <a:xfrm>
            <a:off x="3944620" y="3570605"/>
            <a:ext cx="1048385" cy="460375"/>
          </a:xfrm>
          <a:prstGeom prst="rect">
            <a:avLst/>
          </a:prstGeom>
          <a:noFill/>
        </p:spPr>
        <p:txBody>
          <a:bodyPr wrap="square" rtlCol="0" anchor="t">
            <a:spAutoFit/>
          </a:bodyPr>
          <a:lstStyle/>
          <a:p>
            <a:pPr lvl="0" algn="l">
              <a:buClrTx/>
              <a:buSzTx/>
              <a:buFontTx/>
            </a:pPr>
            <a:r>
              <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越小</a:t>
            </a:r>
            <a:endParaRPr 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1746" name="文本框 3"/>
          <p:cNvSpPr txBox="1"/>
          <p:nvPr>
            <p:custDataLst>
              <p:tags r:id="rId6"/>
            </p:custDataLst>
          </p:nvPr>
        </p:nvSpPr>
        <p:spPr>
          <a:xfrm>
            <a:off x="520700" y="241300"/>
            <a:ext cx="4601210" cy="460375"/>
          </a:xfrm>
          <a:prstGeom prst="rect">
            <a:avLst/>
          </a:prstGeom>
          <a:noFill/>
        </p:spPr>
        <p:txBody>
          <a:bodyPr wrap="square" rtlCol="0" anchor="t" anchorCtr="0">
            <a:spAutoFit/>
          </a:bodyPr>
          <a:lstStyle/>
          <a:p>
            <a:pPr>
              <a:buClrTx/>
              <a:buSzTx/>
              <a:buFontTx/>
            </a:pPr>
            <a:r>
              <a:rPr lang="zh-CN" altLang="en-US" sz="2400" b="1">
                <a:latin typeface="微软雅黑" panose="020B0503020204020204" pitchFamily="34" charset="-122"/>
                <a:ea typeface="微软雅黑" panose="020B0503020204020204" pitchFamily="34" charset="-122"/>
                <a:sym typeface="+mn-ea"/>
              </a:rPr>
              <a:t>典型例题</a:t>
            </a:r>
            <a:endParaRPr lang="zh-CN" altLang="en-US" sz="2400" b="1">
              <a:latin typeface="微软雅黑" panose="020B0503020204020204" pitchFamily="34" charset="-122"/>
              <a:ea typeface="微软雅黑" panose="020B0503020204020204" pitchFamily="34" charset="-122"/>
              <a:sym typeface="+mn-ea"/>
            </a:endParaRPr>
          </a:p>
        </p:txBody>
      </p:sp>
      <p:pic>
        <p:nvPicPr>
          <p:cNvPr id="31747" name="New picture"/>
          <p:cNvPicPr/>
          <p:nvPr>
            <p:custDataLst>
              <p:tags r:id="rId7"/>
            </p:custDataLst>
          </p:nvPr>
        </p:nvPicPr>
        <p:blipFill>
          <a:blip r:embed="rId8"/>
          <a:stretch>
            <a:fillRect/>
          </a:stretch>
        </p:blipFill>
        <p:spPr>
          <a:xfrm>
            <a:off x="11290300" y="11366500"/>
            <a:ext cx="330200" cy="254000"/>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p:cNvSpPr txBox="1"/>
          <p:nvPr>
            <p:custDataLst>
              <p:tags r:id="rId1"/>
            </p:custDataLst>
          </p:nvPr>
        </p:nvSpPr>
        <p:spPr>
          <a:xfrm>
            <a:off x="520700" y="241300"/>
            <a:ext cx="4601210" cy="460375"/>
          </a:xfrm>
          <a:prstGeom prst="rect">
            <a:avLst/>
          </a:prstGeom>
          <a:noFill/>
        </p:spPr>
        <p:txBody>
          <a:bodyPr wrap="square" rtlCol="0" anchor="t" anchorCtr="0">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DNA片段的扩增及电泳鉴定</a:t>
            </a:r>
            <a:endParaRPr lang="zh-CN" altLang="en-US" sz="2400" b="1">
              <a:latin typeface="微软雅黑" panose="020B0503020204020204" pitchFamily="34" charset="-122"/>
              <a:ea typeface="微软雅黑" panose="020B0503020204020204" pitchFamily="34" charset="-122"/>
              <a:sym typeface="+mn-ea"/>
            </a:endParaRPr>
          </a:p>
        </p:txBody>
      </p:sp>
      <p:sp>
        <p:nvSpPr>
          <p:cNvPr id="132" name="矩形"/>
          <p:cNvSpPr/>
          <p:nvPr>
            <p:custDataLst>
              <p:tags r:id="rId2"/>
            </p:custDataLst>
          </p:nvPr>
        </p:nvSpPr>
        <p:spPr>
          <a:xfrm>
            <a:off x="520465" y="802858"/>
            <a:ext cx="1605280" cy="521970"/>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ct val="0"/>
              </a:spcBef>
              <a:spcAft>
                <a:spcPct val="0"/>
              </a:spcAft>
              <a:buNone/>
            </a:pPr>
            <a:r>
              <a:rPr lang="zh-CN" altLang="en-US" sz="2800" b="1" i="0" u="none" strike="noStrike" kern="1200" cap="none" spc="0" baseline="0">
                <a:solidFill>
                  <a:schemeClr val="tx1"/>
                </a:solidFill>
                <a:latin typeface="Arial" panose="020B0604020202020204" pitchFamily="34" charset="0"/>
                <a:ea typeface="微软雅黑" panose="020B0503020204020204" pitchFamily="34" charset="-122"/>
                <a:cs typeface="Arial" panose="020B0604020202020204" pitchFamily="34" charset="0"/>
              </a:rPr>
              <a:t>实验原理</a:t>
            </a:r>
            <a:endParaRPr lang="zh-CN" altLang="en-US" sz="2800" b="1" i="0" u="none" strike="noStrike" kern="1200" cap="none" spc="0" baseline="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130" name="矩形"/>
          <p:cNvSpPr txBox="1"/>
          <p:nvPr>
            <p:custDataLst>
              <p:tags r:id="rId3"/>
            </p:custDataLst>
          </p:nvPr>
        </p:nvSpPr>
        <p:spPr>
          <a:xfrm>
            <a:off x="554990" y="1324610"/>
            <a:ext cx="4566920" cy="521970"/>
          </a:xfrm>
          <a:prstGeom prst="rect">
            <a:avLst/>
          </a:prstGeom>
          <a:noFill/>
        </p:spPr>
        <p:txBody>
          <a:bodyPr vert="horz" wrap="square" lIns="91440" tIns="45720" rIns="91440" bIns="45720" rtlCol="0" anchor="t" anchorCtr="0">
            <a:spAutoFit/>
          </a:bodyPr>
          <a:lstStyle/>
          <a:p>
            <a:pPr marL="342900" lvl="0" indent="-342900" algn="l">
              <a:buClrTx/>
              <a:buSzTx/>
              <a:buFont typeface="Wingdings" panose="05000000000000000000" charset="0"/>
              <a:buChar char="u"/>
            </a:pPr>
            <a:r>
              <a:rPr lang="en-US" altLang="zh-CN" sz="2800" b="1">
                <a:solidFill>
                  <a:srgbClr val="FF0000"/>
                </a:solidFill>
                <a:latin typeface="微软雅黑" panose="020B0503020204020204" pitchFamily="34" charset="-122"/>
                <a:ea typeface="微软雅黑" panose="020B0503020204020204" pitchFamily="34" charset="-122"/>
                <a:sym typeface="+mn-ea"/>
              </a:rPr>
              <a:t>1.</a:t>
            </a:r>
            <a:r>
              <a:rPr lang="zh-CN" altLang="en-US" sz="2800" b="1">
                <a:solidFill>
                  <a:srgbClr val="FF0000"/>
                </a:solidFill>
                <a:latin typeface="微软雅黑" panose="020B0503020204020204" pitchFamily="34" charset="-122"/>
                <a:ea typeface="微软雅黑" panose="020B0503020204020204" pitchFamily="34" charset="-122"/>
                <a:sym typeface="+mn-ea"/>
              </a:rPr>
              <a:t>DNA体外扩增的原理</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131" name="矩形"/>
          <p:cNvSpPr/>
          <p:nvPr>
            <p:custDataLst>
              <p:tags r:id="rId4"/>
            </p:custDataLst>
          </p:nvPr>
        </p:nvSpPr>
        <p:spPr>
          <a:xfrm>
            <a:off x="53975" y="1885950"/>
            <a:ext cx="11954510" cy="56515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10000"/>
              </a:lnSpc>
              <a:spcBef>
                <a:spcPct val="0"/>
              </a:spcBef>
              <a:spcAft>
                <a:spcPct val="0"/>
              </a:spcAft>
              <a:buNone/>
            </a:pPr>
            <a:r>
              <a:rPr lang="en-US" altLang="zh-CN" sz="2800" b="1" i="0" u="none" strike="noStrike" kern="120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PCR利用了DNA热变性原理，通过调节温度来控制DNA双链的解聚与结合。</a:t>
            </a:r>
            <a:endParaRPr lang="en-US" altLang="zh-CN" sz="2800" b="1" i="0" u="none" strike="noStrike" kern="120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 name="矩形"/>
          <p:cNvSpPr/>
          <p:nvPr>
            <p:custDataLst>
              <p:tags r:id="rId5"/>
            </p:custDataLst>
          </p:nvPr>
        </p:nvSpPr>
        <p:spPr>
          <a:xfrm>
            <a:off x="53975" y="2383155"/>
            <a:ext cx="11954510" cy="1124585"/>
          </a:xfrm>
          <a:prstGeom prst="rect">
            <a:avLst/>
          </a:prstGeom>
          <a:noFill/>
          <a:ln w="9525" cap="flat" cmpd="sng">
            <a:noFill/>
            <a:prstDash val="solid"/>
            <a:miter/>
          </a:ln>
        </p:spPr>
        <p:txBody>
          <a:bodyPr vert="horz" wrap="square" lIns="91440" tIns="45720" rIns="91440" bIns="45720" anchor="t" anchorCtr="0">
            <a:spAutoFit/>
          </a:bodyPr>
          <a:lstStyle/>
          <a:p>
            <a:pPr marL="0" indent="0" algn="l" fontAlgn="auto">
              <a:lnSpc>
                <a:spcPct val="120000"/>
              </a:lnSpc>
              <a:spcBef>
                <a:spcPct val="0"/>
              </a:spcBef>
              <a:spcAft>
                <a:spcPct val="0"/>
              </a:spcAft>
              <a:buNone/>
            </a:pPr>
            <a:r>
              <a:rPr lang="en-US" altLang="zh-CN" sz="2800" b="1" i="0" u="none" strike="noStrike" kern="120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PCR仪实质上就是一台能够</a:t>
            </a:r>
            <a:r>
              <a:rPr lang="en-US" altLang="zh-CN" sz="2800" b="1" i="0" u="none" strike="noStrike" kern="120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自动调控温度</a:t>
            </a:r>
            <a:r>
              <a:rPr lang="en-US" altLang="zh-CN" sz="2800" b="1" i="0" u="none" strike="noStrike" kern="120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的仪器，一次PCR一般要经历30次循环。</a:t>
            </a:r>
            <a:endParaRPr lang="en-US" altLang="zh-CN" sz="2800" b="1" i="0" u="none" strike="noStrike" kern="120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 name="组合 4"/>
          <p:cNvGrpSpPr/>
          <p:nvPr>
            <p:custDataLst>
              <p:tags r:id="rId6"/>
            </p:custDataLst>
          </p:nvPr>
        </p:nvGrpSpPr>
        <p:grpSpPr>
          <a:xfrm>
            <a:off x="2508885" y="3180080"/>
            <a:ext cx="7174230" cy="3503295"/>
            <a:chOff x="3775" y="4487"/>
            <a:chExt cx="11298" cy="5517"/>
          </a:xfrm>
        </p:grpSpPr>
        <p:pic>
          <p:nvPicPr>
            <p:cNvPr id="2" name="图片 1"/>
            <p:cNvPicPr>
              <a:picLocks noChangeAspect="1"/>
            </p:cNvPicPr>
            <p:nvPr>
              <p:custDataLst>
                <p:tags r:id="rId7"/>
              </p:custDataLst>
            </p:nvPr>
          </p:nvPicPr>
          <p:blipFill>
            <a:blip r:embed="rId8"/>
            <a:stretch>
              <a:fillRect/>
            </a:stretch>
          </p:blipFill>
          <p:spPr>
            <a:xfrm>
              <a:off x="3775" y="4487"/>
              <a:ext cx="11299" cy="4987"/>
            </a:xfrm>
            <a:prstGeom prst="rect">
              <a:avLst/>
            </a:prstGeom>
          </p:spPr>
        </p:pic>
        <p:sp>
          <p:nvSpPr>
            <p:cNvPr id="3" name="文本框 2"/>
            <p:cNvSpPr txBox="1"/>
            <p:nvPr>
              <p:custDataLst>
                <p:tags r:id="rId9"/>
              </p:custDataLst>
            </p:nvPr>
          </p:nvSpPr>
          <p:spPr>
            <a:xfrm>
              <a:off x="4757" y="9474"/>
              <a:ext cx="2619" cy="531"/>
            </a:xfrm>
            <a:prstGeom prst="rect">
              <a:avLst/>
            </a:prstGeom>
            <a:noFill/>
          </p:spPr>
          <p:txBody>
            <a:bodyPr wrap="none" rtlCol="0" anchor="t">
              <a:spAutoFit/>
            </a:bodyPr>
            <a:lstStyle/>
            <a:p>
              <a:pPr lvl="0" algn="ctr">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1987年的PCR仪</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custDataLst>
                <p:tags r:id="rId10"/>
              </p:custDataLst>
            </p:nvPr>
          </p:nvSpPr>
          <p:spPr>
            <a:xfrm>
              <a:off x="10874" y="9474"/>
              <a:ext cx="2507" cy="531"/>
            </a:xfrm>
            <a:prstGeom prst="rect">
              <a:avLst/>
            </a:prstGeom>
            <a:noFill/>
          </p:spPr>
          <p:txBody>
            <a:bodyPr wrap="none" rtlCol="0">
              <a:spAutoFit/>
            </a:bodyPr>
            <a:lstStyle/>
            <a:p>
              <a:pPr algn="ct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可变温的PCR仪</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box(in)">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 calcmode="lin" valueType="num">
                                      <p:cBhvr additive="base">
                                        <p:cTn id="12" dur="500" fill="hold"/>
                                        <p:tgtEl>
                                          <p:spTgt spid="131"/>
                                        </p:tgtEl>
                                        <p:attrNameLst>
                                          <p:attrName>ppt_x</p:attrName>
                                        </p:attrNameLst>
                                      </p:cBhvr>
                                      <p:tavLst>
                                        <p:tav tm="0">
                                          <p:val>
                                            <p:strVal val="#ppt_x"/>
                                          </p:val>
                                        </p:tav>
                                        <p:tav tm="100000">
                                          <p:val>
                                            <p:strVal val="#ppt_x"/>
                                          </p:val>
                                        </p:tav>
                                      </p:tavLst>
                                    </p:anim>
                                    <p:anim calcmode="lin" valueType="num">
                                      <p:cBhvr additive="base">
                                        <p:cTn id="13"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3"/>
                                        </p:tgtEl>
                                        <p:attrNameLst>
                                          <p:attrName>style.visibility</p:attrName>
                                        </p:attrNameLst>
                                      </p:cBhvr>
                                      <p:to>
                                        <p:strVal val="visible"/>
                                      </p:to>
                                    </p:set>
                                    <p:anim calcmode="lin" valueType="num">
                                      <p:cBhvr additive="base">
                                        <p:cTn id="18" dur="500" fill="hold"/>
                                        <p:tgtEl>
                                          <p:spTgt spid="133"/>
                                        </p:tgtEl>
                                        <p:attrNameLst>
                                          <p:attrName>ppt_x</p:attrName>
                                        </p:attrNameLst>
                                      </p:cBhvr>
                                      <p:tavLst>
                                        <p:tav tm="0">
                                          <p:val>
                                            <p:strVal val="#ppt_x"/>
                                          </p:val>
                                        </p:tav>
                                        <p:tav tm="100000">
                                          <p:val>
                                            <p:strVal val="#ppt_x"/>
                                          </p:val>
                                        </p:tav>
                                      </p:tavLst>
                                    </p:anim>
                                    <p:anim calcmode="lin" valueType="num">
                                      <p:cBhvr additive="base">
                                        <p:cTn id="19"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P spid="1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矩形"/>
          <p:cNvSpPr txBox="1"/>
          <p:nvPr>
            <p:custDataLst>
              <p:tags r:id="rId1"/>
            </p:custDataLst>
          </p:nvPr>
        </p:nvSpPr>
        <p:spPr>
          <a:xfrm>
            <a:off x="480695" y="963930"/>
            <a:ext cx="6666230" cy="521970"/>
          </a:xfrm>
          <a:prstGeom prst="rect">
            <a:avLst/>
          </a:prstGeom>
          <a:noFill/>
        </p:spPr>
        <p:txBody>
          <a:bodyPr vert="horz" wrap="square" lIns="91440" tIns="45720" rIns="91440" bIns="45720" rtlCol="0" anchor="t" anchorCtr="0">
            <a:spAutoFit/>
          </a:bodyPr>
          <a:lstStyle/>
          <a:p>
            <a:pPr marL="342900" lvl="0" indent="-342900" algn="l">
              <a:buClrTx/>
              <a:buSzTx/>
              <a:buFont typeface="Wingdings" panose="05000000000000000000" charset="0"/>
              <a:buChar char="u"/>
            </a:pPr>
            <a:r>
              <a:rPr lang="zh-CN" altLang="en-US" sz="2800" b="1">
                <a:solidFill>
                  <a:srgbClr val="FF0000"/>
                </a:solidFill>
                <a:latin typeface="微软雅黑" panose="020B0503020204020204" pitchFamily="34" charset="-122"/>
                <a:ea typeface="微软雅黑" panose="020B0503020204020204" pitchFamily="34" charset="-122"/>
                <a:sym typeface="+mn-ea"/>
              </a:rPr>
              <a:t>2、DNA片段电泳鉴定的原理</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139" name="矩形"/>
          <p:cNvSpPr txBox="1"/>
          <p:nvPr>
            <p:custDataLst>
              <p:tags r:id="rId2"/>
            </p:custDataLst>
          </p:nvPr>
        </p:nvSpPr>
        <p:spPr>
          <a:xfrm>
            <a:off x="520065" y="1579245"/>
            <a:ext cx="10994390" cy="1383665"/>
          </a:xfrm>
          <a:prstGeom prst="rect">
            <a:avLst/>
          </a:prstGeom>
          <a:noFill/>
        </p:spPr>
        <p:txBody>
          <a:bodyPr vert="horz" wrap="square" lIns="91440" tIns="45720" rIns="91440" bIns="45720" rtlCol="0" anchor="t" anchorCtr="0">
            <a:spAutoFit/>
          </a:bodyPr>
          <a:lstStyle/>
          <a:p>
            <a:pPr lvl="0" indent="0" algn="l">
              <a:buClrTx/>
              <a:buSzTx/>
              <a:buNone/>
            </a:pPr>
            <a:r>
              <a:rPr lang="zh-CN" altLang="en-US" sz="2800">
                <a:latin typeface="微软雅黑" panose="020B0503020204020204" pitchFamily="34" charset="-122"/>
                <a:ea typeface="微软雅黑" panose="020B0503020204020204" pitchFamily="34" charset="-122"/>
                <a:sym typeface="+mn-ea"/>
              </a:rPr>
              <a:t>DNA分子具有可解离的基团，在一定的PH下，这些基团可以带上正电荷或负电荷。在电场的作用下，这些带电分子会向着与它所带电荷相反的电极移动，这个过程就是</a:t>
            </a:r>
            <a:r>
              <a:rPr lang="zh-CN" altLang="en-US" sz="2800">
                <a:solidFill>
                  <a:srgbClr val="FF0000"/>
                </a:solidFill>
                <a:latin typeface="微软雅黑" panose="020B0503020204020204" pitchFamily="34" charset="-122"/>
                <a:ea typeface="微软雅黑" panose="020B0503020204020204" pitchFamily="34" charset="-122"/>
                <a:sym typeface="+mn-ea"/>
              </a:rPr>
              <a:t>电泳</a:t>
            </a:r>
            <a:r>
              <a:rPr lang="zh-CN" altLang="en-US" sz="2800">
                <a:latin typeface="微软雅黑" panose="020B0503020204020204" pitchFamily="34" charset="-122"/>
                <a:ea typeface="微软雅黑" panose="020B0503020204020204" pitchFamily="34" charset="-122"/>
                <a:sym typeface="+mn-ea"/>
              </a:rPr>
              <a:t>。</a:t>
            </a:r>
            <a:endParaRPr lang="zh-CN" altLang="en-US" sz="2800">
              <a:latin typeface="微软雅黑" panose="020B0503020204020204" pitchFamily="34" charset="-122"/>
              <a:ea typeface="微软雅黑" panose="020B0503020204020204" pitchFamily="34" charset="-122"/>
              <a:sym typeface="+mn-ea"/>
            </a:endParaRPr>
          </a:p>
        </p:txBody>
      </p:sp>
      <p:sp>
        <p:nvSpPr>
          <p:cNvPr id="140" name="矩形"/>
          <p:cNvSpPr/>
          <p:nvPr>
            <p:custDataLst>
              <p:tags r:id="rId3"/>
            </p:custDataLst>
          </p:nvPr>
        </p:nvSpPr>
        <p:spPr>
          <a:xfrm>
            <a:off x="996950" y="2933065"/>
            <a:ext cx="8659495" cy="737235"/>
          </a:xfrm>
          <a:prstGeom prst="rect">
            <a:avLst/>
          </a:prstGeom>
          <a:noFill/>
          <a:ln w="9525" cap="flat" cmpd="sng">
            <a:noFill/>
            <a:prstDash val="solid"/>
            <a:miter/>
          </a:ln>
        </p:spPr>
        <p:txBody>
          <a:bodyPr vert="horz" wrap="square" lIns="91440" tIns="45720" rIns="91440" bIns="45720" anchor="t" anchorCtr="0">
            <a:spAutoFit/>
          </a:bodyPr>
          <a:lstStyle/>
          <a:p>
            <a:pPr marL="0" indent="0" algn="l" fontAlgn="auto">
              <a:lnSpc>
                <a:spcPct val="150000"/>
              </a:lnSpc>
              <a:spcBef>
                <a:spcPct val="0"/>
              </a:spcBef>
              <a:spcAft>
                <a:spcPct val="0"/>
              </a:spcAft>
              <a:buNone/>
            </a:pPr>
            <a:r>
              <a:rPr lang="en-US" altLang="zh-CN" sz="2800" b="1" i="0" u="none" strike="noStrike" kern="120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PCR 的产物一般通过琼脂糖凝胶电泳来鉴定。</a:t>
            </a:r>
            <a:endParaRPr lang="en-US" altLang="zh-CN" sz="2800" b="1" i="0" u="none" strike="noStrike" kern="120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1" name="矩形"/>
          <p:cNvSpPr/>
          <p:nvPr>
            <p:custDataLst>
              <p:tags r:id="rId4"/>
            </p:custDataLst>
          </p:nvPr>
        </p:nvSpPr>
        <p:spPr>
          <a:xfrm>
            <a:off x="1054100" y="3670300"/>
            <a:ext cx="10460355" cy="2030095"/>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50000"/>
              </a:lnSpc>
              <a:spcBef>
                <a:spcPct val="0"/>
              </a:spcBef>
              <a:spcAft>
                <a:spcPct val="0"/>
              </a:spcAft>
              <a:buNone/>
            </a:pPr>
            <a:r>
              <a:rPr lang="zh-CN" altLang="en-US" sz="2800" b="1" i="0" u="none" strike="noStrike" kern="1200" cap="none" spc="0" baseline="0">
                <a:solidFill>
                  <a:srgbClr val="031BAE"/>
                </a:solidFill>
                <a:latin typeface="微软雅黑" panose="020B0503020204020204" pitchFamily="34" charset="-122"/>
                <a:ea typeface="微软雅黑" panose="020B0503020204020204" pitchFamily="34" charset="-122"/>
                <a:cs typeface="微软雅黑" panose="020B0503020204020204" pitchFamily="34" charset="-122"/>
              </a:rPr>
              <a:t>在凝胶中DNA分子的迁移速率与</a:t>
            </a:r>
            <a:r>
              <a:rPr lang="zh-CN" altLang="en-US" sz="2800" b="1"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凝胶的浓度</a:t>
            </a:r>
            <a:r>
              <a:rPr lang="zh-CN" altLang="en-US" sz="2800" b="1" i="0" u="none" strike="noStrike" kern="1200" cap="none" spc="0" baseline="0">
                <a:solidFill>
                  <a:srgbClr val="031BAE"/>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DNA分子的大小</a:t>
            </a:r>
            <a:r>
              <a:rPr lang="zh-CN" altLang="en-US" sz="2800" b="1" i="0" u="none" strike="noStrike" kern="1200" cap="none" spc="0" baseline="0">
                <a:solidFill>
                  <a:srgbClr val="031BAE"/>
                </a:solidFill>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800" b="1"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构像</a:t>
            </a:r>
            <a:r>
              <a:rPr lang="zh-CN" altLang="en-US" sz="2800" b="1" i="0" u="none" strike="noStrike" kern="1200" cap="none" spc="0" baseline="0">
                <a:solidFill>
                  <a:srgbClr val="031BAE"/>
                </a:solidFill>
                <a:latin typeface="微软雅黑" panose="020B0503020204020204" pitchFamily="34" charset="-122"/>
                <a:ea typeface="微软雅黑" panose="020B0503020204020204" pitchFamily="34" charset="-122"/>
                <a:cs typeface="微软雅黑" panose="020B0503020204020204" pitchFamily="34" charset="-122"/>
              </a:rPr>
              <a:t>等有关。凝胶中的DNA分子通过</a:t>
            </a:r>
            <a:r>
              <a:rPr lang="zh-CN" altLang="en-US" sz="2800" b="1"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染色</a:t>
            </a:r>
            <a:r>
              <a:rPr lang="zh-CN" altLang="en-US" sz="2800" b="1" i="0" u="none" strike="noStrike" kern="1200" cap="none" spc="0" baseline="0">
                <a:solidFill>
                  <a:srgbClr val="031BAE"/>
                </a:solidFill>
                <a:latin typeface="微软雅黑" panose="020B0503020204020204" pitchFamily="34" charset="-122"/>
                <a:ea typeface="微软雅黑" panose="020B0503020204020204" pitchFamily="34" charset="-122"/>
                <a:cs typeface="微软雅黑" panose="020B0503020204020204" pitchFamily="34" charset="-122"/>
              </a:rPr>
              <a:t>，可以在波长为</a:t>
            </a:r>
            <a:r>
              <a:rPr lang="zh-CN" altLang="en-US" sz="2800" b="1"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300nm</a:t>
            </a:r>
            <a:r>
              <a:rPr lang="zh-CN" altLang="en-US" sz="2800" b="1" i="0" u="none" strike="noStrike" kern="1200" cap="none" spc="0" baseline="0">
                <a:solidFill>
                  <a:srgbClr val="031BAE"/>
                </a:solidFill>
                <a:latin typeface="微软雅黑" panose="020B0503020204020204" pitchFamily="34" charset="-122"/>
                <a:ea typeface="微软雅黑" panose="020B0503020204020204" pitchFamily="34" charset="-122"/>
                <a:cs typeface="微软雅黑" panose="020B0503020204020204" pitchFamily="34" charset="-122"/>
              </a:rPr>
              <a:t>的紫外灯下被检测出来。</a:t>
            </a:r>
            <a:endParaRPr lang="zh-CN" altLang="en-US" sz="2800" b="1" i="0" u="none" strike="noStrike" kern="1200" cap="none" spc="0" baseline="0">
              <a:solidFill>
                <a:srgbClr val="031BA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文本框 3"/>
          <p:cNvSpPr txBox="1"/>
          <p:nvPr>
            <p:custDataLst>
              <p:tags r:id="rId5"/>
            </p:custDataLst>
          </p:nvPr>
        </p:nvSpPr>
        <p:spPr>
          <a:xfrm>
            <a:off x="520700" y="241300"/>
            <a:ext cx="4601210" cy="460375"/>
          </a:xfrm>
          <a:prstGeom prst="rect">
            <a:avLst/>
          </a:prstGeom>
          <a:noFill/>
        </p:spPr>
        <p:txBody>
          <a:bodyPr wrap="square" rtlCol="0" anchor="t" anchorCtr="0">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DNA片段的扩增及电泳鉴定</a:t>
            </a:r>
            <a:endParaRPr lang="zh-CN" altLang="en-US" sz="2400" b="1">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box(in)">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9"/>
                                        </p:tgtEl>
                                        <p:attrNameLst>
                                          <p:attrName>style.visibility</p:attrName>
                                        </p:attrNameLst>
                                      </p:cBhvr>
                                      <p:to>
                                        <p:strVal val="visible"/>
                                      </p:to>
                                    </p:set>
                                    <p:anim calcmode="lin" valueType="num">
                                      <p:cBhvr additive="base">
                                        <p:cTn id="12" dur="500" fill="hold"/>
                                        <p:tgtEl>
                                          <p:spTgt spid="139"/>
                                        </p:tgtEl>
                                        <p:attrNameLst>
                                          <p:attrName>ppt_x</p:attrName>
                                        </p:attrNameLst>
                                      </p:cBhvr>
                                      <p:tavLst>
                                        <p:tav tm="0">
                                          <p:val>
                                            <p:strVal val="#ppt_x"/>
                                          </p:val>
                                        </p:tav>
                                        <p:tav tm="100000">
                                          <p:val>
                                            <p:strVal val="#ppt_x"/>
                                          </p:val>
                                        </p:tav>
                                      </p:tavLst>
                                    </p:anim>
                                    <p:anim calcmode="lin" valueType="num">
                                      <p:cBhvr additive="base">
                                        <p:cTn id="13"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0"/>
                                        </p:tgtEl>
                                        <p:attrNameLst>
                                          <p:attrName>style.visibility</p:attrName>
                                        </p:attrNameLst>
                                      </p:cBhvr>
                                      <p:to>
                                        <p:strVal val="visible"/>
                                      </p:to>
                                    </p:set>
                                    <p:anim calcmode="lin" valueType="num">
                                      <p:cBhvr additive="base">
                                        <p:cTn id="18" dur="500" fill="hold"/>
                                        <p:tgtEl>
                                          <p:spTgt spid="140"/>
                                        </p:tgtEl>
                                        <p:attrNameLst>
                                          <p:attrName>ppt_x</p:attrName>
                                        </p:attrNameLst>
                                      </p:cBhvr>
                                      <p:tavLst>
                                        <p:tav tm="0">
                                          <p:val>
                                            <p:strVal val="#ppt_x"/>
                                          </p:val>
                                        </p:tav>
                                        <p:tav tm="100000">
                                          <p:val>
                                            <p:strVal val="#ppt_x"/>
                                          </p:val>
                                        </p:tav>
                                      </p:tavLst>
                                    </p:anim>
                                    <p:anim calcmode="lin" valueType="num">
                                      <p:cBhvr additive="base">
                                        <p:cTn id="19"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1"/>
                                        </p:tgtEl>
                                        <p:attrNameLst>
                                          <p:attrName>style.visibility</p:attrName>
                                        </p:attrNameLst>
                                      </p:cBhvr>
                                      <p:to>
                                        <p:strVal val="visible"/>
                                      </p:to>
                                    </p:set>
                                    <p:anim calcmode="lin" valueType="num">
                                      <p:cBhvr additive="base">
                                        <p:cTn id="24" dur="500" fill="hold"/>
                                        <p:tgtEl>
                                          <p:spTgt spid="141"/>
                                        </p:tgtEl>
                                        <p:attrNameLst>
                                          <p:attrName>ppt_x</p:attrName>
                                        </p:attrNameLst>
                                      </p:cBhvr>
                                      <p:tavLst>
                                        <p:tav tm="0">
                                          <p:val>
                                            <p:strVal val="#ppt_x"/>
                                          </p:val>
                                        </p:tav>
                                        <p:tav tm="100000">
                                          <p:val>
                                            <p:strVal val="#ppt_x"/>
                                          </p:val>
                                        </p:tav>
                                      </p:tavLst>
                                    </p:anim>
                                    <p:anim calcmode="lin" valueType="num">
                                      <p:cBhvr additive="base">
                                        <p:cTn id="25"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P spid="140" grpId="0"/>
      <p:bldP spid="1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custDataLst>
              <p:tags r:id="rId1"/>
            </p:custDataLst>
          </p:nvPr>
        </p:nvSpPr>
        <p:spPr>
          <a:xfrm>
            <a:off x="511175" y="249555"/>
            <a:ext cx="4601210" cy="460375"/>
          </a:xfrm>
          <a:prstGeom prst="rect">
            <a:avLst/>
          </a:prstGeom>
          <a:noFill/>
        </p:spPr>
        <p:txBody>
          <a:bodyPr wrap="square" rtlCol="0" anchor="t" anchorCtr="0">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目的要求</a:t>
            </a:r>
            <a:endParaRPr lang="zh-CN" altLang="en-US" sz="2400" b="1">
              <a:latin typeface="微软雅黑" panose="020B0503020204020204" pitchFamily="34" charset="-122"/>
              <a:ea typeface="微软雅黑" panose="020B0503020204020204" pitchFamily="34" charset="-122"/>
              <a:sym typeface="+mn-ea"/>
            </a:endParaRPr>
          </a:p>
        </p:txBody>
      </p:sp>
      <p:sp>
        <p:nvSpPr>
          <p:cNvPr id="146" name="矩形"/>
          <p:cNvSpPr/>
          <p:nvPr>
            <p:custDataLst>
              <p:tags r:id="rId2"/>
            </p:custDataLst>
          </p:nvPr>
        </p:nvSpPr>
        <p:spPr>
          <a:xfrm>
            <a:off x="1170305" y="998855"/>
            <a:ext cx="9869805" cy="737235"/>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50000"/>
              </a:lnSpc>
              <a:spcBef>
                <a:spcPct val="0"/>
              </a:spcBef>
              <a:spcAft>
                <a:spcPct val="0"/>
              </a:spcAft>
              <a:buNone/>
            </a:pPr>
            <a:r>
              <a:rPr lang="en-US" altLang="zh-CN" sz="2800" i="0" u="none" strike="noStrike" kern="1200" cap="none" spc="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i="0" u="none" strike="noStrike" kern="1200" cap="none" spc="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、了解</a:t>
            </a:r>
            <a:r>
              <a:rPr lang="en-US" altLang="zh-CN" sz="2800" i="0" u="none" strike="noStrike" kern="1200" cap="none" spc="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PCR和电泳</a:t>
            </a:r>
            <a:r>
              <a:rPr lang="zh-CN" altLang="en-US" sz="2800" i="0" u="none" strike="noStrike" kern="1200" cap="none" spc="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鉴定的基本原理</a:t>
            </a:r>
            <a:endParaRPr lang="zh-CN" altLang="en-US" sz="2800" i="0" u="none" strike="noStrike" kern="1200" cap="none" spc="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7" name="矩形"/>
          <p:cNvSpPr/>
          <p:nvPr>
            <p:custDataLst>
              <p:tags r:id="rId3"/>
            </p:custDataLst>
          </p:nvPr>
        </p:nvSpPr>
        <p:spPr>
          <a:xfrm>
            <a:off x="1170305" y="2126615"/>
            <a:ext cx="8973820" cy="52197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0"/>
              </a:spcBef>
              <a:spcAft>
                <a:spcPct val="0"/>
              </a:spcAft>
              <a:buNone/>
            </a:pPr>
            <a:r>
              <a:rPr lang="en-US" altLang="zh-CN" sz="2800" i="0" u="none" strike="noStrike" kern="1200" cap="none" spc="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2、尝试进行PCR的基本操作并用电泳鉴定PCR的产物</a:t>
            </a:r>
            <a:endParaRPr lang="en-US" altLang="zh-CN" sz="2800" i="0" u="none" strike="noStrike" kern="1200" cap="none" spc="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500" fill="hold"/>
                                        <p:tgtEl>
                                          <p:spTgt spid="146"/>
                                        </p:tgtEl>
                                        <p:attrNameLst>
                                          <p:attrName>ppt_x</p:attrName>
                                        </p:attrNameLst>
                                      </p:cBhvr>
                                      <p:tavLst>
                                        <p:tav tm="0">
                                          <p:val>
                                            <p:strVal val="#ppt_x"/>
                                          </p:val>
                                        </p:tav>
                                        <p:tav tm="100000">
                                          <p:val>
                                            <p:strVal val="#ppt_x"/>
                                          </p:val>
                                        </p:tav>
                                      </p:tavLst>
                                    </p:anim>
                                    <p:anim calcmode="lin" valueType="num">
                                      <p:cBhvr additive="base">
                                        <p:cTn id="8"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
                                        </p:tgtEl>
                                        <p:attrNameLst>
                                          <p:attrName>style.visibility</p:attrName>
                                        </p:attrNameLst>
                                      </p:cBhvr>
                                      <p:to>
                                        <p:strVal val="visible"/>
                                      </p:to>
                                    </p:set>
                                    <p:anim calcmode="lin" valueType="num">
                                      <p:cBhvr additive="base">
                                        <p:cTn id="13" dur="500" fill="hold"/>
                                        <p:tgtEl>
                                          <p:spTgt spid="147"/>
                                        </p:tgtEl>
                                        <p:attrNameLst>
                                          <p:attrName>ppt_x</p:attrName>
                                        </p:attrNameLst>
                                      </p:cBhvr>
                                      <p:tavLst>
                                        <p:tav tm="0">
                                          <p:val>
                                            <p:strVal val="#ppt_x"/>
                                          </p:val>
                                        </p:tav>
                                        <p:tav tm="100000">
                                          <p:val>
                                            <p:strVal val="#ppt_x"/>
                                          </p:val>
                                        </p:tav>
                                      </p:tavLst>
                                    </p:anim>
                                    <p:anim calcmode="lin" valueType="num">
                                      <p:cBhvr additive="base">
                                        <p:cTn id="1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p:cNvSpPr txBox="1"/>
          <p:nvPr>
            <p:custDataLst>
              <p:tags r:id="rId1"/>
            </p:custDataLst>
          </p:nvPr>
        </p:nvSpPr>
        <p:spPr>
          <a:xfrm>
            <a:off x="520700" y="241300"/>
            <a:ext cx="4601210" cy="460375"/>
          </a:xfrm>
          <a:prstGeom prst="rect">
            <a:avLst/>
          </a:prstGeom>
          <a:noFill/>
        </p:spPr>
        <p:txBody>
          <a:bodyPr wrap="square" rtlCol="0" anchor="t" anchorCtr="0">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材料用具</a:t>
            </a:r>
            <a:endParaRPr lang="zh-CN" altLang="en-US" sz="2400" b="1">
              <a:latin typeface="微软雅黑" panose="020B0503020204020204" pitchFamily="34" charset="-122"/>
              <a:ea typeface="微软雅黑" panose="020B0503020204020204" pitchFamily="34" charset="-122"/>
              <a:sym typeface="+mn-ea"/>
            </a:endParaRPr>
          </a:p>
        </p:txBody>
      </p:sp>
      <p:sp>
        <p:nvSpPr>
          <p:cNvPr id="156" name="矩形"/>
          <p:cNvSpPr/>
          <p:nvPr>
            <p:custDataLst>
              <p:tags r:id="rId2"/>
            </p:custDataLst>
          </p:nvPr>
        </p:nvSpPr>
        <p:spPr>
          <a:xfrm>
            <a:off x="608965" y="1308735"/>
            <a:ext cx="9693275" cy="3192145"/>
          </a:xfrm>
          <a:prstGeom prst="rect">
            <a:avLst/>
          </a:prstGeom>
          <a:noFill/>
          <a:ln w="9525" cap="flat" cmpd="sng">
            <a:noFill/>
            <a:prstDash val="solid"/>
            <a:miter/>
          </a:ln>
        </p:spPr>
        <p:txBody>
          <a:bodyPr vert="horz" wrap="square" lIns="91440" tIns="45720" rIns="91440" bIns="45720" anchor="t" anchorCtr="0">
            <a:spAutoFit/>
          </a:bodyPr>
          <a:lstStyle/>
          <a:p>
            <a:pPr marL="342900" indent="-342900" algn="l">
              <a:lnSpc>
                <a:spcPct val="120000"/>
              </a:lnSpc>
              <a:spcBef>
                <a:spcPct val="0"/>
              </a:spcBef>
              <a:spcAft>
                <a:spcPct val="0"/>
              </a:spcAft>
              <a:buFont typeface="Wingdings" panose="05000000000000000000" charset="0"/>
              <a:buChar char="u"/>
            </a:pPr>
            <a:r>
              <a:rPr lang="en-US" altLang="zh-CN"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PCR仪、微量离心管、微量移液器、一次性吸液枪头</a:t>
            </a:r>
            <a:endParaRPr lang="en-US" altLang="zh-CN"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spcBef>
                <a:spcPct val="0"/>
              </a:spcBef>
              <a:spcAft>
                <a:spcPct val="0"/>
              </a:spcAft>
              <a:buFont typeface="Wingdings" panose="05000000000000000000" charset="0"/>
              <a:buChar char="u"/>
            </a:pPr>
            <a:r>
              <a:rPr lang="zh-CN" altLang="en-US"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电泳装置（包括电泳仪、电泳槽等）</a:t>
            </a:r>
            <a:endParaRPr lang="en-US" altLang="zh-CN"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spcBef>
                <a:spcPct val="0"/>
              </a:spcBef>
              <a:spcAft>
                <a:spcPct val="0"/>
              </a:spcAft>
              <a:buFont typeface="Wingdings" panose="05000000000000000000" charset="0"/>
              <a:buChar char="u"/>
            </a:pPr>
            <a:r>
              <a:rPr lang="en-US" altLang="zh-CN"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4种脱氧核苷酸的等量混合液、2种引物</a:t>
            </a:r>
            <a:endParaRPr lang="en-US" altLang="zh-CN"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spcBef>
                <a:spcPct val="0"/>
              </a:spcBef>
              <a:spcAft>
                <a:spcPct val="0"/>
              </a:spcAft>
              <a:buFont typeface="Wingdings" panose="05000000000000000000" charset="0"/>
              <a:buChar char="u"/>
            </a:pPr>
            <a:r>
              <a:rPr lang="en-US" altLang="zh-CN"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TaqDNA聚合酶、模板DNA、扩增缓冲液、无菌水、</a:t>
            </a:r>
            <a:endParaRPr lang="en-US" altLang="zh-CN"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spcBef>
                <a:spcPct val="0"/>
              </a:spcBef>
              <a:spcAft>
                <a:spcPct val="0"/>
              </a:spcAft>
              <a:buFont typeface="Wingdings" panose="05000000000000000000" charset="0"/>
              <a:buChar char="u"/>
            </a:pPr>
            <a:r>
              <a:rPr lang="zh-CN" altLang="en-US"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电泳缓冲液、凝胶载样缓冲液、</a:t>
            </a:r>
            <a:endParaRPr lang="en-US" altLang="zh-CN"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spcBef>
                <a:spcPct val="0"/>
              </a:spcBef>
              <a:spcAft>
                <a:spcPct val="0"/>
              </a:spcAft>
              <a:buFont typeface="Wingdings" panose="05000000000000000000" charset="0"/>
              <a:buChar char="u"/>
            </a:pPr>
            <a:r>
              <a:rPr lang="zh-CN" altLang="en-US"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琼脂糖和核酸染料等</a:t>
            </a:r>
            <a:endParaRPr lang="zh-CN" altLang="en-US" sz="2800" i="0" u="none" strike="noStrike" kern="1200" cap="none" spc="0" baseline="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 name="表格"/>
          <p:cNvGraphicFramePr>
            <a:graphicFrameLocks noGrp="1"/>
          </p:cNvGraphicFramePr>
          <p:nvPr>
            <p:custDataLst>
              <p:tags r:id="rId1"/>
            </p:custDataLst>
          </p:nvPr>
        </p:nvGraphicFramePr>
        <p:xfrm>
          <a:off x="1548130" y="1099185"/>
          <a:ext cx="8619490" cy="4313555"/>
        </p:xfrm>
        <a:graphic>
          <a:graphicData uri="http://schemas.openxmlformats.org/drawingml/2006/table">
            <a:tbl>
              <a:tblPr bandRow="1">
                <a:noFill/>
              </a:tblPr>
              <a:tblGrid>
                <a:gridCol w="6450965"/>
                <a:gridCol w="2168525"/>
              </a:tblGrid>
              <a:tr h="459740">
                <a:tc gridSpan="2">
                  <a:txBody>
                    <a:bodyPr wrap="square"/>
                    <a:lstStyle/>
                    <a:p>
                      <a:pPr marL="0" indent="0" algn="ctr">
                        <a:lnSpc>
                          <a:spcPct val="100000"/>
                        </a:lnSpc>
                        <a:spcBef>
                          <a:spcPct val="0"/>
                        </a:spcBef>
                        <a:spcAft>
                          <a:spcPct val="0"/>
                        </a:spcAft>
                        <a:buNone/>
                      </a:pPr>
                      <a:r>
                        <a:rPr lang="en-US" altLang="zh-CN" sz="2400" b="1" i="0" u="none" strike="noStrike" kern="0" cap="none" spc="0" baseline="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PCR反应体系的配方</a:t>
                      </a:r>
                      <a:endParaRPr lang="en-US" altLang="zh-CN" sz="2400" b="1" i="0" u="none" strike="noStrike" kern="0" cap="none" spc="0" baseline="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46990" marB="46990" vert="horz" anchor="ctr" anchorCtr="1">
                    <a:lnL w="19050" cap="rnd">
                      <a:solidFill>
                        <a:srgbClr val="03A9F5"/>
                      </a:solidFill>
                      <a:prstDash val="solid"/>
                    </a:lnL>
                    <a:lnR w="19050">
                      <a:solidFill>
                        <a:srgbClr val="03A9F5"/>
                      </a:solidFill>
                      <a:prstDash val="solid"/>
                    </a:lnR>
                    <a:lnT w="19050" cap="rnd">
                      <a:solidFill>
                        <a:srgbClr val="03A9F5"/>
                      </a:solidFill>
                      <a:prstDash val="solid"/>
                    </a:lnT>
                    <a:lnB w="19050">
                      <a:solidFill>
                        <a:srgbClr val="03A9F5"/>
                      </a:solidFill>
                      <a:prstDash val="solid"/>
                    </a:lnB>
                    <a:solidFill>
                      <a:srgbClr val="03A9F5"/>
                    </a:solidFill>
                  </a:tcPr>
                </a:tc>
                <a:tc hMerge="1">
                  <a:tcPr marL="68580" marR="68580" marT="0" marB="0">
                    <a:lnL w="12700">
                      <a:solidFill>
                        <a:srgbClr val="FFFFFF"/>
                      </a:solidFill>
                      <a:prstDash val="solid"/>
                      <a:headEnd type="none" w="med" len="med"/>
                      <a:tailEnd type="none" w="med" len="med"/>
                    </a:lnL>
                    <a:lnR w="19050" cap="rnd">
                      <a:solidFill>
                        <a:srgbClr val="03A9F5"/>
                      </a:solidFill>
                      <a:prstDash val="solid"/>
                    </a:lnR>
                    <a:lnT w="19050" cap="rnd">
                      <a:solidFill>
                        <a:srgbClr val="03A9F5"/>
                      </a:solidFill>
                      <a:prstDash val="solid"/>
                    </a:lnT>
                    <a:lnB w="19050">
                      <a:solidFill>
                        <a:srgbClr val="03A9F5"/>
                      </a:solidFill>
                      <a:prstDash val="solid"/>
                    </a:lnB>
                    <a:solidFill>
                      <a:srgbClr val="6096E6"/>
                    </a:solidFill>
                  </a:tcPr>
                </a:tc>
              </a:tr>
              <a:tr h="459740">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03A9F5"/>
                          </a:solidFill>
                          <a:latin typeface="微软雅黑" panose="020B0503020204020204" pitchFamily="34" charset="-122"/>
                          <a:ea typeface="微软雅黑" panose="020B0503020204020204" pitchFamily="34" charset="-122"/>
                          <a:cs typeface="微软雅黑" panose="020B0503020204020204" pitchFamily="34" charset="-122"/>
                        </a:rPr>
                        <a:t>10倍浓缩的扩增缓冲液</a:t>
                      </a:r>
                      <a:endParaRPr lang="en-US" altLang="zh-CN" sz="2400" b="0" i="0" u="none" strike="noStrike" kern="0" cap="none" spc="0" baseline="0">
                        <a:solidFill>
                          <a:srgbClr val="03A9F5"/>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46990" marB="46990" vert="horz" anchor="ctr" anchorCtr="1">
                    <a:lnL w="19050" cap="rnd">
                      <a:solidFill>
                        <a:srgbClr val="03A9F5"/>
                      </a:solidFill>
                      <a:prstDash val="solid"/>
                    </a:lnL>
                    <a:lnR w="3175">
                      <a:solidFill>
                        <a:srgbClr val="03A9F5"/>
                      </a:solidFill>
                      <a:prstDash val="dot"/>
                    </a:lnR>
                    <a:lnT w="19050">
                      <a:solidFill>
                        <a:srgbClr val="03A9F5"/>
                      </a:solidFill>
                      <a:prstDash val="solid"/>
                    </a:lnT>
                    <a:lnB w="19050">
                      <a:solidFill>
                        <a:srgbClr val="03A9F5"/>
                      </a:solidFill>
                      <a:prstDash val="solid"/>
                    </a:lnB>
                    <a:solidFill>
                      <a:srgbClr val="FFFFFF"/>
                    </a:solidFill>
                  </a:tcPr>
                </a:tc>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03A9F5"/>
                          </a:solidFill>
                          <a:latin typeface="微软雅黑" panose="020B0503020204020204" pitchFamily="34" charset="-122"/>
                          <a:ea typeface="微软雅黑" panose="020B0503020204020204" pitchFamily="34" charset="-122"/>
                          <a:cs typeface="Arial" panose="020B0604020202020204" pitchFamily="34" charset="0"/>
                        </a:rPr>
                        <a:t>5ul</a:t>
                      </a:r>
                      <a:endParaRPr lang="en-US" altLang="zh-CN" sz="2400" b="0" i="0" u="none" strike="noStrike" kern="0" cap="none" spc="0" baseline="0">
                        <a:solidFill>
                          <a:srgbClr val="03A9F5"/>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3175">
                      <a:solidFill>
                        <a:srgbClr val="03A9F5"/>
                      </a:solidFill>
                      <a:prstDash val="dot"/>
                    </a:lnL>
                    <a:lnR w="19050" cap="rnd">
                      <a:solidFill>
                        <a:srgbClr val="03A9F5"/>
                      </a:solidFill>
                      <a:prstDash val="solid"/>
                    </a:lnR>
                    <a:lnT w="19050">
                      <a:solidFill>
                        <a:srgbClr val="03A9F5"/>
                      </a:solidFill>
                      <a:prstDash val="solid"/>
                    </a:lnT>
                    <a:lnB w="19050">
                      <a:solidFill>
                        <a:srgbClr val="03A9F5"/>
                      </a:solidFill>
                      <a:prstDash val="solid"/>
                    </a:lnB>
                    <a:solidFill>
                      <a:srgbClr val="FFFFFF"/>
                    </a:solidFill>
                  </a:tcPr>
                </a:tc>
              </a:tr>
              <a:tr h="635635">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20mmol/l  的4种脱氧核苷酸的等量混合液</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46990" marB="46990" vert="horz" anchor="ctr" anchorCtr="1">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1ul</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tr>
              <a:tr h="459740">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20umol/l   的引物I</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46990" marB="46990" vert="horz" anchor="ctr" anchorCtr="1">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2.5ul</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tr>
              <a:tr h="459740">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20umol/l   的引物II</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46990" marB="46990" vert="horz" anchor="ctr" anchorCtr="1">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2.5ul</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tr>
              <a:tr h="459740">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H</a:t>
                      </a:r>
                      <a:r>
                        <a:rPr lang="en-US" altLang="zh-CN" sz="2400" b="0" i="0" u="none" strike="noStrike" kern="0" cap="none" spc="0" baseline="-25000">
                          <a:solidFill>
                            <a:srgbClr val="404040"/>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O</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28-33ul</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tr>
              <a:tr h="459740">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1-5U/ul  的Taq DNA聚合酶</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46990" marB="46990" vert="horz" anchor="ctr" anchorCtr="1">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1-2U</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tr>
              <a:tr h="459740">
                <a:tc>
                  <a:txBody>
                    <a:bodyPr wrap="square"/>
                    <a:lstStyle/>
                    <a:p>
                      <a:pPr marL="0" indent="0" algn="ctr">
                        <a:lnSpc>
                          <a:spcPct val="100000"/>
                        </a:lnSpc>
                        <a:spcBef>
                          <a:spcPct val="0"/>
                        </a:spcBef>
                        <a:spcAft>
                          <a:spcPct val="0"/>
                        </a:spcAft>
                        <a:buNone/>
                      </a:pPr>
                      <a:r>
                        <a:rPr lang="zh-CN" altLang="en-US"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模板DNA </a:t>
                      </a:r>
                      <a:endParaRPr lang="zh-CN" altLang="en-US" sz="2400" b="0" i="0" u="none" strike="noStrike" kern="0" cap="none" spc="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46990" marB="46990" vert="horz" anchor="ctr" anchorCtr="1">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5-10ul</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tr>
              <a:tr h="459740">
                <a:tc>
                  <a:txBody>
                    <a:bodyPr wrap="square"/>
                    <a:lstStyle/>
                    <a:p>
                      <a:pPr marL="0" indent="0" algn="ctr">
                        <a:lnSpc>
                          <a:spcPct val="100000"/>
                        </a:lnSpc>
                        <a:spcBef>
                          <a:spcPct val="0"/>
                        </a:spcBef>
                        <a:spcAft>
                          <a:spcPct val="0"/>
                        </a:spcAft>
                        <a:buNone/>
                      </a:pPr>
                      <a:r>
                        <a:rPr lang="zh-CN" altLang="en-US"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总体积</a:t>
                      </a:r>
                      <a:endParaRPr lang="zh-CN" altLang="en-US"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wrap="square"/>
                    <a:lstStyle/>
                    <a:p>
                      <a:pPr marL="0" indent="0" algn="ctr">
                        <a:lnSpc>
                          <a:spcPct val="100000"/>
                        </a:lnSpc>
                        <a:spcBef>
                          <a:spcPct val="0"/>
                        </a:spcBef>
                        <a:spcAft>
                          <a:spcPct val="0"/>
                        </a:spcAft>
                        <a:buNone/>
                      </a:pPr>
                      <a:r>
                        <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rPr>
                        <a:t>50ul</a:t>
                      </a:r>
                      <a:endParaRPr lang="en-US" altLang="zh-CN" sz="2400" b="0" i="0" u="none" strike="noStrike" kern="0" cap="none" spc="0" baseline="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a:txBody>
                  <a:tcPr marL="68580" marR="68580" marT="46990" marB="46990" vert="horz" anchor="ctr" anchorCtr="1">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2F2F2"/>
                    </a:solidFill>
                  </a:tcPr>
                </a:tc>
              </a:tr>
            </a:tbl>
          </a:graphicData>
        </a:graphic>
      </p:graphicFrame>
      <p:sp>
        <p:nvSpPr>
          <p:cNvPr id="3" name="矩形"/>
          <p:cNvSpPr/>
          <p:nvPr>
            <p:custDataLst>
              <p:tags r:id="rId2"/>
            </p:custDataLst>
          </p:nvPr>
        </p:nvSpPr>
        <p:spPr>
          <a:xfrm>
            <a:off x="2107502" y="5542198"/>
            <a:ext cx="4668717" cy="36830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0"/>
              </a:spcBef>
              <a:spcAft>
                <a:spcPct val="0"/>
              </a:spcAft>
              <a:buNone/>
            </a:pPr>
            <a:r>
              <a:rPr lang="zh-CN" altLang="en-US" i="0" u="none" strike="noStrike" kern="1200" cap="none" spc="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注：模板DNA的用量为1pg-1ug</a:t>
            </a:r>
            <a:endParaRPr lang="zh-CN" altLang="en-US" i="0" u="none" strike="noStrike" kern="1200" cap="none" spc="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文本框 3"/>
          <p:cNvSpPr txBox="1"/>
          <p:nvPr>
            <p:custDataLst>
              <p:tags r:id="rId3"/>
            </p:custDataLst>
          </p:nvPr>
        </p:nvSpPr>
        <p:spPr>
          <a:xfrm>
            <a:off x="520700" y="241300"/>
            <a:ext cx="4601210" cy="460375"/>
          </a:xfrm>
          <a:prstGeom prst="rect">
            <a:avLst/>
          </a:prstGeom>
          <a:noFill/>
        </p:spPr>
        <p:txBody>
          <a:bodyPr wrap="square" rtlCol="0" anchor="t" anchorCtr="0">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材料用具</a:t>
            </a:r>
            <a:endParaRPr lang="zh-CN" altLang="en-US" sz="2400" b="1">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p:cNvSpPr txBox="1"/>
          <p:nvPr>
            <p:custDataLst>
              <p:tags r:id="rId1"/>
            </p:custDataLst>
          </p:nvPr>
        </p:nvSpPr>
        <p:spPr>
          <a:xfrm>
            <a:off x="520700" y="241300"/>
            <a:ext cx="4601210" cy="460375"/>
          </a:xfrm>
          <a:prstGeom prst="rect">
            <a:avLst/>
          </a:prstGeom>
          <a:noFill/>
        </p:spPr>
        <p:txBody>
          <a:bodyPr wrap="square" rtlCol="0" anchor="t" anchorCtr="0">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方法步骤</a:t>
            </a:r>
            <a:endParaRPr lang="zh-CN" altLang="en-US" sz="2400" b="1">
              <a:latin typeface="微软雅黑" panose="020B0503020204020204" pitchFamily="34" charset="-122"/>
              <a:ea typeface="微软雅黑" panose="020B0503020204020204" pitchFamily="34" charset="-122"/>
              <a:sym typeface="+mn-ea"/>
            </a:endParaRPr>
          </a:p>
        </p:txBody>
      </p:sp>
      <p:sp>
        <p:nvSpPr>
          <p:cNvPr id="2" name="文本框 1"/>
          <p:cNvSpPr txBox="1"/>
          <p:nvPr>
            <p:custDataLst>
              <p:tags r:id="rId2"/>
            </p:custDataLst>
          </p:nvPr>
        </p:nvSpPr>
        <p:spPr>
          <a:xfrm>
            <a:off x="886778" y="942975"/>
            <a:ext cx="10418445" cy="1124585"/>
          </a:xfrm>
          <a:prstGeom prst="rect">
            <a:avLst/>
          </a:prstGeom>
          <a:noFill/>
        </p:spPr>
        <p:txBody>
          <a:bodyPr wrap="square" rtlCol="0" anchor="t">
            <a:spAutoFit/>
          </a:bodyPr>
          <a:lstStyle/>
          <a:p>
            <a:pPr marL="0" indent="0" algn="l">
              <a:lnSpc>
                <a:spcPct val="120000"/>
              </a:lnSpc>
              <a:spcBef>
                <a:spcPct val="0"/>
              </a:spcBef>
              <a:spcAft>
                <a:spcPct val="0"/>
              </a:spcAft>
              <a:buClrTx/>
              <a:buNone/>
            </a:pP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用微量移液器按照PCR反应体系配方或PCR试剂盒的说明书，在微量移液管中依次加入各组分。</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3" name="矩形"/>
          <p:cNvSpPr txBox="1"/>
          <p:nvPr>
            <p:custDataLst>
              <p:tags r:id="rId3"/>
            </p:custDataLst>
          </p:nvPr>
        </p:nvSpPr>
        <p:spPr>
          <a:xfrm>
            <a:off x="887095" y="2067560"/>
            <a:ext cx="10419080" cy="1124585"/>
          </a:xfrm>
          <a:prstGeom prst="rect">
            <a:avLst/>
          </a:prstGeom>
          <a:noFill/>
        </p:spPr>
        <p:txBody>
          <a:bodyPr vert="horz" wrap="square" lIns="91440" tIns="45720" rIns="91440" bIns="45720" rtlCol="0" anchor="t" anchorCtr="0">
            <a:spAutoFit/>
          </a:bodyPr>
          <a:lstStyle/>
          <a:p>
            <a:pPr lvl="0" algn="l">
              <a:lnSpc>
                <a:spcPct val="120000"/>
              </a:lnSpc>
              <a:buClrTx/>
              <a:buSzTx/>
              <a:buFontTx/>
            </a:pP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2.待所有组分都加入后，盖严离心管的盖子。将微量离心管放入离心机里，离心约10s，使反应液集中在离心管的底部</a:t>
            </a:r>
            <a:endPar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4" name="矩形"/>
          <p:cNvSpPr txBox="1"/>
          <p:nvPr>
            <p:custDataLst>
              <p:tags r:id="rId4"/>
            </p:custDataLst>
          </p:nvPr>
        </p:nvSpPr>
        <p:spPr>
          <a:xfrm>
            <a:off x="887095" y="3192145"/>
            <a:ext cx="10419080" cy="1124585"/>
          </a:xfrm>
          <a:prstGeom prst="rect">
            <a:avLst/>
          </a:prstGeom>
          <a:noFill/>
        </p:spPr>
        <p:txBody>
          <a:bodyPr vert="horz" wrap="square" lIns="91440" tIns="45720" rIns="91440" bIns="45720" rtlCol="0" anchor="t" anchorCtr="0">
            <a:spAutoFit/>
          </a:bodyPr>
          <a:lstStyle/>
          <a:p>
            <a:pPr lvl="0" algn="l">
              <a:lnSpc>
                <a:spcPct val="120000"/>
              </a:lnSpc>
              <a:buClrTx/>
              <a:buSzTx/>
              <a:buFontTx/>
            </a:pP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3.参照下表的参数，设置好PCR仪的循环程序。将装有反应液的微量离心管放入PCR仪中进行反应。</a:t>
            </a:r>
            <a:endPar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85" name="表格"/>
          <p:cNvGraphicFramePr>
            <a:graphicFrameLocks noGrp="1"/>
          </p:cNvGraphicFramePr>
          <p:nvPr>
            <p:custDataLst>
              <p:tags r:id="rId5"/>
            </p:custDataLst>
          </p:nvPr>
        </p:nvGraphicFramePr>
        <p:xfrm>
          <a:off x="1578075" y="4602197"/>
          <a:ext cx="8255000" cy="1990090"/>
        </p:xfrm>
        <a:graphic>
          <a:graphicData uri="http://schemas.openxmlformats.org/drawingml/2006/table">
            <a:tbl>
              <a:tblPr bandRow="1">
                <a:noFill/>
              </a:tblPr>
              <a:tblGrid>
                <a:gridCol w="2063750"/>
                <a:gridCol w="2063737"/>
                <a:gridCol w="2063737"/>
                <a:gridCol w="2063737"/>
              </a:tblGrid>
              <a:tr h="497585">
                <a:tc>
                  <a:txBody>
                    <a:bodyPr wrap="square"/>
                    <a:lstStyle/>
                    <a:p>
                      <a:pPr marL="0" indent="0" algn="ctr">
                        <a:lnSpc>
                          <a:spcPct val="100000"/>
                        </a:lnSpc>
                        <a:spcBef>
                          <a:spcPct val="0"/>
                        </a:spcBef>
                        <a:spcAft>
                          <a:spcPct val="0"/>
                        </a:spcAft>
                        <a:buNone/>
                      </a:pPr>
                      <a:r>
                        <a:rPr lang="zh-CN" altLang="en-US" sz="2400" b="1" i="0" u="none" strike="noStrike" kern="0" cap="none" spc="0" baseline="0">
                          <a:solidFill>
                            <a:srgbClr val="FFFFFF"/>
                          </a:solidFill>
                          <a:latin typeface="Times New Roman" panose="02020603050405020304" pitchFamily="18" charset="0"/>
                          <a:ea typeface="宋体" panose="02010600030101010101" pitchFamily="2" charset="-122"/>
                          <a:cs typeface="Arial" panose="020B0604020202020204" pitchFamily="34" charset="0"/>
                        </a:rPr>
                        <a:t>循环程序</a:t>
                      </a:r>
                      <a:endParaRPr lang="zh-CN" altLang="en-US" sz="2400" b="1" i="0" u="none" strike="noStrike" kern="0" cap="none" spc="0" baseline="0">
                        <a:solidFill>
                          <a:srgbClr val="FFFFFF"/>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wrap="square"/>
                    <a:lstStyle/>
                    <a:p>
                      <a:pPr marL="0" indent="0" algn="ctr">
                        <a:lnSpc>
                          <a:spcPct val="100000"/>
                        </a:lnSpc>
                        <a:spcBef>
                          <a:spcPct val="0"/>
                        </a:spcBef>
                        <a:spcAft>
                          <a:spcPct val="0"/>
                        </a:spcAft>
                        <a:buNone/>
                      </a:pPr>
                      <a:r>
                        <a:rPr lang="zh-CN" altLang="en-US" sz="2400" b="1" i="0" u="none" strike="noStrike" kern="0" cap="none" spc="0" baseline="0">
                          <a:solidFill>
                            <a:srgbClr val="FFFFFF"/>
                          </a:solidFill>
                          <a:latin typeface="Times New Roman" panose="02020603050405020304" pitchFamily="18" charset="0"/>
                          <a:ea typeface="宋体" panose="02010600030101010101" pitchFamily="2" charset="-122"/>
                          <a:cs typeface="Arial" panose="020B0604020202020204" pitchFamily="34" charset="0"/>
                        </a:rPr>
                        <a:t>变性</a:t>
                      </a:r>
                      <a:endParaRPr lang="zh-CN" altLang="en-US" sz="2400" b="1" i="0" u="none" strike="noStrike" kern="0" cap="none" spc="0" baseline="0">
                        <a:solidFill>
                          <a:srgbClr val="FFFFFF"/>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wrap="square"/>
                    <a:lstStyle/>
                    <a:p>
                      <a:pPr marL="0" indent="0" algn="ctr">
                        <a:lnSpc>
                          <a:spcPct val="100000"/>
                        </a:lnSpc>
                        <a:spcBef>
                          <a:spcPct val="0"/>
                        </a:spcBef>
                        <a:spcAft>
                          <a:spcPct val="0"/>
                        </a:spcAft>
                        <a:buNone/>
                      </a:pPr>
                      <a:r>
                        <a:rPr lang="zh-CN" altLang="en-US" sz="2400" b="1" i="0" u="none" strike="noStrike" kern="0" cap="none" spc="0" baseline="0">
                          <a:solidFill>
                            <a:srgbClr val="FFFFFF"/>
                          </a:solidFill>
                          <a:latin typeface="Times New Roman" panose="02020603050405020304" pitchFamily="18" charset="0"/>
                          <a:ea typeface="宋体" panose="02010600030101010101" pitchFamily="2" charset="-122"/>
                          <a:cs typeface="Arial" panose="020B0604020202020204" pitchFamily="34" charset="0"/>
                        </a:rPr>
                        <a:t>复性</a:t>
                      </a:r>
                      <a:endParaRPr lang="zh-CN" altLang="en-US" sz="2400" b="1" i="0" u="none" strike="noStrike" kern="0" cap="none" spc="0" baseline="0">
                        <a:solidFill>
                          <a:srgbClr val="FFFFFF"/>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wrap="square"/>
                    <a:lstStyle/>
                    <a:p>
                      <a:pPr marL="0" indent="0" algn="ctr">
                        <a:lnSpc>
                          <a:spcPct val="100000"/>
                        </a:lnSpc>
                        <a:spcBef>
                          <a:spcPct val="0"/>
                        </a:spcBef>
                        <a:spcAft>
                          <a:spcPct val="0"/>
                        </a:spcAft>
                        <a:buNone/>
                      </a:pPr>
                      <a:r>
                        <a:rPr lang="zh-CN" altLang="en-US" sz="2400" b="1" i="0" u="none" strike="noStrike" kern="0" cap="none" spc="0" baseline="0">
                          <a:solidFill>
                            <a:srgbClr val="FFFFFF"/>
                          </a:solidFill>
                          <a:latin typeface="Times New Roman" panose="02020603050405020304" pitchFamily="18" charset="0"/>
                          <a:ea typeface="宋体" panose="02010600030101010101" pitchFamily="2" charset="-122"/>
                          <a:cs typeface="Arial" panose="020B0604020202020204" pitchFamily="34" charset="0"/>
                        </a:rPr>
                        <a:t>延伸</a:t>
                      </a:r>
                      <a:endParaRPr lang="zh-CN" altLang="en-US" sz="2400" b="1" i="0" u="none" strike="noStrike" kern="0" cap="none" spc="0" baseline="0">
                        <a:solidFill>
                          <a:srgbClr val="FFFFFF"/>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tr>
              <a:tr h="497585">
                <a:tc>
                  <a:txBody>
                    <a:bodyPr wrap="square"/>
                    <a:lstStyle/>
                    <a:p>
                      <a:pPr marL="0" indent="0" algn="ctr">
                        <a:lnSpc>
                          <a:spcPct val="100000"/>
                        </a:lnSpc>
                        <a:spcBef>
                          <a:spcPct val="0"/>
                        </a:spcBef>
                        <a:spcAft>
                          <a:spcPct val="0"/>
                        </a:spcAft>
                        <a:buNone/>
                      </a:pPr>
                      <a:r>
                        <a:rPr lang="zh-CN" altLang="en-US" sz="2400" b="1" i="0" u="none" strike="noStrike" kern="0" cap="none" spc="0" baseline="0">
                          <a:solidFill>
                            <a:srgbClr val="404040"/>
                          </a:solidFill>
                          <a:latin typeface="Times New Roman" panose="02020603050405020304" pitchFamily="18" charset="0"/>
                          <a:ea typeface="宋体" panose="02010600030101010101" pitchFamily="2" charset="-122"/>
                          <a:cs typeface="Arial" panose="020B0604020202020204" pitchFamily="34" charset="0"/>
                        </a:rPr>
                        <a:t>预变性</a:t>
                      </a:r>
                      <a:endParaRPr lang="zh-CN" altLang="en-US" sz="2400" b="1" i="0" u="none" strike="noStrike" kern="0" cap="none" spc="0" baseline="0">
                        <a:solidFill>
                          <a:srgbClr val="40404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wrap="square"/>
                    <a:lstStyle/>
                    <a:p>
                      <a:pPr marL="0" indent="0" algn="ctr">
                        <a:lnSpc>
                          <a:spcPct val="100000"/>
                        </a:lnSpc>
                        <a:spcBef>
                          <a:spcPct val="0"/>
                        </a:spcBef>
                        <a:spcAft>
                          <a:spcPct val="0"/>
                        </a:spcAft>
                        <a:buNone/>
                      </a:pPr>
                      <a:r>
                        <a:rPr lang="en-US" altLang="zh-CN" sz="2400" b="1" i="0" u="none" strike="noStrike" kern="0" cap="none" spc="0" baseline="0">
                          <a:solidFill>
                            <a:srgbClr val="404040"/>
                          </a:solidFill>
                          <a:latin typeface="Times New Roman" panose="02020603050405020304" pitchFamily="18" charset="0"/>
                          <a:ea typeface="宋体" panose="02010600030101010101" pitchFamily="2" charset="-122"/>
                          <a:cs typeface="Arial" panose="020B0604020202020204" pitchFamily="34" charset="0"/>
                        </a:rPr>
                        <a:t>94</a:t>
                      </a:r>
                      <a:r>
                        <a:rPr lang="en-US" altLang="zh-CN" sz="2400" b="1" i="0" u="none" strike="noStrike" kern="0" cap="none" spc="0" baseline="30000">
                          <a:solidFill>
                            <a:srgbClr val="404040"/>
                          </a:solidFill>
                          <a:latin typeface="Times New Roman" panose="02020603050405020304" pitchFamily="18" charset="0"/>
                          <a:ea typeface="宋体" panose="02010600030101010101" pitchFamily="2" charset="-122"/>
                          <a:cs typeface="Arial" panose="020B0604020202020204" pitchFamily="34" charset="0"/>
                        </a:rPr>
                        <a:t>0</a:t>
                      </a:r>
                      <a:r>
                        <a:rPr lang="en-US" altLang="zh-CN" sz="2400" b="1" i="0" u="none" strike="noStrike" kern="0" cap="none" spc="0" baseline="0">
                          <a:solidFill>
                            <a:srgbClr val="404040"/>
                          </a:solidFill>
                          <a:latin typeface="Times New Roman" panose="02020603050405020304" pitchFamily="18" charset="0"/>
                          <a:ea typeface="宋体" panose="02010600030101010101" pitchFamily="2" charset="-122"/>
                          <a:cs typeface="Arial" panose="020B0604020202020204" pitchFamily="34" charset="0"/>
                        </a:rPr>
                        <a:t>C，5min</a:t>
                      </a:r>
                      <a:endParaRPr lang="en-US" altLang="zh-CN" sz="2400" b="1" i="0" u="none" strike="noStrike" kern="0" cap="none" spc="0" baseline="0">
                        <a:solidFill>
                          <a:srgbClr val="40404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wrap="square"/>
                    <a:lstStyle/>
                    <a:p>
                      <a:pPr marL="0" indent="0" algn="ctr">
                        <a:lnSpc>
                          <a:spcPct val="100000"/>
                        </a:lnSpc>
                        <a:spcBef>
                          <a:spcPct val="0"/>
                        </a:spcBef>
                        <a:spcAft>
                          <a:spcPct val="0"/>
                        </a:spcAft>
                        <a:buNone/>
                      </a:pPr>
                      <a:endParaRPr lang="zh-CN" altLang="en-US" sz="2400" b="1" i="0" u="none" strike="noStrike" kern="0" cap="none" spc="0" baseline="0">
                        <a:solidFill>
                          <a:srgbClr val="40404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wrap="square"/>
                    <a:lstStyle/>
                    <a:p>
                      <a:pPr marL="0" indent="0" algn="ctr">
                        <a:lnSpc>
                          <a:spcPct val="100000"/>
                        </a:lnSpc>
                        <a:spcBef>
                          <a:spcPct val="0"/>
                        </a:spcBef>
                        <a:spcAft>
                          <a:spcPct val="0"/>
                        </a:spcAft>
                        <a:buNone/>
                      </a:pPr>
                      <a:endParaRPr lang="zh-CN" altLang="en-US" sz="2400" b="1" i="0" u="none" strike="noStrike" kern="0" cap="none" spc="0" baseline="0">
                        <a:solidFill>
                          <a:srgbClr val="40404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tr>
              <a:tr h="497585">
                <a:tc>
                  <a:txBody>
                    <a:bodyPr wrap="square"/>
                    <a:lstStyle/>
                    <a:p>
                      <a:pPr marL="0" indent="0" algn="ctr">
                        <a:lnSpc>
                          <a:spcPct val="100000"/>
                        </a:lnSpc>
                        <a:spcBef>
                          <a:spcPct val="0"/>
                        </a:spcBef>
                        <a:spcAft>
                          <a:spcPct val="0"/>
                        </a:spcAft>
                        <a:buNone/>
                      </a:pP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30   </a:t>
                      </a:r>
                      <a:r>
                        <a:rPr lang="zh-CN" altLang="en-US"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次</a:t>
                      </a:r>
                      <a:endParaRPr lang="zh-CN" altLang="en-US"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wrap="square"/>
                    <a:lstStyle/>
                    <a:p>
                      <a:pPr marL="0" indent="0" algn="l">
                        <a:lnSpc>
                          <a:spcPct val="100000"/>
                        </a:lnSpc>
                        <a:spcBef>
                          <a:spcPct val="0"/>
                        </a:spcBef>
                        <a:spcAft>
                          <a:spcPct val="0"/>
                        </a:spcAft>
                        <a:buNone/>
                      </a:pP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  94</a:t>
                      </a:r>
                      <a:r>
                        <a:rPr lang="en-US" altLang="zh-CN" sz="2400" b="1" i="0" u="none" strike="noStrike" kern="0" cap="none" spc="0" baseline="30000">
                          <a:solidFill>
                            <a:srgbClr val="FF0000"/>
                          </a:solidFill>
                          <a:latin typeface="Times New Roman" panose="02020603050405020304" pitchFamily="18" charset="0"/>
                          <a:ea typeface="宋体" panose="02010600030101010101" pitchFamily="2" charset="-122"/>
                          <a:cs typeface="Arial" panose="020B0604020202020204" pitchFamily="34" charset="0"/>
                        </a:rPr>
                        <a:t>0</a:t>
                      </a: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C,     30s</a:t>
                      </a:r>
                      <a:endPar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wrap="square"/>
                    <a:lstStyle/>
                    <a:p>
                      <a:pPr marL="0" indent="0" algn="ctr">
                        <a:lnSpc>
                          <a:spcPct val="100000"/>
                        </a:lnSpc>
                        <a:spcBef>
                          <a:spcPct val="0"/>
                        </a:spcBef>
                        <a:spcAft>
                          <a:spcPct val="0"/>
                        </a:spcAft>
                        <a:buNone/>
                      </a:pP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55</a:t>
                      </a:r>
                      <a:r>
                        <a:rPr lang="en-US" altLang="zh-CN" sz="2400" b="1" i="0" u="none" strike="noStrike" kern="0" cap="none" spc="0" baseline="30000">
                          <a:solidFill>
                            <a:srgbClr val="FF0000"/>
                          </a:solidFill>
                          <a:latin typeface="Times New Roman" panose="02020603050405020304" pitchFamily="18" charset="0"/>
                          <a:ea typeface="宋体" panose="02010600030101010101" pitchFamily="2" charset="-122"/>
                          <a:cs typeface="Arial" panose="020B0604020202020204" pitchFamily="34" charset="0"/>
                        </a:rPr>
                        <a:t>0</a:t>
                      </a: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C,    30s</a:t>
                      </a:r>
                      <a:endPar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wrap="square"/>
                    <a:lstStyle/>
                    <a:p>
                      <a:pPr marL="0" indent="0" algn="ctr">
                        <a:lnSpc>
                          <a:spcPct val="100000"/>
                        </a:lnSpc>
                        <a:spcBef>
                          <a:spcPct val="0"/>
                        </a:spcBef>
                        <a:spcAft>
                          <a:spcPct val="0"/>
                        </a:spcAft>
                        <a:buNone/>
                      </a:pP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72</a:t>
                      </a:r>
                      <a:r>
                        <a:rPr lang="en-US" altLang="zh-CN" sz="2400" b="1" i="0" u="none" strike="noStrike" kern="0" cap="none" spc="0" baseline="30000">
                          <a:solidFill>
                            <a:srgbClr val="FF0000"/>
                          </a:solidFill>
                          <a:latin typeface="Times New Roman" panose="02020603050405020304" pitchFamily="18" charset="0"/>
                          <a:ea typeface="宋体" panose="02010600030101010101" pitchFamily="2" charset="-122"/>
                          <a:cs typeface="Arial" panose="020B0604020202020204" pitchFamily="34" charset="0"/>
                        </a:rPr>
                        <a:t>0</a:t>
                      </a: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C，1min</a:t>
                      </a:r>
                      <a:endPar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tr>
              <a:tr h="497585">
                <a:tc>
                  <a:txBody>
                    <a:bodyPr wrap="square"/>
                    <a:lstStyle/>
                    <a:p>
                      <a:pPr marL="0" indent="0" algn="ctr">
                        <a:lnSpc>
                          <a:spcPct val="100000"/>
                        </a:lnSpc>
                        <a:spcBef>
                          <a:spcPct val="0"/>
                        </a:spcBef>
                        <a:spcAft>
                          <a:spcPct val="0"/>
                        </a:spcAft>
                        <a:buNone/>
                      </a:pPr>
                      <a:r>
                        <a:rPr lang="zh-CN" altLang="en-US"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最后一次</a:t>
                      </a:r>
                      <a:endParaRPr lang="zh-CN" altLang="en-US"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wrap="square"/>
                    <a:lstStyle/>
                    <a:p>
                      <a:pPr marL="0" indent="0" algn="ctr">
                        <a:lnSpc>
                          <a:spcPct val="100000"/>
                        </a:lnSpc>
                        <a:spcBef>
                          <a:spcPct val="0"/>
                        </a:spcBef>
                        <a:spcAft>
                          <a:spcPct val="0"/>
                        </a:spcAft>
                        <a:buNone/>
                      </a:pP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94</a:t>
                      </a:r>
                      <a:r>
                        <a:rPr lang="en-US" altLang="zh-CN" sz="2400" b="1" i="0" u="none" strike="noStrike" kern="0" cap="none" spc="0" baseline="30000">
                          <a:solidFill>
                            <a:srgbClr val="FF0000"/>
                          </a:solidFill>
                          <a:latin typeface="Times New Roman" panose="02020603050405020304" pitchFamily="18" charset="0"/>
                          <a:ea typeface="宋体" panose="02010600030101010101" pitchFamily="2" charset="-122"/>
                          <a:cs typeface="Arial" panose="020B0604020202020204" pitchFamily="34" charset="0"/>
                        </a:rPr>
                        <a:t>0</a:t>
                      </a: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C，1min</a:t>
                      </a:r>
                      <a:endPar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wrap="square"/>
                    <a:lstStyle/>
                    <a:p>
                      <a:pPr marL="0" indent="0" algn="ctr">
                        <a:lnSpc>
                          <a:spcPct val="100000"/>
                        </a:lnSpc>
                        <a:spcBef>
                          <a:spcPct val="0"/>
                        </a:spcBef>
                        <a:spcAft>
                          <a:spcPct val="0"/>
                        </a:spcAft>
                        <a:buNone/>
                      </a:pP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55</a:t>
                      </a:r>
                      <a:r>
                        <a:rPr lang="en-US" altLang="zh-CN" sz="2400" b="1" i="0" u="none" strike="noStrike" kern="0" cap="none" spc="0" baseline="30000">
                          <a:solidFill>
                            <a:srgbClr val="FF0000"/>
                          </a:solidFill>
                          <a:latin typeface="Times New Roman" panose="02020603050405020304" pitchFamily="18" charset="0"/>
                          <a:ea typeface="宋体" panose="02010600030101010101" pitchFamily="2" charset="-122"/>
                          <a:cs typeface="Arial" panose="020B0604020202020204" pitchFamily="34" charset="0"/>
                        </a:rPr>
                        <a:t>0</a:t>
                      </a: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C,    30s</a:t>
                      </a:r>
                      <a:endPar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wrap="square"/>
                    <a:lstStyle/>
                    <a:p>
                      <a:pPr marL="0" indent="0" algn="ctr">
                        <a:lnSpc>
                          <a:spcPct val="100000"/>
                        </a:lnSpc>
                        <a:spcBef>
                          <a:spcPct val="0"/>
                        </a:spcBef>
                        <a:spcAft>
                          <a:spcPct val="0"/>
                        </a:spcAft>
                        <a:buNone/>
                      </a:pP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72</a:t>
                      </a:r>
                      <a:r>
                        <a:rPr lang="en-US" altLang="zh-CN" sz="2400" b="1" i="0" u="none" strike="noStrike" kern="0" cap="none" spc="0" baseline="30000">
                          <a:solidFill>
                            <a:srgbClr val="FF0000"/>
                          </a:solidFill>
                          <a:latin typeface="Times New Roman" panose="02020603050405020304" pitchFamily="18" charset="0"/>
                          <a:ea typeface="宋体" panose="02010600030101010101" pitchFamily="2" charset="-122"/>
                          <a:cs typeface="Arial" panose="020B0604020202020204" pitchFamily="34" charset="0"/>
                        </a:rPr>
                        <a:t>0</a:t>
                      </a:r>
                      <a:r>
                        <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rPr>
                        <a:t>C，1min</a:t>
                      </a:r>
                      <a:endParaRPr lang="en-US" altLang="zh-CN" sz="2400" b="1" i="0" u="none" strike="noStrike" kern="0" cap="none" spc="0" baseline="0">
                        <a:solidFill>
                          <a:srgbClr val="FF0000"/>
                        </a:solidFill>
                        <a:latin typeface="Times New Roman" panose="02020603050405020304" pitchFamily="18" charset="0"/>
                        <a:ea typeface="宋体" panose="02010600030101010101" pitchFamily="2" charset="-122"/>
                        <a:cs typeface="Arial" panose="020B0604020202020204" pitchFamily="34" charset="0"/>
                      </a:endParaRPr>
                    </a:p>
                  </a:txBody>
                  <a:tcPr marL="68580" marR="68580" marT="46990" marB="46990" vert="horz">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2F2F2"/>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barn(inHorizontal)">
                                      <p:cBhvr>
                                        <p:cTn id="7" dur="500"/>
                                        <p:tgtEl>
                                          <p:spTgt spid="18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barn(inHorizontal)">
                                      <p:cBhvr>
                                        <p:cTn id="12" dur="500"/>
                                        <p:tgtEl>
                                          <p:spTgt spid="18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circle(in)">
                                      <p:cBhvr>
                                        <p:cTn id="17" dur="2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P spid="1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矩形"/>
          <p:cNvSpPr txBox="1"/>
          <p:nvPr>
            <p:custDataLst>
              <p:tags r:id="rId1"/>
            </p:custDataLst>
          </p:nvPr>
        </p:nvSpPr>
        <p:spPr>
          <a:xfrm>
            <a:off x="691052" y="951230"/>
            <a:ext cx="10617835" cy="1420495"/>
          </a:xfrm>
          <a:prstGeom prst="rect">
            <a:avLst/>
          </a:prstGeom>
          <a:noFill/>
        </p:spPr>
        <p:txBody>
          <a:bodyPr vert="horz" wrap="square" lIns="91440" tIns="45720" rIns="91440" bIns="45720" rtlCol="0" anchor="t" anchorCtr="0">
            <a:spAutoFit/>
          </a:bodyPr>
          <a:lstStyle/>
          <a:p>
            <a:pPr lvl="0" algn="l">
              <a:lnSpc>
                <a:spcPct val="120000"/>
              </a:lnSpc>
              <a:buClrTx/>
              <a:buSzTx/>
              <a:buFontTx/>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4.根据待分离DNA片段的大小，用电泳缓冲液配制琼脂糖溶液，一般配制质量体积比0.8%-1.2%的琼脂糖溶液。</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lnSpc>
                <a:spcPct val="120000"/>
              </a:lnSpc>
              <a:buClrTx/>
              <a:buSzTx/>
              <a:buFontTx/>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在沸水浴或微波炉内加热至琼脂糖熔化。稍冷却后，加入适量的核酸染料混匀。</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4" name="矩形"/>
          <p:cNvSpPr txBox="1"/>
          <p:nvPr>
            <p:custDataLst>
              <p:tags r:id="rId2"/>
            </p:custDataLst>
          </p:nvPr>
        </p:nvSpPr>
        <p:spPr>
          <a:xfrm>
            <a:off x="691052" y="2471420"/>
            <a:ext cx="10617835" cy="534035"/>
          </a:xfrm>
          <a:prstGeom prst="rect">
            <a:avLst/>
          </a:prstGeom>
          <a:noFill/>
        </p:spPr>
        <p:txBody>
          <a:bodyPr vert="horz" wrap="square" lIns="91440" tIns="45720" rIns="91440" bIns="45720" rtlCol="0" anchor="t" anchorCtr="0">
            <a:spAutoFit/>
          </a:bodyPr>
          <a:lstStyle/>
          <a:p>
            <a:pPr lvl="0" algn="l">
              <a:lnSpc>
                <a:spcPct val="120000"/>
              </a:lnSpc>
              <a:buClrTx/>
              <a:buSzTx/>
              <a:buFontTx/>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5.将温热的琼脂糖溶液迅速倒入模具，并插入合适大小的梳子，以形成加样孔。</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5" name="矩形"/>
          <p:cNvSpPr txBox="1"/>
          <p:nvPr>
            <p:custDataLst>
              <p:tags r:id="rId3"/>
            </p:custDataLst>
          </p:nvPr>
        </p:nvSpPr>
        <p:spPr>
          <a:xfrm>
            <a:off x="691052" y="3105384"/>
            <a:ext cx="9331557" cy="534035"/>
          </a:xfrm>
          <a:prstGeom prst="rect">
            <a:avLst/>
          </a:prstGeom>
          <a:noFill/>
        </p:spPr>
        <p:txBody>
          <a:bodyPr vert="horz" wrap="square" lIns="91440" tIns="45720" rIns="91440" bIns="45720" rtlCol="0" anchor="t" anchorCtr="0">
            <a:spAutoFit/>
          </a:bodyPr>
          <a:lstStyle/>
          <a:p>
            <a:pPr lvl="0" algn="l">
              <a:lnSpc>
                <a:spcPct val="120000"/>
              </a:lnSpc>
              <a:buClrTx/>
              <a:buSzTx/>
              <a:buFontTx/>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6.待凝胶溶液完全凝固，小心拔出梳子，取出凝胶放入电泳槽内。</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1746" name="文本框 3"/>
          <p:cNvSpPr txBox="1"/>
          <p:nvPr>
            <p:custDataLst>
              <p:tags r:id="rId4"/>
            </p:custDataLst>
          </p:nvPr>
        </p:nvSpPr>
        <p:spPr>
          <a:xfrm>
            <a:off x="520700" y="241300"/>
            <a:ext cx="4601210" cy="460375"/>
          </a:xfrm>
          <a:prstGeom prst="rect">
            <a:avLst/>
          </a:prstGeom>
          <a:noFill/>
        </p:spPr>
        <p:txBody>
          <a:bodyPr wrap="square" rtlCol="0" anchor="t" anchorCtr="0">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方法步骤</a:t>
            </a:r>
            <a:endParaRPr lang="zh-CN" altLang="en-US" sz="2400" b="1">
              <a:latin typeface="微软雅黑" panose="020B0503020204020204" pitchFamily="34" charset="-122"/>
              <a:ea typeface="微软雅黑" panose="020B0503020204020204" pitchFamily="34" charset="-122"/>
              <a:sym typeface="+mn-ea"/>
            </a:endParaRPr>
          </a:p>
        </p:txBody>
      </p:sp>
      <p:sp>
        <p:nvSpPr>
          <p:cNvPr id="203" name="矩形"/>
          <p:cNvSpPr txBox="1"/>
          <p:nvPr>
            <p:custDataLst>
              <p:tags r:id="rId5"/>
            </p:custDataLst>
          </p:nvPr>
        </p:nvSpPr>
        <p:spPr>
          <a:xfrm>
            <a:off x="691052" y="3798659"/>
            <a:ext cx="9474060" cy="534035"/>
          </a:xfrm>
          <a:prstGeom prst="rect">
            <a:avLst/>
          </a:prstGeom>
          <a:noFill/>
        </p:spPr>
        <p:txBody>
          <a:bodyPr vert="horz" wrap="square" lIns="91440" tIns="45720" rIns="91440" bIns="45720" rtlCol="0" anchor="t" anchorCtr="0">
            <a:spAutoFit/>
          </a:bodyPr>
          <a:lstStyle/>
          <a:p>
            <a:pPr lvl="0" algn="l">
              <a:lnSpc>
                <a:spcPct val="120000"/>
              </a:lnSpc>
              <a:buClrTx/>
              <a:buSzTx/>
              <a:buFontTx/>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7.将电泳缓冲液加入电泳槽中，电泳缓冲液没过凝胶1mm为宜。</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4" name="矩形"/>
          <p:cNvSpPr txBox="1"/>
          <p:nvPr>
            <p:custDataLst>
              <p:tags r:id="rId6"/>
            </p:custDataLst>
          </p:nvPr>
        </p:nvSpPr>
        <p:spPr>
          <a:xfrm>
            <a:off x="690880" y="4372610"/>
            <a:ext cx="10617835" cy="1420495"/>
          </a:xfrm>
          <a:prstGeom prst="rect">
            <a:avLst/>
          </a:prstGeom>
          <a:noFill/>
        </p:spPr>
        <p:txBody>
          <a:bodyPr vert="horz" wrap="square" lIns="91440" tIns="45720" rIns="91440" bIns="45720" rtlCol="0" anchor="t" anchorCtr="0">
            <a:spAutoFit/>
          </a:bodyPr>
          <a:lstStyle/>
          <a:p>
            <a:pPr lvl="0" algn="l">
              <a:lnSpc>
                <a:spcPct val="120000"/>
              </a:lnSpc>
              <a:buClrTx/>
              <a:buSzTx/>
              <a:buFontTx/>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8.将扩增得到的PCR产物与凝胶载样缓冲液（内含指示剂）混合，再用微量移液器将混合液缓慢注入凝胶的加样孔内。留一个加样孔加入指示分子大小的标准参照物。</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500" fill="hold"/>
                                        <p:tgtEl>
                                          <p:spTgt spid="193"/>
                                        </p:tgtEl>
                                        <p:attrNameLst>
                                          <p:attrName>ppt_x</p:attrName>
                                        </p:attrNameLst>
                                      </p:cBhvr>
                                      <p:tavLst>
                                        <p:tav tm="0">
                                          <p:val>
                                            <p:strVal val="#ppt_x"/>
                                          </p:val>
                                        </p:tav>
                                        <p:tav tm="100000">
                                          <p:val>
                                            <p:strVal val="#ppt_x"/>
                                          </p:val>
                                        </p:tav>
                                      </p:tavLst>
                                    </p:anim>
                                    <p:anim calcmode="lin" valueType="num">
                                      <p:cBhvr additive="base">
                                        <p:cTn id="8"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
                                        </p:tgtEl>
                                        <p:attrNameLst>
                                          <p:attrName>style.visibility</p:attrName>
                                        </p:attrNameLst>
                                      </p:cBhvr>
                                      <p:to>
                                        <p:strVal val="visible"/>
                                      </p:to>
                                    </p:set>
                                    <p:anim calcmode="lin" valueType="num">
                                      <p:cBhvr additive="base">
                                        <p:cTn id="13" dur="500" fill="hold"/>
                                        <p:tgtEl>
                                          <p:spTgt spid="194"/>
                                        </p:tgtEl>
                                        <p:attrNameLst>
                                          <p:attrName>ppt_x</p:attrName>
                                        </p:attrNameLst>
                                      </p:cBhvr>
                                      <p:tavLst>
                                        <p:tav tm="0">
                                          <p:val>
                                            <p:strVal val="#ppt_x"/>
                                          </p:val>
                                        </p:tav>
                                        <p:tav tm="100000">
                                          <p:val>
                                            <p:strVal val="#ppt_x"/>
                                          </p:val>
                                        </p:tav>
                                      </p:tavLst>
                                    </p:anim>
                                    <p:anim calcmode="lin" valueType="num">
                                      <p:cBhvr additive="base">
                                        <p:cTn id="14"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5"/>
                                        </p:tgtEl>
                                        <p:attrNameLst>
                                          <p:attrName>style.visibility</p:attrName>
                                        </p:attrNameLst>
                                      </p:cBhvr>
                                      <p:to>
                                        <p:strVal val="visible"/>
                                      </p:to>
                                    </p:set>
                                    <p:anim calcmode="lin" valueType="num">
                                      <p:cBhvr additive="base">
                                        <p:cTn id="19" dur="500" fill="hold"/>
                                        <p:tgtEl>
                                          <p:spTgt spid="195"/>
                                        </p:tgtEl>
                                        <p:attrNameLst>
                                          <p:attrName>ppt_x</p:attrName>
                                        </p:attrNameLst>
                                      </p:cBhvr>
                                      <p:tavLst>
                                        <p:tav tm="0">
                                          <p:val>
                                            <p:strVal val="#ppt_x"/>
                                          </p:val>
                                        </p:tav>
                                        <p:tav tm="100000">
                                          <p:val>
                                            <p:strVal val="#ppt_x"/>
                                          </p:val>
                                        </p:tav>
                                      </p:tavLst>
                                    </p:anim>
                                    <p:anim calcmode="lin" valueType="num">
                                      <p:cBhvr additive="base">
                                        <p:cTn id="20"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3"/>
                                        </p:tgtEl>
                                        <p:attrNameLst>
                                          <p:attrName>style.visibility</p:attrName>
                                        </p:attrNameLst>
                                      </p:cBhvr>
                                      <p:to>
                                        <p:strVal val="visible"/>
                                      </p:to>
                                    </p:set>
                                    <p:anim calcmode="lin" valueType="num">
                                      <p:cBhvr additive="base">
                                        <p:cTn id="25" dur="500" fill="hold"/>
                                        <p:tgtEl>
                                          <p:spTgt spid="203"/>
                                        </p:tgtEl>
                                        <p:attrNameLst>
                                          <p:attrName>ppt_x</p:attrName>
                                        </p:attrNameLst>
                                      </p:cBhvr>
                                      <p:tavLst>
                                        <p:tav tm="0">
                                          <p:val>
                                            <p:strVal val="#ppt_x"/>
                                          </p:val>
                                        </p:tav>
                                        <p:tav tm="100000">
                                          <p:val>
                                            <p:strVal val="#ppt_x"/>
                                          </p:val>
                                        </p:tav>
                                      </p:tavLst>
                                    </p:anim>
                                    <p:anim calcmode="lin" valueType="num">
                                      <p:cBhvr additive="base">
                                        <p:cTn id="26"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500" fill="hold"/>
                                        <p:tgtEl>
                                          <p:spTgt spid="204"/>
                                        </p:tgtEl>
                                        <p:attrNameLst>
                                          <p:attrName>ppt_x</p:attrName>
                                        </p:attrNameLst>
                                      </p:cBhvr>
                                      <p:tavLst>
                                        <p:tav tm="0">
                                          <p:val>
                                            <p:strVal val="#ppt_x"/>
                                          </p:val>
                                        </p:tav>
                                        <p:tav tm="100000">
                                          <p:val>
                                            <p:strVal val="#ppt_x"/>
                                          </p:val>
                                        </p:tav>
                                      </p:tavLst>
                                    </p:anim>
                                    <p:anim calcmode="lin" valueType="num">
                                      <p:cBhvr additive="base">
                                        <p:cTn id="32"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p:bldP spid="194" grpId="0"/>
      <p:bldP spid="195" grpId="0"/>
      <p:bldP spid="203" grpId="0"/>
      <p:bldP spid="2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矩形"/>
          <p:cNvSpPr txBox="1"/>
          <p:nvPr>
            <p:custDataLst>
              <p:tags r:id="rId1"/>
            </p:custDataLst>
          </p:nvPr>
        </p:nvSpPr>
        <p:spPr>
          <a:xfrm>
            <a:off x="867149" y="2226041"/>
            <a:ext cx="7217227" cy="534035"/>
          </a:xfrm>
          <a:prstGeom prst="rect">
            <a:avLst/>
          </a:prstGeom>
          <a:noFill/>
        </p:spPr>
        <p:txBody>
          <a:bodyPr vert="horz" wrap="square" lIns="91440" tIns="45720" rIns="91440" bIns="45720" rtlCol="0" anchor="t" anchorCtr="0">
            <a:spAutoFit/>
          </a:bodyPr>
          <a:lstStyle/>
          <a:p>
            <a:pPr lvl="0" algn="l">
              <a:lnSpc>
                <a:spcPct val="120000"/>
              </a:lnSpc>
              <a:buClrTx/>
              <a:buSzTx/>
              <a:buFontTx/>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10.  取出凝胶置于紫外灯下观察和照相。</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0" name="矩形"/>
          <p:cNvSpPr txBox="1"/>
          <p:nvPr>
            <p:custDataLst>
              <p:tags r:id="rId2"/>
            </p:custDataLst>
          </p:nvPr>
        </p:nvSpPr>
        <p:spPr>
          <a:xfrm>
            <a:off x="867410" y="975360"/>
            <a:ext cx="10441940" cy="977265"/>
          </a:xfrm>
          <a:prstGeom prst="rect">
            <a:avLst/>
          </a:prstGeom>
          <a:noFill/>
        </p:spPr>
        <p:txBody>
          <a:bodyPr vert="horz" wrap="square" lIns="91440" tIns="45720" rIns="91440" bIns="45720" rtlCol="0" anchor="t" anchorCtr="0">
            <a:spAutoFit/>
          </a:bodyPr>
          <a:lstStyle/>
          <a:p>
            <a:pPr lvl="0" algn="l">
              <a:lnSpc>
                <a:spcPct val="120000"/>
              </a:lnSpc>
              <a:buClrTx/>
              <a:buSzTx/>
              <a:buFontTx/>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9.接通电源，根据电泳槽阳极至阴极之间的距离来设定电压，一般为1-5V/cm。待指示剂前沿迁移接近凝胶边缘时， 停止电泳。</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1746" name="文本框 3"/>
          <p:cNvSpPr txBox="1"/>
          <p:nvPr>
            <p:custDataLst>
              <p:tags r:id="rId3"/>
            </p:custDataLst>
          </p:nvPr>
        </p:nvSpPr>
        <p:spPr>
          <a:xfrm>
            <a:off x="520700" y="241300"/>
            <a:ext cx="4601210" cy="460375"/>
          </a:xfrm>
          <a:prstGeom prst="rect">
            <a:avLst/>
          </a:prstGeom>
          <a:noFill/>
        </p:spPr>
        <p:txBody>
          <a:bodyPr wrap="square" rtlCol="0" anchor="t" anchorCtr="0">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方法步骤</a:t>
            </a:r>
            <a:endParaRPr lang="zh-CN" altLang="en-US" sz="2400" b="1">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500" fill="hold"/>
                                        <p:tgtEl>
                                          <p:spTgt spid="210"/>
                                        </p:tgtEl>
                                        <p:attrNameLst>
                                          <p:attrName>ppt_x</p:attrName>
                                        </p:attrNameLst>
                                      </p:cBhvr>
                                      <p:tavLst>
                                        <p:tav tm="0">
                                          <p:val>
                                            <p:strVal val="#ppt_x"/>
                                          </p:val>
                                        </p:tav>
                                        <p:tav tm="100000">
                                          <p:val>
                                            <p:strVal val="#ppt_x"/>
                                          </p:val>
                                        </p:tav>
                                      </p:tavLst>
                                    </p:anim>
                                    <p:anim calcmode="lin" valueType="num">
                                      <p:cBhvr additive="base">
                                        <p:cTn id="8"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9"/>
                                        </p:tgtEl>
                                        <p:attrNameLst>
                                          <p:attrName>style.visibility</p:attrName>
                                        </p:attrNameLst>
                                      </p:cBhvr>
                                      <p:to>
                                        <p:strVal val="visible"/>
                                      </p:to>
                                    </p:set>
                                    <p:anim calcmode="lin" valueType="num">
                                      <p:cBhvr additive="base">
                                        <p:cTn id="13" dur="500" fill="hold"/>
                                        <p:tgtEl>
                                          <p:spTgt spid="209"/>
                                        </p:tgtEl>
                                        <p:attrNameLst>
                                          <p:attrName>ppt_x</p:attrName>
                                        </p:attrNameLst>
                                      </p:cBhvr>
                                      <p:tavLst>
                                        <p:tav tm="0">
                                          <p:val>
                                            <p:strVal val="#ppt_x"/>
                                          </p:val>
                                        </p:tav>
                                        <p:tav tm="100000">
                                          <p:val>
                                            <p:strVal val="#ppt_x"/>
                                          </p:val>
                                        </p:tav>
                                      </p:tavLst>
                                    </p:anim>
                                    <p:anim calcmode="lin" valueType="num">
                                      <p:cBhvr additive="base">
                                        <p:cTn id="14" dur="500" fill="hold"/>
                                        <p:tgtEl>
                                          <p:spTgt spid="2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09" grpId="0"/>
    </p:bldLst>
  </p:timing>
</p:sld>
</file>

<file path=ppt/tags/tag1.xml><?xml version="1.0" encoding="utf-8"?>
<p:tagLst xmlns:p="http://schemas.openxmlformats.org/presentationml/2006/main">
  <p:tag name="AS_UNIQUEID" val="952"/>
</p:tagLst>
</file>

<file path=ppt/tags/tag10.xml><?xml version="1.0" encoding="utf-8"?>
<p:tagLst xmlns:p="http://schemas.openxmlformats.org/presentationml/2006/main">
  <p:tag name="AS_UNIQUEID" val="961"/>
  <p:tag name="PA" val="v5.2.3"/>
</p:tagLst>
</file>

<file path=ppt/tags/tag100.xml><?xml version="1.0" encoding="utf-8"?>
<p:tagLst xmlns:p="http://schemas.openxmlformats.org/presentationml/2006/main">
  <p:tag name="AS_UNIQUEID" val="1057"/>
</p:tagLst>
</file>

<file path=ppt/tags/tag101.xml><?xml version="1.0" encoding="utf-8"?>
<p:tagLst xmlns:p="http://schemas.openxmlformats.org/presentationml/2006/main">
  <p:tag name="AS_UNIQUEID" val="1058"/>
</p:tagLst>
</file>

<file path=ppt/tags/tag102.xml><?xml version="1.0" encoding="utf-8"?>
<p:tagLst xmlns:p="http://schemas.openxmlformats.org/presentationml/2006/main">
  <p:tag name="AS_UNIQUEID" val="1060"/>
</p:tagLst>
</file>

<file path=ppt/tags/tag103.xml><?xml version="1.0" encoding="utf-8"?>
<p:tagLst xmlns:p="http://schemas.openxmlformats.org/presentationml/2006/main">
  <p:tag name="AS_UNIQUEID" val="1061"/>
</p:tagLst>
</file>

<file path=ppt/tags/tag104.xml><?xml version="1.0" encoding="utf-8"?>
<p:tagLst xmlns:p="http://schemas.openxmlformats.org/presentationml/2006/main">
  <p:tag name="AS_UNIQUEID" val="1062"/>
</p:tagLst>
</file>

<file path=ppt/tags/tag105.xml><?xml version="1.0" encoding="utf-8"?>
<p:tagLst xmlns:p="http://schemas.openxmlformats.org/presentationml/2006/main">
  <p:tag name="AS_UNIQUEID" val="1063"/>
</p:tagLst>
</file>

<file path=ppt/tags/tag106.xml><?xml version="1.0" encoding="utf-8"?>
<p:tagLst xmlns:p="http://schemas.openxmlformats.org/presentationml/2006/main">
  <p:tag name="AS_UNIQUEID" val="1065"/>
</p:tagLst>
</file>

<file path=ppt/tags/tag107.xml><?xml version="1.0" encoding="utf-8"?>
<p:tagLst xmlns:p="http://schemas.openxmlformats.org/presentationml/2006/main">
  <p:tag name="AS_UNIQUEID" val="1066"/>
</p:tagLst>
</file>

<file path=ppt/tags/tag108.xml><?xml version="1.0" encoding="utf-8"?>
<p:tagLst xmlns:p="http://schemas.openxmlformats.org/presentationml/2006/main">
  <p:tag name="AS_UNIQUEID" val="1067"/>
</p:tagLst>
</file>

<file path=ppt/tags/tag109.xml><?xml version="1.0" encoding="utf-8"?>
<p:tagLst xmlns:p="http://schemas.openxmlformats.org/presentationml/2006/main">
  <p:tag name="AS_UNIQUEID" val="1069"/>
</p:tagLst>
</file>

<file path=ppt/tags/tag11.xml><?xml version="1.0" encoding="utf-8"?>
<p:tagLst xmlns:p="http://schemas.openxmlformats.org/presentationml/2006/main">
  <p:tag name="AS_UNIQUEID" val="962"/>
  <p:tag name="PA" val="v5.2.3"/>
</p:tagLst>
</file>

<file path=ppt/tags/tag110.xml><?xml version="1.0" encoding="utf-8"?>
<p:tagLst xmlns:p="http://schemas.openxmlformats.org/presentationml/2006/main">
  <p:tag name="AS_UNIQUEID" val="1070"/>
</p:tagLst>
</file>

<file path=ppt/tags/tag111.xml><?xml version="1.0" encoding="utf-8"?>
<p:tagLst xmlns:p="http://schemas.openxmlformats.org/presentationml/2006/main">
  <p:tag name="AS_UNIQUEID" val="1071"/>
</p:tagLst>
</file>

<file path=ppt/tags/tag112.xml><?xml version="1.0" encoding="utf-8"?>
<p:tagLst xmlns:p="http://schemas.openxmlformats.org/presentationml/2006/main">
  <p:tag name="AS_UNIQUEID" val="1072"/>
</p:tagLst>
</file>

<file path=ppt/tags/tag113.xml><?xml version="1.0" encoding="utf-8"?>
<p:tagLst xmlns:p="http://schemas.openxmlformats.org/presentationml/2006/main">
  <p:tag name="AS_UNIQUEID" val="1073"/>
</p:tagLst>
</file>

<file path=ppt/tags/tag114.xml><?xml version="1.0" encoding="utf-8"?>
<p:tagLst xmlns:p="http://schemas.openxmlformats.org/presentationml/2006/main">
  <p:tag name="AS_UNIQUEID" val="1074"/>
</p:tagLst>
</file>

<file path=ppt/tags/tag115.xml><?xml version="1.0" encoding="utf-8"?>
<p:tagLst xmlns:p="http://schemas.openxmlformats.org/presentationml/2006/main">
  <p:tag name="AS_UNIQUEID" val="1076"/>
</p:tagLst>
</file>

<file path=ppt/tags/tag116.xml><?xml version="1.0" encoding="utf-8"?>
<p:tagLst xmlns:p="http://schemas.openxmlformats.org/presentationml/2006/main">
  <p:tag name="AS_UNIQUEID" val="1077"/>
</p:tagLst>
</file>

<file path=ppt/tags/tag117.xml><?xml version="1.0" encoding="utf-8"?>
<p:tagLst xmlns:p="http://schemas.openxmlformats.org/presentationml/2006/main">
  <p:tag name="AS_UNIQUEID" val="1078"/>
</p:tagLst>
</file>

<file path=ppt/tags/tag118.xml><?xml version="1.0" encoding="utf-8"?>
<p:tagLst xmlns:p="http://schemas.openxmlformats.org/presentationml/2006/main">
  <p:tag name="AS_UNIQUEID" val="1079"/>
</p:tagLst>
</file>

<file path=ppt/tags/tag119.xml><?xml version="1.0" encoding="utf-8"?>
<p:tagLst xmlns:p="http://schemas.openxmlformats.org/presentationml/2006/main">
  <p:tag name="AS_UNIQUEID" val="1080"/>
</p:tagLst>
</file>

<file path=ppt/tags/tag12.xml><?xml version="1.0" encoding="utf-8"?>
<p:tagLst xmlns:p="http://schemas.openxmlformats.org/presentationml/2006/main">
  <p:tag name="AS_UNIQUEID" val="963"/>
  <p:tag name="PA" val="v5.2.3"/>
</p:tagLst>
</file>

<file path=ppt/tags/tag120.xml><?xml version="1.0" encoding="utf-8"?>
<p:tagLst xmlns:p="http://schemas.openxmlformats.org/presentationml/2006/main">
  <p:tag name="AS_UNIQUEID" val="1081"/>
</p:tagLst>
</file>

<file path=ppt/tags/tag121.xml><?xml version="1.0" encoding="utf-8"?>
<p:tagLst xmlns:p="http://schemas.openxmlformats.org/presentationml/2006/main">
  <p:tag name="AS_UNIQUEID" val="1083"/>
</p:tagLst>
</file>

<file path=ppt/tags/tag122.xml><?xml version="1.0" encoding="utf-8"?>
<p:tagLst xmlns:p="http://schemas.openxmlformats.org/presentationml/2006/main">
  <p:tag name="AS_UNIQUEID" val="1084"/>
</p:tagLst>
</file>

<file path=ppt/tags/tag123.xml><?xml version="1.0" encoding="utf-8"?>
<p:tagLst xmlns:p="http://schemas.openxmlformats.org/presentationml/2006/main">
  <p:tag name="AS_UNIQUEID" val="1085"/>
</p:tagLst>
</file>

<file path=ppt/tags/tag124.xml><?xml version="1.0" encoding="utf-8"?>
<p:tagLst xmlns:p="http://schemas.openxmlformats.org/presentationml/2006/main">
  <p:tag name="AS_UNIQUEID" val="1086"/>
</p:tagLst>
</file>

<file path=ppt/tags/tag125.xml><?xml version="1.0" encoding="utf-8"?>
<p:tagLst xmlns:p="http://schemas.openxmlformats.org/presentationml/2006/main">
  <p:tag name="AS_UNIQUEID" val="1087"/>
</p:tagLst>
</file>

<file path=ppt/tags/tag126.xml><?xml version="1.0" encoding="utf-8"?>
<p:tagLst xmlns:p="http://schemas.openxmlformats.org/presentationml/2006/main">
  <p:tag name="AS_UNIQUEID" val="1089"/>
</p:tagLst>
</file>

<file path=ppt/tags/tag127.xml><?xml version="1.0" encoding="utf-8"?>
<p:tagLst xmlns:p="http://schemas.openxmlformats.org/presentationml/2006/main">
  <p:tag name="AS_UNIQUEID" val="1090"/>
</p:tagLst>
</file>

<file path=ppt/tags/tag128.xml><?xml version="1.0" encoding="utf-8"?>
<p:tagLst xmlns:p="http://schemas.openxmlformats.org/presentationml/2006/main">
  <p:tag name="AS_UNIQUEID" val="1091"/>
</p:tagLst>
</file>

<file path=ppt/tags/tag129.xml><?xml version="1.0" encoding="utf-8"?>
<p:tagLst xmlns:p="http://schemas.openxmlformats.org/presentationml/2006/main">
  <p:tag name="AS_UNIQUEID" val="1092"/>
</p:tagLst>
</file>

<file path=ppt/tags/tag13.xml><?xml version="1.0" encoding="utf-8"?>
<p:tagLst xmlns:p="http://schemas.openxmlformats.org/presentationml/2006/main">
  <p:tag name="AS_UNIQUEID" val="964"/>
  <p:tag name="PA" val="v5.2.3"/>
</p:tagLst>
</file>

<file path=ppt/tags/tag130.xml><?xml version="1.0" encoding="utf-8"?>
<p:tagLst xmlns:p="http://schemas.openxmlformats.org/presentationml/2006/main">
  <p:tag name="AS_UNIQUEID" val="1093"/>
</p:tagLst>
</file>

<file path=ppt/tags/tag131.xml><?xml version="1.0" encoding="utf-8"?>
<p:tagLst xmlns:p="http://schemas.openxmlformats.org/presentationml/2006/main">
  <p:tag name="AS_UNIQUEID" val="1095"/>
</p:tagLst>
</file>

<file path=ppt/tags/tag132.xml><?xml version="1.0" encoding="utf-8"?>
<p:tagLst xmlns:p="http://schemas.openxmlformats.org/presentationml/2006/main">
  <p:tag name="AS_UNIQUEID" val="1096"/>
</p:tagLst>
</file>

<file path=ppt/tags/tag133.xml><?xml version="1.0" encoding="utf-8"?>
<p:tagLst xmlns:p="http://schemas.openxmlformats.org/presentationml/2006/main">
  <p:tag name="AS_UNIQUEID" val="1097"/>
</p:tagLst>
</file>

<file path=ppt/tags/tag134.xml><?xml version="1.0" encoding="utf-8"?>
<p:tagLst xmlns:p="http://schemas.openxmlformats.org/presentationml/2006/main">
  <p:tag name="AS_UNIQUEID" val="1098"/>
</p:tagLst>
</file>

<file path=ppt/tags/tag135.xml><?xml version="1.0" encoding="utf-8"?>
<p:tagLst xmlns:p="http://schemas.openxmlformats.org/presentationml/2006/main">
  <p:tag name="AS_UNIQUEID" val="1099"/>
</p:tagLst>
</file>

<file path=ppt/tags/tag136.xml><?xml version="1.0" encoding="utf-8"?>
<p:tagLst xmlns:p="http://schemas.openxmlformats.org/presentationml/2006/main">
  <p:tag name="AS_UNIQUEID" val="1108"/>
</p:tagLst>
</file>

<file path=ppt/tags/tag137.xml><?xml version="1.0" encoding="utf-8"?>
<p:tagLst xmlns:p="http://schemas.openxmlformats.org/presentationml/2006/main">
  <p:tag name="AS_UNIQUEID" val="1109"/>
</p:tagLst>
</file>

<file path=ppt/tags/tag138.xml><?xml version="1.0" encoding="utf-8"?>
<p:tagLst xmlns:p="http://schemas.openxmlformats.org/presentationml/2006/main">
  <p:tag name="AS_UNIQUEID" val="1111"/>
</p:tagLst>
</file>

<file path=ppt/tags/tag139.xml><?xml version="1.0" encoding="utf-8"?>
<p:tagLst xmlns:p="http://schemas.openxmlformats.org/presentationml/2006/main">
  <p:tag name="AS_UNIQUEID" val="258"/>
</p:tagLst>
</file>

<file path=ppt/tags/tag14.xml><?xml version="1.0" encoding="utf-8"?>
<p:tagLst xmlns:p="http://schemas.openxmlformats.org/presentationml/2006/main">
  <p:tag name="AS_UNIQUEID" val="965"/>
  <p:tag name="PA" val="v5.2.3"/>
</p:tagLst>
</file>

<file path=ppt/tags/tag140.xml><?xml version="1.0" encoding="utf-8"?>
<p:tagLst xmlns:p="http://schemas.openxmlformats.org/presentationml/2006/main">
  <p:tag name="AS_UNIQUEID" val="256"/>
</p:tagLst>
</file>

<file path=ppt/tags/tag141.xml><?xml version="1.0" encoding="utf-8"?>
<p:tagLst xmlns:p="http://schemas.openxmlformats.org/presentationml/2006/main">
  <p:tag name="AS_UNIQUEID" val="257"/>
</p:tagLst>
</file>

<file path=ppt/tags/tag142.xml><?xml version="1.0" encoding="utf-8"?>
<p:tagLst xmlns:p="http://schemas.openxmlformats.org/presentationml/2006/main">
  <p:tag name="AS_UNIQUEID" val="259"/>
</p:tagLst>
</file>

<file path=ppt/tags/tag143.xml><?xml version="1.0" encoding="utf-8"?>
<p:tagLst xmlns:p="http://schemas.openxmlformats.org/presentationml/2006/main">
  <p:tag name="AS_UNIQUEID" val="1112"/>
</p:tagLst>
</file>

<file path=ppt/tags/tag144.xml><?xml version="1.0" encoding="utf-8"?>
<p:tagLst xmlns:p="http://schemas.openxmlformats.org/presentationml/2006/main">
  <p:tag name="AS_UNIQUEID" val="1113"/>
</p:tagLst>
</file>

<file path=ppt/tags/tag145.xml><?xml version="1.0" encoding="utf-8"?>
<p:tagLst xmlns:p="http://schemas.openxmlformats.org/presentationml/2006/main">
  <p:tag name="AS_UNIQUEID" val="1114"/>
</p:tagLst>
</file>

<file path=ppt/tags/tag146.xml><?xml version="1.0" encoding="utf-8"?>
<p:tagLst xmlns:p="http://schemas.openxmlformats.org/presentationml/2006/main">
  <p:tag name="AS_UNIQUEID" val="1115"/>
</p:tagLst>
</file>

<file path=ppt/tags/tag147.xml><?xml version="1.0" encoding="utf-8"?>
<p:tagLst xmlns:p="http://schemas.openxmlformats.org/presentationml/2006/main">
  <p:tag name="AS_UNIQUEID" val="266"/>
</p:tagLst>
</file>

<file path=ppt/tags/tag148.xml><?xml version="1.0" encoding="utf-8"?>
<p:tagLst xmlns:p="http://schemas.openxmlformats.org/presentationml/2006/main">
  <p:tag name="AS_UNIQUEID" val="267"/>
</p:tagLst>
</file>

<file path=ppt/tags/tag149.xml><?xml version="1.0" encoding="utf-8"?>
<p:tagLst xmlns:p="http://schemas.openxmlformats.org/presentationml/2006/main">
  <p:tag name="AS_UNIQUEID" val="268"/>
</p:tagLst>
</file>

<file path=ppt/tags/tag15.xml><?xml version="1.0" encoding="utf-8"?>
<p:tagLst xmlns:p="http://schemas.openxmlformats.org/presentationml/2006/main">
  <p:tag name="AS_UNIQUEID" val="966"/>
  <p:tag name="PA" val="v5.2.3"/>
</p:tagLst>
</file>

<file path=ppt/tags/tag150.xml><?xml version="1.0" encoding="utf-8"?>
<p:tagLst xmlns:p="http://schemas.openxmlformats.org/presentationml/2006/main">
  <p:tag name="AS_UNIQUEID" val="269"/>
</p:tagLst>
</file>

<file path=ppt/tags/tag151.xml><?xml version="1.0" encoding="utf-8"?>
<p:tagLst xmlns:p="http://schemas.openxmlformats.org/presentationml/2006/main">
  <p:tag name="AS_UNIQUEID" val="1117"/>
</p:tagLst>
</file>

<file path=ppt/tags/tag152.xml><?xml version="1.0" encoding="utf-8"?>
<p:tagLst xmlns:p="http://schemas.openxmlformats.org/presentationml/2006/main">
  <p:tag name="AS_UNIQUEID" val="1119"/>
</p:tagLst>
</file>

<file path=ppt/tags/tag153.xml><?xml version="1.0" encoding="utf-8"?>
<p:tagLst xmlns:p="http://schemas.openxmlformats.org/presentationml/2006/main">
  <p:tag name="AS_UNIQUEID" val="276"/>
</p:tagLst>
</file>

<file path=ppt/tags/tag154.xml><?xml version="1.0" encoding="utf-8"?>
<p:tagLst xmlns:p="http://schemas.openxmlformats.org/presentationml/2006/main">
  <p:tag name="AS_UNIQUEID" val="277"/>
</p:tagLst>
</file>

<file path=ppt/tags/tag155.xml><?xml version="1.0" encoding="utf-8"?>
<p:tagLst xmlns:p="http://schemas.openxmlformats.org/presentationml/2006/main">
  <p:tag name="AS_UNIQUEID" val="1121"/>
</p:tagLst>
</file>

<file path=ppt/tags/tag156.xml><?xml version="1.0" encoding="utf-8"?>
<p:tagLst xmlns:p="http://schemas.openxmlformats.org/presentationml/2006/main">
  <p:tag name="AS_UNIQUEID" val="7"/>
</p:tagLst>
</file>

<file path=ppt/tags/tag157.xml><?xml version="1.0" encoding="utf-8"?>
<p:tagLst xmlns:p="http://schemas.openxmlformats.org/presentationml/2006/main">
  <p:tag name="AS_UNIQUEID" val="26"/>
  <p:tag name="KSO_WM_UNIT_TABLE_BEAUTIFY" val="smartTable{2b2e718e-8747-402d-833b-88b7ccf8d027}"/>
  <p:tag name="TABLE_COLOR_RGB" val="0x000000*0xFFFFFF*0x212121*0xFFFFFF*0x03A9F5*0x00BCD5*0x009788*0x4CB050*0x8CC34B*0xCDDC39"/>
  <p:tag name="TABLE_COLORIDX" val="2"/>
  <p:tag name="TABLE_EMPHASIZE_COLOR" val="240117"/>
  <p:tag name="TABLE_ENDDRAG_ORIGIN_RECT" val="678*293"/>
  <p:tag name="TABLE_ENDDRAG_RECT" val="165*91*678*293"/>
  <p:tag name="TABLE_SKINIDX" val="0"/>
</p:tagLst>
</file>

<file path=ppt/tags/tag158.xml><?xml version="1.0" encoding="utf-8"?>
<p:tagLst xmlns:p="http://schemas.openxmlformats.org/presentationml/2006/main">
  <p:tag name="AS_UNIQUEID" val="28"/>
</p:tagLst>
</file>

<file path=ppt/tags/tag159.xml><?xml version="1.0" encoding="utf-8"?>
<p:tagLst xmlns:p="http://schemas.openxmlformats.org/presentationml/2006/main">
  <p:tag name="AS_UNIQUEID" val="1123"/>
</p:tagLst>
</file>

<file path=ppt/tags/tag16.xml><?xml version="1.0" encoding="utf-8"?>
<p:tagLst xmlns:p="http://schemas.openxmlformats.org/presentationml/2006/main">
  <p:tag name="AS_UNIQUEID" val="967"/>
  <p:tag name="PA" val="v5.2.3"/>
</p:tagLst>
</file>

<file path=ppt/tags/tag160.xml><?xml version="1.0" encoding="utf-8"?>
<p:tagLst xmlns:p="http://schemas.openxmlformats.org/presentationml/2006/main">
  <p:tag name="AS_UNIQUEID" val="1125"/>
</p:tagLst>
</file>

<file path=ppt/tags/tag161.xml><?xml version="1.0" encoding="utf-8"?>
<p:tagLst xmlns:p="http://schemas.openxmlformats.org/presentationml/2006/main">
  <p:tag name="AS_UNIQUEID" val="1126"/>
</p:tagLst>
</file>

<file path=ppt/tags/tag162.xml><?xml version="1.0" encoding="utf-8"?>
<p:tagLst xmlns:p="http://schemas.openxmlformats.org/presentationml/2006/main">
  <p:tag name="AS_UNIQUEID" val="42"/>
</p:tagLst>
</file>

<file path=ppt/tags/tag163.xml><?xml version="1.0" encoding="utf-8"?>
<p:tagLst xmlns:p="http://schemas.openxmlformats.org/presentationml/2006/main">
  <p:tag name="AS_UNIQUEID" val="43"/>
</p:tagLst>
</file>

<file path=ppt/tags/tag164.xml><?xml version="1.0" encoding="utf-8"?>
<p:tagLst xmlns:p="http://schemas.openxmlformats.org/presentationml/2006/main">
  <p:tag name="AS_UNIQUEID" val="44"/>
  <p:tag name="KSO_WM_UNIT_TABLE_BEAUTIFY" val="smartTable{22641a8d-73fc-4fa5-b0f0-8400c23d8e2c}"/>
  <p:tag name="TABLE_COLOR_RGB" val="0x000000*0xFFFFFF*0x212121*0xFFFFFF*0x03A9F5*0x00BCD5*0x009788*0x4CB050*0x8CC34B*0xCDDC39"/>
  <p:tag name="TABLE_COLORIDX" val="2"/>
  <p:tag name="TABLE_EMPHASIZE_COLOR" val="240117"/>
  <p:tag name="TABLE_SKINIDX" val="0"/>
</p:tagLst>
</file>

<file path=ppt/tags/tag165.xml><?xml version="1.0" encoding="utf-8"?>
<p:tagLst xmlns:p="http://schemas.openxmlformats.org/presentationml/2006/main">
  <p:tag name="AS_UNIQUEID" val="56"/>
</p:tagLst>
</file>

<file path=ppt/tags/tag166.xml><?xml version="1.0" encoding="utf-8"?>
<p:tagLst xmlns:p="http://schemas.openxmlformats.org/presentationml/2006/main">
  <p:tag name="AS_UNIQUEID" val="57"/>
</p:tagLst>
</file>

<file path=ppt/tags/tag167.xml><?xml version="1.0" encoding="utf-8"?>
<p:tagLst xmlns:p="http://schemas.openxmlformats.org/presentationml/2006/main">
  <p:tag name="AS_UNIQUEID" val="58"/>
</p:tagLst>
</file>

<file path=ppt/tags/tag168.xml><?xml version="1.0" encoding="utf-8"?>
<p:tagLst xmlns:p="http://schemas.openxmlformats.org/presentationml/2006/main">
  <p:tag name="AS_UNIQUEID" val="1128"/>
</p:tagLst>
</file>

<file path=ppt/tags/tag169.xml><?xml version="1.0" encoding="utf-8"?>
<p:tagLst xmlns:p="http://schemas.openxmlformats.org/presentationml/2006/main">
  <p:tag name="AS_UNIQUEID" val="70"/>
</p:tagLst>
</file>

<file path=ppt/tags/tag17.xml><?xml version="1.0" encoding="utf-8"?>
<p:tagLst xmlns:p="http://schemas.openxmlformats.org/presentationml/2006/main">
  <p:tag name="AS_UNIQUEID" val="968"/>
  <p:tag name="PA" val="v5.2.3"/>
</p:tagLst>
</file>

<file path=ppt/tags/tag170.xml><?xml version="1.0" encoding="utf-8"?>
<p:tagLst xmlns:p="http://schemas.openxmlformats.org/presentationml/2006/main">
  <p:tag name="AS_UNIQUEID" val="71"/>
</p:tagLst>
</file>

<file path=ppt/tags/tag171.xml><?xml version="1.0" encoding="utf-8"?>
<p:tagLst xmlns:p="http://schemas.openxmlformats.org/presentationml/2006/main">
  <p:tag name="AS_UNIQUEID" val="78"/>
</p:tagLst>
</file>

<file path=ppt/tags/tag172.xml><?xml version="1.0" encoding="utf-8"?>
<p:tagLst xmlns:p="http://schemas.openxmlformats.org/presentationml/2006/main">
  <p:tag name="AS_UNIQUEID" val="79"/>
</p:tagLst>
</file>

<file path=ppt/tags/tag173.xml><?xml version="1.0" encoding="utf-8"?>
<p:tagLst xmlns:p="http://schemas.openxmlformats.org/presentationml/2006/main">
  <p:tag name="AS_UNIQUEID" val="1130"/>
</p:tagLst>
</file>

<file path=ppt/tags/tag174.xml><?xml version="1.0" encoding="utf-8"?>
<p:tagLst xmlns:p="http://schemas.openxmlformats.org/presentationml/2006/main">
  <p:tag name="AS_UNIQUEID" val="1135"/>
</p:tagLst>
</file>

<file path=ppt/tags/tag175.xml><?xml version="1.0" encoding="utf-8"?>
<p:tagLst xmlns:p="http://schemas.openxmlformats.org/presentationml/2006/main">
  <p:tag name="AS_UNIQUEID" val="1136"/>
  <p:tag name="KSO_WM_UNIT_PLACING_PICTURE_USER_VIEWPORT" val="{&quot;height&quot;:4071,&quot;width&quot;:3792}"/>
</p:tagLst>
</file>

<file path=ppt/tags/tag176.xml><?xml version="1.0" encoding="utf-8"?>
<p:tagLst xmlns:p="http://schemas.openxmlformats.org/presentationml/2006/main">
  <p:tag name="AS_UNIQUEID" val="1137"/>
</p:tagLst>
</file>

<file path=ppt/tags/tag177.xml><?xml version="1.0" encoding="utf-8"?>
<p:tagLst xmlns:p="http://schemas.openxmlformats.org/presentationml/2006/main">
  <p:tag name="AS_UNIQUEID" val="1138"/>
</p:tagLst>
</file>

<file path=ppt/tags/tag178.xml><?xml version="1.0" encoding="utf-8"?>
<p:tagLst xmlns:p="http://schemas.openxmlformats.org/presentationml/2006/main">
  <p:tag name="AS_UNIQUEID" val="1139"/>
</p:tagLst>
</file>

<file path=ppt/tags/tag179.xml><?xml version="1.0" encoding="utf-8"?>
<p:tagLst xmlns:p="http://schemas.openxmlformats.org/presentationml/2006/main">
  <p:tag name="AS_UNIQUEID" val="1132"/>
</p:tagLst>
</file>

<file path=ppt/tags/tag18.xml><?xml version="1.0" encoding="utf-8"?>
<p:tagLst xmlns:p="http://schemas.openxmlformats.org/presentationml/2006/main">
  <p:tag name="AS_UNIQUEID" val="969"/>
  <p:tag name="PA" val="v5.2.3"/>
</p:tagLst>
</file>

<file path=ppt/tags/tag180.xml><?xml version="1.0" encoding="utf-8"?>
<p:tagLst xmlns:p="http://schemas.openxmlformats.org/presentationml/2006/main">
  <p:tag name="AS_UNIQUEID" val="1133"/>
</p:tagLst>
</file>

<file path=ppt/tags/tag181.xml><?xml version="1.0" encoding="utf-8"?>
<p:tagLst xmlns:p="http://schemas.openxmlformats.org/presentationml/2006/main">
  <p:tag name="AS_UNIQUEID" val="1144"/>
</p:tagLst>
</file>

<file path=ppt/tags/tag182.xml><?xml version="1.0" encoding="utf-8"?>
<p:tagLst xmlns:p="http://schemas.openxmlformats.org/presentationml/2006/main">
  <p:tag name="AS_UNIQUEID" val="1145"/>
</p:tagLst>
</file>

<file path=ppt/tags/tag183.xml><?xml version="1.0" encoding="utf-8"?>
<p:tagLst xmlns:p="http://schemas.openxmlformats.org/presentationml/2006/main">
  <p:tag name="AS_UNIQUEID" val="1146"/>
</p:tagLst>
</file>

<file path=ppt/tags/tag184.xml><?xml version="1.0" encoding="utf-8"?>
<p:tagLst xmlns:p="http://schemas.openxmlformats.org/presentationml/2006/main">
  <p:tag name="AS_UNIQUEID" val="1147"/>
</p:tagLst>
</file>

<file path=ppt/tags/tag185.xml><?xml version="1.0" encoding="utf-8"?>
<p:tagLst xmlns:p="http://schemas.openxmlformats.org/presentationml/2006/main">
  <p:tag name="AS_UNIQUEID" val="1148"/>
</p:tagLst>
</file>

<file path=ppt/tags/tag186.xml><?xml version="1.0" encoding="utf-8"?>
<p:tagLst xmlns:p="http://schemas.openxmlformats.org/presentationml/2006/main">
  <p:tag name="AS_UNIQUEID" val="1149"/>
</p:tagLst>
</file>

<file path=ppt/tags/tag187.xml><?xml version="1.0" encoding="utf-8"?>
<p:tagLst xmlns:p="http://schemas.openxmlformats.org/presentationml/2006/main">
  <p:tag name="AS_UNIQUEID" val="1150"/>
</p:tagLst>
</file>

<file path=ppt/tags/tag188.xml><?xml version="1.0" encoding="utf-8"?>
<p:tagLst xmlns:p="http://schemas.openxmlformats.org/presentationml/2006/main">
  <p:tag name="AS_UNIQUEID" val="1151"/>
</p:tagLst>
</file>

<file path=ppt/tags/tag189.xml><?xml version="1.0" encoding="utf-8"?>
<p:tagLst xmlns:p="http://schemas.openxmlformats.org/presentationml/2006/main">
  <p:tag name="AS_UNIQUEID" val="1152"/>
</p:tagLst>
</file>

<file path=ppt/tags/tag19.xml><?xml version="1.0" encoding="utf-8"?>
<p:tagLst xmlns:p="http://schemas.openxmlformats.org/presentationml/2006/main">
  <p:tag name="AS_UNIQUEID" val="970"/>
  <p:tag name="PA" val="v5.2.3"/>
</p:tagLst>
</file>

<file path=ppt/tags/tag190.xml><?xml version="1.0" encoding="utf-8"?>
<p:tagLst xmlns:p="http://schemas.openxmlformats.org/presentationml/2006/main">
  <p:tag name="AS_UNIQUEID" val="1153"/>
</p:tagLst>
</file>

<file path=ppt/tags/tag191.xml><?xml version="1.0" encoding="utf-8"?>
<p:tagLst xmlns:p="http://schemas.openxmlformats.org/presentationml/2006/main">
  <p:tag name="AS_UNIQUEID" val="1154"/>
</p:tagLst>
</file>

<file path=ppt/tags/tag192.xml><?xml version="1.0" encoding="utf-8"?>
<p:tagLst xmlns:p="http://schemas.openxmlformats.org/presentationml/2006/main">
  <p:tag name="AS_UNIQUEID" val="1155"/>
</p:tagLst>
</file>

<file path=ppt/tags/tag193.xml><?xml version="1.0" encoding="utf-8"?>
<p:tagLst xmlns:p="http://schemas.openxmlformats.org/presentationml/2006/main">
  <p:tag name="AS_UNIQUEID" val="1141"/>
</p:tagLst>
</file>

<file path=ppt/tags/tag194.xml><?xml version="1.0" encoding="utf-8"?>
<p:tagLst xmlns:p="http://schemas.openxmlformats.org/presentationml/2006/main">
  <p:tag name="AS_UNIQUEID" val="1142"/>
</p:tagLst>
</file>

<file path=ppt/tags/tag195.xml><?xml version="1.0" encoding="utf-8"?>
<p:tagLst xmlns:p="http://schemas.openxmlformats.org/presentationml/2006/main">
  <p:tag name="AS_UNIQUEID" val="1160"/>
</p:tagLst>
</file>

<file path=ppt/tags/tag196.xml><?xml version="1.0" encoding="utf-8"?>
<p:tagLst xmlns:p="http://schemas.openxmlformats.org/presentationml/2006/main">
  <p:tag name="AS_UNIQUEID" val="1161"/>
</p:tagLst>
</file>

<file path=ppt/tags/tag197.xml><?xml version="1.0" encoding="utf-8"?>
<p:tagLst xmlns:p="http://schemas.openxmlformats.org/presentationml/2006/main">
  <p:tag name="AS_UNIQUEID" val="1163"/>
  <p:tag name="KSO_WM_UNIT_PLACING_PICTURE_USER_VIEWPORT" val="{&quot;height&quot;:6816,&quot;width&quot;:6672}"/>
</p:tagLst>
</file>

<file path=ppt/tags/tag198.xml><?xml version="1.0" encoding="utf-8"?>
<p:tagLst xmlns:p="http://schemas.openxmlformats.org/presentationml/2006/main">
  <p:tag name="KSO_WM_UNIT_PLACING_PICTURE_USER_VIEWPORT" val="{&quot;height&quot;:5070,&quot;width&quot;:7965}"/>
</p:tagLst>
</file>

<file path=ppt/tags/tag199.xml><?xml version="1.0" encoding="utf-8"?>
<p:tagLst xmlns:p="http://schemas.openxmlformats.org/presentationml/2006/main">
  <p:tag name="AS_UNIQUEID" val="1157"/>
</p:tagLst>
</file>

<file path=ppt/tags/tag2.xml><?xml version="1.0" encoding="utf-8"?>
<p:tagLst xmlns:p="http://schemas.openxmlformats.org/presentationml/2006/main">
  <p:tag name="AS_UNIQUEID" val="953"/>
</p:tagLst>
</file>

<file path=ppt/tags/tag20.xml><?xml version="1.0" encoding="utf-8"?>
<p:tagLst xmlns:p="http://schemas.openxmlformats.org/presentationml/2006/main">
  <p:tag name="AS_UNIQUEID" val="971"/>
  <p:tag name="PA" val="v5.2.3"/>
</p:tagLst>
</file>

<file path=ppt/tags/tag200.xml><?xml version="1.0" encoding="utf-8"?>
<p:tagLst xmlns:p="http://schemas.openxmlformats.org/presentationml/2006/main">
  <p:tag name="AS_UNIQUEID" val="1158"/>
</p:tagLst>
</file>

<file path=ppt/tags/tag201.xml><?xml version="1.0" encoding="utf-8"?>
<p:tagLst xmlns:p="http://schemas.openxmlformats.org/presentationml/2006/main">
  <p:tag name="AS_UNIQUEID" val="1165"/>
</p:tagLst>
</file>

<file path=ppt/tags/tag202.xml><?xml version="1.0" encoding="utf-8"?>
<p:tagLst xmlns:p="http://schemas.openxmlformats.org/presentationml/2006/main">
  <p:tag name="AS_UNIQUEID" val="1166"/>
</p:tagLst>
</file>

<file path=ppt/tags/tag203.xml><?xml version="1.0" encoding="utf-8"?>
<p:tagLst xmlns:p="http://schemas.openxmlformats.org/presentationml/2006/main">
  <p:tag name="AS_UNIQUEID" val="1168"/>
</p:tagLst>
</file>

<file path=ppt/tags/tag204.xml><?xml version="1.0" encoding="utf-8"?>
<p:tagLst xmlns:p="http://schemas.openxmlformats.org/presentationml/2006/main">
  <p:tag name="AS_UNIQUEID" val="1169"/>
</p:tagLst>
</file>

<file path=ppt/tags/tag205.xml><?xml version="1.0" encoding="utf-8"?>
<p:tagLst xmlns:p="http://schemas.openxmlformats.org/presentationml/2006/main">
  <p:tag name="AS_UNIQUEID" val="1170"/>
</p:tagLst>
</file>

<file path=ppt/tags/tag206.xml><?xml version="1.0" encoding="utf-8"?>
<p:tagLst xmlns:p="http://schemas.openxmlformats.org/presentationml/2006/main">
  <p:tag name="AS_UNIQUEID" val="1171"/>
</p:tagLst>
</file>

<file path=ppt/tags/tag207.xml><?xml version="1.0" encoding="utf-8"?>
<p:tagLst xmlns:p="http://schemas.openxmlformats.org/presentationml/2006/main">
  <p:tag name="AS_UNIQUEID" val="1172"/>
</p:tagLst>
</file>

<file path=ppt/tags/tag208.xml><?xml version="1.0" encoding="utf-8"?>
<p:tagLst xmlns:p="http://schemas.openxmlformats.org/presentationml/2006/main">
  <p:tag name="AS_UNIQUEID" val="1173"/>
</p:tagLst>
</file>

<file path=ppt/tags/tag209.xml><?xml version="1.0" encoding="utf-8"?>
<p:tagLst xmlns:p="http://schemas.openxmlformats.org/presentationml/2006/main">
  <p:tag name="AS_UNIQUEID" val="1174"/>
</p:tagLst>
</file>

<file path=ppt/tags/tag21.xml><?xml version="1.0" encoding="utf-8"?>
<p:tagLst xmlns:p="http://schemas.openxmlformats.org/presentationml/2006/main">
  <p:tag name="AS_UNIQUEID" val="972"/>
  <p:tag name="PA" val="v5.2.3"/>
</p:tagLst>
</file>

<file path=ppt/tags/tag210.xml><?xml version="1.0" encoding="utf-8"?>
<p:tagLst xmlns:p="http://schemas.openxmlformats.org/presentationml/2006/main">
  <p:tag name="AS_UNIQUEID" val="1175"/>
</p:tagLst>
</file>

<file path=ppt/tags/tag211.xml><?xml version="1.0" encoding="utf-8"?>
<p:tagLst xmlns:p="http://schemas.openxmlformats.org/presentationml/2006/main">
  <p:tag name="KSO_WM_UNIT_PLACING_PICTURE_USER_VIEWPORT" val="{&quot;height&quot;:5070,&quot;width&quot;:7965}"/>
</p:tagLst>
</file>

<file path=ppt/tags/tag212.xml><?xml version="1.0" encoding="utf-8"?>
<p:tagLst xmlns:p="http://schemas.openxmlformats.org/presentationml/2006/main">
  <p:tag name="AS_UNIQUEID" val="1180"/>
</p:tagLst>
</file>

<file path=ppt/tags/tag213.xml><?xml version="1.0" encoding="utf-8"?>
<p:tagLst xmlns:p="http://schemas.openxmlformats.org/presentationml/2006/main">
  <p:tag name="AS_UNIQUEID" val="1181"/>
</p:tagLst>
</file>

<file path=ppt/tags/tag214.xml><?xml version="1.0" encoding="utf-8"?>
<p:tagLst xmlns:p="http://schemas.openxmlformats.org/presentationml/2006/main">
  <p:tag name="AS_UNIQUEID" val="1182"/>
</p:tagLst>
</file>

<file path=ppt/tags/tag215.xml><?xml version="1.0" encoding="utf-8"?>
<p:tagLst xmlns:p="http://schemas.openxmlformats.org/presentationml/2006/main">
  <p:tag name="AS_UNIQUEID" val="1183"/>
</p:tagLst>
</file>

<file path=ppt/tags/tag216.xml><?xml version="1.0" encoding="utf-8"?>
<p:tagLst xmlns:p="http://schemas.openxmlformats.org/presentationml/2006/main">
  <p:tag name="AS_UNIQUEID" val="1184"/>
</p:tagLst>
</file>

<file path=ppt/tags/tag217.xml><?xml version="1.0" encoding="utf-8"?>
<p:tagLst xmlns:p="http://schemas.openxmlformats.org/presentationml/2006/main">
  <p:tag name="AS_UNIQUEID" val="1177"/>
</p:tagLst>
</file>

<file path=ppt/tags/tag218.xml><?xml version="1.0" encoding="utf-8"?>
<p:tagLst xmlns:p="http://schemas.openxmlformats.org/presentationml/2006/main">
  <p:tag name="AS_UNIQUEID" val="1178"/>
</p:tagLst>
</file>

<file path=ppt/tags/tag219.xml><?xml version="1.0" encoding="utf-8"?>
<p:tagLst xmlns:p="http://schemas.openxmlformats.org/presentationml/2006/main">
  <p:tag name="AS_UNIQUEID" val="1186"/>
</p:tagLst>
</file>

<file path=ppt/tags/tag22.xml><?xml version="1.0" encoding="utf-8"?>
<p:tagLst xmlns:p="http://schemas.openxmlformats.org/presentationml/2006/main">
  <p:tag name="AS_UNIQUEID" val="973"/>
  <p:tag name="PA" val="v5.2.3"/>
</p:tagLst>
</file>

<file path=ppt/tags/tag220.xml><?xml version="1.0" encoding="utf-8"?>
<p:tagLst xmlns:p="http://schemas.openxmlformats.org/presentationml/2006/main">
  <p:tag name="AS_UNIQUEID" val="1187"/>
</p:tagLst>
</file>

<file path=ppt/tags/tag221.xml><?xml version="1.0" encoding="utf-8"?>
<p:tagLst xmlns:p="http://schemas.openxmlformats.org/presentationml/2006/main">
  <p:tag name="AS_UNIQUEID" val="1188"/>
</p:tagLst>
</file>

<file path=ppt/tags/tag222.xml><?xml version="1.0" encoding="utf-8"?>
<p:tagLst xmlns:p="http://schemas.openxmlformats.org/presentationml/2006/main">
  <p:tag name="AS_UNIQUEID" val="1193"/>
</p:tagLst>
</file>

<file path=ppt/tags/tag223.xml><?xml version="1.0" encoding="utf-8"?>
<p:tagLst xmlns:p="http://schemas.openxmlformats.org/presentationml/2006/main">
  <p:tag name="AS_UNIQUEID" val="1194"/>
</p:tagLst>
</file>

<file path=ppt/tags/tag224.xml><?xml version="1.0" encoding="utf-8"?>
<p:tagLst xmlns:p="http://schemas.openxmlformats.org/presentationml/2006/main">
  <p:tag name="AS_UNIQUEID" val="1195"/>
</p:tagLst>
</file>

<file path=ppt/tags/tag225.xml><?xml version="1.0" encoding="utf-8"?>
<p:tagLst xmlns:p="http://schemas.openxmlformats.org/presentationml/2006/main">
  <p:tag name="AS_UNIQUEID" val="1196"/>
</p:tagLst>
</file>

<file path=ppt/tags/tag226.xml><?xml version="1.0" encoding="utf-8"?>
<p:tagLst xmlns:p="http://schemas.openxmlformats.org/presentationml/2006/main">
  <p:tag name="AS_UNIQUEID" val="1197"/>
</p:tagLst>
</file>

<file path=ppt/tags/tag227.xml><?xml version="1.0" encoding="utf-8"?>
<p:tagLst xmlns:p="http://schemas.openxmlformats.org/presentationml/2006/main">
  <p:tag name="AS_UNIQUEID" val="1198"/>
</p:tagLst>
</file>

<file path=ppt/tags/tag228.xml><?xml version="1.0" encoding="utf-8"?>
<p:tagLst xmlns:p="http://schemas.openxmlformats.org/presentationml/2006/main">
  <p:tag name="AS_UNIQUEID" val="1190"/>
</p:tagLst>
</file>

<file path=ppt/tags/tag229.xml><?xml version="1.0" encoding="utf-8"?>
<p:tagLst xmlns:p="http://schemas.openxmlformats.org/presentationml/2006/main">
  <p:tag name="AS_UNIQUEID" val="1191"/>
</p:tagLst>
</file>

<file path=ppt/tags/tag23.xml><?xml version="1.0" encoding="utf-8"?>
<p:tagLst xmlns:p="http://schemas.openxmlformats.org/presentationml/2006/main">
  <p:tag name="AS_UNIQUEID" val="974"/>
  <p:tag name="PA" val="v5.2.3"/>
</p:tagLst>
</file>

<file path=ppt/tags/tag230.xml><?xml version="1.0" encoding="utf-8"?>
<p:tagLst xmlns:p="http://schemas.openxmlformats.org/presentationml/2006/main">
  <p:tag name="AS_UNIQUEID" val="1200"/>
</p:tagLst>
</file>

<file path=ppt/tags/tag231.xml><?xml version="1.0" encoding="utf-8"?>
<p:tagLst xmlns:p="http://schemas.openxmlformats.org/presentationml/2006/main">
  <p:tag name="AS_UNIQUEID" val="1201"/>
</p:tagLst>
</file>

<file path=ppt/tags/tag232.xml><?xml version="1.0" encoding="utf-8"?>
<p:tagLst xmlns:p="http://schemas.openxmlformats.org/presentationml/2006/main">
  <p:tag name="AS_UNIQUEID" val="1202"/>
</p:tagLst>
</file>

<file path=ppt/tags/tag233.xml><?xml version="1.0" encoding="utf-8"?>
<p:tagLst xmlns:p="http://schemas.openxmlformats.org/presentationml/2006/main">
  <p:tag name="AS_UNIQUEID" val="1203"/>
</p:tagLst>
</file>

<file path=ppt/tags/tag234.xml><?xml version="1.0" encoding="utf-8"?>
<p:tagLst xmlns:p="http://schemas.openxmlformats.org/presentationml/2006/main">
  <p:tag name="AS_UNIQUEID" val="1204"/>
</p:tagLst>
</file>

<file path=ppt/tags/tag235.xml><?xml version="1.0" encoding="utf-8"?>
<p:tagLst xmlns:p="http://schemas.openxmlformats.org/presentationml/2006/main">
  <p:tag name="AS_UNIQUEID" val="1205"/>
</p:tagLst>
</file>

<file path=ppt/tags/tag236.xml><?xml version="1.0" encoding="utf-8"?>
<p:tagLst xmlns:p="http://schemas.openxmlformats.org/presentationml/2006/main">
  <p:tag name="AS_UNIQUEID" val="1206"/>
</p:tagLst>
</file>

<file path=ppt/tags/tag237.xml><?xml version="1.0" encoding="utf-8"?>
<p:tagLst xmlns:p="http://schemas.openxmlformats.org/presentationml/2006/main">
  <p:tag name="AS_UNIQUEID" val="1101"/>
</p:tagLst>
</file>

<file path=ppt/tags/tag238.xml><?xml version="1.0" encoding="utf-8"?>
<p:tagLst xmlns:p="http://schemas.openxmlformats.org/presentationml/2006/main">
  <p:tag name="AS_UNIQUEID" val="1102"/>
</p:tagLst>
</file>

<file path=ppt/tags/tag239.xml><?xml version="1.0" encoding="utf-8"?>
<p:tagLst xmlns:p="http://schemas.openxmlformats.org/presentationml/2006/main">
  <p:tag name="AS_UNIQUEID" val="1103"/>
</p:tagLst>
</file>

<file path=ppt/tags/tag24.xml><?xml version="1.0" encoding="utf-8"?>
<p:tagLst xmlns:p="http://schemas.openxmlformats.org/presentationml/2006/main">
  <p:tag name="AS_UNIQUEID" val="975"/>
  <p:tag name="PA" val="v5.2.3"/>
</p:tagLst>
</file>

<file path=ppt/tags/tag240.xml><?xml version="1.0" encoding="utf-8"?>
<p:tagLst xmlns:p="http://schemas.openxmlformats.org/presentationml/2006/main">
  <p:tag name="AS_UNIQUEID" val="1104"/>
</p:tagLst>
</file>

<file path=ppt/tags/tag241.xml><?xml version="1.0" encoding="utf-8"?>
<p:tagLst xmlns:p="http://schemas.openxmlformats.org/presentationml/2006/main">
  <p:tag name="AS_UNIQUEID" val="1105"/>
</p:tagLst>
</file>

<file path=ppt/tags/tag242.xml><?xml version="1.0" encoding="utf-8"?>
<p:tagLst xmlns:p="http://schemas.openxmlformats.org/presentationml/2006/main">
  <p:tag name="AS_UNIQUEID" val="1106"/>
</p:tagLst>
</file>

<file path=ppt/tags/tag243.xml><?xml version="1.0" encoding="utf-8"?>
<p:tagLst xmlns:p="http://schemas.openxmlformats.org/presentationml/2006/main">
  <p:tag name="AS_OS" val="Unix 3.10 unknown"/>
  <p:tag name="AS_RELEASE_DATE" val="2020.11.30"/>
  <p:tag name="AS_TITLE" val="Aspose.Slides for Java"/>
  <p:tag name="AS_VERSION" val="20.11"/>
</p:tagLst>
</file>

<file path=ppt/tags/tag25.xml><?xml version="1.0" encoding="utf-8"?>
<p:tagLst xmlns:p="http://schemas.openxmlformats.org/presentationml/2006/main">
  <p:tag name="AS_UNIQUEID" val="976"/>
  <p:tag name="PA" val="v5.2.3"/>
</p:tagLst>
</file>

<file path=ppt/tags/tag26.xml><?xml version="1.0" encoding="utf-8"?>
<p:tagLst xmlns:p="http://schemas.openxmlformats.org/presentationml/2006/main">
  <p:tag name="AS_UNIQUEID" val="977"/>
  <p:tag name="PA" val="v5.2.3"/>
</p:tagLst>
</file>

<file path=ppt/tags/tag27.xml><?xml version="1.0" encoding="utf-8"?>
<p:tagLst xmlns:p="http://schemas.openxmlformats.org/presentationml/2006/main">
  <p:tag name="AS_UNIQUEID" val="978"/>
  <p:tag name="PA" val="v5.2.3"/>
</p:tagLst>
</file>

<file path=ppt/tags/tag28.xml><?xml version="1.0" encoding="utf-8"?>
<p:tagLst xmlns:p="http://schemas.openxmlformats.org/presentationml/2006/main">
  <p:tag name="AS_UNIQUEID" val="979"/>
  <p:tag name="PA" val="v5.2.3"/>
</p:tagLst>
</file>

<file path=ppt/tags/tag29.xml><?xml version="1.0" encoding="utf-8"?>
<p:tagLst xmlns:p="http://schemas.openxmlformats.org/presentationml/2006/main">
  <p:tag name="AS_UNIQUEID" val="980"/>
  <p:tag name="PA" val="v5.2.3"/>
</p:tagLst>
</file>

<file path=ppt/tags/tag3.xml><?xml version="1.0" encoding="utf-8"?>
<p:tagLst xmlns:p="http://schemas.openxmlformats.org/presentationml/2006/main">
  <p:tag name="AS_UNIQUEID" val="954"/>
</p:tagLst>
</file>

<file path=ppt/tags/tag30.xml><?xml version="1.0" encoding="utf-8"?>
<p:tagLst xmlns:p="http://schemas.openxmlformats.org/presentationml/2006/main">
  <p:tag name="AS_UNIQUEID" val="981"/>
  <p:tag name="PA" val="v5.2.3"/>
</p:tagLst>
</file>

<file path=ppt/tags/tag31.xml><?xml version="1.0" encoding="utf-8"?>
<p:tagLst xmlns:p="http://schemas.openxmlformats.org/presentationml/2006/main">
  <p:tag name="AS_UNIQUEID" val="983"/>
</p:tagLst>
</file>

<file path=ppt/tags/tag32.xml><?xml version="1.0" encoding="utf-8"?>
<p:tagLst xmlns:p="http://schemas.openxmlformats.org/presentationml/2006/main">
  <p:tag name="AS_UNIQUEID" val="985"/>
</p:tagLst>
</file>

<file path=ppt/tags/tag33.xml><?xml version="1.0" encoding="utf-8"?>
<p:tagLst xmlns:p="http://schemas.openxmlformats.org/presentationml/2006/main">
  <p:tag name="AS_UNIQUEID" val="986"/>
  <p:tag name="PA" val="v5.2.3"/>
</p:tagLst>
</file>

<file path=ppt/tags/tag34.xml><?xml version="1.0" encoding="utf-8"?>
<p:tagLst xmlns:p="http://schemas.openxmlformats.org/presentationml/2006/main">
  <p:tag name="AS_UNIQUEID" val="987"/>
  <p:tag name="PA" val="v5.2.3"/>
</p:tagLst>
</file>

<file path=ppt/tags/tag35.xml><?xml version="1.0" encoding="utf-8"?>
<p:tagLst xmlns:p="http://schemas.openxmlformats.org/presentationml/2006/main">
  <p:tag name="AS_UNIQUEID" val="988"/>
  <p:tag name="PA" val="v5.2.3"/>
</p:tagLst>
</file>

<file path=ppt/tags/tag36.xml><?xml version="1.0" encoding="utf-8"?>
<p:tagLst xmlns:p="http://schemas.openxmlformats.org/presentationml/2006/main">
  <p:tag name="AS_UNIQUEID" val="989"/>
  <p:tag name="PA" val="v5.2.3"/>
</p:tagLst>
</file>

<file path=ppt/tags/tag37.xml><?xml version="1.0" encoding="utf-8"?>
<p:tagLst xmlns:p="http://schemas.openxmlformats.org/presentationml/2006/main">
  <p:tag name="AS_UNIQUEID" val="990"/>
  <p:tag name="PA" val="v5.2.3"/>
</p:tagLst>
</file>

<file path=ppt/tags/tag38.xml><?xml version="1.0" encoding="utf-8"?>
<p:tagLst xmlns:p="http://schemas.openxmlformats.org/presentationml/2006/main">
  <p:tag name="AS_UNIQUEID" val="991"/>
  <p:tag name="PA" val="v5.2.3"/>
</p:tagLst>
</file>

<file path=ppt/tags/tag39.xml><?xml version="1.0" encoding="utf-8"?>
<p:tagLst xmlns:p="http://schemas.openxmlformats.org/presentationml/2006/main">
  <p:tag name="AS_UNIQUEID" val="992"/>
  <p:tag name="PA" val="v5.2.3"/>
</p:tagLst>
</file>

<file path=ppt/tags/tag4.xml><?xml version="1.0" encoding="utf-8"?>
<p:tagLst xmlns:p="http://schemas.openxmlformats.org/presentationml/2006/main">
  <p:tag name="AS_UNIQUEID" val="955"/>
</p:tagLst>
</file>

<file path=ppt/tags/tag40.xml><?xml version="1.0" encoding="utf-8"?>
<p:tagLst xmlns:p="http://schemas.openxmlformats.org/presentationml/2006/main">
  <p:tag name="AS_UNIQUEID" val="993"/>
  <p:tag name="PA" val="v5.2.3"/>
</p:tagLst>
</file>

<file path=ppt/tags/tag41.xml><?xml version="1.0" encoding="utf-8"?>
<p:tagLst xmlns:p="http://schemas.openxmlformats.org/presentationml/2006/main">
  <p:tag name="AS_UNIQUEID" val="994"/>
  <p:tag name="PA" val="v5.2.3"/>
</p:tagLst>
</file>

<file path=ppt/tags/tag42.xml><?xml version="1.0" encoding="utf-8"?>
<p:tagLst xmlns:p="http://schemas.openxmlformats.org/presentationml/2006/main">
  <p:tag name="AS_UNIQUEID" val="995"/>
  <p:tag name="PA" val="v5.2.3"/>
</p:tagLst>
</file>

<file path=ppt/tags/tag43.xml><?xml version="1.0" encoding="utf-8"?>
<p:tagLst xmlns:p="http://schemas.openxmlformats.org/presentationml/2006/main">
  <p:tag name="AS_UNIQUEID" val="996"/>
  <p:tag name="PA" val="v5.2.3"/>
</p:tagLst>
</file>

<file path=ppt/tags/tag44.xml><?xml version="1.0" encoding="utf-8"?>
<p:tagLst xmlns:p="http://schemas.openxmlformats.org/presentationml/2006/main">
  <p:tag name="AS_UNIQUEID" val="997"/>
  <p:tag name="PA" val="v5.2.3"/>
</p:tagLst>
</file>

<file path=ppt/tags/tag45.xml><?xml version="1.0" encoding="utf-8"?>
<p:tagLst xmlns:p="http://schemas.openxmlformats.org/presentationml/2006/main">
  <p:tag name="AS_UNIQUEID" val="998"/>
  <p:tag name="PA" val="v5.2.3"/>
</p:tagLst>
</file>

<file path=ppt/tags/tag46.xml><?xml version="1.0" encoding="utf-8"?>
<p:tagLst xmlns:p="http://schemas.openxmlformats.org/presentationml/2006/main">
  <p:tag name="AS_UNIQUEID" val="999"/>
  <p:tag name="PA" val="v5.2.3"/>
</p:tagLst>
</file>

<file path=ppt/tags/tag47.xml><?xml version="1.0" encoding="utf-8"?>
<p:tagLst xmlns:p="http://schemas.openxmlformats.org/presentationml/2006/main">
  <p:tag name="AS_UNIQUEID" val="1000"/>
  <p:tag name="PA" val="v5.2.3"/>
</p:tagLst>
</file>

<file path=ppt/tags/tag48.xml><?xml version="1.0" encoding="utf-8"?>
<p:tagLst xmlns:p="http://schemas.openxmlformats.org/presentationml/2006/main">
  <p:tag name="AS_UNIQUEID" val="1001"/>
  <p:tag name="PA" val="v5.2.3"/>
</p:tagLst>
</file>

<file path=ppt/tags/tag49.xml><?xml version="1.0" encoding="utf-8"?>
<p:tagLst xmlns:p="http://schemas.openxmlformats.org/presentationml/2006/main">
  <p:tag name="AS_UNIQUEID" val="1002"/>
  <p:tag name="PA" val="v5.2.3"/>
</p:tagLst>
</file>

<file path=ppt/tags/tag5.xml><?xml version="1.0" encoding="utf-8"?>
<p:tagLst xmlns:p="http://schemas.openxmlformats.org/presentationml/2006/main">
  <p:tag name="AS_UNIQUEID" val="956"/>
</p:tagLst>
</file>

<file path=ppt/tags/tag50.xml><?xml version="1.0" encoding="utf-8"?>
<p:tagLst xmlns:p="http://schemas.openxmlformats.org/presentationml/2006/main">
  <p:tag name="AS_UNIQUEID" val="1003"/>
  <p:tag name="PA" val="v5.2.3"/>
</p:tagLst>
</file>

<file path=ppt/tags/tag51.xml><?xml version="1.0" encoding="utf-8"?>
<p:tagLst xmlns:p="http://schemas.openxmlformats.org/presentationml/2006/main">
  <p:tag name="AS_UNIQUEID" val="1004"/>
  <p:tag name="PA" val="v5.2.3"/>
</p:tagLst>
</file>

<file path=ppt/tags/tag52.xml><?xml version="1.0" encoding="utf-8"?>
<p:tagLst xmlns:p="http://schemas.openxmlformats.org/presentationml/2006/main">
  <p:tag name="AS_UNIQUEID" val="1005"/>
  <p:tag name="PA" val="v5.2.3"/>
</p:tagLst>
</file>

<file path=ppt/tags/tag53.xml><?xml version="1.0" encoding="utf-8"?>
<p:tagLst xmlns:p="http://schemas.openxmlformats.org/presentationml/2006/main">
  <p:tag name="AS_UNIQUEID" val="1006"/>
  <p:tag name="PA" val="v5.2.3"/>
</p:tagLst>
</file>

<file path=ppt/tags/tag54.xml><?xml version="1.0" encoding="utf-8"?>
<p:tagLst xmlns:p="http://schemas.openxmlformats.org/presentationml/2006/main">
  <p:tag name="AS_UNIQUEID" val="1007"/>
  <p:tag name="PA" val="v5.2.3"/>
</p:tagLst>
</file>

<file path=ppt/tags/tag55.xml><?xml version="1.0" encoding="utf-8"?>
<p:tagLst xmlns:p="http://schemas.openxmlformats.org/presentationml/2006/main">
  <p:tag name="AS_UNIQUEID" val="1008"/>
  <p:tag name="PA" val="v5.2.3"/>
</p:tagLst>
</file>

<file path=ppt/tags/tag56.xml><?xml version="1.0" encoding="utf-8"?>
<p:tagLst xmlns:p="http://schemas.openxmlformats.org/presentationml/2006/main">
  <p:tag name="AS_UNIQUEID" val="1009"/>
  <p:tag name="PA" val="v5.2.3"/>
</p:tagLst>
</file>

<file path=ppt/tags/tag57.xml><?xml version="1.0" encoding="utf-8"?>
<p:tagLst xmlns:p="http://schemas.openxmlformats.org/presentationml/2006/main">
  <p:tag name="AS_UNIQUEID" val="1010"/>
</p:tagLst>
</file>

<file path=ppt/tags/tag58.xml><?xml version="1.0" encoding="utf-8"?>
<p:tagLst xmlns:p="http://schemas.openxmlformats.org/presentationml/2006/main">
  <p:tag name="AS_UNIQUEID" val="1012"/>
</p:tagLst>
</file>

<file path=ppt/tags/tag59.xml><?xml version="1.0" encoding="utf-8"?>
<p:tagLst xmlns:p="http://schemas.openxmlformats.org/presentationml/2006/main">
  <p:tag name="AS_UNIQUEID" val="1013"/>
  <p:tag name="PA" val="v5.2.3"/>
</p:tagLst>
</file>

<file path=ppt/tags/tag6.xml><?xml version="1.0" encoding="utf-8"?>
<p:tagLst xmlns:p="http://schemas.openxmlformats.org/presentationml/2006/main">
  <p:tag name="AS_UNIQUEID" val="957"/>
</p:tagLst>
</file>

<file path=ppt/tags/tag60.xml><?xml version="1.0" encoding="utf-8"?>
<p:tagLst xmlns:p="http://schemas.openxmlformats.org/presentationml/2006/main">
  <p:tag name="AS_UNIQUEID" val="1014"/>
  <p:tag name="PA" val="v5.2.3"/>
</p:tagLst>
</file>

<file path=ppt/tags/tag61.xml><?xml version="1.0" encoding="utf-8"?>
<p:tagLst xmlns:p="http://schemas.openxmlformats.org/presentationml/2006/main">
  <p:tag name="AS_UNIQUEID" val="1015"/>
  <p:tag name="PA" val="v5.2.3"/>
</p:tagLst>
</file>

<file path=ppt/tags/tag62.xml><?xml version="1.0" encoding="utf-8"?>
<p:tagLst xmlns:p="http://schemas.openxmlformats.org/presentationml/2006/main">
  <p:tag name="AS_UNIQUEID" val="1016"/>
  <p:tag name="PA" val="v5.2.3"/>
</p:tagLst>
</file>

<file path=ppt/tags/tag63.xml><?xml version="1.0" encoding="utf-8"?>
<p:tagLst xmlns:p="http://schemas.openxmlformats.org/presentationml/2006/main">
  <p:tag name="AS_UNIQUEID" val="1017"/>
  <p:tag name="PA" val="v5.2.3"/>
</p:tagLst>
</file>

<file path=ppt/tags/tag64.xml><?xml version="1.0" encoding="utf-8"?>
<p:tagLst xmlns:p="http://schemas.openxmlformats.org/presentationml/2006/main">
  <p:tag name="AS_UNIQUEID" val="1018"/>
  <p:tag name="PA" val="v5.2.3"/>
</p:tagLst>
</file>

<file path=ppt/tags/tag65.xml><?xml version="1.0" encoding="utf-8"?>
<p:tagLst xmlns:p="http://schemas.openxmlformats.org/presentationml/2006/main">
  <p:tag name="AS_UNIQUEID" val="1019"/>
  <p:tag name="PA" val="v5.2.3"/>
</p:tagLst>
</file>

<file path=ppt/tags/tag66.xml><?xml version="1.0" encoding="utf-8"?>
<p:tagLst xmlns:p="http://schemas.openxmlformats.org/presentationml/2006/main">
  <p:tag name="AS_UNIQUEID" val="1020"/>
  <p:tag name="PA" val="v5.2.3"/>
</p:tagLst>
</file>

<file path=ppt/tags/tag67.xml><?xml version="1.0" encoding="utf-8"?>
<p:tagLst xmlns:p="http://schemas.openxmlformats.org/presentationml/2006/main">
  <p:tag name="AS_UNIQUEID" val="1021"/>
  <p:tag name="PA" val="v5.2.3"/>
</p:tagLst>
</file>

<file path=ppt/tags/tag68.xml><?xml version="1.0" encoding="utf-8"?>
<p:tagLst xmlns:p="http://schemas.openxmlformats.org/presentationml/2006/main">
  <p:tag name="AS_UNIQUEID" val="1022"/>
  <p:tag name="PA" val="v5.2.3"/>
</p:tagLst>
</file>

<file path=ppt/tags/tag69.xml><?xml version="1.0" encoding="utf-8"?>
<p:tagLst xmlns:p="http://schemas.openxmlformats.org/presentationml/2006/main">
  <p:tag name="AS_UNIQUEID" val="1023"/>
  <p:tag name="PA" val="v5.2.3"/>
</p:tagLst>
</file>

<file path=ppt/tags/tag7.xml><?xml version="1.0" encoding="utf-8"?>
<p:tagLst xmlns:p="http://schemas.openxmlformats.org/presentationml/2006/main">
  <p:tag name="AS_UNIQUEID" val="958"/>
  <p:tag name="PA" val="v5.2.3"/>
</p:tagLst>
</file>

<file path=ppt/tags/tag70.xml><?xml version="1.0" encoding="utf-8"?>
<p:tagLst xmlns:p="http://schemas.openxmlformats.org/presentationml/2006/main">
  <p:tag name="AS_UNIQUEID" val="1024"/>
  <p:tag name="PA" val="v5.2.3"/>
</p:tagLst>
</file>

<file path=ppt/tags/tag71.xml><?xml version="1.0" encoding="utf-8"?>
<p:tagLst xmlns:p="http://schemas.openxmlformats.org/presentationml/2006/main">
  <p:tag name="AS_UNIQUEID" val="1025"/>
  <p:tag name="PA" val="v5.2.3"/>
</p:tagLst>
</file>

<file path=ppt/tags/tag72.xml><?xml version="1.0" encoding="utf-8"?>
<p:tagLst xmlns:p="http://schemas.openxmlformats.org/presentationml/2006/main">
  <p:tag name="AS_UNIQUEID" val="1026"/>
  <p:tag name="PA" val="v5.2.3"/>
</p:tagLst>
</file>

<file path=ppt/tags/tag73.xml><?xml version="1.0" encoding="utf-8"?>
<p:tagLst xmlns:p="http://schemas.openxmlformats.org/presentationml/2006/main">
  <p:tag name="AS_UNIQUEID" val="1027"/>
  <p:tag name="PA" val="v5.2.3"/>
</p:tagLst>
</file>

<file path=ppt/tags/tag74.xml><?xml version="1.0" encoding="utf-8"?>
<p:tagLst xmlns:p="http://schemas.openxmlformats.org/presentationml/2006/main">
  <p:tag name="AS_UNIQUEID" val="1028"/>
  <p:tag name="PA" val="v5.2.3"/>
</p:tagLst>
</file>

<file path=ppt/tags/tag75.xml><?xml version="1.0" encoding="utf-8"?>
<p:tagLst xmlns:p="http://schemas.openxmlformats.org/presentationml/2006/main">
  <p:tag name="AS_UNIQUEID" val="1029"/>
  <p:tag name="PA" val="v5.2.3"/>
</p:tagLst>
</file>

<file path=ppt/tags/tag76.xml><?xml version="1.0" encoding="utf-8"?>
<p:tagLst xmlns:p="http://schemas.openxmlformats.org/presentationml/2006/main">
  <p:tag name="AS_UNIQUEID" val="1030"/>
  <p:tag name="PA" val="v5.2.3"/>
</p:tagLst>
</file>

<file path=ppt/tags/tag77.xml><?xml version="1.0" encoding="utf-8"?>
<p:tagLst xmlns:p="http://schemas.openxmlformats.org/presentationml/2006/main">
  <p:tag name="AS_UNIQUEID" val="1031"/>
  <p:tag name="PA" val="v5.2.3"/>
</p:tagLst>
</file>

<file path=ppt/tags/tag78.xml><?xml version="1.0" encoding="utf-8"?>
<p:tagLst xmlns:p="http://schemas.openxmlformats.org/presentationml/2006/main">
  <p:tag name="AS_UNIQUEID" val="1032"/>
  <p:tag name="PA" val="v5.2.3"/>
</p:tagLst>
</file>

<file path=ppt/tags/tag79.xml><?xml version="1.0" encoding="utf-8"?>
<p:tagLst xmlns:p="http://schemas.openxmlformats.org/presentationml/2006/main">
  <p:tag name="AS_UNIQUEID" val="1033"/>
  <p:tag name="PA" val="v5.2.3"/>
</p:tagLst>
</file>

<file path=ppt/tags/tag8.xml><?xml version="1.0" encoding="utf-8"?>
<p:tagLst xmlns:p="http://schemas.openxmlformats.org/presentationml/2006/main">
  <p:tag name="AS_UNIQUEID" val="959"/>
  <p:tag name="PA" val="v5.2.3"/>
</p:tagLst>
</file>

<file path=ppt/tags/tag80.xml><?xml version="1.0" encoding="utf-8"?>
<p:tagLst xmlns:p="http://schemas.openxmlformats.org/presentationml/2006/main">
  <p:tag name="AS_UNIQUEID" val="1034"/>
  <p:tag name="PA" val="v5.2.3"/>
</p:tagLst>
</file>

<file path=ppt/tags/tag81.xml><?xml version="1.0" encoding="utf-8"?>
<p:tagLst xmlns:p="http://schemas.openxmlformats.org/presentationml/2006/main">
  <p:tag name="AS_UNIQUEID" val="1035"/>
  <p:tag name="PA" val="v5.2.3"/>
</p:tagLst>
</file>

<file path=ppt/tags/tag82.xml><?xml version="1.0" encoding="utf-8"?>
<p:tagLst xmlns:p="http://schemas.openxmlformats.org/presentationml/2006/main">
  <p:tag name="AS_UNIQUEID" val="1036"/>
  <p:tag name="PA" val="v5.2.3"/>
</p:tagLst>
</file>

<file path=ppt/tags/tag83.xml><?xml version="1.0" encoding="utf-8"?>
<p:tagLst xmlns:p="http://schemas.openxmlformats.org/presentationml/2006/main">
  <p:tag name="AS_UNIQUEID" val="1038"/>
</p:tagLst>
</file>

<file path=ppt/tags/tag84.xml><?xml version="1.0" encoding="utf-8"?>
<p:tagLst xmlns:p="http://schemas.openxmlformats.org/presentationml/2006/main">
  <p:tag name="AS_UNIQUEID" val="1039"/>
</p:tagLst>
</file>

<file path=ppt/tags/tag85.xml><?xml version="1.0" encoding="utf-8"?>
<p:tagLst xmlns:p="http://schemas.openxmlformats.org/presentationml/2006/main">
  <p:tag name="AS_UNIQUEID" val="1040"/>
</p:tagLst>
</file>

<file path=ppt/tags/tag86.xml><?xml version="1.0" encoding="utf-8"?>
<p:tagLst xmlns:p="http://schemas.openxmlformats.org/presentationml/2006/main">
  <p:tag name="AS_UNIQUEID" val="1041"/>
</p:tagLst>
</file>

<file path=ppt/tags/tag87.xml><?xml version="1.0" encoding="utf-8"?>
<p:tagLst xmlns:p="http://schemas.openxmlformats.org/presentationml/2006/main">
  <p:tag name="AS_UNIQUEID" val="1042"/>
</p:tagLst>
</file>

<file path=ppt/tags/tag88.xml><?xml version="1.0" encoding="utf-8"?>
<p:tagLst xmlns:p="http://schemas.openxmlformats.org/presentationml/2006/main">
  <p:tag name="AS_UNIQUEID" val="1044"/>
</p:tagLst>
</file>

<file path=ppt/tags/tag89.xml><?xml version="1.0" encoding="utf-8"?>
<p:tagLst xmlns:p="http://schemas.openxmlformats.org/presentationml/2006/main">
  <p:tag name="AS_UNIQUEID" val="1045"/>
</p:tagLst>
</file>

<file path=ppt/tags/tag9.xml><?xml version="1.0" encoding="utf-8"?>
<p:tagLst xmlns:p="http://schemas.openxmlformats.org/presentationml/2006/main">
  <p:tag name="AS_UNIQUEID" val="960"/>
  <p:tag name="PA" val="v5.2.3"/>
</p:tagLst>
</file>

<file path=ppt/tags/tag90.xml><?xml version="1.0" encoding="utf-8"?>
<p:tagLst xmlns:p="http://schemas.openxmlformats.org/presentationml/2006/main">
  <p:tag name="AS_UNIQUEID" val="1046"/>
</p:tagLst>
</file>

<file path=ppt/tags/tag91.xml><?xml version="1.0" encoding="utf-8"?>
<p:tagLst xmlns:p="http://schemas.openxmlformats.org/presentationml/2006/main">
  <p:tag name="AS_UNIQUEID" val="1047"/>
</p:tagLst>
</file>

<file path=ppt/tags/tag92.xml><?xml version="1.0" encoding="utf-8"?>
<p:tagLst xmlns:p="http://schemas.openxmlformats.org/presentationml/2006/main">
  <p:tag name="AS_UNIQUEID" val="1048"/>
</p:tagLst>
</file>

<file path=ppt/tags/tag93.xml><?xml version="1.0" encoding="utf-8"?>
<p:tagLst xmlns:p="http://schemas.openxmlformats.org/presentationml/2006/main">
  <p:tag name="AS_UNIQUEID" val="1049"/>
</p:tagLst>
</file>

<file path=ppt/tags/tag94.xml><?xml version="1.0" encoding="utf-8"?>
<p:tagLst xmlns:p="http://schemas.openxmlformats.org/presentationml/2006/main">
  <p:tag name="AS_UNIQUEID" val="1051"/>
</p:tagLst>
</file>

<file path=ppt/tags/tag95.xml><?xml version="1.0" encoding="utf-8"?>
<p:tagLst xmlns:p="http://schemas.openxmlformats.org/presentationml/2006/main">
  <p:tag name="AS_UNIQUEID" val="1052"/>
</p:tagLst>
</file>

<file path=ppt/tags/tag96.xml><?xml version="1.0" encoding="utf-8"?>
<p:tagLst xmlns:p="http://schemas.openxmlformats.org/presentationml/2006/main">
  <p:tag name="AS_UNIQUEID" val="1053"/>
</p:tagLst>
</file>

<file path=ppt/tags/tag97.xml><?xml version="1.0" encoding="utf-8"?>
<p:tagLst xmlns:p="http://schemas.openxmlformats.org/presentationml/2006/main">
  <p:tag name="AS_UNIQUEID" val="1054"/>
</p:tagLst>
</file>

<file path=ppt/tags/tag98.xml><?xml version="1.0" encoding="utf-8"?>
<p:tagLst xmlns:p="http://schemas.openxmlformats.org/presentationml/2006/main">
  <p:tag name="AS_UNIQUEID" val="1055"/>
</p:tagLst>
</file>

<file path=ppt/tags/tag99.xml><?xml version="1.0" encoding="utf-8"?>
<p:tagLst xmlns:p="http://schemas.openxmlformats.org/presentationml/2006/main">
  <p:tag name="AS_UNIQUEID" val="105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4266</Words>
  <Application>WPS 演示</Application>
  <PresentationFormat/>
  <Paragraphs>253</Paragraphs>
  <Slides>17</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微软雅黑</vt:lpstr>
      <vt:lpstr>Wingdings</vt:lpstr>
      <vt:lpstr>Times New Roman</vt:lpstr>
      <vt:lpstr>楷体</vt:lpstr>
      <vt:lpstr>Arial Unicode MS</vt:lpstr>
      <vt:lpstr>等线 Light</vt:lpstr>
      <vt:lpstr>等线</vt:lpstr>
      <vt:lpstr>Calibri</vt:lpstr>
      <vt:lpstr>方正粗楷简体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刘华</cp:lastModifiedBy>
  <cp:revision>5</cp:revision>
  <cp:lastPrinted>2022-02-18T20:58:00Z</cp:lastPrinted>
  <dcterms:created xsi:type="dcterms:W3CDTF">2022-02-18T20:58:00Z</dcterms:created>
  <dcterms:modified xsi:type="dcterms:W3CDTF">2022-02-27T08:28:16Z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2052-11.1.0.10314</vt:lpwstr>
  </property>
</Properties>
</file>