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2" r:id="rId3"/>
    <p:sldId id="256" r:id="rId4"/>
    <p:sldId id="319" r:id="rId5"/>
    <p:sldId id="320" r:id="rId6"/>
    <p:sldId id="327" r:id="rId7"/>
    <p:sldId id="328" r:id="rId8"/>
    <p:sldId id="330" r:id="rId9"/>
    <p:sldId id="312" r:id="rId10"/>
    <p:sldId id="313" r:id="rId11"/>
    <p:sldId id="314" r:id="rId12"/>
    <p:sldId id="316" r:id="rId13"/>
    <p:sldId id="317" r:id="rId15"/>
    <p:sldId id="329" r:id="rId16"/>
    <p:sldId id="318" r:id="rId17"/>
    <p:sldId id="331" r:id="rId18"/>
    <p:sldId id="332" r:id="rId19"/>
    <p:sldId id="333" r:id="rId20"/>
    <p:sldId id="344" r:id="rId21"/>
    <p:sldId id="345" r:id="rId22"/>
    <p:sldId id="346" r:id="rId23"/>
    <p:sldId id="347" r:id="rId24"/>
    <p:sldId id="351" r:id="rId25"/>
    <p:sldId id="355" r:id="rId26"/>
    <p:sldId id="359" r:id="rId27"/>
    <p:sldId id="360" r:id="rId28"/>
    <p:sldId id="362" r:id="rId29"/>
    <p:sldId id="361" r:id="rId30"/>
    <p:sldId id="363" r:id="rId31"/>
    <p:sldId id="341" r:id="rId32"/>
    <p:sldId id="342" r:id="rId33"/>
    <p:sldId id="343" r:id="rId34"/>
    <p:sldId id="364" r:id="rId35"/>
    <p:sldId id="365" r:id="rId36"/>
    <p:sldId id="366" r:id="rId37"/>
    <p:sldId id="368" r:id="rId38"/>
    <p:sldId id="370" r:id="rId39"/>
    <p:sldId id="371" r:id="rId40"/>
    <p:sldId id="367" r:id="rId41"/>
    <p:sldId id="369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87" r:id="rId56"/>
    <p:sldId id="390" r:id="rId57"/>
    <p:sldId id="395" r:id="rId58"/>
    <p:sldId id="385" r:id="rId59"/>
    <p:sldId id="386" r:id="rId60"/>
    <p:sldId id="388" r:id="rId61"/>
    <p:sldId id="389" r:id="rId62"/>
  </p:sldIdLst>
  <p:sldSz cx="9144000" cy="6858000" type="screen4x3"/>
  <p:notesSz cx="6858000" cy="9144000"/>
  <p:custDataLst>
    <p:tags r:id="rId6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0" clrIdx="0"/>
  <p:cmAuthor id="2" name="........." initials="兵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gs" Target="tags/tag1345.xml"/><Relationship Id="rId66" Type="http://schemas.openxmlformats.org/officeDocument/2006/relationships/commentAuthors" Target="commentAuthors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tags" Target="../tags/tag1344.xml"/><Relationship Id="rId5" Type="http://schemas.openxmlformats.org/officeDocument/2006/relationships/tags" Target="../tags/tag1343.xml"/><Relationship Id="rId4" Type="http://schemas.openxmlformats.org/officeDocument/2006/relationships/tags" Target="../tags/tag1342.xml"/><Relationship Id="rId3" Type="http://schemas.openxmlformats.org/officeDocument/2006/relationships/tags" Target="../tags/tag1341.xml"/><Relationship Id="rId2" Type="http://schemas.openxmlformats.org/officeDocument/2006/relationships/tags" Target="../tags/tag1340.xml"/><Relationship Id="rId1" Type="http://schemas.openxmlformats.org/officeDocument/2006/relationships/tags" Target="../tags/tag133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2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3"/>
            </p:custDataLst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5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6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4" Type="http://schemas.openxmlformats.org/officeDocument/2006/relationships/tags" Target="../tags/tag471.xml"/><Relationship Id="rId3" Type="http://schemas.openxmlformats.org/officeDocument/2006/relationships/tags" Target="../tags/tag470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4" Type="http://schemas.openxmlformats.org/officeDocument/2006/relationships/tags" Target="../tags/tag991.xml"/><Relationship Id="rId3" Type="http://schemas.openxmlformats.org/officeDocument/2006/relationships/tags" Target="../tags/tag990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  <p:custDataLst>
              <p:tags r:id="rId3"/>
            </p:custDataLst>
          </p:nvPr>
        </p:nvSpPr>
        <p:spPr/>
      </p:sp>
      <p:sp>
        <p:nvSpPr>
          <p:cNvPr id="3" name="文本占位符 2"/>
          <p:cNvSpPr/>
          <p:nvPr>
            <p:ph type="body" idx="3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  <p:custDataLst>
              <p:tags r:id="rId3"/>
            </p:custDataLst>
          </p:nvPr>
        </p:nvSpPr>
        <p:spPr/>
      </p:sp>
      <p:sp>
        <p:nvSpPr>
          <p:cNvPr id="3" name="文本占位符 2"/>
          <p:cNvSpPr/>
          <p:nvPr>
            <p:ph type="body" idx="3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74.xml"/><Relationship Id="rId8" Type="http://schemas.openxmlformats.org/officeDocument/2006/relationships/tags" Target="../tags/tag373.xml"/><Relationship Id="rId7" Type="http://schemas.openxmlformats.org/officeDocument/2006/relationships/tags" Target="../tags/tag372.xml"/><Relationship Id="rId6" Type="http://schemas.openxmlformats.org/officeDocument/2006/relationships/tags" Target="../tags/tag371.xml"/><Relationship Id="rId50" Type="http://schemas.openxmlformats.org/officeDocument/2006/relationships/slideLayout" Target="../slideLayouts/slideLayout1.xml"/><Relationship Id="rId5" Type="http://schemas.openxmlformats.org/officeDocument/2006/relationships/tags" Target="../tags/tag370.xml"/><Relationship Id="rId49" Type="http://schemas.openxmlformats.org/officeDocument/2006/relationships/tags" Target="../tags/tag414.xml"/><Relationship Id="rId48" Type="http://schemas.openxmlformats.org/officeDocument/2006/relationships/tags" Target="../tags/tag413.xml"/><Relationship Id="rId47" Type="http://schemas.openxmlformats.org/officeDocument/2006/relationships/tags" Target="../tags/tag412.xml"/><Relationship Id="rId46" Type="http://schemas.openxmlformats.org/officeDocument/2006/relationships/tags" Target="../tags/tag411.xml"/><Relationship Id="rId45" Type="http://schemas.openxmlformats.org/officeDocument/2006/relationships/tags" Target="../tags/tag410.xml"/><Relationship Id="rId44" Type="http://schemas.openxmlformats.org/officeDocument/2006/relationships/tags" Target="../tags/tag409.xml"/><Relationship Id="rId43" Type="http://schemas.openxmlformats.org/officeDocument/2006/relationships/tags" Target="../tags/tag408.xml"/><Relationship Id="rId42" Type="http://schemas.openxmlformats.org/officeDocument/2006/relationships/tags" Target="../tags/tag407.xml"/><Relationship Id="rId41" Type="http://schemas.openxmlformats.org/officeDocument/2006/relationships/tags" Target="../tags/tag406.xml"/><Relationship Id="rId40" Type="http://schemas.openxmlformats.org/officeDocument/2006/relationships/tags" Target="../tags/tag405.xml"/><Relationship Id="rId4" Type="http://schemas.openxmlformats.org/officeDocument/2006/relationships/tags" Target="../tags/tag369.xml"/><Relationship Id="rId39" Type="http://schemas.openxmlformats.org/officeDocument/2006/relationships/tags" Target="../tags/tag404.xml"/><Relationship Id="rId38" Type="http://schemas.openxmlformats.org/officeDocument/2006/relationships/tags" Target="../tags/tag403.xml"/><Relationship Id="rId37" Type="http://schemas.openxmlformats.org/officeDocument/2006/relationships/tags" Target="../tags/tag402.xml"/><Relationship Id="rId36" Type="http://schemas.openxmlformats.org/officeDocument/2006/relationships/tags" Target="../tags/tag401.xml"/><Relationship Id="rId35" Type="http://schemas.openxmlformats.org/officeDocument/2006/relationships/tags" Target="../tags/tag400.xml"/><Relationship Id="rId34" Type="http://schemas.openxmlformats.org/officeDocument/2006/relationships/tags" Target="../tags/tag399.xml"/><Relationship Id="rId33" Type="http://schemas.openxmlformats.org/officeDocument/2006/relationships/tags" Target="../tags/tag398.xml"/><Relationship Id="rId32" Type="http://schemas.openxmlformats.org/officeDocument/2006/relationships/tags" Target="../tags/tag397.xml"/><Relationship Id="rId31" Type="http://schemas.openxmlformats.org/officeDocument/2006/relationships/tags" Target="../tags/tag396.xml"/><Relationship Id="rId30" Type="http://schemas.openxmlformats.org/officeDocument/2006/relationships/tags" Target="../tags/tag395.xml"/><Relationship Id="rId3" Type="http://schemas.openxmlformats.org/officeDocument/2006/relationships/tags" Target="../tags/tag368.xml"/><Relationship Id="rId29" Type="http://schemas.openxmlformats.org/officeDocument/2006/relationships/tags" Target="../tags/tag394.xml"/><Relationship Id="rId28" Type="http://schemas.openxmlformats.org/officeDocument/2006/relationships/tags" Target="../tags/tag393.xml"/><Relationship Id="rId27" Type="http://schemas.openxmlformats.org/officeDocument/2006/relationships/tags" Target="../tags/tag392.xml"/><Relationship Id="rId26" Type="http://schemas.openxmlformats.org/officeDocument/2006/relationships/tags" Target="../tags/tag391.xml"/><Relationship Id="rId25" Type="http://schemas.openxmlformats.org/officeDocument/2006/relationships/tags" Target="../tags/tag390.xml"/><Relationship Id="rId24" Type="http://schemas.openxmlformats.org/officeDocument/2006/relationships/tags" Target="../tags/tag389.xml"/><Relationship Id="rId23" Type="http://schemas.openxmlformats.org/officeDocument/2006/relationships/tags" Target="../tags/tag388.xml"/><Relationship Id="rId22" Type="http://schemas.openxmlformats.org/officeDocument/2006/relationships/tags" Target="../tags/tag387.xml"/><Relationship Id="rId21" Type="http://schemas.openxmlformats.org/officeDocument/2006/relationships/tags" Target="../tags/tag386.xml"/><Relationship Id="rId20" Type="http://schemas.openxmlformats.org/officeDocument/2006/relationships/tags" Target="../tags/tag385.xml"/><Relationship Id="rId2" Type="http://schemas.openxmlformats.org/officeDocument/2006/relationships/tags" Target="../tags/tag367.xml"/><Relationship Id="rId19" Type="http://schemas.openxmlformats.org/officeDocument/2006/relationships/tags" Target="../tags/tag384.xml"/><Relationship Id="rId18" Type="http://schemas.openxmlformats.org/officeDocument/2006/relationships/tags" Target="../tags/tag383.xml"/><Relationship Id="rId17" Type="http://schemas.openxmlformats.org/officeDocument/2006/relationships/tags" Target="../tags/tag382.xml"/><Relationship Id="rId16" Type="http://schemas.openxmlformats.org/officeDocument/2006/relationships/tags" Target="../tags/tag381.xml"/><Relationship Id="rId15" Type="http://schemas.openxmlformats.org/officeDocument/2006/relationships/tags" Target="../tags/tag380.xml"/><Relationship Id="rId14" Type="http://schemas.openxmlformats.org/officeDocument/2006/relationships/tags" Target="../tags/tag379.xml"/><Relationship Id="rId13" Type="http://schemas.openxmlformats.org/officeDocument/2006/relationships/tags" Target="../tags/tag378.xml"/><Relationship Id="rId12" Type="http://schemas.openxmlformats.org/officeDocument/2006/relationships/tags" Target="../tags/tag377.xml"/><Relationship Id="rId11" Type="http://schemas.openxmlformats.org/officeDocument/2006/relationships/tags" Target="../tags/tag376.xml"/><Relationship Id="rId10" Type="http://schemas.openxmlformats.org/officeDocument/2006/relationships/tags" Target="../tags/tag375.xml"/><Relationship Id="rId1" Type="http://schemas.openxmlformats.org/officeDocument/2006/relationships/tags" Target="../tags/tag36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23.xml"/><Relationship Id="rId8" Type="http://schemas.openxmlformats.org/officeDocument/2006/relationships/tags" Target="../tags/tag422.xml"/><Relationship Id="rId7" Type="http://schemas.openxmlformats.org/officeDocument/2006/relationships/tags" Target="../tags/tag421.xml"/><Relationship Id="rId6" Type="http://schemas.openxmlformats.org/officeDocument/2006/relationships/tags" Target="../tags/tag420.xml"/><Relationship Id="rId57" Type="http://schemas.openxmlformats.org/officeDocument/2006/relationships/notesSlide" Target="../notesSlides/notesSlide1.xml"/><Relationship Id="rId56" Type="http://schemas.openxmlformats.org/officeDocument/2006/relationships/slideLayout" Target="../slideLayouts/slideLayout1.xml"/><Relationship Id="rId55" Type="http://schemas.openxmlformats.org/officeDocument/2006/relationships/tags" Target="../tags/tag469.xml"/><Relationship Id="rId54" Type="http://schemas.openxmlformats.org/officeDocument/2006/relationships/tags" Target="../tags/tag468.xml"/><Relationship Id="rId53" Type="http://schemas.openxmlformats.org/officeDocument/2006/relationships/tags" Target="../tags/tag467.xml"/><Relationship Id="rId52" Type="http://schemas.openxmlformats.org/officeDocument/2006/relationships/tags" Target="../tags/tag466.xml"/><Relationship Id="rId51" Type="http://schemas.openxmlformats.org/officeDocument/2006/relationships/tags" Target="../tags/tag465.xml"/><Relationship Id="rId50" Type="http://schemas.openxmlformats.org/officeDocument/2006/relationships/tags" Target="../tags/tag464.xml"/><Relationship Id="rId5" Type="http://schemas.openxmlformats.org/officeDocument/2006/relationships/tags" Target="../tags/tag419.xml"/><Relationship Id="rId49" Type="http://schemas.openxmlformats.org/officeDocument/2006/relationships/tags" Target="../tags/tag463.xml"/><Relationship Id="rId48" Type="http://schemas.openxmlformats.org/officeDocument/2006/relationships/tags" Target="../tags/tag462.xml"/><Relationship Id="rId47" Type="http://schemas.openxmlformats.org/officeDocument/2006/relationships/tags" Target="../tags/tag461.xml"/><Relationship Id="rId46" Type="http://schemas.openxmlformats.org/officeDocument/2006/relationships/tags" Target="../tags/tag460.xml"/><Relationship Id="rId45" Type="http://schemas.openxmlformats.org/officeDocument/2006/relationships/tags" Target="../tags/tag459.xml"/><Relationship Id="rId44" Type="http://schemas.openxmlformats.org/officeDocument/2006/relationships/tags" Target="../tags/tag458.xml"/><Relationship Id="rId43" Type="http://schemas.openxmlformats.org/officeDocument/2006/relationships/tags" Target="../tags/tag457.xml"/><Relationship Id="rId42" Type="http://schemas.openxmlformats.org/officeDocument/2006/relationships/tags" Target="../tags/tag456.xml"/><Relationship Id="rId41" Type="http://schemas.openxmlformats.org/officeDocument/2006/relationships/tags" Target="../tags/tag455.xml"/><Relationship Id="rId40" Type="http://schemas.openxmlformats.org/officeDocument/2006/relationships/tags" Target="../tags/tag454.xml"/><Relationship Id="rId4" Type="http://schemas.openxmlformats.org/officeDocument/2006/relationships/tags" Target="../tags/tag418.xml"/><Relationship Id="rId39" Type="http://schemas.openxmlformats.org/officeDocument/2006/relationships/tags" Target="../tags/tag453.xml"/><Relationship Id="rId38" Type="http://schemas.openxmlformats.org/officeDocument/2006/relationships/tags" Target="../tags/tag452.xml"/><Relationship Id="rId37" Type="http://schemas.openxmlformats.org/officeDocument/2006/relationships/tags" Target="../tags/tag451.xml"/><Relationship Id="rId36" Type="http://schemas.openxmlformats.org/officeDocument/2006/relationships/tags" Target="../tags/tag450.xml"/><Relationship Id="rId35" Type="http://schemas.openxmlformats.org/officeDocument/2006/relationships/tags" Target="../tags/tag449.xml"/><Relationship Id="rId34" Type="http://schemas.openxmlformats.org/officeDocument/2006/relationships/tags" Target="../tags/tag448.xml"/><Relationship Id="rId33" Type="http://schemas.openxmlformats.org/officeDocument/2006/relationships/tags" Target="../tags/tag447.xml"/><Relationship Id="rId32" Type="http://schemas.openxmlformats.org/officeDocument/2006/relationships/tags" Target="../tags/tag446.xml"/><Relationship Id="rId31" Type="http://schemas.openxmlformats.org/officeDocument/2006/relationships/tags" Target="../tags/tag445.xml"/><Relationship Id="rId30" Type="http://schemas.openxmlformats.org/officeDocument/2006/relationships/tags" Target="../tags/tag444.xml"/><Relationship Id="rId3" Type="http://schemas.openxmlformats.org/officeDocument/2006/relationships/tags" Target="../tags/tag417.xml"/><Relationship Id="rId29" Type="http://schemas.openxmlformats.org/officeDocument/2006/relationships/tags" Target="../tags/tag443.xml"/><Relationship Id="rId28" Type="http://schemas.openxmlformats.org/officeDocument/2006/relationships/tags" Target="../tags/tag442.xml"/><Relationship Id="rId27" Type="http://schemas.openxmlformats.org/officeDocument/2006/relationships/tags" Target="../tags/tag441.xml"/><Relationship Id="rId26" Type="http://schemas.openxmlformats.org/officeDocument/2006/relationships/tags" Target="../tags/tag440.xml"/><Relationship Id="rId25" Type="http://schemas.openxmlformats.org/officeDocument/2006/relationships/tags" Target="../tags/tag439.xml"/><Relationship Id="rId24" Type="http://schemas.openxmlformats.org/officeDocument/2006/relationships/tags" Target="../tags/tag438.xml"/><Relationship Id="rId23" Type="http://schemas.openxmlformats.org/officeDocument/2006/relationships/tags" Target="../tags/tag437.xml"/><Relationship Id="rId22" Type="http://schemas.openxmlformats.org/officeDocument/2006/relationships/tags" Target="../tags/tag436.xml"/><Relationship Id="rId21" Type="http://schemas.openxmlformats.org/officeDocument/2006/relationships/tags" Target="../tags/tag435.xml"/><Relationship Id="rId20" Type="http://schemas.openxmlformats.org/officeDocument/2006/relationships/tags" Target="../tags/tag434.xml"/><Relationship Id="rId2" Type="http://schemas.openxmlformats.org/officeDocument/2006/relationships/tags" Target="../tags/tag416.xml"/><Relationship Id="rId19" Type="http://schemas.openxmlformats.org/officeDocument/2006/relationships/tags" Target="../tags/tag433.xml"/><Relationship Id="rId18" Type="http://schemas.openxmlformats.org/officeDocument/2006/relationships/tags" Target="../tags/tag432.xml"/><Relationship Id="rId17" Type="http://schemas.openxmlformats.org/officeDocument/2006/relationships/tags" Target="../tags/tag431.xml"/><Relationship Id="rId16" Type="http://schemas.openxmlformats.org/officeDocument/2006/relationships/tags" Target="../tags/tag430.xml"/><Relationship Id="rId15" Type="http://schemas.openxmlformats.org/officeDocument/2006/relationships/tags" Target="../tags/tag429.xml"/><Relationship Id="rId14" Type="http://schemas.openxmlformats.org/officeDocument/2006/relationships/tags" Target="../tags/tag428.xml"/><Relationship Id="rId13" Type="http://schemas.openxmlformats.org/officeDocument/2006/relationships/tags" Target="../tags/tag427.xml"/><Relationship Id="rId12" Type="http://schemas.openxmlformats.org/officeDocument/2006/relationships/tags" Target="../tags/tag426.xml"/><Relationship Id="rId11" Type="http://schemas.openxmlformats.org/officeDocument/2006/relationships/tags" Target="../tags/tag425.xml"/><Relationship Id="rId10" Type="http://schemas.openxmlformats.org/officeDocument/2006/relationships/tags" Target="../tags/tag424.xml"/><Relationship Id="rId1" Type="http://schemas.openxmlformats.org/officeDocument/2006/relationships/tags" Target="../tags/tag41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80.xml"/><Relationship Id="rId8" Type="http://schemas.openxmlformats.org/officeDocument/2006/relationships/tags" Target="../tags/tag479.xml"/><Relationship Id="rId7" Type="http://schemas.openxmlformats.org/officeDocument/2006/relationships/tags" Target="../tags/tag478.xml"/><Relationship Id="rId6" Type="http://schemas.openxmlformats.org/officeDocument/2006/relationships/tags" Target="../tags/tag477.xml"/><Relationship Id="rId51" Type="http://schemas.openxmlformats.org/officeDocument/2006/relationships/slideLayout" Target="../slideLayouts/slideLayout1.xml"/><Relationship Id="rId50" Type="http://schemas.openxmlformats.org/officeDocument/2006/relationships/tags" Target="../tags/tag521.xml"/><Relationship Id="rId5" Type="http://schemas.openxmlformats.org/officeDocument/2006/relationships/tags" Target="../tags/tag476.xml"/><Relationship Id="rId49" Type="http://schemas.openxmlformats.org/officeDocument/2006/relationships/tags" Target="../tags/tag520.xml"/><Relationship Id="rId48" Type="http://schemas.openxmlformats.org/officeDocument/2006/relationships/tags" Target="../tags/tag519.xml"/><Relationship Id="rId47" Type="http://schemas.openxmlformats.org/officeDocument/2006/relationships/tags" Target="../tags/tag518.xml"/><Relationship Id="rId46" Type="http://schemas.openxmlformats.org/officeDocument/2006/relationships/tags" Target="../tags/tag517.xml"/><Relationship Id="rId45" Type="http://schemas.openxmlformats.org/officeDocument/2006/relationships/tags" Target="../tags/tag516.xml"/><Relationship Id="rId44" Type="http://schemas.openxmlformats.org/officeDocument/2006/relationships/tags" Target="../tags/tag515.xml"/><Relationship Id="rId43" Type="http://schemas.openxmlformats.org/officeDocument/2006/relationships/tags" Target="../tags/tag514.xml"/><Relationship Id="rId42" Type="http://schemas.openxmlformats.org/officeDocument/2006/relationships/tags" Target="../tags/tag513.xml"/><Relationship Id="rId41" Type="http://schemas.openxmlformats.org/officeDocument/2006/relationships/tags" Target="../tags/tag512.xml"/><Relationship Id="rId40" Type="http://schemas.openxmlformats.org/officeDocument/2006/relationships/tags" Target="../tags/tag511.xml"/><Relationship Id="rId4" Type="http://schemas.openxmlformats.org/officeDocument/2006/relationships/tags" Target="../tags/tag475.xml"/><Relationship Id="rId39" Type="http://schemas.openxmlformats.org/officeDocument/2006/relationships/tags" Target="../tags/tag510.xml"/><Relationship Id="rId38" Type="http://schemas.openxmlformats.org/officeDocument/2006/relationships/tags" Target="../tags/tag509.xml"/><Relationship Id="rId37" Type="http://schemas.openxmlformats.org/officeDocument/2006/relationships/tags" Target="../tags/tag508.xml"/><Relationship Id="rId36" Type="http://schemas.openxmlformats.org/officeDocument/2006/relationships/tags" Target="../tags/tag507.xml"/><Relationship Id="rId35" Type="http://schemas.openxmlformats.org/officeDocument/2006/relationships/tags" Target="../tags/tag506.xml"/><Relationship Id="rId34" Type="http://schemas.openxmlformats.org/officeDocument/2006/relationships/tags" Target="../tags/tag505.xml"/><Relationship Id="rId33" Type="http://schemas.openxmlformats.org/officeDocument/2006/relationships/tags" Target="../tags/tag504.xml"/><Relationship Id="rId32" Type="http://schemas.openxmlformats.org/officeDocument/2006/relationships/tags" Target="../tags/tag503.xml"/><Relationship Id="rId31" Type="http://schemas.openxmlformats.org/officeDocument/2006/relationships/tags" Target="../tags/tag502.xml"/><Relationship Id="rId30" Type="http://schemas.openxmlformats.org/officeDocument/2006/relationships/tags" Target="../tags/tag501.xml"/><Relationship Id="rId3" Type="http://schemas.openxmlformats.org/officeDocument/2006/relationships/tags" Target="../tags/tag474.xml"/><Relationship Id="rId29" Type="http://schemas.openxmlformats.org/officeDocument/2006/relationships/tags" Target="../tags/tag500.xml"/><Relationship Id="rId28" Type="http://schemas.openxmlformats.org/officeDocument/2006/relationships/tags" Target="../tags/tag499.xml"/><Relationship Id="rId27" Type="http://schemas.openxmlformats.org/officeDocument/2006/relationships/tags" Target="../tags/tag498.xml"/><Relationship Id="rId26" Type="http://schemas.openxmlformats.org/officeDocument/2006/relationships/tags" Target="../tags/tag497.xml"/><Relationship Id="rId25" Type="http://schemas.openxmlformats.org/officeDocument/2006/relationships/tags" Target="../tags/tag496.xml"/><Relationship Id="rId24" Type="http://schemas.openxmlformats.org/officeDocument/2006/relationships/tags" Target="../tags/tag495.xml"/><Relationship Id="rId23" Type="http://schemas.openxmlformats.org/officeDocument/2006/relationships/tags" Target="../tags/tag494.xml"/><Relationship Id="rId22" Type="http://schemas.openxmlformats.org/officeDocument/2006/relationships/tags" Target="../tags/tag493.xml"/><Relationship Id="rId21" Type="http://schemas.openxmlformats.org/officeDocument/2006/relationships/tags" Target="../tags/tag492.xml"/><Relationship Id="rId20" Type="http://schemas.openxmlformats.org/officeDocument/2006/relationships/tags" Target="../tags/tag491.xml"/><Relationship Id="rId2" Type="http://schemas.openxmlformats.org/officeDocument/2006/relationships/tags" Target="../tags/tag473.xml"/><Relationship Id="rId19" Type="http://schemas.openxmlformats.org/officeDocument/2006/relationships/tags" Target="../tags/tag490.xml"/><Relationship Id="rId18" Type="http://schemas.openxmlformats.org/officeDocument/2006/relationships/tags" Target="../tags/tag489.xml"/><Relationship Id="rId17" Type="http://schemas.openxmlformats.org/officeDocument/2006/relationships/tags" Target="../tags/tag488.xml"/><Relationship Id="rId16" Type="http://schemas.openxmlformats.org/officeDocument/2006/relationships/tags" Target="../tags/tag487.xml"/><Relationship Id="rId15" Type="http://schemas.openxmlformats.org/officeDocument/2006/relationships/tags" Target="../tags/tag486.xml"/><Relationship Id="rId14" Type="http://schemas.openxmlformats.org/officeDocument/2006/relationships/tags" Target="../tags/tag485.xml"/><Relationship Id="rId13" Type="http://schemas.openxmlformats.org/officeDocument/2006/relationships/tags" Target="../tags/tag484.xml"/><Relationship Id="rId12" Type="http://schemas.openxmlformats.org/officeDocument/2006/relationships/tags" Target="../tags/tag483.xml"/><Relationship Id="rId11" Type="http://schemas.openxmlformats.org/officeDocument/2006/relationships/tags" Target="../tags/tag482.xml"/><Relationship Id="rId10" Type="http://schemas.openxmlformats.org/officeDocument/2006/relationships/tags" Target="../tags/tag481.xml"/><Relationship Id="rId1" Type="http://schemas.openxmlformats.org/officeDocument/2006/relationships/tags" Target="../tags/tag47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529.xml"/><Relationship Id="rId7" Type="http://schemas.openxmlformats.org/officeDocument/2006/relationships/tags" Target="../tags/tag528.xml"/><Relationship Id="rId6" Type="http://schemas.openxmlformats.org/officeDocument/2006/relationships/tags" Target="../tags/tag527.xml"/><Relationship Id="rId5" Type="http://schemas.openxmlformats.org/officeDocument/2006/relationships/tags" Target="../tags/tag526.xml"/><Relationship Id="rId4" Type="http://schemas.openxmlformats.org/officeDocument/2006/relationships/tags" Target="../tags/tag525.xml"/><Relationship Id="rId3" Type="http://schemas.openxmlformats.org/officeDocument/2006/relationships/tags" Target="../tags/tag524.xml"/><Relationship Id="rId2" Type="http://schemas.openxmlformats.org/officeDocument/2006/relationships/tags" Target="../tags/tag523.xml"/><Relationship Id="rId1" Type="http://schemas.openxmlformats.org/officeDocument/2006/relationships/tags" Target="../tags/tag52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538.xml"/><Relationship Id="rId8" Type="http://schemas.openxmlformats.org/officeDocument/2006/relationships/tags" Target="../tags/tag537.xml"/><Relationship Id="rId7" Type="http://schemas.openxmlformats.org/officeDocument/2006/relationships/tags" Target="../tags/tag536.xml"/><Relationship Id="rId6" Type="http://schemas.openxmlformats.org/officeDocument/2006/relationships/tags" Target="../tags/tag535.xml"/><Relationship Id="rId5" Type="http://schemas.openxmlformats.org/officeDocument/2006/relationships/tags" Target="../tags/tag534.xml"/><Relationship Id="rId48" Type="http://schemas.openxmlformats.org/officeDocument/2006/relationships/slideLayout" Target="../slideLayouts/slideLayout1.xml"/><Relationship Id="rId47" Type="http://schemas.openxmlformats.org/officeDocument/2006/relationships/tags" Target="../tags/tag576.xml"/><Relationship Id="rId46" Type="http://schemas.openxmlformats.org/officeDocument/2006/relationships/tags" Target="../tags/tag575.xml"/><Relationship Id="rId45" Type="http://schemas.openxmlformats.org/officeDocument/2006/relationships/tags" Target="../tags/tag574.xml"/><Relationship Id="rId44" Type="http://schemas.openxmlformats.org/officeDocument/2006/relationships/tags" Target="../tags/tag573.xml"/><Relationship Id="rId43" Type="http://schemas.openxmlformats.org/officeDocument/2006/relationships/tags" Target="../tags/tag572.xml"/><Relationship Id="rId42" Type="http://schemas.openxmlformats.org/officeDocument/2006/relationships/tags" Target="../tags/tag571.xml"/><Relationship Id="rId41" Type="http://schemas.openxmlformats.org/officeDocument/2006/relationships/tags" Target="../tags/tag570.xml"/><Relationship Id="rId40" Type="http://schemas.openxmlformats.org/officeDocument/2006/relationships/tags" Target="../tags/tag569.xml"/><Relationship Id="rId4" Type="http://schemas.openxmlformats.org/officeDocument/2006/relationships/tags" Target="../tags/tag533.xml"/><Relationship Id="rId39" Type="http://schemas.openxmlformats.org/officeDocument/2006/relationships/tags" Target="../tags/tag568.xml"/><Relationship Id="rId38" Type="http://schemas.openxmlformats.org/officeDocument/2006/relationships/tags" Target="../tags/tag567.xml"/><Relationship Id="rId37" Type="http://schemas.openxmlformats.org/officeDocument/2006/relationships/tags" Target="../tags/tag566.xml"/><Relationship Id="rId36" Type="http://schemas.openxmlformats.org/officeDocument/2006/relationships/tags" Target="../tags/tag565.xml"/><Relationship Id="rId35" Type="http://schemas.openxmlformats.org/officeDocument/2006/relationships/tags" Target="../tags/tag564.xml"/><Relationship Id="rId34" Type="http://schemas.openxmlformats.org/officeDocument/2006/relationships/tags" Target="../tags/tag563.xml"/><Relationship Id="rId33" Type="http://schemas.openxmlformats.org/officeDocument/2006/relationships/tags" Target="../tags/tag562.xml"/><Relationship Id="rId32" Type="http://schemas.openxmlformats.org/officeDocument/2006/relationships/tags" Target="../tags/tag561.xml"/><Relationship Id="rId31" Type="http://schemas.openxmlformats.org/officeDocument/2006/relationships/tags" Target="../tags/tag560.xml"/><Relationship Id="rId30" Type="http://schemas.openxmlformats.org/officeDocument/2006/relationships/tags" Target="../tags/tag559.xml"/><Relationship Id="rId3" Type="http://schemas.openxmlformats.org/officeDocument/2006/relationships/tags" Target="../tags/tag532.xml"/><Relationship Id="rId29" Type="http://schemas.openxmlformats.org/officeDocument/2006/relationships/tags" Target="../tags/tag558.xml"/><Relationship Id="rId28" Type="http://schemas.openxmlformats.org/officeDocument/2006/relationships/tags" Target="../tags/tag557.xml"/><Relationship Id="rId27" Type="http://schemas.openxmlformats.org/officeDocument/2006/relationships/tags" Target="../tags/tag556.xml"/><Relationship Id="rId26" Type="http://schemas.openxmlformats.org/officeDocument/2006/relationships/tags" Target="../tags/tag555.xml"/><Relationship Id="rId25" Type="http://schemas.openxmlformats.org/officeDocument/2006/relationships/tags" Target="../tags/tag554.xml"/><Relationship Id="rId24" Type="http://schemas.openxmlformats.org/officeDocument/2006/relationships/tags" Target="../tags/tag553.xml"/><Relationship Id="rId23" Type="http://schemas.openxmlformats.org/officeDocument/2006/relationships/tags" Target="../tags/tag552.xml"/><Relationship Id="rId22" Type="http://schemas.openxmlformats.org/officeDocument/2006/relationships/tags" Target="../tags/tag551.xml"/><Relationship Id="rId21" Type="http://schemas.openxmlformats.org/officeDocument/2006/relationships/tags" Target="../tags/tag550.xml"/><Relationship Id="rId20" Type="http://schemas.openxmlformats.org/officeDocument/2006/relationships/tags" Target="../tags/tag549.xml"/><Relationship Id="rId2" Type="http://schemas.openxmlformats.org/officeDocument/2006/relationships/tags" Target="../tags/tag531.xml"/><Relationship Id="rId19" Type="http://schemas.openxmlformats.org/officeDocument/2006/relationships/tags" Target="../tags/tag548.xml"/><Relationship Id="rId18" Type="http://schemas.openxmlformats.org/officeDocument/2006/relationships/tags" Target="../tags/tag547.xml"/><Relationship Id="rId17" Type="http://schemas.openxmlformats.org/officeDocument/2006/relationships/tags" Target="../tags/tag546.xml"/><Relationship Id="rId16" Type="http://schemas.openxmlformats.org/officeDocument/2006/relationships/tags" Target="../tags/tag545.xml"/><Relationship Id="rId15" Type="http://schemas.openxmlformats.org/officeDocument/2006/relationships/tags" Target="../tags/tag544.xml"/><Relationship Id="rId14" Type="http://schemas.openxmlformats.org/officeDocument/2006/relationships/tags" Target="../tags/tag543.xml"/><Relationship Id="rId13" Type="http://schemas.openxmlformats.org/officeDocument/2006/relationships/tags" Target="../tags/tag542.xml"/><Relationship Id="rId12" Type="http://schemas.openxmlformats.org/officeDocument/2006/relationships/tags" Target="../tags/tag541.xml"/><Relationship Id="rId11" Type="http://schemas.openxmlformats.org/officeDocument/2006/relationships/tags" Target="../tags/tag540.xml"/><Relationship Id="rId10" Type="http://schemas.openxmlformats.org/officeDocument/2006/relationships/tags" Target="../tags/tag539.xml"/><Relationship Id="rId1" Type="http://schemas.openxmlformats.org/officeDocument/2006/relationships/tags" Target="../tags/tag53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583.xml"/><Relationship Id="rId6" Type="http://schemas.openxmlformats.org/officeDocument/2006/relationships/tags" Target="../tags/tag582.xml"/><Relationship Id="rId5" Type="http://schemas.openxmlformats.org/officeDocument/2006/relationships/tags" Target="../tags/tag581.xml"/><Relationship Id="rId4" Type="http://schemas.openxmlformats.org/officeDocument/2006/relationships/tags" Target="../tags/tag580.xml"/><Relationship Id="rId3" Type="http://schemas.openxmlformats.org/officeDocument/2006/relationships/tags" Target="../tags/tag579.xml"/><Relationship Id="rId2" Type="http://schemas.openxmlformats.org/officeDocument/2006/relationships/tags" Target="../tags/tag578.xml"/><Relationship Id="rId1" Type="http://schemas.openxmlformats.org/officeDocument/2006/relationships/tags" Target="../tags/tag57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5.xml"/><Relationship Id="rId1" Type="http://schemas.openxmlformats.org/officeDocument/2006/relationships/tags" Target="../tags/tag58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593.xml"/><Relationship Id="rId7" Type="http://schemas.openxmlformats.org/officeDocument/2006/relationships/tags" Target="../tags/tag592.xml"/><Relationship Id="rId6" Type="http://schemas.openxmlformats.org/officeDocument/2006/relationships/tags" Target="../tags/tag591.xml"/><Relationship Id="rId5" Type="http://schemas.openxmlformats.org/officeDocument/2006/relationships/tags" Target="../tags/tag590.xml"/><Relationship Id="rId4" Type="http://schemas.openxmlformats.org/officeDocument/2006/relationships/tags" Target="../tags/tag589.xml"/><Relationship Id="rId3" Type="http://schemas.openxmlformats.org/officeDocument/2006/relationships/tags" Target="../tags/tag588.xml"/><Relationship Id="rId2" Type="http://schemas.openxmlformats.org/officeDocument/2006/relationships/tags" Target="../tags/tag587.xml"/><Relationship Id="rId1" Type="http://schemas.openxmlformats.org/officeDocument/2006/relationships/tags" Target="../tags/tag58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602.xml"/><Relationship Id="rId8" Type="http://schemas.openxmlformats.org/officeDocument/2006/relationships/tags" Target="../tags/tag601.xml"/><Relationship Id="rId7" Type="http://schemas.openxmlformats.org/officeDocument/2006/relationships/tags" Target="../tags/tag600.xml"/><Relationship Id="rId6" Type="http://schemas.openxmlformats.org/officeDocument/2006/relationships/tags" Target="../tags/tag599.xml"/><Relationship Id="rId5" Type="http://schemas.openxmlformats.org/officeDocument/2006/relationships/tags" Target="../tags/tag598.xml"/><Relationship Id="rId4" Type="http://schemas.openxmlformats.org/officeDocument/2006/relationships/tags" Target="../tags/tag597.xml"/><Relationship Id="rId37" Type="http://schemas.openxmlformats.org/officeDocument/2006/relationships/slideLayout" Target="../slideLayouts/slideLayout1.xml"/><Relationship Id="rId36" Type="http://schemas.openxmlformats.org/officeDocument/2006/relationships/tags" Target="../tags/tag629.xml"/><Relationship Id="rId35" Type="http://schemas.openxmlformats.org/officeDocument/2006/relationships/tags" Target="../tags/tag628.xml"/><Relationship Id="rId34" Type="http://schemas.openxmlformats.org/officeDocument/2006/relationships/tags" Target="../tags/tag627.xml"/><Relationship Id="rId33" Type="http://schemas.openxmlformats.org/officeDocument/2006/relationships/tags" Target="../tags/tag626.xml"/><Relationship Id="rId32" Type="http://schemas.openxmlformats.org/officeDocument/2006/relationships/tags" Target="../tags/tag625.xml"/><Relationship Id="rId31" Type="http://schemas.openxmlformats.org/officeDocument/2006/relationships/tags" Target="../tags/tag624.xml"/><Relationship Id="rId30" Type="http://schemas.openxmlformats.org/officeDocument/2006/relationships/tags" Target="../tags/tag623.xml"/><Relationship Id="rId3" Type="http://schemas.openxmlformats.org/officeDocument/2006/relationships/tags" Target="../tags/tag596.xml"/><Relationship Id="rId29" Type="http://schemas.openxmlformats.org/officeDocument/2006/relationships/tags" Target="../tags/tag622.xml"/><Relationship Id="rId28" Type="http://schemas.openxmlformats.org/officeDocument/2006/relationships/tags" Target="../tags/tag621.xml"/><Relationship Id="rId27" Type="http://schemas.openxmlformats.org/officeDocument/2006/relationships/tags" Target="../tags/tag620.xml"/><Relationship Id="rId26" Type="http://schemas.openxmlformats.org/officeDocument/2006/relationships/tags" Target="../tags/tag619.xml"/><Relationship Id="rId25" Type="http://schemas.openxmlformats.org/officeDocument/2006/relationships/tags" Target="../tags/tag618.xml"/><Relationship Id="rId24" Type="http://schemas.openxmlformats.org/officeDocument/2006/relationships/tags" Target="../tags/tag617.xml"/><Relationship Id="rId23" Type="http://schemas.openxmlformats.org/officeDocument/2006/relationships/tags" Target="../tags/tag616.xml"/><Relationship Id="rId22" Type="http://schemas.openxmlformats.org/officeDocument/2006/relationships/tags" Target="../tags/tag615.xml"/><Relationship Id="rId21" Type="http://schemas.openxmlformats.org/officeDocument/2006/relationships/tags" Target="../tags/tag614.xml"/><Relationship Id="rId20" Type="http://schemas.openxmlformats.org/officeDocument/2006/relationships/tags" Target="../tags/tag613.xml"/><Relationship Id="rId2" Type="http://schemas.openxmlformats.org/officeDocument/2006/relationships/tags" Target="../tags/tag595.xml"/><Relationship Id="rId19" Type="http://schemas.openxmlformats.org/officeDocument/2006/relationships/tags" Target="../tags/tag612.xml"/><Relationship Id="rId18" Type="http://schemas.openxmlformats.org/officeDocument/2006/relationships/tags" Target="../tags/tag611.xml"/><Relationship Id="rId17" Type="http://schemas.openxmlformats.org/officeDocument/2006/relationships/tags" Target="../tags/tag610.xml"/><Relationship Id="rId16" Type="http://schemas.openxmlformats.org/officeDocument/2006/relationships/tags" Target="../tags/tag609.xml"/><Relationship Id="rId15" Type="http://schemas.openxmlformats.org/officeDocument/2006/relationships/tags" Target="../tags/tag608.xml"/><Relationship Id="rId14" Type="http://schemas.openxmlformats.org/officeDocument/2006/relationships/tags" Target="../tags/tag607.xml"/><Relationship Id="rId13" Type="http://schemas.openxmlformats.org/officeDocument/2006/relationships/tags" Target="../tags/tag606.xml"/><Relationship Id="rId12" Type="http://schemas.openxmlformats.org/officeDocument/2006/relationships/tags" Target="../tags/tag605.xml"/><Relationship Id="rId11" Type="http://schemas.openxmlformats.org/officeDocument/2006/relationships/tags" Target="../tags/tag604.xml"/><Relationship Id="rId10" Type="http://schemas.openxmlformats.org/officeDocument/2006/relationships/tags" Target="../tags/tag603.xml"/><Relationship Id="rId1" Type="http://schemas.openxmlformats.org/officeDocument/2006/relationships/tags" Target="../tags/tag59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638.xml"/><Relationship Id="rId8" Type="http://schemas.openxmlformats.org/officeDocument/2006/relationships/tags" Target="../tags/tag637.xml"/><Relationship Id="rId7" Type="http://schemas.openxmlformats.org/officeDocument/2006/relationships/tags" Target="../tags/tag636.xml"/><Relationship Id="rId6" Type="http://schemas.openxmlformats.org/officeDocument/2006/relationships/tags" Target="../tags/tag635.xml"/><Relationship Id="rId5" Type="http://schemas.openxmlformats.org/officeDocument/2006/relationships/tags" Target="../tags/tag634.xml"/><Relationship Id="rId4" Type="http://schemas.openxmlformats.org/officeDocument/2006/relationships/tags" Target="../tags/tag633.xml"/><Relationship Id="rId3" Type="http://schemas.openxmlformats.org/officeDocument/2006/relationships/tags" Target="../tags/tag632.xml"/><Relationship Id="rId2" Type="http://schemas.openxmlformats.org/officeDocument/2006/relationships/tags" Target="../tags/tag631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39.xml"/><Relationship Id="rId1" Type="http://schemas.openxmlformats.org/officeDocument/2006/relationships/tags" Target="../tags/tag63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9" Type="http://schemas.openxmlformats.org/officeDocument/2006/relationships/tags" Target="../tags/tag94.xml"/><Relationship Id="rId28" Type="http://schemas.openxmlformats.org/officeDocument/2006/relationships/tags" Target="../tags/tag93.xml"/><Relationship Id="rId27" Type="http://schemas.openxmlformats.org/officeDocument/2006/relationships/tags" Target="../tags/tag92.xml"/><Relationship Id="rId26" Type="http://schemas.openxmlformats.org/officeDocument/2006/relationships/tags" Target="../tags/tag91.xml"/><Relationship Id="rId25" Type="http://schemas.openxmlformats.org/officeDocument/2006/relationships/tags" Target="../tags/tag90.xml"/><Relationship Id="rId24" Type="http://schemas.openxmlformats.org/officeDocument/2006/relationships/tags" Target="../tags/tag89.xml"/><Relationship Id="rId23" Type="http://schemas.openxmlformats.org/officeDocument/2006/relationships/tags" Target="../tags/tag88.xml"/><Relationship Id="rId22" Type="http://schemas.openxmlformats.org/officeDocument/2006/relationships/tags" Target="../tags/tag87.xml"/><Relationship Id="rId21" Type="http://schemas.openxmlformats.org/officeDocument/2006/relationships/tags" Target="../tags/tag86.xml"/><Relationship Id="rId20" Type="http://schemas.openxmlformats.org/officeDocument/2006/relationships/tags" Target="../tags/tag85.xml"/><Relationship Id="rId2" Type="http://schemas.openxmlformats.org/officeDocument/2006/relationships/tags" Target="../tags/tag67.xml"/><Relationship Id="rId19" Type="http://schemas.openxmlformats.org/officeDocument/2006/relationships/tags" Target="../tags/tag84.xml"/><Relationship Id="rId18" Type="http://schemas.openxmlformats.org/officeDocument/2006/relationships/tags" Target="../tags/tag83.xml"/><Relationship Id="rId17" Type="http://schemas.openxmlformats.org/officeDocument/2006/relationships/tags" Target="../tags/tag82.xml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47.xml"/><Relationship Id="rId7" Type="http://schemas.openxmlformats.org/officeDocument/2006/relationships/tags" Target="../tags/tag646.xml"/><Relationship Id="rId6" Type="http://schemas.openxmlformats.org/officeDocument/2006/relationships/tags" Target="../tags/tag645.xml"/><Relationship Id="rId5" Type="http://schemas.openxmlformats.org/officeDocument/2006/relationships/tags" Target="../tags/tag644.xml"/><Relationship Id="rId4" Type="http://schemas.openxmlformats.org/officeDocument/2006/relationships/tags" Target="../tags/tag643.xml"/><Relationship Id="rId3" Type="http://schemas.openxmlformats.org/officeDocument/2006/relationships/tags" Target="../tags/tag642.xml"/><Relationship Id="rId2" Type="http://schemas.openxmlformats.org/officeDocument/2006/relationships/tags" Target="../tags/tag641.xml"/><Relationship Id="rId1" Type="http://schemas.openxmlformats.org/officeDocument/2006/relationships/tags" Target="../tags/tag64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55.xml"/><Relationship Id="rId7" Type="http://schemas.openxmlformats.org/officeDocument/2006/relationships/tags" Target="../tags/tag654.xml"/><Relationship Id="rId6" Type="http://schemas.openxmlformats.org/officeDocument/2006/relationships/tags" Target="../tags/tag653.xml"/><Relationship Id="rId5" Type="http://schemas.openxmlformats.org/officeDocument/2006/relationships/tags" Target="../tags/tag652.xml"/><Relationship Id="rId4" Type="http://schemas.openxmlformats.org/officeDocument/2006/relationships/tags" Target="../tags/tag651.xml"/><Relationship Id="rId3" Type="http://schemas.openxmlformats.org/officeDocument/2006/relationships/tags" Target="../tags/tag650.xml"/><Relationship Id="rId2" Type="http://schemas.openxmlformats.org/officeDocument/2006/relationships/tags" Target="../tags/tag649.xml"/><Relationship Id="rId1" Type="http://schemas.openxmlformats.org/officeDocument/2006/relationships/tags" Target="../tags/tag648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664.xml"/><Relationship Id="rId8" Type="http://schemas.openxmlformats.org/officeDocument/2006/relationships/tags" Target="../tags/tag663.xml"/><Relationship Id="rId7" Type="http://schemas.openxmlformats.org/officeDocument/2006/relationships/tags" Target="../tags/tag662.xml"/><Relationship Id="rId6" Type="http://schemas.openxmlformats.org/officeDocument/2006/relationships/tags" Target="../tags/tag661.xml"/><Relationship Id="rId5" Type="http://schemas.openxmlformats.org/officeDocument/2006/relationships/tags" Target="../tags/tag660.xml"/><Relationship Id="rId4" Type="http://schemas.openxmlformats.org/officeDocument/2006/relationships/tags" Target="../tags/tag659.xml"/><Relationship Id="rId32" Type="http://schemas.openxmlformats.org/officeDocument/2006/relationships/slideLayout" Target="../slideLayouts/slideLayout1.xml"/><Relationship Id="rId31" Type="http://schemas.openxmlformats.org/officeDocument/2006/relationships/tags" Target="../tags/tag686.xml"/><Relationship Id="rId30" Type="http://schemas.openxmlformats.org/officeDocument/2006/relationships/tags" Target="../tags/tag685.xml"/><Relationship Id="rId3" Type="http://schemas.openxmlformats.org/officeDocument/2006/relationships/tags" Target="../tags/tag658.xml"/><Relationship Id="rId29" Type="http://schemas.openxmlformats.org/officeDocument/2006/relationships/tags" Target="../tags/tag684.xml"/><Relationship Id="rId28" Type="http://schemas.openxmlformats.org/officeDocument/2006/relationships/tags" Target="../tags/tag683.xml"/><Relationship Id="rId27" Type="http://schemas.openxmlformats.org/officeDocument/2006/relationships/tags" Target="../tags/tag682.xml"/><Relationship Id="rId26" Type="http://schemas.openxmlformats.org/officeDocument/2006/relationships/tags" Target="../tags/tag681.xml"/><Relationship Id="rId25" Type="http://schemas.openxmlformats.org/officeDocument/2006/relationships/tags" Target="../tags/tag680.xml"/><Relationship Id="rId24" Type="http://schemas.openxmlformats.org/officeDocument/2006/relationships/tags" Target="../tags/tag679.xml"/><Relationship Id="rId23" Type="http://schemas.openxmlformats.org/officeDocument/2006/relationships/tags" Target="../tags/tag678.xml"/><Relationship Id="rId22" Type="http://schemas.openxmlformats.org/officeDocument/2006/relationships/tags" Target="../tags/tag677.xml"/><Relationship Id="rId21" Type="http://schemas.openxmlformats.org/officeDocument/2006/relationships/tags" Target="../tags/tag676.xml"/><Relationship Id="rId20" Type="http://schemas.openxmlformats.org/officeDocument/2006/relationships/tags" Target="../tags/tag675.xml"/><Relationship Id="rId2" Type="http://schemas.openxmlformats.org/officeDocument/2006/relationships/tags" Target="../tags/tag657.xml"/><Relationship Id="rId19" Type="http://schemas.openxmlformats.org/officeDocument/2006/relationships/tags" Target="../tags/tag674.xml"/><Relationship Id="rId18" Type="http://schemas.openxmlformats.org/officeDocument/2006/relationships/tags" Target="../tags/tag673.xml"/><Relationship Id="rId17" Type="http://schemas.openxmlformats.org/officeDocument/2006/relationships/tags" Target="../tags/tag672.xml"/><Relationship Id="rId16" Type="http://schemas.openxmlformats.org/officeDocument/2006/relationships/tags" Target="../tags/tag671.xml"/><Relationship Id="rId15" Type="http://schemas.openxmlformats.org/officeDocument/2006/relationships/tags" Target="../tags/tag670.xml"/><Relationship Id="rId14" Type="http://schemas.openxmlformats.org/officeDocument/2006/relationships/tags" Target="../tags/tag669.xml"/><Relationship Id="rId13" Type="http://schemas.openxmlformats.org/officeDocument/2006/relationships/tags" Target="../tags/tag668.xml"/><Relationship Id="rId12" Type="http://schemas.openxmlformats.org/officeDocument/2006/relationships/tags" Target="../tags/tag667.xml"/><Relationship Id="rId11" Type="http://schemas.openxmlformats.org/officeDocument/2006/relationships/tags" Target="../tags/tag666.xml"/><Relationship Id="rId10" Type="http://schemas.openxmlformats.org/officeDocument/2006/relationships/tags" Target="../tags/tag665.xml"/><Relationship Id="rId1" Type="http://schemas.openxmlformats.org/officeDocument/2006/relationships/tags" Target="../tags/tag656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695.xml"/><Relationship Id="rId8" Type="http://schemas.openxmlformats.org/officeDocument/2006/relationships/tags" Target="../tags/tag694.xml"/><Relationship Id="rId7" Type="http://schemas.openxmlformats.org/officeDocument/2006/relationships/tags" Target="../tags/tag693.xml"/><Relationship Id="rId6" Type="http://schemas.openxmlformats.org/officeDocument/2006/relationships/tags" Target="../tags/tag692.xml"/><Relationship Id="rId5" Type="http://schemas.openxmlformats.org/officeDocument/2006/relationships/tags" Target="../tags/tag691.xml"/><Relationship Id="rId4" Type="http://schemas.openxmlformats.org/officeDocument/2006/relationships/tags" Target="../tags/tag690.xml"/><Relationship Id="rId3" Type="http://schemas.openxmlformats.org/officeDocument/2006/relationships/tags" Target="../tags/tag689.xml"/><Relationship Id="rId2" Type="http://schemas.openxmlformats.org/officeDocument/2006/relationships/tags" Target="../tags/tag688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68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703.xml"/><Relationship Id="rId7" Type="http://schemas.openxmlformats.org/officeDocument/2006/relationships/tags" Target="../tags/tag702.xml"/><Relationship Id="rId6" Type="http://schemas.openxmlformats.org/officeDocument/2006/relationships/tags" Target="../tags/tag701.xml"/><Relationship Id="rId5" Type="http://schemas.openxmlformats.org/officeDocument/2006/relationships/tags" Target="../tags/tag700.xml"/><Relationship Id="rId4" Type="http://schemas.openxmlformats.org/officeDocument/2006/relationships/tags" Target="../tags/tag699.xml"/><Relationship Id="rId3" Type="http://schemas.openxmlformats.org/officeDocument/2006/relationships/tags" Target="../tags/tag698.xml"/><Relationship Id="rId2" Type="http://schemas.openxmlformats.org/officeDocument/2006/relationships/tags" Target="../tags/tag697.xml"/><Relationship Id="rId1" Type="http://schemas.openxmlformats.org/officeDocument/2006/relationships/tags" Target="../tags/tag696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712.xml"/><Relationship Id="rId8" Type="http://schemas.openxmlformats.org/officeDocument/2006/relationships/tags" Target="../tags/tag711.xml"/><Relationship Id="rId7" Type="http://schemas.openxmlformats.org/officeDocument/2006/relationships/tags" Target="../tags/tag710.xml"/><Relationship Id="rId6" Type="http://schemas.openxmlformats.org/officeDocument/2006/relationships/tags" Target="../tags/tag709.xml"/><Relationship Id="rId5" Type="http://schemas.openxmlformats.org/officeDocument/2006/relationships/tags" Target="../tags/tag708.xml"/><Relationship Id="rId4" Type="http://schemas.openxmlformats.org/officeDocument/2006/relationships/tags" Target="../tags/tag707.xml"/><Relationship Id="rId3" Type="http://schemas.openxmlformats.org/officeDocument/2006/relationships/tags" Target="../tags/tag706.xml"/><Relationship Id="rId2" Type="http://schemas.openxmlformats.org/officeDocument/2006/relationships/tags" Target="../tags/tag705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717.xml"/><Relationship Id="rId13" Type="http://schemas.openxmlformats.org/officeDocument/2006/relationships/tags" Target="../tags/tag716.xml"/><Relationship Id="rId12" Type="http://schemas.openxmlformats.org/officeDocument/2006/relationships/tags" Target="../tags/tag715.xml"/><Relationship Id="rId11" Type="http://schemas.openxmlformats.org/officeDocument/2006/relationships/tags" Target="../tags/tag714.xml"/><Relationship Id="rId10" Type="http://schemas.openxmlformats.org/officeDocument/2006/relationships/tags" Target="../tags/tag713.xml"/><Relationship Id="rId1" Type="http://schemas.openxmlformats.org/officeDocument/2006/relationships/tags" Target="../tags/tag704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725.xml"/><Relationship Id="rId7" Type="http://schemas.openxmlformats.org/officeDocument/2006/relationships/tags" Target="../tags/tag724.xml"/><Relationship Id="rId6" Type="http://schemas.openxmlformats.org/officeDocument/2006/relationships/tags" Target="../tags/tag723.xml"/><Relationship Id="rId5" Type="http://schemas.openxmlformats.org/officeDocument/2006/relationships/tags" Target="../tags/tag722.xml"/><Relationship Id="rId4" Type="http://schemas.openxmlformats.org/officeDocument/2006/relationships/tags" Target="../tags/tag721.xml"/><Relationship Id="rId3" Type="http://schemas.openxmlformats.org/officeDocument/2006/relationships/tags" Target="../tags/tag720.xml"/><Relationship Id="rId2" Type="http://schemas.openxmlformats.org/officeDocument/2006/relationships/tags" Target="../tags/tag719.xml"/><Relationship Id="rId1" Type="http://schemas.openxmlformats.org/officeDocument/2006/relationships/tags" Target="../tags/tag718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30.xml"/><Relationship Id="rId4" Type="http://schemas.openxmlformats.org/officeDocument/2006/relationships/tags" Target="../tags/tag729.xml"/><Relationship Id="rId3" Type="http://schemas.openxmlformats.org/officeDocument/2006/relationships/tags" Target="../tags/tag728.xml"/><Relationship Id="rId2" Type="http://schemas.openxmlformats.org/officeDocument/2006/relationships/tags" Target="../tags/tag727.xml"/><Relationship Id="rId1" Type="http://schemas.openxmlformats.org/officeDocument/2006/relationships/tags" Target="../tags/tag726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739.xml"/><Relationship Id="rId8" Type="http://schemas.openxmlformats.org/officeDocument/2006/relationships/tags" Target="../tags/tag738.xml"/><Relationship Id="rId7" Type="http://schemas.openxmlformats.org/officeDocument/2006/relationships/tags" Target="../tags/tag737.xml"/><Relationship Id="rId6" Type="http://schemas.openxmlformats.org/officeDocument/2006/relationships/tags" Target="../tags/tag736.xml"/><Relationship Id="rId5" Type="http://schemas.openxmlformats.org/officeDocument/2006/relationships/tags" Target="../tags/tag735.xml"/><Relationship Id="rId4" Type="http://schemas.openxmlformats.org/officeDocument/2006/relationships/tags" Target="../tags/tag734.xml"/><Relationship Id="rId3" Type="http://schemas.openxmlformats.org/officeDocument/2006/relationships/tags" Target="../tags/tag733.xml"/><Relationship Id="rId2" Type="http://schemas.openxmlformats.org/officeDocument/2006/relationships/tags" Target="../tags/tag732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745.xml"/><Relationship Id="rId14" Type="http://schemas.openxmlformats.org/officeDocument/2006/relationships/tags" Target="../tags/tag744.xml"/><Relationship Id="rId13" Type="http://schemas.openxmlformats.org/officeDocument/2006/relationships/tags" Target="../tags/tag743.xml"/><Relationship Id="rId12" Type="http://schemas.openxmlformats.org/officeDocument/2006/relationships/tags" Target="../tags/tag742.xml"/><Relationship Id="rId11" Type="http://schemas.openxmlformats.org/officeDocument/2006/relationships/tags" Target="../tags/tag741.xml"/><Relationship Id="rId10" Type="http://schemas.openxmlformats.org/officeDocument/2006/relationships/tags" Target="../tags/tag740.xml"/><Relationship Id="rId1" Type="http://schemas.openxmlformats.org/officeDocument/2006/relationships/tags" Target="../tags/tag731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754.xml"/><Relationship Id="rId8" Type="http://schemas.openxmlformats.org/officeDocument/2006/relationships/tags" Target="../tags/tag753.xml"/><Relationship Id="rId7" Type="http://schemas.openxmlformats.org/officeDocument/2006/relationships/tags" Target="../tags/tag752.xml"/><Relationship Id="rId64" Type="http://schemas.openxmlformats.org/officeDocument/2006/relationships/slideLayout" Target="../slideLayouts/slideLayout1.xml"/><Relationship Id="rId63" Type="http://schemas.openxmlformats.org/officeDocument/2006/relationships/tags" Target="../tags/tag808.xml"/><Relationship Id="rId62" Type="http://schemas.openxmlformats.org/officeDocument/2006/relationships/tags" Target="../tags/tag807.xml"/><Relationship Id="rId61" Type="http://schemas.openxmlformats.org/officeDocument/2006/relationships/tags" Target="../tags/tag806.xml"/><Relationship Id="rId60" Type="http://schemas.openxmlformats.org/officeDocument/2006/relationships/tags" Target="../tags/tag805.xml"/><Relationship Id="rId6" Type="http://schemas.openxmlformats.org/officeDocument/2006/relationships/tags" Target="../tags/tag751.xml"/><Relationship Id="rId59" Type="http://schemas.openxmlformats.org/officeDocument/2006/relationships/tags" Target="../tags/tag804.xml"/><Relationship Id="rId58" Type="http://schemas.openxmlformats.org/officeDocument/2006/relationships/tags" Target="../tags/tag803.xml"/><Relationship Id="rId57" Type="http://schemas.openxmlformats.org/officeDocument/2006/relationships/tags" Target="../tags/tag802.xml"/><Relationship Id="rId56" Type="http://schemas.openxmlformats.org/officeDocument/2006/relationships/tags" Target="../tags/tag801.xml"/><Relationship Id="rId55" Type="http://schemas.openxmlformats.org/officeDocument/2006/relationships/tags" Target="../tags/tag800.xml"/><Relationship Id="rId54" Type="http://schemas.openxmlformats.org/officeDocument/2006/relationships/tags" Target="../tags/tag799.xml"/><Relationship Id="rId53" Type="http://schemas.openxmlformats.org/officeDocument/2006/relationships/tags" Target="../tags/tag798.xml"/><Relationship Id="rId52" Type="http://schemas.openxmlformats.org/officeDocument/2006/relationships/tags" Target="../tags/tag797.xml"/><Relationship Id="rId51" Type="http://schemas.openxmlformats.org/officeDocument/2006/relationships/tags" Target="../tags/tag796.xml"/><Relationship Id="rId50" Type="http://schemas.openxmlformats.org/officeDocument/2006/relationships/tags" Target="../tags/tag795.xml"/><Relationship Id="rId5" Type="http://schemas.openxmlformats.org/officeDocument/2006/relationships/tags" Target="../tags/tag750.xml"/><Relationship Id="rId49" Type="http://schemas.openxmlformats.org/officeDocument/2006/relationships/tags" Target="../tags/tag794.xml"/><Relationship Id="rId48" Type="http://schemas.openxmlformats.org/officeDocument/2006/relationships/tags" Target="../tags/tag793.xml"/><Relationship Id="rId47" Type="http://schemas.openxmlformats.org/officeDocument/2006/relationships/tags" Target="../tags/tag792.xml"/><Relationship Id="rId46" Type="http://schemas.openxmlformats.org/officeDocument/2006/relationships/tags" Target="../tags/tag791.xml"/><Relationship Id="rId45" Type="http://schemas.openxmlformats.org/officeDocument/2006/relationships/tags" Target="../tags/tag790.xml"/><Relationship Id="rId44" Type="http://schemas.openxmlformats.org/officeDocument/2006/relationships/tags" Target="../tags/tag789.xml"/><Relationship Id="rId43" Type="http://schemas.openxmlformats.org/officeDocument/2006/relationships/tags" Target="../tags/tag788.xml"/><Relationship Id="rId42" Type="http://schemas.openxmlformats.org/officeDocument/2006/relationships/tags" Target="../tags/tag787.xml"/><Relationship Id="rId41" Type="http://schemas.openxmlformats.org/officeDocument/2006/relationships/tags" Target="../tags/tag786.xml"/><Relationship Id="rId40" Type="http://schemas.openxmlformats.org/officeDocument/2006/relationships/tags" Target="../tags/tag785.xml"/><Relationship Id="rId4" Type="http://schemas.openxmlformats.org/officeDocument/2006/relationships/tags" Target="../tags/tag749.xml"/><Relationship Id="rId39" Type="http://schemas.openxmlformats.org/officeDocument/2006/relationships/tags" Target="../tags/tag784.xml"/><Relationship Id="rId38" Type="http://schemas.openxmlformats.org/officeDocument/2006/relationships/tags" Target="../tags/tag783.xml"/><Relationship Id="rId37" Type="http://schemas.openxmlformats.org/officeDocument/2006/relationships/tags" Target="../tags/tag782.xml"/><Relationship Id="rId36" Type="http://schemas.openxmlformats.org/officeDocument/2006/relationships/tags" Target="../tags/tag781.xml"/><Relationship Id="rId35" Type="http://schemas.openxmlformats.org/officeDocument/2006/relationships/tags" Target="../tags/tag780.xml"/><Relationship Id="rId34" Type="http://schemas.openxmlformats.org/officeDocument/2006/relationships/tags" Target="../tags/tag779.xml"/><Relationship Id="rId33" Type="http://schemas.openxmlformats.org/officeDocument/2006/relationships/tags" Target="../tags/tag778.xml"/><Relationship Id="rId32" Type="http://schemas.openxmlformats.org/officeDocument/2006/relationships/tags" Target="../tags/tag777.xml"/><Relationship Id="rId31" Type="http://schemas.openxmlformats.org/officeDocument/2006/relationships/tags" Target="../tags/tag776.xml"/><Relationship Id="rId30" Type="http://schemas.openxmlformats.org/officeDocument/2006/relationships/tags" Target="../tags/tag775.xml"/><Relationship Id="rId3" Type="http://schemas.openxmlformats.org/officeDocument/2006/relationships/tags" Target="../tags/tag748.xml"/><Relationship Id="rId29" Type="http://schemas.openxmlformats.org/officeDocument/2006/relationships/tags" Target="../tags/tag774.xml"/><Relationship Id="rId28" Type="http://schemas.openxmlformats.org/officeDocument/2006/relationships/tags" Target="../tags/tag773.xml"/><Relationship Id="rId27" Type="http://schemas.openxmlformats.org/officeDocument/2006/relationships/tags" Target="../tags/tag772.xml"/><Relationship Id="rId26" Type="http://schemas.openxmlformats.org/officeDocument/2006/relationships/tags" Target="../tags/tag771.xml"/><Relationship Id="rId25" Type="http://schemas.openxmlformats.org/officeDocument/2006/relationships/tags" Target="../tags/tag770.xml"/><Relationship Id="rId24" Type="http://schemas.openxmlformats.org/officeDocument/2006/relationships/tags" Target="../tags/tag769.xml"/><Relationship Id="rId23" Type="http://schemas.openxmlformats.org/officeDocument/2006/relationships/tags" Target="../tags/tag768.xml"/><Relationship Id="rId22" Type="http://schemas.openxmlformats.org/officeDocument/2006/relationships/tags" Target="../tags/tag767.xml"/><Relationship Id="rId21" Type="http://schemas.openxmlformats.org/officeDocument/2006/relationships/tags" Target="../tags/tag766.xml"/><Relationship Id="rId20" Type="http://schemas.openxmlformats.org/officeDocument/2006/relationships/tags" Target="../tags/tag765.xml"/><Relationship Id="rId2" Type="http://schemas.openxmlformats.org/officeDocument/2006/relationships/tags" Target="../tags/tag747.xml"/><Relationship Id="rId19" Type="http://schemas.openxmlformats.org/officeDocument/2006/relationships/tags" Target="../tags/tag764.xml"/><Relationship Id="rId18" Type="http://schemas.openxmlformats.org/officeDocument/2006/relationships/tags" Target="../tags/tag763.xml"/><Relationship Id="rId17" Type="http://schemas.openxmlformats.org/officeDocument/2006/relationships/tags" Target="../tags/tag762.xml"/><Relationship Id="rId16" Type="http://schemas.openxmlformats.org/officeDocument/2006/relationships/tags" Target="../tags/tag761.xml"/><Relationship Id="rId15" Type="http://schemas.openxmlformats.org/officeDocument/2006/relationships/tags" Target="../tags/tag760.xml"/><Relationship Id="rId14" Type="http://schemas.openxmlformats.org/officeDocument/2006/relationships/tags" Target="../tags/tag759.xml"/><Relationship Id="rId13" Type="http://schemas.openxmlformats.org/officeDocument/2006/relationships/tags" Target="../tags/tag758.xml"/><Relationship Id="rId12" Type="http://schemas.openxmlformats.org/officeDocument/2006/relationships/tags" Target="../tags/tag757.xml"/><Relationship Id="rId11" Type="http://schemas.openxmlformats.org/officeDocument/2006/relationships/tags" Target="../tags/tag756.xml"/><Relationship Id="rId10" Type="http://schemas.openxmlformats.org/officeDocument/2006/relationships/tags" Target="../tags/tag755.xml"/><Relationship Id="rId1" Type="http://schemas.openxmlformats.org/officeDocument/2006/relationships/tags" Target="../tags/tag74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9" Type="http://schemas.openxmlformats.org/officeDocument/2006/relationships/slideLayout" Target="../slideLayouts/slideLayout1.xml"/><Relationship Id="rId28" Type="http://schemas.openxmlformats.org/officeDocument/2006/relationships/tags" Target="../tags/tag122.xml"/><Relationship Id="rId27" Type="http://schemas.openxmlformats.org/officeDocument/2006/relationships/tags" Target="../tags/tag121.xml"/><Relationship Id="rId26" Type="http://schemas.openxmlformats.org/officeDocument/2006/relationships/tags" Target="../tags/tag120.xml"/><Relationship Id="rId25" Type="http://schemas.openxmlformats.org/officeDocument/2006/relationships/tags" Target="../tags/tag119.xml"/><Relationship Id="rId24" Type="http://schemas.openxmlformats.org/officeDocument/2006/relationships/tags" Target="../tags/tag118.xml"/><Relationship Id="rId23" Type="http://schemas.openxmlformats.org/officeDocument/2006/relationships/tags" Target="../tags/tag117.xml"/><Relationship Id="rId22" Type="http://schemas.openxmlformats.org/officeDocument/2006/relationships/tags" Target="../tags/tag116.xml"/><Relationship Id="rId21" Type="http://schemas.openxmlformats.org/officeDocument/2006/relationships/tags" Target="../tags/tag115.xml"/><Relationship Id="rId20" Type="http://schemas.openxmlformats.org/officeDocument/2006/relationships/tags" Target="../tags/tag114.xml"/><Relationship Id="rId2" Type="http://schemas.openxmlformats.org/officeDocument/2006/relationships/tags" Target="../tags/tag96.xml"/><Relationship Id="rId19" Type="http://schemas.openxmlformats.org/officeDocument/2006/relationships/tags" Target="../tags/tag113.xml"/><Relationship Id="rId18" Type="http://schemas.openxmlformats.org/officeDocument/2006/relationships/tags" Target="../tags/tag112.xml"/><Relationship Id="rId17" Type="http://schemas.openxmlformats.org/officeDocument/2006/relationships/tags" Target="../tags/tag111.xml"/><Relationship Id="rId16" Type="http://schemas.openxmlformats.org/officeDocument/2006/relationships/tags" Target="../tags/tag110.xml"/><Relationship Id="rId15" Type="http://schemas.openxmlformats.org/officeDocument/2006/relationships/tags" Target="../tags/tag109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tags" Target="../tags/tag95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817.xml"/><Relationship Id="rId8" Type="http://schemas.openxmlformats.org/officeDocument/2006/relationships/tags" Target="../tags/tag816.xml"/><Relationship Id="rId79" Type="http://schemas.openxmlformats.org/officeDocument/2006/relationships/slideLayout" Target="../slideLayouts/slideLayout1.xml"/><Relationship Id="rId78" Type="http://schemas.openxmlformats.org/officeDocument/2006/relationships/tags" Target="../tags/tag886.xml"/><Relationship Id="rId77" Type="http://schemas.openxmlformats.org/officeDocument/2006/relationships/tags" Target="../tags/tag885.xml"/><Relationship Id="rId76" Type="http://schemas.openxmlformats.org/officeDocument/2006/relationships/tags" Target="../tags/tag884.xml"/><Relationship Id="rId75" Type="http://schemas.openxmlformats.org/officeDocument/2006/relationships/tags" Target="../tags/tag883.xml"/><Relationship Id="rId74" Type="http://schemas.openxmlformats.org/officeDocument/2006/relationships/tags" Target="../tags/tag882.xml"/><Relationship Id="rId73" Type="http://schemas.openxmlformats.org/officeDocument/2006/relationships/tags" Target="../tags/tag881.xml"/><Relationship Id="rId72" Type="http://schemas.openxmlformats.org/officeDocument/2006/relationships/tags" Target="../tags/tag880.xml"/><Relationship Id="rId71" Type="http://schemas.openxmlformats.org/officeDocument/2006/relationships/tags" Target="../tags/tag879.xml"/><Relationship Id="rId70" Type="http://schemas.openxmlformats.org/officeDocument/2006/relationships/tags" Target="../tags/tag878.xml"/><Relationship Id="rId7" Type="http://schemas.openxmlformats.org/officeDocument/2006/relationships/tags" Target="../tags/tag815.xml"/><Relationship Id="rId69" Type="http://schemas.openxmlformats.org/officeDocument/2006/relationships/tags" Target="../tags/tag877.xml"/><Relationship Id="rId68" Type="http://schemas.openxmlformats.org/officeDocument/2006/relationships/tags" Target="../tags/tag876.xml"/><Relationship Id="rId67" Type="http://schemas.openxmlformats.org/officeDocument/2006/relationships/tags" Target="../tags/tag875.xml"/><Relationship Id="rId66" Type="http://schemas.openxmlformats.org/officeDocument/2006/relationships/tags" Target="../tags/tag874.xml"/><Relationship Id="rId65" Type="http://schemas.openxmlformats.org/officeDocument/2006/relationships/tags" Target="../tags/tag873.xml"/><Relationship Id="rId64" Type="http://schemas.openxmlformats.org/officeDocument/2006/relationships/tags" Target="../tags/tag872.xml"/><Relationship Id="rId63" Type="http://schemas.openxmlformats.org/officeDocument/2006/relationships/tags" Target="../tags/tag871.xml"/><Relationship Id="rId62" Type="http://schemas.openxmlformats.org/officeDocument/2006/relationships/tags" Target="../tags/tag870.xml"/><Relationship Id="rId61" Type="http://schemas.openxmlformats.org/officeDocument/2006/relationships/tags" Target="../tags/tag869.xml"/><Relationship Id="rId60" Type="http://schemas.openxmlformats.org/officeDocument/2006/relationships/tags" Target="../tags/tag868.xml"/><Relationship Id="rId6" Type="http://schemas.openxmlformats.org/officeDocument/2006/relationships/tags" Target="../tags/tag814.xml"/><Relationship Id="rId59" Type="http://schemas.openxmlformats.org/officeDocument/2006/relationships/tags" Target="../tags/tag867.xml"/><Relationship Id="rId58" Type="http://schemas.openxmlformats.org/officeDocument/2006/relationships/tags" Target="../tags/tag866.xml"/><Relationship Id="rId57" Type="http://schemas.openxmlformats.org/officeDocument/2006/relationships/tags" Target="../tags/tag865.xml"/><Relationship Id="rId56" Type="http://schemas.openxmlformats.org/officeDocument/2006/relationships/tags" Target="../tags/tag864.xml"/><Relationship Id="rId55" Type="http://schemas.openxmlformats.org/officeDocument/2006/relationships/tags" Target="../tags/tag863.xml"/><Relationship Id="rId54" Type="http://schemas.openxmlformats.org/officeDocument/2006/relationships/tags" Target="../tags/tag862.xml"/><Relationship Id="rId53" Type="http://schemas.openxmlformats.org/officeDocument/2006/relationships/tags" Target="../tags/tag861.xml"/><Relationship Id="rId52" Type="http://schemas.openxmlformats.org/officeDocument/2006/relationships/tags" Target="../tags/tag860.xml"/><Relationship Id="rId51" Type="http://schemas.openxmlformats.org/officeDocument/2006/relationships/tags" Target="../tags/tag859.xml"/><Relationship Id="rId50" Type="http://schemas.openxmlformats.org/officeDocument/2006/relationships/tags" Target="../tags/tag858.xml"/><Relationship Id="rId5" Type="http://schemas.openxmlformats.org/officeDocument/2006/relationships/tags" Target="../tags/tag813.xml"/><Relationship Id="rId49" Type="http://schemas.openxmlformats.org/officeDocument/2006/relationships/tags" Target="../tags/tag857.xml"/><Relationship Id="rId48" Type="http://schemas.openxmlformats.org/officeDocument/2006/relationships/tags" Target="../tags/tag856.xml"/><Relationship Id="rId47" Type="http://schemas.openxmlformats.org/officeDocument/2006/relationships/tags" Target="../tags/tag855.xml"/><Relationship Id="rId46" Type="http://schemas.openxmlformats.org/officeDocument/2006/relationships/tags" Target="../tags/tag854.xml"/><Relationship Id="rId45" Type="http://schemas.openxmlformats.org/officeDocument/2006/relationships/tags" Target="../tags/tag853.xml"/><Relationship Id="rId44" Type="http://schemas.openxmlformats.org/officeDocument/2006/relationships/tags" Target="../tags/tag852.xml"/><Relationship Id="rId43" Type="http://schemas.openxmlformats.org/officeDocument/2006/relationships/tags" Target="../tags/tag851.xml"/><Relationship Id="rId42" Type="http://schemas.openxmlformats.org/officeDocument/2006/relationships/tags" Target="../tags/tag850.xml"/><Relationship Id="rId41" Type="http://schemas.openxmlformats.org/officeDocument/2006/relationships/tags" Target="../tags/tag849.xml"/><Relationship Id="rId40" Type="http://schemas.openxmlformats.org/officeDocument/2006/relationships/tags" Target="../tags/tag848.xml"/><Relationship Id="rId4" Type="http://schemas.openxmlformats.org/officeDocument/2006/relationships/tags" Target="../tags/tag812.xml"/><Relationship Id="rId39" Type="http://schemas.openxmlformats.org/officeDocument/2006/relationships/tags" Target="../tags/tag847.xml"/><Relationship Id="rId38" Type="http://schemas.openxmlformats.org/officeDocument/2006/relationships/tags" Target="../tags/tag846.xml"/><Relationship Id="rId37" Type="http://schemas.openxmlformats.org/officeDocument/2006/relationships/tags" Target="../tags/tag845.xml"/><Relationship Id="rId36" Type="http://schemas.openxmlformats.org/officeDocument/2006/relationships/tags" Target="../tags/tag844.xml"/><Relationship Id="rId35" Type="http://schemas.openxmlformats.org/officeDocument/2006/relationships/tags" Target="../tags/tag843.xml"/><Relationship Id="rId34" Type="http://schemas.openxmlformats.org/officeDocument/2006/relationships/tags" Target="../tags/tag842.xml"/><Relationship Id="rId33" Type="http://schemas.openxmlformats.org/officeDocument/2006/relationships/tags" Target="../tags/tag841.xml"/><Relationship Id="rId32" Type="http://schemas.openxmlformats.org/officeDocument/2006/relationships/tags" Target="../tags/tag840.xml"/><Relationship Id="rId31" Type="http://schemas.openxmlformats.org/officeDocument/2006/relationships/tags" Target="../tags/tag839.xml"/><Relationship Id="rId30" Type="http://schemas.openxmlformats.org/officeDocument/2006/relationships/tags" Target="../tags/tag838.xml"/><Relationship Id="rId3" Type="http://schemas.openxmlformats.org/officeDocument/2006/relationships/tags" Target="../tags/tag811.xml"/><Relationship Id="rId29" Type="http://schemas.openxmlformats.org/officeDocument/2006/relationships/tags" Target="../tags/tag837.xml"/><Relationship Id="rId28" Type="http://schemas.openxmlformats.org/officeDocument/2006/relationships/tags" Target="../tags/tag836.xml"/><Relationship Id="rId27" Type="http://schemas.openxmlformats.org/officeDocument/2006/relationships/tags" Target="../tags/tag835.xml"/><Relationship Id="rId26" Type="http://schemas.openxmlformats.org/officeDocument/2006/relationships/tags" Target="../tags/tag834.xml"/><Relationship Id="rId25" Type="http://schemas.openxmlformats.org/officeDocument/2006/relationships/tags" Target="../tags/tag833.xml"/><Relationship Id="rId24" Type="http://schemas.openxmlformats.org/officeDocument/2006/relationships/tags" Target="../tags/tag832.xml"/><Relationship Id="rId23" Type="http://schemas.openxmlformats.org/officeDocument/2006/relationships/tags" Target="../tags/tag831.xml"/><Relationship Id="rId22" Type="http://schemas.openxmlformats.org/officeDocument/2006/relationships/tags" Target="../tags/tag830.xml"/><Relationship Id="rId21" Type="http://schemas.openxmlformats.org/officeDocument/2006/relationships/tags" Target="../tags/tag829.xml"/><Relationship Id="rId20" Type="http://schemas.openxmlformats.org/officeDocument/2006/relationships/tags" Target="../tags/tag828.xml"/><Relationship Id="rId2" Type="http://schemas.openxmlformats.org/officeDocument/2006/relationships/tags" Target="../tags/tag810.xml"/><Relationship Id="rId19" Type="http://schemas.openxmlformats.org/officeDocument/2006/relationships/tags" Target="../tags/tag827.xml"/><Relationship Id="rId18" Type="http://schemas.openxmlformats.org/officeDocument/2006/relationships/tags" Target="../tags/tag826.xml"/><Relationship Id="rId17" Type="http://schemas.openxmlformats.org/officeDocument/2006/relationships/tags" Target="../tags/tag825.xml"/><Relationship Id="rId16" Type="http://schemas.openxmlformats.org/officeDocument/2006/relationships/tags" Target="../tags/tag824.xml"/><Relationship Id="rId15" Type="http://schemas.openxmlformats.org/officeDocument/2006/relationships/tags" Target="../tags/tag823.xml"/><Relationship Id="rId14" Type="http://schemas.openxmlformats.org/officeDocument/2006/relationships/tags" Target="../tags/tag822.xml"/><Relationship Id="rId13" Type="http://schemas.openxmlformats.org/officeDocument/2006/relationships/tags" Target="../tags/tag821.xml"/><Relationship Id="rId12" Type="http://schemas.openxmlformats.org/officeDocument/2006/relationships/tags" Target="../tags/tag820.xml"/><Relationship Id="rId11" Type="http://schemas.openxmlformats.org/officeDocument/2006/relationships/tags" Target="../tags/tag819.xml"/><Relationship Id="rId10" Type="http://schemas.openxmlformats.org/officeDocument/2006/relationships/tags" Target="../tags/tag818.xml"/><Relationship Id="rId1" Type="http://schemas.openxmlformats.org/officeDocument/2006/relationships/tags" Target="../tags/tag809.xml"/></Relationships>
</file>

<file path=ppt/slides/_rels/slide31.xml.rels><?xml version="1.0" encoding="UTF-8" standalone="yes"?>
<Relationships xmlns="http://schemas.openxmlformats.org/package/2006/relationships"><Relationship Id="rId99" Type="http://schemas.openxmlformats.org/officeDocument/2006/relationships/tags" Target="../tags/tag985.xml"/><Relationship Id="rId98" Type="http://schemas.openxmlformats.org/officeDocument/2006/relationships/tags" Target="../tags/tag984.xml"/><Relationship Id="rId97" Type="http://schemas.openxmlformats.org/officeDocument/2006/relationships/tags" Target="../tags/tag983.xml"/><Relationship Id="rId96" Type="http://schemas.openxmlformats.org/officeDocument/2006/relationships/tags" Target="../tags/tag982.xml"/><Relationship Id="rId95" Type="http://schemas.openxmlformats.org/officeDocument/2006/relationships/tags" Target="../tags/tag981.xml"/><Relationship Id="rId94" Type="http://schemas.openxmlformats.org/officeDocument/2006/relationships/tags" Target="../tags/tag980.xml"/><Relationship Id="rId93" Type="http://schemas.openxmlformats.org/officeDocument/2006/relationships/tags" Target="../tags/tag979.xml"/><Relationship Id="rId92" Type="http://schemas.openxmlformats.org/officeDocument/2006/relationships/tags" Target="../tags/tag978.xml"/><Relationship Id="rId91" Type="http://schemas.openxmlformats.org/officeDocument/2006/relationships/tags" Target="../tags/tag977.xml"/><Relationship Id="rId90" Type="http://schemas.openxmlformats.org/officeDocument/2006/relationships/tags" Target="../tags/tag976.xml"/><Relationship Id="rId9" Type="http://schemas.openxmlformats.org/officeDocument/2006/relationships/tags" Target="../tags/tag895.xml"/><Relationship Id="rId89" Type="http://schemas.openxmlformats.org/officeDocument/2006/relationships/tags" Target="../tags/tag975.xml"/><Relationship Id="rId88" Type="http://schemas.openxmlformats.org/officeDocument/2006/relationships/tags" Target="../tags/tag974.xml"/><Relationship Id="rId87" Type="http://schemas.openxmlformats.org/officeDocument/2006/relationships/tags" Target="../tags/tag973.xml"/><Relationship Id="rId86" Type="http://schemas.openxmlformats.org/officeDocument/2006/relationships/tags" Target="../tags/tag972.xml"/><Relationship Id="rId85" Type="http://schemas.openxmlformats.org/officeDocument/2006/relationships/tags" Target="../tags/tag971.xml"/><Relationship Id="rId84" Type="http://schemas.openxmlformats.org/officeDocument/2006/relationships/tags" Target="../tags/tag970.xml"/><Relationship Id="rId83" Type="http://schemas.openxmlformats.org/officeDocument/2006/relationships/tags" Target="../tags/tag969.xml"/><Relationship Id="rId82" Type="http://schemas.openxmlformats.org/officeDocument/2006/relationships/tags" Target="../tags/tag968.xml"/><Relationship Id="rId81" Type="http://schemas.openxmlformats.org/officeDocument/2006/relationships/tags" Target="../tags/tag967.xml"/><Relationship Id="rId80" Type="http://schemas.openxmlformats.org/officeDocument/2006/relationships/tags" Target="../tags/tag966.xml"/><Relationship Id="rId8" Type="http://schemas.openxmlformats.org/officeDocument/2006/relationships/tags" Target="../tags/tag894.xml"/><Relationship Id="rId79" Type="http://schemas.openxmlformats.org/officeDocument/2006/relationships/tags" Target="../tags/tag965.xml"/><Relationship Id="rId78" Type="http://schemas.openxmlformats.org/officeDocument/2006/relationships/tags" Target="../tags/tag964.xml"/><Relationship Id="rId77" Type="http://schemas.openxmlformats.org/officeDocument/2006/relationships/tags" Target="../tags/tag963.xml"/><Relationship Id="rId76" Type="http://schemas.openxmlformats.org/officeDocument/2006/relationships/tags" Target="../tags/tag962.xml"/><Relationship Id="rId75" Type="http://schemas.openxmlformats.org/officeDocument/2006/relationships/tags" Target="../tags/tag961.xml"/><Relationship Id="rId74" Type="http://schemas.openxmlformats.org/officeDocument/2006/relationships/tags" Target="../tags/tag960.xml"/><Relationship Id="rId73" Type="http://schemas.openxmlformats.org/officeDocument/2006/relationships/tags" Target="../tags/tag959.xml"/><Relationship Id="rId72" Type="http://schemas.openxmlformats.org/officeDocument/2006/relationships/tags" Target="../tags/tag958.xml"/><Relationship Id="rId71" Type="http://schemas.openxmlformats.org/officeDocument/2006/relationships/tags" Target="../tags/tag957.xml"/><Relationship Id="rId70" Type="http://schemas.openxmlformats.org/officeDocument/2006/relationships/tags" Target="../tags/tag956.xml"/><Relationship Id="rId7" Type="http://schemas.openxmlformats.org/officeDocument/2006/relationships/tags" Target="../tags/tag893.xml"/><Relationship Id="rId69" Type="http://schemas.openxmlformats.org/officeDocument/2006/relationships/tags" Target="../tags/tag955.xml"/><Relationship Id="rId68" Type="http://schemas.openxmlformats.org/officeDocument/2006/relationships/tags" Target="../tags/tag954.xml"/><Relationship Id="rId67" Type="http://schemas.openxmlformats.org/officeDocument/2006/relationships/tags" Target="../tags/tag953.xml"/><Relationship Id="rId66" Type="http://schemas.openxmlformats.org/officeDocument/2006/relationships/tags" Target="../tags/tag952.xml"/><Relationship Id="rId65" Type="http://schemas.openxmlformats.org/officeDocument/2006/relationships/tags" Target="../tags/tag951.xml"/><Relationship Id="rId64" Type="http://schemas.openxmlformats.org/officeDocument/2006/relationships/tags" Target="../tags/tag950.xml"/><Relationship Id="rId63" Type="http://schemas.openxmlformats.org/officeDocument/2006/relationships/tags" Target="../tags/tag949.xml"/><Relationship Id="rId62" Type="http://schemas.openxmlformats.org/officeDocument/2006/relationships/tags" Target="../tags/tag948.xml"/><Relationship Id="rId61" Type="http://schemas.openxmlformats.org/officeDocument/2006/relationships/tags" Target="../tags/tag947.xml"/><Relationship Id="rId60" Type="http://schemas.openxmlformats.org/officeDocument/2006/relationships/tags" Target="../tags/tag946.xml"/><Relationship Id="rId6" Type="http://schemas.openxmlformats.org/officeDocument/2006/relationships/tags" Target="../tags/tag892.xml"/><Relationship Id="rId59" Type="http://schemas.openxmlformats.org/officeDocument/2006/relationships/tags" Target="../tags/tag945.xml"/><Relationship Id="rId58" Type="http://schemas.openxmlformats.org/officeDocument/2006/relationships/tags" Target="../tags/tag944.xml"/><Relationship Id="rId57" Type="http://schemas.openxmlformats.org/officeDocument/2006/relationships/tags" Target="../tags/tag943.xml"/><Relationship Id="rId56" Type="http://schemas.openxmlformats.org/officeDocument/2006/relationships/tags" Target="../tags/tag942.xml"/><Relationship Id="rId55" Type="http://schemas.openxmlformats.org/officeDocument/2006/relationships/tags" Target="../tags/tag941.xml"/><Relationship Id="rId54" Type="http://schemas.openxmlformats.org/officeDocument/2006/relationships/tags" Target="../tags/tag940.xml"/><Relationship Id="rId53" Type="http://schemas.openxmlformats.org/officeDocument/2006/relationships/tags" Target="../tags/tag939.xml"/><Relationship Id="rId52" Type="http://schemas.openxmlformats.org/officeDocument/2006/relationships/tags" Target="../tags/tag938.xml"/><Relationship Id="rId51" Type="http://schemas.openxmlformats.org/officeDocument/2006/relationships/tags" Target="../tags/tag937.xml"/><Relationship Id="rId50" Type="http://schemas.openxmlformats.org/officeDocument/2006/relationships/tags" Target="../tags/tag936.xml"/><Relationship Id="rId5" Type="http://schemas.openxmlformats.org/officeDocument/2006/relationships/tags" Target="../tags/tag891.xml"/><Relationship Id="rId49" Type="http://schemas.openxmlformats.org/officeDocument/2006/relationships/tags" Target="../tags/tag935.xml"/><Relationship Id="rId48" Type="http://schemas.openxmlformats.org/officeDocument/2006/relationships/tags" Target="../tags/tag934.xml"/><Relationship Id="rId47" Type="http://schemas.openxmlformats.org/officeDocument/2006/relationships/tags" Target="../tags/tag933.xml"/><Relationship Id="rId46" Type="http://schemas.openxmlformats.org/officeDocument/2006/relationships/tags" Target="../tags/tag932.xml"/><Relationship Id="rId45" Type="http://schemas.openxmlformats.org/officeDocument/2006/relationships/tags" Target="../tags/tag931.xml"/><Relationship Id="rId44" Type="http://schemas.openxmlformats.org/officeDocument/2006/relationships/tags" Target="../tags/tag930.xml"/><Relationship Id="rId43" Type="http://schemas.openxmlformats.org/officeDocument/2006/relationships/tags" Target="../tags/tag929.xml"/><Relationship Id="rId42" Type="http://schemas.openxmlformats.org/officeDocument/2006/relationships/tags" Target="../tags/tag928.xml"/><Relationship Id="rId41" Type="http://schemas.openxmlformats.org/officeDocument/2006/relationships/tags" Target="../tags/tag927.xml"/><Relationship Id="rId40" Type="http://schemas.openxmlformats.org/officeDocument/2006/relationships/tags" Target="../tags/tag926.xml"/><Relationship Id="rId4" Type="http://schemas.openxmlformats.org/officeDocument/2006/relationships/tags" Target="../tags/tag890.xml"/><Relationship Id="rId39" Type="http://schemas.openxmlformats.org/officeDocument/2006/relationships/tags" Target="../tags/tag925.xml"/><Relationship Id="rId38" Type="http://schemas.openxmlformats.org/officeDocument/2006/relationships/tags" Target="../tags/tag924.xml"/><Relationship Id="rId37" Type="http://schemas.openxmlformats.org/officeDocument/2006/relationships/tags" Target="../tags/tag923.xml"/><Relationship Id="rId36" Type="http://schemas.openxmlformats.org/officeDocument/2006/relationships/tags" Target="../tags/tag922.xml"/><Relationship Id="rId35" Type="http://schemas.openxmlformats.org/officeDocument/2006/relationships/tags" Target="../tags/tag921.xml"/><Relationship Id="rId34" Type="http://schemas.openxmlformats.org/officeDocument/2006/relationships/tags" Target="../tags/tag920.xml"/><Relationship Id="rId33" Type="http://schemas.openxmlformats.org/officeDocument/2006/relationships/tags" Target="../tags/tag919.xml"/><Relationship Id="rId32" Type="http://schemas.openxmlformats.org/officeDocument/2006/relationships/tags" Target="../tags/tag918.xml"/><Relationship Id="rId31" Type="http://schemas.openxmlformats.org/officeDocument/2006/relationships/tags" Target="../tags/tag917.xml"/><Relationship Id="rId30" Type="http://schemas.openxmlformats.org/officeDocument/2006/relationships/tags" Target="../tags/tag916.xml"/><Relationship Id="rId3" Type="http://schemas.openxmlformats.org/officeDocument/2006/relationships/tags" Target="../tags/tag889.xml"/><Relationship Id="rId29" Type="http://schemas.openxmlformats.org/officeDocument/2006/relationships/tags" Target="../tags/tag915.xml"/><Relationship Id="rId28" Type="http://schemas.openxmlformats.org/officeDocument/2006/relationships/tags" Target="../tags/tag914.xml"/><Relationship Id="rId27" Type="http://schemas.openxmlformats.org/officeDocument/2006/relationships/tags" Target="../tags/tag913.xml"/><Relationship Id="rId26" Type="http://schemas.openxmlformats.org/officeDocument/2006/relationships/tags" Target="../tags/tag912.xml"/><Relationship Id="rId25" Type="http://schemas.openxmlformats.org/officeDocument/2006/relationships/tags" Target="../tags/tag911.xml"/><Relationship Id="rId24" Type="http://schemas.openxmlformats.org/officeDocument/2006/relationships/tags" Target="../tags/tag910.xml"/><Relationship Id="rId23" Type="http://schemas.openxmlformats.org/officeDocument/2006/relationships/tags" Target="../tags/tag909.xml"/><Relationship Id="rId22" Type="http://schemas.openxmlformats.org/officeDocument/2006/relationships/tags" Target="../tags/tag908.xml"/><Relationship Id="rId21" Type="http://schemas.openxmlformats.org/officeDocument/2006/relationships/tags" Target="../tags/tag907.xml"/><Relationship Id="rId20" Type="http://schemas.openxmlformats.org/officeDocument/2006/relationships/tags" Target="../tags/tag906.xml"/><Relationship Id="rId2" Type="http://schemas.openxmlformats.org/officeDocument/2006/relationships/tags" Target="../tags/tag888.xml"/><Relationship Id="rId19" Type="http://schemas.openxmlformats.org/officeDocument/2006/relationships/tags" Target="../tags/tag905.xml"/><Relationship Id="rId18" Type="http://schemas.openxmlformats.org/officeDocument/2006/relationships/tags" Target="../tags/tag904.xml"/><Relationship Id="rId17" Type="http://schemas.openxmlformats.org/officeDocument/2006/relationships/tags" Target="../tags/tag903.xml"/><Relationship Id="rId16" Type="http://schemas.openxmlformats.org/officeDocument/2006/relationships/tags" Target="../tags/tag902.xml"/><Relationship Id="rId15" Type="http://schemas.openxmlformats.org/officeDocument/2006/relationships/tags" Target="../tags/tag901.xml"/><Relationship Id="rId14" Type="http://schemas.openxmlformats.org/officeDocument/2006/relationships/tags" Target="../tags/tag900.xml"/><Relationship Id="rId13" Type="http://schemas.openxmlformats.org/officeDocument/2006/relationships/tags" Target="../tags/tag899.xml"/><Relationship Id="rId12" Type="http://schemas.openxmlformats.org/officeDocument/2006/relationships/tags" Target="../tags/tag898.xml"/><Relationship Id="rId11" Type="http://schemas.openxmlformats.org/officeDocument/2006/relationships/tags" Target="../tags/tag897.xml"/><Relationship Id="rId105" Type="http://schemas.openxmlformats.org/officeDocument/2006/relationships/notesSlide" Target="../notesSlides/notesSlide2.xml"/><Relationship Id="rId104" Type="http://schemas.openxmlformats.org/officeDocument/2006/relationships/slideLayout" Target="../slideLayouts/slideLayout1.xml"/><Relationship Id="rId103" Type="http://schemas.openxmlformats.org/officeDocument/2006/relationships/tags" Target="../tags/tag989.xml"/><Relationship Id="rId102" Type="http://schemas.openxmlformats.org/officeDocument/2006/relationships/tags" Target="../tags/tag988.xml"/><Relationship Id="rId101" Type="http://schemas.openxmlformats.org/officeDocument/2006/relationships/tags" Target="../tags/tag987.xml"/><Relationship Id="rId100" Type="http://schemas.openxmlformats.org/officeDocument/2006/relationships/tags" Target="../tags/tag986.xml"/><Relationship Id="rId10" Type="http://schemas.openxmlformats.org/officeDocument/2006/relationships/tags" Target="../tags/tag896.xml"/><Relationship Id="rId1" Type="http://schemas.openxmlformats.org/officeDocument/2006/relationships/tags" Target="../tags/tag887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94.xml"/><Relationship Id="rId3" Type="http://schemas.openxmlformats.org/officeDocument/2006/relationships/image" Target="../media/image1.png"/><Relationship Id="rId2" Type="http://schemas.openxmlformats.org/officeDocument/2006/relationships/tags" Target="../tags/tag993.xml"/><Relationship Id="rId1" Type="http://schemas.openxmlformats.org/officeDocument/2006/relationships/tags" Target="../tags/tag99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6.xml"/><Relationship Id="rId1" Type="http://schemas.openxmlformats.org/officeDocument/2006/relationships/tags" Target="../tags/tag995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1005.xml"/><Relationship Id="rId8" Type="http://schemas.openxmlformats.org/officeDocument/2006/relationships/tags" Target="../tags/tag1004.xml"/><Relationship Id="rId7" Type="http://schemas.openxmlformats.org/officeDocument/2006/relationships/tags" Target="../tags/tag1003.xml"/><Relationship Id="rId6" Type="http://schemas.openxmlformats.org/officeDocument/2006/relationships/tags" Target="../tags/tag1002.xml"/><Relationship Id="rId5" Type="http://schemas.openxmlformats.org/officeDocument/2006/relationships/tags" Target="../tags/tag1001.xml"/><Relationship Id="rId4" Type="http://schemas.openxmlformats.org/officeDocument/2006/relationships/tags" Target="../tags/tag1000.xml"/><Relationship Id="rId35" Type="http://schemas.openxmlformats.org/officeDocument/2006/relationships/slideLayout" Target="../slideLayouts/slideLayout1.xml"/><Relationship Id="rId34" Type="http://schemas.openxmlformats.org/officeDocument/2006/relationships/tags" Target="../tags/tag1030.xml"/><Relationship Id="rId33" Type="http://schemas.openxmlformats.org/officeDocument/2006/relationships/tags" Target="../tags/tag1029.xml"/><Relationship Id="rId32" Type="http://schemas.openxmlformats.org/officeDocument/2006/relationships/tags" Target="../tags/tag1028.xml"/><Relationship Id="rId31" Type="http://schemas.openxmlformats.org/officeDocument/2006/relationships/tags" Target="../tags/tag1027.xml"/><Relationship Id="rId30" Type="http://schemas.openxmlformats.org/officeDocument/2006/relationships/tags" Target="../tags/tag1026.xml"/><Relationship Id="rId3" Type="http://schemas.openxmlformats.org/officeDocument/2006/relationships/tags" Target="../tags/tag999.xml"/><Relationship Id="rId29" Type="http://schemas.openxmlformats.org/officeDocument/2006/relationships/tags" Target="../tags/tag1025.xml"/><Relationship Id="rId28" Type="http://schemas.openxmlformats.org/officeDocument/2006/relationships/tags" Target="../tags/tag1024.xml"/><Relationship Id="rId27" Type="http://schemas.openxmlformats.org/officeDocument/2006/relationships/tags" Target="../tags/tag1023.xml"/><Relationship Id="rId26" Type="http://schemas.openxmlformats.org/officeDocument/2006/relationships/tags" Target="../tags/tag1022.xml"/><Relationship Id="rId25" Type="http://schemas.openxmlformats.org/officeDocument/2006/relationships/tags" Target="../tags/tag1021.xml"/><Relationship Id="rId24" Type="http://schemas.openxmlformats.org/officeDocument/2006/relationships/tags" Target="../tags/tag1020.xml"/><Relationship Id="rId23" Type="http://schemas.openxmlformats.org/officeDocument/2006/relationships/tags" Target="../tags/tag1019.xml"/><Relationship Id="rId22" Type="http://schemas.openxmlformats.org/officeDocument/2006/relationships/tags" Target="../tags/tag1018.xml"/><Relationship Id="rId21" Type="http://schemas.openxmlformats.org/officeDocument/2006/relationships/tags" Target="../tags/tag1017.xml"/><Relationship Id="rId20" Type="http://schemas.openxmlformats.org/officeDocument/2006/relationships/tags" Target="../tags/tag1016.xml"/><Relationship Id="rId2" Type="http://schemas.openxmlformats.org/officeDocument/2006/relationships/tags" Target="../tags/tag998.xml"/><Relationship Id="rId19" Type="http://schemas.openxmlformats.org/officeDocument/2006/relationships/tags" Target="../tags/tag1015.xml"/><Relationship Id="rId18" Type="http://schemas.openxmlformats.org/officeDocument/2006/relationships/tags" Target="../tags/tag1014.xml"/><Relationship Id="rId17" Type="http://schemas.openxmlformats.org/officeDocument/2006/relationships/tags" Target="../tags/tag1013.xml"/><Relationship Id="rId16" Type="http://schemas.openxmlformats.org/officeDocument/2006/relationships/tags" Target="../tags/tag1012.xml"/><Relationship Id="rId15" Type="http://schemas.openxmlformats.org/officeDocument/2006/relationships/tags" Target="../tags/tag1011.xml"/><Relationship Id="rId14" Type="http://schemas.openxmlformats.org/officeDocument/2006/relationships/tags" Target="../tags/tag1010.xml"/><Relationship Id="rId13" Type="http://schemas.openxmlformats.org/officeDocument/2006/relationships/tags" Target="../tags/tag1009.xml"/><Relationship Id="rId12" Type="http://schemas.openxmlformats.org/officeDocument/2006/relationships/tags" Target="../tags/tag1008.xml"/><Relationship Id="rId11" Type="http://schemas.openxmlformats.org/officeDocument/2006/relationships/tags" Target="../tags/tag1007.xml"/><Relationship Id="rId10" Type="http://schemas.openxmlformats.org/officeDocument/2006/relationships/tags" Target="../tags/tag1006.xml"/><Relationship Id="rId1" Type="http://schemas.openxmlformats.org/officeDocument/2006/relationships/tags" Target="../tags/tag997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1039.xml"/><Relationship Id="rId8" Type="http://schemas.openxmlformats.org/officeDocument/2006/relationships/tags" Target="../tags/tag1038.xml"/><Relationship Id="rId7" Type="http://schemas.openxmlformats.org/officeDocument/2006/relationships/tags" Target="../tags/tag1037.xml"/><Relationship Id="rId6" Type="http://schemas.openxmlformats.org/officeDocument/2006/relationships/tags" Target="../tags/tag1036.xml"/><Relationship Id="rId5" Type="http://schemas.openxmlformats.org/officeDocument/2006/relationships/tags" Target="../tags/tag1035.xml"/><Relationship Id="rId4" Type="http://schemas.openxmlformats.org/officeDocument/2006/relationships/tags" Target="../tags/tag1034.xml"/><Relationship Id="rId3" Type="http://schemas.openxmlformats.org/officeDocument/2006/relationships/tags" Target="../tags/tag1033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1056.xml"/><Relationship Id="rId25" Type="http://schemas.openxmlformats.org/officeDocument/2006/relationships/tags" Target="../tags/tag1055.xml"/><Relationship Id="rId24" Type="http://schemas.openxmlformats.org/officeDocument/2006/relationships/tags" Target="../tags/tag1054.xml"/><Relationship Id="rId23" Type="http://schemas.openxmlformats.org/officeDocument/2006/relationships/tags" Target="../tags/tag1053.xml"/><Relationship Id="rId22" Type="http://schemas.openxmlformats.org/officeDocument/2006/relationships/tags" Target="../tags/tag1052.xml"/><Relationship Id="rId21" Type="http://schemas.openxmlformats.org/officeDocument/2006/relationships/tags" Target="../tags/tag1051.xml"/><Relationship Id="rId20" Type="http://schemas.openxmlformats.org/officeDocument/2006/relationships/tags" Target="../tags/tag1050.xml"/><Relationship Id="rId2" Type="http://schemas.openxmlformats.org/officeDocument/2006/relationships/tags" Target="../tags/tag1032.xml"/><Relationship Id="rId19" Type="http://schemas.openxmlformats.org/officeDocument/2006/relationships/tags" Target="../tags/tag1049.xml"/><Relationship Id="rId18" Type="http://schemas.openxmlformats.org/officeDocument/2006/relationships/tags" Target="../tags/tag1048.xml"/><Relationship Id="rId17" Type="http://schemas.openxmlformats.org/officeDocument/2006/relationships/tags" Target="../tags/tag1047.xml"/><Relationship Id="rId16" Type="http://schemas.openxmlformats.org/officeDocument/2006/relationships/tags" Target="../tags/tag1046.xml"/><Relationship Id="rId15" Type="http://schemas.openxmlformats.org/officeDocument/2006/relationships/tags" Target="../tags/tag1045.xml"/><Relationship Id="rId14" Type="http://schemas.openxmlformats.org/officeDocument/2006/relationships/tags" Target="../tags/tag1044.xml"/><Relationship Id="rId13" Type="http://schemas.openxmlformats.org/officeDocument/2006/relationships/tags" Target="../tags/tag1043.xml"/><Relationship Id="rId12" Type="http://schemas.openxmlformats.org/officeDocument/2006/relationships/tags" Target="../tags/tag1042.xml"/><Relationship Id="rId11" Type="http://schemas.openxmlformats.org/officeDocument/2006/relationships/tags" Target="../tags/tag1041.xml"/><Relationship Id="rId10" Type="http://schemas.openxmlformats.org/officeDocument/2006/relationships/tags" Target="../tags/tag1040.xml"/><Relationship Id="rId1" Type="http://schemas.openxmlformats.org/officeDocument/2006/relationships/tags" Target="../tags/tag1031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1065.xml"/><Relationship Id="rId8" Type="http://schemas.openxmlformats.org/officeDocument/2006/relationships/tags" Target="../tags/tag1064.xml"/><Relationship Id="rId7" Type="http://schemas.openxmlformats.org/officeDocument/2006/relationships/tags" Target="../tags/tag1063.xml"/><Relationship Id="rId6" Type="http://schemas.openxmlformats.org/officeDocument/2006/relationships/tags" Target="../tags/tag1062.xml"/><Relationship Id="rId5" Type="http://schemas.openxmlformats.org/officeDocument/2006/relationships/tags" Target="../tags/tag1061.xml"/><Relationship Id="rId4" Type="http://schemas.openxmlformats.org/officeDocument/2006/relationships/tags" Target="../tags/tag1060.xml"/><Relationship Id="rId3" Type="http://schemas.openxmlformats.org/officeDocument/2006/relationships/tags" Target="../tags/tag1059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1082.xml"/><Relationship Id="rId25" Type="http://schemas.openxmlformats.org/officeDocument/2006/relationships/tags" Target="../tags/tag1081.xml"/><Relationship Id="rId24" Type="http://schemas.openxmlformats.org/officeDocument/2006/relationships/tags" Target="../tags/tag1080.xml"/><Relationship Id="rId23" Type="http://schemas.openxmlformats.org/officeDocument/2006/relationships/tags" Target="../tags/tag1079.xml"/><Relationship Id="rId22" Type="http://schemas.openxmlformats.org/officeDocument/2006/relationships/tags" Target="../tags/tag1078.xml"/><Relationship Id="rId21" Type="http://schemas.openxmlformats.org/officeDocument/2006/relationships/tags" Target="../tags/tag1077.xml"/><Relationship Id="rId20" Type="http://schemas.openxmlformats.org/officeDocument/2006/relationships/tags" Target="../tags/tag1076.xml"/><Relationship Id="rId2" Type="http://schemas.openxmlformats.org/officeDocument/2006/relationships/tags" Target="../tags/tag1058.xml"/><Relationship Id="rId19" Type="http://schemas.openxmlformats.org/officeDocument/2006/relationships/tags" Target="../tags/tag1075.xml"/><Relationship Id="rId18" Type="http://schemas.openxmlformats.org/officeDocument/2006/relationships/tags" Target="../tags/tag1074.xml"/><Relationship Id="rId17" Type="http://schemas.openxmlformats.org/officeDocument/2006/relationships/tags" Target="../tags/tag1073.xml"/><Relationship Id="rId16" Type="http://schemas.openxmlformats.org/officeDocument/2006/relationships/tags" Target="../tags/tag1072.xml"/><Relationship Id="rId15" Type="http://schemas.openxmlformats.org/officeDocument/2006/relationships/tags" Target="../tags/tag1071.xml"/><Relationship Id="rId14" Type="http://schemas.openxmlformats.org/officeDocument/2006/relationships/tags" Target="../tags/tag1070.xml"/><Relationship Id="rId13" Type="http://schemas.openxmlformats.org/officeDocument/2006/relationships/tags" Target="../tags/tag1069.xml"/><Relationship Id="rId12" Type="http://schemas.openxmlformats.org/officeDocument/2006/relationships/tags" Target="../tags/tag1068.xml"/><Relationship Id="rId11" Type="http://schemas.openxmlformats.org/officeDocument/2006/relationships/tags" Target="../tags/tag1067.xml"/><Relationship Id="rId10" Type="http://schemas.openxmlformats.org/officeDocument/2006/relationships/tags" Target="../tags/tag1066.xml"/><Relationship Id="rId1" Type="http://schemas.openxmlformats.org/officeDocument/2006/relationships/tags" Target="../tags/tag1057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1091.xml"/><Relationship Id="rId8" Type="http://schemas.openxmlformats.org/officeDocument/2006/relationships/tags" Target="../tags/tag1090.xml"/><Relationship Id="rId7" Type="http://schemas.openxmlformats.org/officeDocument/2006/relationships/tags" Target="../tags/tag1089.xml"/><Relationship Id="rId6" Type="http://schemas.openxmlformats.org/officeDocument/2006/relationships/tags" Target="../tags/tag1088.xml"/><Relationship Id="rId5" Type="http://schemas.openxmlformats.org/officeDocument/2006/relationships/tags" Target="../tags/tag1087.xml"/><Relationship Id="rId4" Type="http://schemas.openxmlformats.org/officeDocument/2006/relationships/tags" Target="../tags/tag1086.xml"/><Relationship Id="rId3" Type="http://schemas.openxmlformats.org/officeDocument/2006/relationships/tags" Target="../tags/tag1085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1103.xml"/><Relationship Id="rId20" Type="http://schemas.openxmlformats.org/officeDocument/2006/relationships/tags" Target="../tags/tag1102.xml"/><Relationship Id="rId2" Type="http://schemas.openxmlformats.org/officeDocument/2006/relationships/tags" Target="../tags/tag1084.xml"/><Relationship Id="rId19" Type="http://schemas.openxmlformats.org/officeDocument/2006/relationships/tags" Target="../tags/tag1101.xml"/><Relationship Id="rId18" Type="http://schemas.openxmlformats.org/officeDocument/2006/relationships/tags" Target="../tags/tag1100.xml"/><Relationship Id="rId17" Type="http://schemas.openxmlformats.org/officeDocument/2006/relationships/tags" Target="../tags/tag1099.xml"/><Relationship Id="rId16" Type="http://schemas.openxmlformats.org/officeDocument/2006/relationships/tags" Target="../tags/tag1098.xml"/><Relationship Id="rId15" Type="http://schemas.openxmlformats.org/officeDocument/2006/relationships/tags" Target="../tags/tag1097.xml"/><Relationship Id="rId14" Type="http://schemas.openxmlformats.org/officeDocument/2006/relationships/tags" Target="../tags/tag1096.xml"/><Relationship Id="rId13" Type="http://schemas.openxmlformats.org/officeDocument/2006/relationships/tags" Target="../tags/tag1095.xml"/><Relationship Id="rId12" Type="http://schemas.openxmlformats.org/officeDocument/2006/relationships/tags" Target="../tags/tag1094.xml"/><Relationship Id="rId11" Type="http://schemas.openxmlformats.org/officeDocument/2006/relationships/tags" Target="../tags/tag1093.xml"/><Relationship Id="rId10" Type="http://schemas.openxmlformats.org/officeDocument/2006/relationships/tags" Target="../tags/tag1092.xml"/><Relationship Id="rId1" Type="http://schemas.openxmlformats.org/officeDocument/2006/relationships/tags" Target="../tags/tag1083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1112.xml"/><Relationship Id="rId8" Type="http://schemas.openxmlformats.org/officeDocument/2006/relationships/tags" Target="../tags/tag1111.xml"/><Relationship Id="rId7" Type="http://schemas.openxmlformats.org/officeDocument/2006/relationships/tags" Target="../tags/tag1110.xml"/><Relationship Id="rId6" Type="http://schemas.openxmlformats.org/officeDocument/2006/relationships/tags" Target="../tags/tag1109.xml"/><Relationship Id="rId5" Type="http://schemas.openxmlformats.org/officeDocument/2006/relationships/tags" Target="../tags/tag1108.xml"/><Relationship Id="rId46" Type="http://schemas.openxmlformats.org/officeDocument/2006/relationships/slideLayout" Target="../slideLayouts/slideLayout1.xml"/><Relationship Id="rId45" Type="http://schemas.openxmlformats.org/officeDocument/2006/relationships/tags" Target="../tags/tag1148.xml"/><Relationship Id="rId44" Type="http://schemas.openxmlformats.org/officeDocument/2006/relationships/tags" Target="../tags/tag1147.xml"/><Relationship Id="rId43" Type="http://schemas.openxmlformats.org/officeDocument/2006/relationships/tags" Target="../tags/tag1146.xml"/><Relationship Id="rId42" Type="http://schemas.openxmlformats.org/officeDocument/2006/relationships/tags" Target="../tags/tag1145.xml"/><Relationship Id="rId41" Type="http://schemas.openxmlformats.org/officeDocument/2006/relationships/tags" Target="../tags/tag1144.xml"/><Relationship Id="rId40" Type="http://schemas.openxmlformats.org/officeDocument/2006/relationships/tags" Target="../tags/tag1143.xml"/><Relationship Id="rId4" Type="http://schemas.openxmlformats.org/officeDocument/2006/relationships/tags" Target="../tags/tag1107.xml"/><Relationship Id="rId39" Type="http://schemas.openxmlformats.org/officeDocument/2006/relationships/tags" Target="../tags/tag1142.xml"/><Relationship Id="rId38" Type="http://schemas.openxmlformats.org/officeDocument/2006/relationships/tags" Target="../tags/tag1141.xml"/><Relationship Id="rId37" Type="http://schemas.openxmlformats.org/officeDocument/2006/relationships/tags" Target="../tags/tag1140.xml"/><Relationship Id="rId36" Type="http://schemas.openxmlformats.org/officeDocument/2006/relationships/tags" Target="../tags/tag1139.xml"/><Relationship Id="rId35" Type="http://schemas.openxmlformats.org/officeDocument/2006/relationships/tags" Target="../tags/tag1138.xml"/><Relationship Id="rId34" Type="http://schemas.openxmlformats.org/officeDocument/2006/relationships/tags" Target="../tags/tag1137.xml"/><Relationship Id="rId33" Type="http://schemas.openxmlformats.org/officeDocument/2006/relationships/tags" Target="../tags/tag1136.xml"/><Relationship Id="rId32" Type="http://schemas.openxmlformats.org/officeDocument/2006/relationships/tags" Target="../tags/tag1135.xml"/><Relationship Id="rId31" Type="http://schemas.openxmlformats.org/officeDocument/2006/relationships/tags" Target="../tags/tag1134.xml"/><Relationship Id="rId30" Type="http://schemas.openxmlformats.org/officeDocument/2006/relationships/tags" Target="../tags/tag1133.xml"/><Relationship Id="rId3" Type="http://schemas.openxmlformats.org/officeDocument/2006/relationships/tags" Target="../tags/tag1106.xml"/><Relationship Id="rId29" Type="http://schemas.openxmlformats.org/officeDocument/2006/relationships/tags" Target="../tags/tag1132.xml"/><Relationship Id="rId28" Type="http://schemas.openxmlformats.org/officeDocument/2006/relationships/tags" Target="../tags/tag1131.xml"/><Relationship Id="rId27" Type="http://schemas.openxmlformats.org/officeDocument/2006/relationships/tags" Target="../tags/tag1130.xml"/><Relationship Id="rId26" Type="http://schemas.openxmlformats.org/officeDocument/2006/relationships/tags" Target="../tags/tag1129.xml"/><Relationship Id="rId25" Type="http://schemas.openxmlformats.org/officeDocument/2006/relationships/tags" Target="../tags/tag1128.xml"/><Relationship Id="rId24" Type="http://schemas.openxmlformats.org/officeDocument/2006/relationships/tags" Target="../tags/tag1127.xml"/><Relationship Id="rId23" Type="http://schemas.openxmlformats.org/officeDocument/2006/relationships/tags" Target="../tags/tag1126.xml"/><Relationship Id="rId22" Type="http://schemas.openxmlformats.org/officeDocument/2006/relationships/tags" Target="../tags/tag1125.xml"/><Relationship Id="rId21" Type="http://schemas.openxmlformats.org/officeDocument/2006/relationships/tags" Target="../tags/tag1124.xml"/><Relationship Id="rId20" Type="http://schemas.openxmlformats.org/officeDocument/2006/relationships/tags" Target="../tags/tag1123.xml"/><Relationship Id="rId2" Type="http://schemas.openxmlformats.org/officeDocument/2006/relationships/tags" Target="../tags/tag1105.xml"/><Relationship Id="rId19" Type="http://schemas.openxmlformats.org/officeDocument/2006/relationships/tags" Target="../tags/tag1122.xml"/><Relationship Id="rId18" Type="http://schemas.openxmlformats.org/officeDocument/2006/relationships/tags" Target="../tags/tag1121.xml"/><Relationship Id="rId17" Type="http://schemas.openxmlformats.org/officeDocument/2006/relationships/tags" Target="../tags/tag1120.xml"/><Relationship Id="rId16" Type="http://schemas.openxmlformats.org/officeDocument/2006/relationships/tags" Target="../tags/tag1119.xml"/><Relationship Id="rId15" Type="http://schemas.openxmlformats.org/officeDocument/2006/relationships/tags" Target="../tags/tag1118.xml"/><Relationship Id="rId14" Type="http://schemas.openxmlformats.org/officeDocument/2006/relationships/tags" Target="../tags/tag1117.xml"/><Relationship Id="rId13" Type="http://schemas.openxmlformats.org/officeDocument/2006/relationships/tags" Target="../tags/tag1116.xml"/><Relationship Id="rId12" Type="http://schemas.openxmlformats.org/officeDocument/2006/relationships/tags" Target="../tags/tag1115.xml"/><Relationship Id="rId11" Type="http://schemas.openxmlformats.org/officeDocument/2006/relationships/tags" Target="../tags/tag1114.xml"/><Relationship Id="rId10" Type="http://schemas.openxmlformats.org/officeDocument/2006/relationships/tags" Target="../tags/tag1113.xml"/><Relationship Id="rId1" Type="http://schemas.openxmlformats.org/officeDocument/2006/relationships/tags" Target="../tags/tag110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50.xml"/><Relationship Id="rId1" Type="http://schemas.openxmlformats.org/officeDocument/2006/relationships/tags" Target="../tags/tag114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146.xml"/><Relationship Id="rId23" Type="http://schemas.openxmlformats.org/officeDocument/2006/relationships/tags" Target="../tags/tag145.xml"/><Relationship Id="rId22" Type="http://schemas.openxmlformats.org/officeDocument/2006/relationships/tags" Target="../tags/tag144.xml"/><Relationship Id="rId21" Type="http://schemas.openxmlformats.org/officeDocument/2006/relationships/tags" Target="../tags/tag143.xml"/><Relationship Id="rId20" Type="http://schemas.openxmlformats.org/officeDocument/2006/relationships/tags" Target="../tags/tag142.xml"/><Relationship Id="rId2" Type="http://schemas.openxmlformats.org/officeDocument/2006/relationships/tags" Target="../tags/tag124.xml"/><Relationship Id="rId19" Type="http://schemas.openxmlformats.org/officeDocument/2006/relationships/tags" Target="../tags/tag141.xml"/><Relationship Id="rId18" Type="http://schemas.openxmlformats.org/officeDocument/2006/relationships/tags" Target="../tags/tag140.xml"/><Relationship Id="rId17" Type="http://schemas.openxmlformats.org/officeDocument/2006/relationships/tags" Target="../tags/tag139.xml"/><Relationship Id="rId16" Type="http://schemas.openxmlformats.org/officeDocument/2006/relationships/tags" Target="../tags/tag138.xml"/><Relationship Id="rId15" Type="http://schemas.openxmlformats.org/officeDocument/2006/relationships/tags" Target="../tags/tag137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tags" Target="../tags/tag12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157.xml"/><Relationship Id="rId6" Type="http://schemas.openxmlformats.org/officeDocument/2006/relationships/tags" Target="../tags/tag1156.xml"/><Relationship Id="rId5" Type="http://schemas.openxmlformats.org/officeDocument/2006/relationships/tags" Target="../tags/tag1155.xml"/><Relationship Id="rId4" Type="http://schemas.openxmlformats.org/officeDocument/2006/relationships/tags" Target="../tags/tag1154.xml"/><Relationship Id="rId3" Type="http://schemas.openxmlformats.org/officeDocument/2006/relationships/tags" Target="../tags/tag1153.xml"/><Relationship Id="rId2" Type="http://schemas.openxmlformats.org/officeDocument/2006/relationships/tags" Target="../tags/tag1152.xml"/><Relationship Id="rId1" Type="http://schemas.openxmlformats.org/officeDocument/2006/relationships/tags" Target="../tags/tag1151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60.xml"/><Relationship Id="rId3" Type="http://schemas.openxmlformats.org/officeDocument/2006/relationships/image" Target="../media/image2.png"/><Relationship Id="rId2" Type="http://schemas.openxmlformats.org/officeDocument/2006/relationships/tags" Target="../tags/tag1159.xml"/><Relationship Id="rId1" Type="http://schemas.openxmlformats.org/officeDocument/2006/relationships/tags" Target="../tags/tag1158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63.xml"/><Relationship Id="rId3" Type="http://schemas.openxmlformats.org/officeDocument/2006/relationships/image" Target="../media/image2.png"/><Relationship Id="rId2" Type="http://schemas.openxmlformats.org/officeDocument/2006/relationships/tags" Target="../tags/tag1162.xml"/><Relationship Id="rId1" Type="http://schemas.openxmlformats.org/officeDocument/2006/relationships/tags" Target="../tags/tag1161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66.xml"/><Relationship Id="rId3" Type="http://schemas.openxmlformats.org/officeDocument/2006/relationships/image" Target="../media/image2.png"/><Relationship Id="rId2" Type="http://schemas.openxmlformats.org/officeDocument/2006/relationships/tags" Target="../tags/tag1165.xml"/><Relationship Id="rId1" Type="http://schemas.openxmlformats.org/officeDocument/2006/relationships/tags" Target="../tags/tag1164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69.xml"/><Relationship Id="rId3" Type="http://schemas.openxmlformats.org/officeDocument/2006/relationships/image" Target="../media/image2.png"/><Relationship Id="rId2" Type="http://schemas.openxmlformats.org/officeDocument/2006/relationships/tags" Target="../tags/tag1168.xml"/><Relationship Id="rId1" Type="http://schemas.openxmlformats.org/officeDocument/2006/relationships/tags" Target="../tags/tag1167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72.xml"/><Relationship Id="rId3" Type="http://schemas.openxmlformats.org/officeDocument/2006/relationships/image" Target="../media/image2.png"/><Relationship Id="rId2" Type="http://schemas.openxmlformats.org/officeDocument/2006/relationships/tags" Target="../tags/tag1171.xml"/><Relationship Id="rId1" Type="http://schemas.openxmlformats.org/officeDocument/2006/relationships/tags" Target="../tags/tag1170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75.xml"/><Relationship Id="rId3" Type="http://schemas.openxmlformats.org/officeDocument/2006/relationships/image" Target="../media/image2.png"/><Relationship Id="rId2" Type="http://schemas.openxmlformats.org/officeDocument/2006/relationships/tags" Target="../tags/tag1174.xml"/><Relationship Id="rId1" Type="http://schemas.openxmlformats.org/officeDocument/2006/relationships/tags" Target="../tags/tag1173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78.xml"/><Relationship Id="rId3" Type="http://schemas.openxmlformats.org/officeDocument/2006/relationships/image" Target="../media/image2.png"/><Relationship Id="rId2" Type="http://schemas.openxmlformats.org/officeDocument/2006/relationships/tags" Target="../tags/tag1177.xml"/><Relationship Id="rId1" Type="http://schemas.openxmlformats.org/officeDocument/2006/relationships/tags" Target="../tags/tag1176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tags" Target="../tags/tag1186.xml"/><Relationship Id="rId8" Type="http://schemas.openxmlformats.org/officeDocument/2006/relationships/tags" Target="../tags/tag1185.xml"/><Relationship Id="rId7" Type="http://schemas.openxmlformats.org/officeDocument/2006/relationships/tags" Target="../tags/tag1184.xml"/><Relationship Id="rId6" Type="http://schemas.openxmlformats.org/officeDocument/2006/relationships/tags" Target="../tags/tag1183.xml"/><Relationship Id="rId5" Type="http://schemas.openxmlformats.org/officeDocument/2006/relationships/tags" Target="../tags/tag1182.xml"/><Relationship Id="rId44" Type="http://schemas.openxmlformats.org/officeDocument/2006/relationships/slideLayout" Target="../slideLayouts/slideLayout7.xml"/><Relationship Id="rId43" Type="http://schemas.openxmlformats.org/officeDocument/2006/relationships/tags" Target="../tags/tag1220.xml"/><Relationship Id="rId42" Type="http://schemas.openxmlformats.org/officeDocument/2006/relationships/tags" Target="../tags/tag1219.xml"/><Relationship Id="rId41" Type="http://schemas.openxmlformats.org/officeDocument/2006/relationships/tags" Target="../tags/tag1218.xml"/><Relationship Id="rId40" Type="http://schemas.openxmlformats.org/officeDocument/2006/relationships/tags" Target="../tags/tag1217.xml"/><Relationship Id="rId4" Type="http://schemas.openxmlformats.org/officeDocument/2006/relationships/tags" Target="../tags/tag1181.xml"/><Relationship Id="rId39" Type="http://schemas.openxmlformats.org/officeDocument/2006/relationships/tags" Target="../tags/tag1216.xml"/><Relationship Id="rId38" Type="http://schemas.openxmlformats.org/officeDocument/2006/relationships/tags" Target="../tags/tag1215.xml"/><Relationship Id="rId37" Type="http://schemas.openxmlformats.org/officeDocument/2006/relationships/tags" Target="../tags/tag1214.xml"/><Relationship Id="rId36" Type="http://schemas.openxmlformats.org/officeDocument/2006/relationships/tags" Target="../tags/tag1213.xml"/><Relationship Id="rId35" Type="http://schemas.openxmlformats.org/officeDocument/2006/relationships/tags" Target="../tags/tag1212.xml"/><Relationship Id="rId34" Type="http://schemas.openxmlformats.org/officeDocument/2006/relationships/tags" Target="../tags/tag1211.xml"/><Relationship Id="rId33" Type="http://schemas.openxmlformats.org/officeDocument/2006/relationships/tags" Target="../tags/tag1210.xml"/><Relationship Id="rId32" Type="http://schemas.openxmlformats.org/officeDocument/2006/relationships/tags" Target="../tags/tag1209.xml"/><Relationship Id="rId31" Type="http://schemas.openxmlformats.org/officeDocument/2006/relationships/tags" Target="../tags/tag1208.xml"/><Relationship Id="rId30" Type="http://schemas.openxmlformats.org/officeDocument/2006/relationships/tags" Target="../tags/tag1207.xml"/><Relationship Id="rId3" Type="http://schemas.openxmlformats.org/officeDocument/2006/relationships/image" Target="../media/image3.jpeg"/><Relationship Id="rId29" Type="http://schemas.openxmlformats.org/officeDocument/2006/relationships/tags" Target="../tags/tag1206.xml"/><Relationship Id="rId28" Type="http://schemas.openxmlformats.org/officeDocument/2006/relationships/tags" Target="../tags/tag1205.xml"/><Relationship Id="rId27" Type="http://schemas.openxmlformats.org/officeDocument/2006/relationships/tags" Target="../tags/tag1204.xml"/><Relationship Id="rId26" Type="http://schemas.openxmlformats.org/officeDocument/2006/relationships/tags" Target="../tags/tag1203.xml"/><Relationship Id="rId25" Type="http://schemas.openxmlformats.org/officeDocument/2006/relationships/tags" Target="../tags/tag1202.xml"/><Relationship Id="rId24" Type="http://schemas.openxmlformats.org/officeDocument/2006/relationships/tags" Target="../tags/tag1201.xml"/><Relationship Id="rId23" Type="http://schemas.openxmlformats.org/officeDocument/2006/relationships/tags" Target="../tags/tag1200.xml"/><Relationship Id="rId22" Type="http://schemas.openxmlformats.org/officeDocument/2006/relationships/tags" Target="../tags/tag1199.xml"/><Relationship Id="rId21" Type="http://schemas.openxmlformats.org/officeDocument/2006/relationships/tags" Target="../tags/tag1198.xml"/><Relationship Id="rId20" Type="http://schemas.openxmlformats.org/officeDocument/2006/relationships/tags" Target="../tags/tag1197.xml"/><Relationship Id="rId2" Type="http://schemas.openxmlformats.org/officeDocument/2006/relationships/tags" Target="../tags/tag1180.xml"/><Relationship Id="rId19" Type="http://schemas.openxmlformats.org/officeDocument/2006/relationships/tags" Target="../tags/tag1196.xml"/><Relationship Id="rId18" Type="http://schemas.openxmlformats.org/officeDocument/2006/relationships/tags" Target="../tags/tag1195.xml"/><Relationship Id="rId17" Type="http://schemas.openxmlformats.org/officeDocument/2006/relationships/tags" Target="../tags/tag1194.xml"/><Relationship Id="rId16" Type="http://schemas.openxmlformats.org/officeDocument/2006/relationships/tags" Target="../tags/tag1193.xml"/><Relationship Id="rId15" Type="http://schemas.openxmlformats.org/officeDocument/2006/relationships/tags" Target="../tags/tag1192.xml"/><Relationship Id="rId14" Type="http://schemas.openxmlformats.org/officeDocument/2006/relationships/tags" Target="../tags/tag1191.xml"/><Relationship Id="rId13" Type="http://schemas.openxmlformats.org/officeDocument/2006/relationships/tags" Target="../tags/tag1190.xml"/><Relationship Id="rId12" Type="http://schemas.openxmlformats.org/officeDocument/2006/relationships/tags" Target="../tags/tag1189.xml"/><Relationship Id="rId11" Type="http://schemas.openxmlformats.org/officeDocument/2006/relationships/tags" Target="../tags/tag1188.xml"/><Relationship Id="rId10" Type="http://schemas.openxmlformats.org/officeDocument/2006/relationships/tags" Target="../tags/tag1187.xml"/><Relationship Id="rId1" Type="http://schemas.openxmlformats.org/officeDocument/2006/relationships/tags" Target="../tags/tag1179.xm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24.xml"/><Relationship Id="rId4" Type="http://schemas.openxmlformats.org/officeDocument/2006/relationships/tags" Target="../tags/tag1223.xml"/><Relationship Id="rId3" Type="http://schemas.openxmlformats.org/officeDocument/2006/relationships/tags" Target="../tags/tag1222.xml"/><Relationship Id="rId2" Type="http://schemas.openxmlformats.org/officeDocument/2006/relationships/image" Target="../media/image4.jpeg"/><Relationship Id="rId1" Type="http://schemas.openxmlformats.org/officeDocument/2006/relationships/tags" Target="../tags/tag122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6" Type="http://schemas.openxmlformats.org/officeDocument/2006/relationships/slideLayout" Target="../slideLayouts/slideLayout1.xml"/><Relationship Id="rId25" Type="http://schemas.openxmlformats.org/officeDocument/2006/relationships/tags" Target="../tags/tag17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tags" Target="../tags/tag148.xml"/><Relationship Id="rId19" Type="http://schemas.openxmlformats.org/officeDocument/2006/relationships/tags" Target="../tags/tag165.xml"/><Relationship Id="rId18" Type="http://schemas.openxmlformats.org/officeDocument/2006/relationships/tags" Target="../tags/tag164.xml"/><Relationship Id="rId17" Type="http://schemas.openxmlformats.org/officeDocument/2006/relationships/tags" Target="../tags/tag163.xml"/><Relationship Id="rId16" Type="http://schemas.openxmlformats.org/officeDocument/2006/relationships/tags" Target="../tags/tag162.xml"/><Relationship Id="rId15" Type="http://schemas.openxmlformats.org/officeDocument/2006/relationships/tags" Target="../tags/tag161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tags" Target="../tags/tag147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tags" Target="../tags/tag1226.xml"/><Relationship Id="rId1" Type="http://schemas.openxmlformats.org/officeDocument/2006/relationships/tags" Target="../tags/tag122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28.xml"/><Relationship Id="rId1" Type="http://schemas.openxmlformats.org/officeDocument/2006/relationships/tags" Target="../tags/tag1227.xml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tags" Target="../tags/tag1237.xml"/><Relationship Id="rId8" Type="http://schemas.openxmlformats.org/officeDocument/2006/relationships/tags" Target="../tags/tag1236.xml"/><Relationship Id="rId7" Type="http://schemas.openxmlformats.org/officeDocument/2006/relationships/tags" Target="../tags/tag1235.xml"/><Relationship Id="rId6" Type="http://schemas.openxmlformats.org/officeDocument/2006/relationships/tags" Target="../tags/tag1234.xml"/><Relationship Id="rId5" Type="http://schemas.openxmlformats.org/officeDocument/2006/relationships/tags" Target="../tags/tag1233.xml"/><Relationship Id="rId4" Type="http://schemas.openxmlformats.org/officeDocument/2006/relationships/tags" Target="../tags/tag1232.xml"/><Relationship Id="rId3" Type="http://schemas.openxmlformats.org/officeDocument/2006/relationships/tags" Target="../tags/tag1231.xml"/><Relationship Id="rId2" Type="http://schemas.openxmlformats.org/officeDocument/2006/relationships/tags" Target="../tags/tag1230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246.xml"/><Relationship Id="rId17" Type="http://schemas.openxmlformats.org/officeDocument/2006/relationships/tags" Target="../tags/tag1245.xml"/><Relationship Id="rId16" Type="http://schemas.openxmlformats.org/officeDocument/2006/relationships/tags" Target="../tags/tag1244.xml"/><Relationship Id="rId15" Type="http://schemas.openxmlformats.org/officeDocument/2006/relationships/tags" Target="../tags/tag1243.xml"/><Relationship Id="rId14" Type="http://schemas.openxmlformats.org/officeDocument/2006/relationships/tags" Target="../tags/tag1242.xml"/><Relationship Id="rId13" Type="http://schemas.openxmlformats.org/officeDocument/2006/relationships/tags" Target="../tags/tag1241.xml"/><Relationship Id="rId12" Type="http://schemas.openxmlformats.org/officeDocument/2006/relationships/tags" Target="../tags/tag1240.xml"/><Relationship Id="rId11" Type="http://schemas.openxmlformats.org/officeDocument/2006/relationships/tags" Target="../tags/tag1239.xml"/><Relationship Id="rId10" Type="http://schemas.openxmlformats.org/officeDocument/2006/relationships/tags" Target="../tags/tag1238.xml"/><Relationship Id="rId1" Type="http://schemas.openxmlformats.org/officeDocument/2006/relationships/tags" Target="../tags/tag1229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tags" Target="../tags/tag1255.xml"/><Relationship Id="rId8" Type="http://schemas.openxmlformats.org/officeDocument/2006/relationships/tags" Target="../tags/tag1254.xml"/><Relationship Id="rId7" Type="http://schemas.openxmlformats.org/officeDocument/2006/relationships/tags" Target="../tags/tag1253.xml"/><Relationship Id="rId6" Type="http://schemas.openxmlformats.org/officeDocument/2006/relationships/tags" Target="../tags/tag1252.xml"/><Relationship Id="rId5" Type="http://schemas.openxmlformats.org/officeDocument/2006/relationships/tags" Target="../tags/tag1251.xml"/><Relationship Id="rId4" Type="http://schemas.openxmlformats.org/officeDocument/2006/relationships/tags" Target="../tags/tag1250.xml"/><Relationship Id="rId3" Type="http://schemas.openxmlformats.org/officeDocument/2006/relationships/tags" Target="../tags/tag1249.xml"/><Relationship Id="rId2" Type="http://schemas.openxmlformats.org/officeDocument/2006/relationships/tags" Target="../tags/tag1248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258.xml"/><Relationship Id="rId11" Type="http://schemas.openxmlformats.org/officeDocument/2006/relationships/tags" Target="../tags/tag1257.xml"/><Relationship Id="rId10" Type="http://schemas.openxmlformats.org/officeDocument/2006/relationships/tags" Target="../tags/tag1256.xml"/><Relationship Id="rId1" Type="http://schemas.openxmlformats.org/officeDocument/2006/relationships/tags" Target="../tags/tag1247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tags" Target="../tags/tag1267.xml"/><Relationship Id="rId8" Type="http://schemas.openxmlformats.org/officeDocument/2006/relationships/tags" Target="../tags/tag1266.xml"/><Relationship Id="rId7" Type="http://schemas.openxmlformats.org/officeDocument/2006/relationships/tags" Target="../tags/tag1265.xml"/><Relationship Id="rId6" Type="http://schemas.openxmlformats.org/officeDocument/2006/relationships/tags" Target="../tags/tag1264.xml"/><Relationship Id="rId5" Type="http://schemas.openxmlformats.org/officeDocument/2006/relationships/tags" Target="../tags/tag1263.xml"/><Relationship Id="rId4" Type="http://schemas.openxmlformats.org/officeDocument/2006/relationships/tags" Target="../tags/tag1262.xml"/><Relationship Id="rId3" Type="http://schemas.openxmlformats.org/officeDocument/2006/relationships/tags" Target="../tags/tag1261.xml"/><Relationship Id="rId28" Type="http://schemas.openxmlformats.org/officeDocument/2006/relationships/slideLayout" Target="../slideLayouts/slideLayout1.xml"/><Relationship Id="rId27" Type="http://schemas.openxmlformats.org/officeDocument/2006/relationships/tags" Target="../tags/tag1285.xml"/><Relationship Id="rId26" Type="http://schemas.openxmlformats.org/officeDocument/2006/relationships/tags" Target="../tags/tag1284.xml"/><Relationship Id="rId25" Type="http://schemas.openxmlformats.org/officeDocument/2006/relationships/tags" Target="../tags/tag1283.xml"/><Relationship Id="rId24" Type="http://schemas.openxmlformats.org/officeDocument/2006/relationships/tags" Target="../tags/tag1282.xml"/><Relationship Id="rId23" Type="http://schemas.openxmlformats.org/officeDocument/2006/relationships/tags" Target="../tags/tag1281.xml"/><Relationship Id="rId22" Type="http://schemas.openxmlformats.org/officeDocument/2006/relationships/tags" Target="../tags/tag1280.xml"/><Relationship Id="rId21" Type="http://schemas.openxmlformats.org/officeDocument/2006/relationships/tags" Target="../tags/tag1279.xml"/><Relationship Id="rId20" Type="http://schemas.openxmlformats.org/officeDocument/2006/relationships/tags" Target="../tags/tag1278.xml"/><Relationship Id="rId2" Type="http://schemas.openxmlformats.org/officeDocument/2006/relationships/tags" Target="../tags/tag1260.xml"/><Relationship Id="rId19" Type="http://schemas.openxmlformats.org/officeDocument/2006/relationships/tags" Target="../tags/tag1277.xml"/><Relationship Id="rId18" Type="http://schemas.openxmlformats.org/officeDocument/2006/relationships/tags" Target="../tags/tag1276.xml"/><Relationship Id="rId17" Type="http://schemas.openxmlformats.org/officeDocument/2006/relationships/tags" Target="../tags/tag1275.xml"/><Relationship Id="rId16" Type="http://schemas.openxmlformats.org/officeDocument/2006/relationships/tags" Target="../tags/tag1274.xml"/><Relationship Id="rId15" Type="http://schemas.openxmlformats.org/officeDocument/2006/relationships/tags" Target="../tags/tag1273.xml"/><Relationship Id="rId14" Type="http://schemas.openxmlformats.org/officeDocument/2006/relationships/tags" Target="../tags/tag1272.xml"/><Relationship Id="rId13" Type="http://schemas.openxmlformats.org/officeDocument/2006/relationships/tags" Target="../tags/tag1271.xml"/><Relationship Id="rId12" Type="http://schemas.openxmlformats.org/officeDocument/2006/relationships/tags" Target="../tags/tag1270.xml"/><Relationship Id="rId11" Type="http://schemas.openxmlformats.org/officeDocument/2006/relationships/tags" Target="../tags/tag1269.xml"/><Relationship Id="rId10" Type="http://schemas.openxmlformats.org/officeDocument/2006/relationships/tags" Target="../tags/tag1268.xml"/><Relationship Id="rId1" Type="http://schemas.openxmlformats.org/officeDocument/2006/relationships/tags" Target="../tags/tag1259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tags" Target="../tags/tag1294.xml"/><Relationship Id="rId8" Type="http://schemas.openxmlformats.org/officeDocument/2006/relationships/tags" Target="../tags/tag1293.xml"/><Relationship Id="rId7" Type="http://schemas.openxmlformats.org/officeDocument/2006/relationships/tags" Target="../tags/tag1292.xml"/><Relationship Id="rId6" Type="http://schemas.openxmlformats.org/officeDocument/2006/relationships/tags" Target="../tags/tag1291.xml"/><Relationship Id="rId5" Type="http://schemas.openxmlformats.org/officeDocument/2006/relationships/tags" Target="../tags/tag1290.xml"/><Relationship Id="rId4" Type="http://schemas.openxmlformats.org/officeDocument/2006/relationships/tags" Target="../tags/tag1289.xml"/><Relationship Id="rId3" Type="http://schemas.openxmlformats.org/officeDocument/2006/relationships/tags" Target="../tags/tag1288.xml"/><Relationship Id="rId2" Type="http://schemas.openxmlformats.org/officeDocument/2006/relationships/tags" Target="../tags/tag1287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295.xml"/><Relationship Id="rId1" Type="http://schemas.openxmlformats.org/officeDocument/2006/relationships/tags" Target="../tags/tag1286.xml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tags" Target="../tags/tag1304.xml"/><Relationship Id="rId8" Type="http://schemas.openxmlformats.org/officeDocument/2006/relationships/tags" Target="../tags/tag1303.xml"/><Relationship Id="rId7" Type="http://schemas.openxmlformats.org/officeDocument/2006/relationships/tags" Target="../tags/tag1302.xml"/><Relationship Id="rId6" Type="http://schemas.openxmlformats.org/officeDocument/2006/relationships/tags" Target="../tags/tag1301.xml"/><Relationship Id="rId5" Type="http://schemas.openxmlformats.org/officeDocument/2006/relationships/tags" Target="../tags/tag1300.xml"/><Relationship Id="rId4" Type="http://schemas.openxmlformats.org/officeDocument/2006/relationships/tags" Target="../tags/tag1299.xml"/><Relationship Id="rId3" Type="http://schemas.openxmlformats.org/officeDocument/2006/relationships/tags" Target="../tags/tag1298.xml"/><Relationship Id="rId2" Type="http://schemas.openxmlformats.org/officeDocument/2006/relationships/tags" Target="../tags/tag1297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307.xml"/><Relationship Id="rId11" Type="http://schemas.openxmlformats.org/officeDocument/2006/relationships/tags" Target="../tags/tag1306.xml"/><Relationship Id="rId10" Type="http://schemas.openxmlformats.org/officeDocument/2006/relationships/tags" Target="../tags/tag1305.xml"/><Relationship Id="rId1" Type="http://schemas.openxmlformats.org/officeDocument/2006/relationships/tags" Target="../tags/tag129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09.xml"/><Relationship Id="rId1" Type="http://schemas.openxmlformats.org/officeDocument/2006/relationships/tags" Target="../tags/tag1308.xml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tags" Target="../tags/tag1318.xml"/><Relationship Id="rId8" Type="http://schemas.openxmlformats.org/officeDocument/2006/relationships/tags" Target="../tags/tag1317.xml"/><Relationship Id="rId7" Type="http://schemas.openxmlformats.org/officeDocument/2006/relationships/tags" Target="../tags/tag1316.xml"/><Relationship Id="rId6" Type="http://schemas.openxmlformats.org/officeDocument/2006/relationships/tags" Target="../tags/tag1315.xml"/><Relationship Id="rId5" Type="http://schemas.openxmlformats.org/officeDocument/2006/relationships/tags" Target="../tags/tag1314.xml"/><Relationship Id="rId4" Type="http://schemas.openxmlformats.org/officeDocument/2006/relationships/tags" Target="../tags/tag1313.xml"/><Relationship Id="rId3" Type="http://schemas.openxmlformats.org/officeDocument/2006/relationships/tags" Target="../tags/tag1312.xml"/><Relationship Id="rId2" Type="http://schemas.openxmlformats.org/officeDocument/2006/relationships/tags" Target="../tags/tag1311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326.xml"/><Relationship Id="rId16" Type="http://schemas.openxmlformats.org/officeDocument/2006/relationships/tags" Target="../tags/tag1325.xml"/><Relationship Id="rId15" Type="http://schemas.openxmlformats.org/officeDocument/2006/relationships/tags" Target="../tags/tag1324.xml"/><Relationship Id="rId14" Type="http://schemas.openxmlformats.org/officeDocument/2006/relationships/tags" Target="../tags/tag1323.xml"/><Relationship Id="rId13" Type="http://schemas.openxmlformats.org/officeDocument/2006/relationships/tags" Target="../tags/tag1322.xml"/><Relationship Id="rId12" Type="http://schemas.openxmlformats.org/officeDocument/2006/relationships/tags" Target="../tags/tag1321.xml"/><Relationship Id="rId11" Type="http://schemas.openxmlformats.org/officeDocument/2006/relationships/tags" Target="../tags/tag1320.xml"/><Relationship Id="rId10" Type="http://schemas.openxmlformats.org/officeDocument/2006/relationships/tags" Target="../tags/tag1319.xml"/><Relationship Id="rId1" Type="http://schemas.openxmlformats.org/officeDocument/2006/relationships/tags" Target="../tags/tag1310.xml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tags" Target="../tags/tag1333.xml"/><Relationship Id="rId8" Type="http://schemas.openxmlformats.org/officeDocument/2006/relationships/image" Target="../media/image7.jpeg"/><Relationship Id="rId7" Type="http://schemas.openxmlformats.org/officeDocument/2006/relationships/tags" Target="../tags/tag1332.xml"/><Relationship Id="rId6" Type="http://schemas.openxmlformats.org/officeDocument/2006/relationships/tags" Target="../tags/tag1331.xml"/><Relationship Id="rId5" Type="http://schemas.openxmlformats.org/officeDocument/2006/relationships/tags" Target="../tags/tag1330.xml"/><Relationship Id="rId4" Type="http://schemas.openxmlformats.org/officeDocument/2006/relationships/tags" Target="../tags/tag1329.xml"/><Relationship Id="rId3" Type="http://schemas.openxmlformats.org/officeDocument/2006/relationships/image" Target="../media/image6.jpeg"/><Relationship Id="rId2" Type="http://schemas.openxmlformats.org/officeDocument/2006/relationships/tags" Target="../tags/tag1328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8.png"/><Relationship Id="rId14" Type="http://schemas.openxmlformats.org/officeDocument/2006/relationships/tags" Target="../tags/tag1338.xml"/><Relationship Id="rId13" Type="http://schemas.openxmlformats.org/officeDocument/2006/relationships/tags" Target="../tags/tag1337.xml"/><Relationship Id="rId12" Type="http://schemas.openxmlformats.org/officeDocument/2006/relationships/tags" Target="../tags/tag1336.xml"/><Relationship Id="rId11" Type="http://schemas.openxmlformats.org/officeDocument/2006/relationships/tags" Target="../tags/tag1335.xml"/><Relationship Id="rId10" Type="http://schemas.openxmlformats.org/officeDocument/2006/relationships/tags" Target="../tags/tag1334.xml"/><Relationship Id="rId1" Type="http://schemas.openxmlformats.org/officeDocument/2006/relationships/tags" Target="../tags/tag132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173.xml"/><Relationship Id="rId19" Type="http://schemas.openxmlformats.org/officeDocument/2006/relationships/tags" Target="../tags/tag190.xml"/><Relationship Id="rId18" Type="http://schemas.openxmlformats.org/officeDocument/2006/relationships/tags" Target="../tags/tag189.xml"/><Relationship Id="rId17" Type="http://schemas.openxmlformats.org/officeDocument/2006/relationships/tags" Target="../tags/tag188.xml"/><Relationship Id="rId16" Type="http://schemas.openxmlformats.org/officeDocument/2006/relationships/tags" Target="../tags/tag187.xml"/><Relationship Id="rId15" Type="http://schemas.openxmlformats.org/officeDocument/2006/relationships/tags" Target="../tags/tag186.xml"/><Relationship Id="rId14" Type="http://schemas.openxmlformats.org/officeDocument/2006/relationships/tags" Target="../tags/tag185.xml"/><Relationship Id="rId13" Type="http://schemas.openxmlformats.org/officeDocument/2006/relationships/tags" Target="../tags/tag184.xml"/><Relationship Id="rId12" Type="http://schemas.openxmlformats.org/officeDocument/2006/relationships/tags" Target="../tags/tag183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tags" Target="../tags/tag17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192.xml"/><Relationship Id="rId19" Type="http://schemas.openxmlformats.org/officeDocument/2006/relationships/tags" Target="../tags/tag209.xml"/><Relationship Id="rId18" Type="http://schemas.openxmlformats.org/officeDocument/2006/relationships/tags" Target="../tags/tag208.xml"/><Relationship Id="rId17" Type="http://schemas.openxmlformats.org/officeDocument/2006/relationships/tags" Target="../tags/tag207.xml"/><Relationship Id="rId16" Type="http://schemas.openxmlformats.org/officeDocument/2006/relationships/tags" Target="../tags/tag206.xml"/><Relationship Id="rId15" Type="http://schemas.openxmlformats.org/officeDocument/2006/relationships/tags" Target="../tags/tag205.xml"/><Relationship Id="rId14" Type="http://schemas.openxmlformats.org/officeDocument/2006/relationships/tags" Target="../tags/tag204.xml"/><Relationship Id="rId13" Type="http://schemas.openxmlformats.org/officeDocument/2006/relationships/tags" Target="../tags/tag203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tags" Target="../tags/tag191.xml"/></Relationships>
</file>

<file path=ppt/slides/_rels/slide8.xml.rels><?xml version="1.0" encoding="UTF-8" standalone="yes"?>
<Relationships xmlns="http://schemas.openxmlformats.org/package/2006/relationships"><Relationship Id="rId99" Type="http://schemas.openxmlformats.org/officeDocument/2006/relationships/tags" Target="../tags/tag308.xml"/><Relationship Id="rId98" Type="http://schemas.openxmlformats.org/officeDocument/2006/relationships/tags" Target="../tags/tag307.xml"/><Relationship Id="rId97" Type="http://schemas.openxmlformats.org/officeDocument/2006/relationships/tags" Target="../tags/tag306.xml"/><Relationship Id="rId96" Type="http://schemas.openxmlformats.org/officeDocument/2006/relationships/tags" Target="../tags/tag305.xml"/><Relationship Id="rId95" Type="http://schemas.openxmlformats.org/officeDocument/2006/relationships/tags" Target="../tags/tag304.xml"/><Relationship Id="rId94" Type="http://schemas.openxmlformats.org/officeDocument/2006/relationships/tags" Target="../tags/tag303.xml"/><Relationship Id="rId93" Type="http://schemas.openxmlformats.org/officeDocument/2006/relationships/tags" Target="../tags/tag302.xml"/><Relationship Id="rId92" Type="http://schemas.openxmlformats.org/officeDocument/2006/relationships/tags" Target="../tags/tag301.xml"/><Relationship Id="rId91" Type="http://schemas.openxmlformats.org/officeDocument/2006/relationships/tags" Target="../tags/tag300.xml"/><Relationship Id="rId90" Type="http://schemas.openxmlformats.org/officeDocument/2006/relationships/tags" Target="../tags/tag299.xml"/><Relationship Id="rId9" Type="http://schemas.openxmlformats.org/officeDocument/2006/relationships/tags" Target="../tags/tag218.xml"/><Relationship Id="rId89" Type="http://schemas.openxmlformats.org/officeDocument/2006/relationships/tags" Target="../tags/tag298.xml"/><Relationship Id="rId88" Type="http://schemas.openxmlformats.org/officeDocument/2006/relationships/tags" Target="../tags/tag297.xml"/><Relationship Id="rId87" Type="http://schemas.openxmlformats.org/officeDocument/2006/relationships/tags" Target="../tags/tag296.xml"/><Relationship Id="rId86" Type="http://schemas.openxmlformats.org/officeDocument/2006/relationships/tags" Target="../tags/tag295.xml"/><Relationship Id="rId85" Type="http://schemas.openxmlformats.org/officeDocument/2006/relationships/tags" Target="../tags/tag294.xml"/><Relationship Id="rId84" Type="http://schemas.openxmlformats.org/officeDocument/2006/relationships/tags" Target="../tags/tag293.xml"/><Relationship Id="rId83" Type="http://schemas.openxmlformats.org/officeDocument/2006/relationships/tags" Target="../tags/tag292.xml"/><Relationship Id="rId82" Type="http://schemas.openxmlformats.org/officeDocument/2006/relationships/tags" Target="../tags/tag291.xml"/><Relationship Id="rId81" Type="http://schemas.openxmlformats.org/officeDocument/2006/relationships/tags" Target="../tags/tag290.xml"/><Relationship Id="rId80" Type="http://schemas.openxmlformats.org/officeDocument/2006/relationships/tags" Target="../tags/tag289.xml"/><Relationship Id="rId8" Type="http://schemas.openxmlformats.org/officeDocument/2006/relationships/tags" Target="../tags/tag217.xml"/><Relationship Id="rId79" Type="http://schemas.openxmlformats.org/officeDocument/2006/relationships/tags" Target="../tags/tag288.xml"/><Relationship Id="rId78" Type="http://schemas.openxmlformats.org/officeDocument/2006/relationships/tags" Target="../tags/tag287.xml"/><Relationship Id="rId77" Type="http://schemas.openxmlformats.org/officeDocument/2006/relationships/tags" Target="../tags/tag286.xml"/><Relationship Id="rId76" Type="http://schemas.openxmlformats.org/officeDocument/2006/relationships/tags" Target="../tags/tag285.xml"/><Relationship Id="rId75" Type="http://schemas.openxmlformats.org/officeDocument/2006/relationships/tags" Target="../tags/tag284.xml"/><Relationship Id="rId74" Type="http://schemas.openxmlformats.org/officeDocument/2006/relationships/tags" Target="../tags/tag283.xml"/><Relationship Id="rId73" Type="http://schemas.openxmlformats.org/officeDocument/2006/relationships/tags" Target="../tags/tag282.xml"/><Relationship Id="rId72" Type="http://schemas.openxmlformats.org/officeDocument/2006/relationships/tags" Target="../tags/tag281.xml"/><Relationship Id="rId71" Type="http://schemas.openxmlformats.org/officeDocument/2006/relationships/tags" Target="../tags/tag280.xml"/><Relationship Id="rId70" Type="http://schemas.openxmlformats.org/officeDocument/2006/relationships/tags" Target="../tags/tag279.xml"/><Relationship Id="rId7" Type="http://schemas.openxmlformats.org/officeDocument/2006/relationships/tags" Target="../tags/tag216.xml"/><Relationship Id="rId69" Type="http://schemas.openxmlformats.org/officeDocument/2006/relationships/tags" Target="../tags/tag278.xml"/><Relationship Id="rId68" Type="http://schemas.openxmlformats.org/officeDocument/2006/relationships/tags" Target="../tags/tag277.xml"/><Relationship Id="rId67" Type="http://schemas.openxmlformats.org/officeDocument/2006/relationships/tags" Target="../tags/tag276.xml"/><Relationship Id="rId66" Type="http://schemas.openxmlformats.org/officeDocument/2006/relationships/tags" Target="../tags/tag275.xml"/><Relationship Id="rId65" Type="http://schemas.openxmlformats.org/officeDocument/2006/relationships/tags" Target="../tags/tag274.xml"/><Relationship Id="rId64" Type="http://schemas.openxmlformats.org/officeDocument/2006/relationships/tags" Target="../tags/tag273.xml"/><Relationship Id="rId63" Type="http://schemas.openxmlformats.org/officeDocument/2006/relationships/tags" Target="../tags/tag272.xml"/><Relationship Id="rId62" Type="http://schemas.openxmlformats.org/officeDocument/2006/relationships/tags" Target="../tags/tag271.xml"/><Relationship Id="rId61" Type="http://schemas.openxmlformats.org/officeDocument/2006/relationships/tags" Target="../tags/tag270.xml"/><Relationship Id="rId60" Type="http://schemas.openxmlformats.org/officeDocument/2006/relationships/tags" Target="../tags/tag269.xml"/><Relationship Id="rId6" Type="http://schemas.openxmlformats.org/officeDocument/2006/relationships/tags" Target="../tags/tag215.xml"/><Relationship Id="rId59" Type="http://schemas.openxmlformats.org/officeDocument/2006/relationships/tags" Target="../tags/tag268.xml"/><Relationship Id="rId58" Type="http://schemas.openxmlformats.org/officeDocument/2006/relationships/tags" Target="../tags/tag267.xml"/><Relationship Id="rId57" Type="http://schemas.openxmlformats.org/officeDocument/2006/relationships/tags" Target="../tags/tag266.xml"/><Relationship Id="rId56" Type="http://schemas.openxmlformats.org/officeDocument/2006/relationships/tags" Target="../tags/tag265.xml"/><Relationship Id="rId55" Type="http://schemas.openxmlformats.org/officeDocument/2006/relationships/tags" Target="../tags/tag264.xml"/><Relationship Id="rId54" Type="http://schemas.openxmlformats.org/officeDocument/2006/relationships/tags" Target="../tags/tag263.xml"/><Relationship Id="rId53" Type="http://schemas.openxmlformats.org/officeDocument/2006/relationships/tags" Target="../tags/tag262.xml"/><Relationship Id="rId52" Type="http://schemas.openxmlformats.org/officeDocument/2006/relationships/tags" Target="../tags/tag261.xml"/><Relationship Id="rId51" Type="http://schemas.openxmlformats.org/officeDocument/2006/relationships/tags" Target="../tags/tag260.xml"/><Relationship Id="rId50" Type="http://schemas.openxmlformats.org/officeDocument/2006/relationships/tags" Target="../tags/tag259.xml"/><Relationship Id="rId5" Type="http://schemas.openxmlformats.org/officeDocument/2006/relationships/tags" Target="../tags/tag214.xml"/><Relationship Id="rId49" Type="http://schemas.openxmlformats.org/officeDocument/2006/relationships/tags" Target="../tags/tag258.xml"/><Relationship Id="rId48" Type="http://schemas.openxmlformats.org/officeDocument/2006/relationships/tags" Target="../tags/tag257.xml"/><Relationship Id="rId47" Type="http://schemas.openxmlformats.org/officeDocument/2006/relationships/tags" Target="../tags/tag256.xml"/><Relationship Id="rId46" Type="http://schemas.openxmlformats.org/officeDocument/2006/relationships/tags" Target="../tags/tag255.xml"/><Relationship Id="rId45" Type="http://schemas.openxmlformats.org/officeDocument/2006/relationships/tags" Target="../tags/tag254.xml"/><Relationship Id="rId44" Type="http://schemas.openxmlformats.org/officeDocument/2006/relationships/tags" Target="../tags/tag253.xml"/><Relationship Id="rId43" Type="http://schemas.openxmlformats.org/officeDocument/2006/relationships/tags" Target="../tags/tag252.xml"/><Relationship Id="rId42" Type="http://schemas.openxmlformats.org/officeDocument/2006/relationships/tags" Target="../tags/tag251.xml"/><Relationship Id="rId41" Type="http://schemas.openxmlformats.org/officeDocument/2006/relationships/tags" Target="../tags/tag250.xml"/><Relationship Id="rId40" Type="http://schemas.openxmlformats.org/officeDocument/2006/relationships/tags" Target="../tags/tag249.xml"/><Relationship Id="rId4" Type="http://schemas.openxmlformats.org/officeDocument/2006/relationships/tags" Target="../tags/tag213.xml"/><Relationship Id="rId39" Type="http://schemas.openxmlformats.org/officeDocument/2006/relationships/tags" Target="../tags/tag248.xml"/><Relationship Id="rId38" Type="http://schemas.openxmlformats.org/officeDocument/2006/relationships/tags" Target="../tags/tag247.xml"/><Relationship Id="rId37" Type="http://schemas.openxmlformats.org/officeDocument/2006/relationships/tags" Target="../tags/tag246.xml"/><Relationship Id="rId36" Type="http://schemas.openxmlformats.org/officeDocument/2006/relationships/tags" Target="../tags/tag245.xml"/><Relationship Id="rId35" Type="http://schemas.openxmlformats.org/officeDocument/2006/relationships/tags" Target="../tags/tag244.xml"/><Relationship Id="rId34" Type="http://schemas.openxmlformats.org/officeDocument/2006/relationships/tags" Target="../tags/tag243.xml"/><Relationship Id="rId33" Type="http://schemas.openxmlformats.org/officeDocument/2006/relationships/tags" Target="../tags/tag242.xml"/><Relationship Id="rId32" Type="http://schemas.openxmlformats.org/officeDocument/2006/relationships/tags" Target="../tags/tag241.xml"/><Relationship Id="rId31" Type="http://schemas.openxmlformats.org/officeDocument/2006/relationships/tags" Target="../tags/tag240.xml"/><Relationship Id="rId30" Type="http://schemas.openxmlformats.org/officeDocument/2006/relationships/tags" Target="../tags/tag239.xml"/><Relationship Id="rId3" Type="http://schemas.openxmlformats.org/officeDocument/2006/relationships/tags" Target="../tags/tag212.xml"/><Relationship Id="rId29" Type="http://schemas.openxmlformats.org/officeDocument/2006/relationships/tags" Target="../tags/tag238.xml"/><Relationship Id="rId28" Type="http://schemas.openxmlformats.org/officeDocument/2006/relationships/tags" Target="../tags/tag237.xml"/><Relationship Id="rId27" Type="http://schemas.openxmlformats.org/officeDocument/2006/relationships/tags" Target="../tags/tag236.xml"/><Relationship Id="rId26" Type="http://schemas.openxmlformats.org/officeDocument/2006/relationships/tags" Target="../tags/tag235.xml"/><Relationship Id="rId25" Type="http://schemas.openxmlformats.org/officeDocument/2006/relationships/tags" Target="../tags/tag234.xml"/><Relationship Id="rId24" Type="http://schemas.openxmlformats.org/officeDocument/2006/relationships/tags" Target="../tags/tag233.xml"/><Relationship Id="rId23" Type="http://schemas.openxmlformats.org/officeDocument/2006/relationships/tags" Target="../tags/tag232.xml"/><Relationship Id="rId22" Type="http://schemas.openxmlformats.org/officeDocument/2006/relationships/tags" Target="../tags/tag231.xml"/><Relationship Id="rId21" Type="http://schemas.openxmlformats.org/officeDocument/2006/relationships/tags" Target="../tags/tag230.xml"/><Relationship Id="rId20" Type="http://schemas.openxmlformats.org/officeDocument/2006/relationships/tags" Target="../tags/tag229.xml"/><Relationship Id="rId2" Type="http://schemas.openxmlformats.org/officeDocument/2006/relationships/tags" Target="../tags/tag211.xml"/><Relationship Id="rId19" Type="http://schemas.openxmlformats.org/officeDocument/2006/relationships/tags" Target="../tags/tag228.xml"/><Relationship Id="rId18" Type="http://schemas.openxmlformats.org/officeDocument/2006/relationships/tags" Target="../tags/tag227.xml"/><Relationship Id="rId17" Type="http://schemas.openxmlformats.org/officeDocument/2006/relationships/tags" Target="../tags/tag226.xml"/><Relationship Id="rId16" Type="http://schemas.openxmlformats.org/officeDocument/2006/relationships/tags" Target="../tags/tag225.xml"/><Relationship Id="rId15" Type="http://schemas.openxmlformats.org/officeDocument/2006/relationships/tags" Target="../tags/tag224.xml"/><Relationship Id="rId14" Type="http://schemas.openxmlformats.org/officeDocument/2006/relationships/tags" Target="../tags/tag223.xml"/><Relationship Id="rId13" Type="http://schemas.openxmlformats.org/officeDocument/2006/relationships/tags" Target="../tags/tag222.xml"/><Relationship Id="rId12" Type="http://schemas.openxmlformats.org/officeDocument/2006/relationships/tags" Target="../tags/tag221.xml"/><Relationship Id="rId11" Type="http://schemas.openxmlformats.org/officeDocument/2006/relationships/tags" Target="../tags/tag220.xml"/><Relationship Id="rId102" Type="http://schemas.openxmlformats.org/officeDocument/2006/relationships/slideLayout" Target="../slideLayouts/slideLayout1.xml"/><Relationship Id="rId101" Type="http://schemas.openxmlformats.org/officeDocument/2006/relationships/tags" Target="../tags/tag310.xml"/><Relationship Id="rId100" Type="http://schemas.openxmlformats.org/officeDocument/2006/relationships/tags" Target="../tags/tag309.xml"/><Relationship Id="rId10" Type="http://schemas.openxmlformats.org/officeDocument/2006/relationships/tags" Target="../tags/tag219.xml"/><Relationship Id="rId1" Type="http://schemas.openxmlformats.org/officeDocument/2006/relationships/tags" Target="../tags/tag21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19.xml"/><Relationship Id="rId8" Type="http://schemas.openxmlformats.org/officeDocument/2006/relationships/tags" Target="../tags/tag318.xml"/><Relationship Id="rId7" Type="http://schemas.openxmlformats.org/officeDocument/2006/relationships/tags" Target="../tags/tag317.xml"/><Relationship Id="rId6" Type="http://schemas.openxmlformats.org/officeDocument/2006/relationships/tags" Target="../tags/tag316.xml"/><Relationship Id="rId56" Type="http://schemas.openxmlformats.org/officeDocument/2006/relationships/slideLayout" Target="../slideLayouts/slideLayout1.xml"/><Relationship Id="rId55" Type="http://schemas.openxmlformats.org/officeDocument/2006/relationships/tags" Target="../tags/tag365.xml"/><Relationship Id="rId54" Type="http://schemas.openxmlformats.org/officeDocument/2006/relationships/tags" Target="../tags/tag364.xml"/><Relationship Id="rId53" Type="http://schemas.openxmlformats.org/officeDocument/2006/relationships/tags" Target="../tags/tag363.xml"/><Relationship Id="rId52" Type="http://schemas.openxmlformats.org/officeDocument/2006/relationships/tags" Target="../tags/tag362.xml"/><Relationship Id="rId51" Type="http://schemas.openxmlformats.org/officeDocument/2006/relationships/tags" Target="../tags/tag361.xml"/><Relationship Id="rId50" Type="http://schemas.openxmlformats.org/officeDocument/2006/relationships/tags" Target="../tags/tag360.xml"/><Relationship Id="rId5" Type="http://schemas.openxmlformats.org/officeDocument/2006/relationships/tags" Target="../tags/tag315.xml"/><Relationship Id="rId49" Type="http://schemas.openxmlformats.org/officeDocument/2006/relationships/tags" Target="../tags/tag359.xml"/><Relationship Id="rId48" Type="http://schemas.openxmlformats.org/officeDocument/2006/relationships/tags" Target="../tags/tag358.xml"/><Relationship Id="rId47" Type="http://schemas.openxmlformats.org/officeDocument/2006/relationships/tags" Target="../tags/tag357.xml"/><Relationship Id="rId46" Type="http://schemas.openxmlformats.org/officeDocument/2006/relationships/tags" Target="../tags/tag356.xml"/><Relationship Id="rId45" Type="http://schemas.openxmlformats.org/officeDocument/2006/relationships/tags" Target="../tags/tag355.xml"/><Relationship Id="rId44" Type="http://schemas.openxmlformats.org/officeDocument/2006/relationships/tags" Target="../tags/tag354.xml"/><Relationship Id="rId43" Type="http://schemas.openxmlformats.org/officeDocument/2006/relationships/tags" Target="../tags/tag353.xml"/><Relationship Id="rId42" Type="http://schemas.openxmlformats.org/officeDocument/2006/relationships/tags" Target="../tags/tag352.xml"/><Relationship Id="rId41" Type="http://schemas.openxmlformats.org/officeDocument/2006/relationships/tags" Target="../tags/tag351.xml"/><Relationship Id="rId40" Type="http://schemas.openxmlformats.org/officeDocument/2006/relationships/tags" Target="../tags/tag350.xml"/><Relationship Id="rId4" Type="http://schemas.openxmlformats.org/officeDocument/2006/relationships/tags" Target="../tags/tag314.xml"/><Relationship Id="rId39" Type="http://schemas.openxmlformats.org/officeDocument/2006/relationships/tags" Target="../tags/tag349.xml"/><Relationship Id="rId38" Type="http://schemas.openxmlformats.org/officeDocument/2006/relationships/tags" Target="../tags/tag348.xml"/><Relationship Id="rId37" Type="http://schemas.openxmlformats.org/officeDocument/2006/relationships/tags" Target="../tags/tag347.xml"/><Relationship Id="rId36" Type="http://schemas.openxmlformats.org/officeDocument/2006/relationships/tags" Target="../tags/tag346.xml"/><Relationship Id="rId35" Type="http://schemas.openxmlformats.org/officeDocument/2006/relationships/tags" Target="../tags/tag345.xml"/><Relationship Id="rId34" Type="http://schemas.openxmlformats.org/officeDocument/2006/relationships/tags" Target="../tags/tag344.xml"/><Relationship Id="rId33" Type="http://schemas.openxmlformats.org/officeDocument/2006/relationships/tags" Target="../tags/tag343.xml"/><Relationship Id="rId32" Type="http://schemas.openxmlformats.org/officeDocument/2006/relationships/tags" Target="../tags/tag342.xml"/><Relationship Id="rId31" Type="http://schemas.openxmlformats.org/officeDocument/2006/relationships/tags" Target="../tags/tag341.xml"/><Relationship Id="rId30" Type="http://schemas.openxmlformats.org/officeDocument/2006/relationships/tags" Target="../tags/tag340.xml"/><Relationship Id="rId3" Type="http://schemas.openxmlformats.org/officeDocument/2006/relationships/tags" Target="../tags/tag313.xml"/><Relationship Id="rId29" Type="http://schemas.openxmlformats.org/officeDocument/2006/relationships/tags" Target="../tags/tag339.xml"/><Relationship Id="rId28" Type="http://schemas.openxmlformats.org/officeDocument/2006/relationships/tags" Target="../tags/tag338.xml"/><Relationship Id="rId27" Type="http://schemas.openxmlformats.org/officeDocument/2006/relationships/tags" Target="../tags/tag337.xml"/><Relationship Id="rId26" Type="http://schemas.openxmlformats.org/officeDocument/2006/relationships/tags" Target="../tags/tag336.xml"/><Relationship Id="rId25" Type="http://schemas.openxmlformats.org/officeDocument/2006/relationships/tags" Target="../tags/tag335.xml"/><Relationship Id="rId24" Type="http://schemas.openxmlformats.org/officeDocument/2006/relationships/tags" Target="../tags/tag334.xml"/><Relationship Id="rId23" Type="http://schemas.openxmlformats.org/officeDocument/2006/relationships/tags" Target="../tags/tag333.xml"/><Relationship Id="rId22" Type="http://schemas.openxmlformats.org/officeDocument/2006/relationships/tags" Target="../tags/tag332.xml"/><Relationship Id="rId21" Type="http://schemas.openxmlformats.org/officeDocument/2006/relationships/tags" Target="../tags/tag331.xml"/><Relationship Id="rId20" Type="http://schemas.openxmlformats.org/officeDocument/2006/relationships/tags" Target="../tags/tag330.xml"/><Relationship Id="rId2" Type="http://schemas.openxmlformats.org/officeDocument/2006/relationships/tags" Target="../tags/tag312.xml"/><Relationship Id="rId19" Type="http://schemas.openxmlformats.org/officeDocument/2006/relationships/tags" Target="../tags/tag329.xml"/><Relationship Id="rId18" Type="http://schemas.openxmlformats.org/officeDocument/2006/relationships/tags" Target="../tags/tag328.xml"/><Relationship Id="rId17" Type="http://schemas.openxmlformats.org/officeDocument/2006/relationships/tags" Target="../tags/tag327.xml"/><Relationship Id="rId16" Type="http://schemas.openxmlformats.org/officeDocument/2006/relationships/tags" Target="../tags/tag326.xml"/><Relationship Id="rId15" Type="http://schemas.openxmlformats.org/officeDocument/2006/relationships/tags" Target="../tags/tag325.xml"/><Relationship Id="rId14" Type="http://schemas.openxmlformats.org/officeDocument/2006/relationships/tags" Target="../tags/tag324.xml"/><Relationship Id="rId13" Type="http://schemas.openxmlformats.org/officeDocument/2006/relationships/tags" Target="../tags/tag323.xml"/><Relationship Id="rId12" Type="http://schemas.openxmlformats.org/officeDocument/2006/relationships/tags" Target="../tags/tag322.xml"/><Relationship Id="rId11" Type="http://schemas.openxmlformats.org/officeDocument/2006/relationships/tags" Target="../tags/tag321.xml"/><Relationship Id="rId10" Type="http://schemas.openxmlformats.org/officeDocument/2006/relationships/tags" Target="../tags/tag320.xml"/><Relationship Id="rId1" Type="http://schemas.openxmlformats.org/officeDocument/2006/relationships/tags" Target="../tags/tag3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7333659" y="3008072"/>
            <a:ext cx="1376247" cy="10257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 flipH="1">
            <a:off x="1204537" y="2892196"/>
            <a:ext cx="622323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第</a:t>
            </a:r>
            <a:r>
              <a:rPr lang="en-US" altLang="zh-CN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1</a:t>
            </a:r>
            <a:r>
              <a:rPr lang="zh-CN" altLang="en-US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节</a:t>
            </a:r>
            <a:r>
              <a:rPr lang="en-US" altLang="zh-CN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 </a:t>
            </a:r>
            <a:r>
              <a:rPr lang="zh-CN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免疫系统的组成和功能</a:t>
            </a:r>
            <a:endParaRPr lang="zh-CN" sz="3000" b="1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5863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抗原呈递细胞（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APC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036955" y="1788160"/>
            <a:ext cx="110807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抗原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71195" y="4248150"/>
            <a:ext cx="1830070" cy="706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抗原呈递细胞（</a:t>
            </a:r>
            <a:r>
              <a:rPr lang="en-US" altLang="zh-CN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APC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71195" y="6039485"/>
            <a:ext cx="183896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其他免疫细胞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1575435" y="2186283"/>
            <a:ext cx="784225" cy="2072640"/>
            <a:chOff x="2541" y="3382"/>
            <a:chExt cx="1235" cy="2491"/>
          </a:xfrm>
        </p:grpSpPr>
        <p:cxnSp>
          <p:nvCxnSpPr>
            <p:cNvPr id="51" name="直接箭头连接符 50"/>
            <p:cNvCxnSpPr/>
            <p:nvPr>
              <p:custDataLst>
                <p:tags r:id="rId6"/>
              </p:custDataLst>
            </p:nvPr>
          </p:nvCxnSpPr>
          <p:spPr>
            <a:xfrm flipH="1">
              <a:off x="2560" y="3382"/>
              <a:ext cx="12" cy="24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>
              <p:custDataLst>
                <p:tags r:id="rId7"/>
              </p:custDataLst>
            </p:nvPr>
          </p:nvSpPr>
          <p:spPr>
            <a:xfrm>
              <a:off x="2541" y="4401"/>
              <a:ext cx="1235" cy="47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摄取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8"/>
            </p:custDataLst>
          </p:nvPr>
        </p:nvGrpSpPr>
        <p:grpSpPr>
          <a:xfrm>
            <a:off x="1575435" y="4954905"/>
            <a:ext cx="1285875" cy="1084580"/>
            <a:chOff x="1528" y="5031"/>
            <a:chExt cx="2025" cy="2122"/>
          </a:xfrm>
        </p:grpSpPr>
        <p:cxnSp>
          <p:nvCxnSpPr>
            <p:cNvPr id="3" name="直接箭头连接符 2"/>
            <p:cNvCxnSpPr/>
            <p:nvPr>
              <p:custDataLst>
                <p:tags r:id="rId9"/>
              </p:custDataLst>
            </p:nvPr>
          </p:nvCxnSpPr>
          <p:spPr>
            <a:xfrm>
              <a:off x="1528" y="5031"/>
              <a:ext cx="1" cy="21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>
              <p:custDataLst>
                <p:tags r:id="rId10"/>
              </p:custDataLst>
            </p:nvPr>
          </p:nvSpPr>
          <p:spPr>
            <a:xfrm>
              <a:off x="1531" y="5536"/>
              <a:ext cx="2022" cy="13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加工处理、呈递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98" name="文本框 97"/>
          <p:cNvSpPr txBox="1"/>
          <p:nvPr>
            <p:custDataLst>
              <p:tags r:id="rId11"/>
            </p:custDataLst>
          </p:nvPr>
        </p:nvSpPr>
        <p:spPr>
          <a:xfrm>
            <a:off x="3574415" y="3703955"/>
            <a:ext cx="157734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9" name="文本框 98"/>
          <p:cNvSpPr txBox="1"/>
          <p:nvPr>
            <p:custDataLst>
              <p:tags r:id="rId12"/>
            </p:custDataLst>
          </p:nvPr>
        </p:nvSpPr>
        <p:spPr>
          <a:xfrm>
            <a:off x="3574415" y="4387215"/>
            <a:ext cx="157670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树突状细胞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0" name="文本框 49"/>
          <p:cNvSpPr txBox="1"/>
          <p:nvPr>
            <p:custDataLst>
              <p:tags r:id="rId13"/>
            </p:custDataLst>
          </p:nvPr>
        </p:nvSpPr>
        <p:spPr>
          <a:xfrm>
            <a:off x="3575050" y="5107305"/>
            <a:ext cx="157670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巨噬细胞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16" name="组合 15"/>
          <p:cNvGrpSpPr/>
          <p:nvPr>
            <p:custDataLst>
              <p:tags r:id="rId14"/>
            </p:custDataLst>
          </p:nvPr>
        </p:nvGrpSpPr>
        <p:grpSpPr>
          <a:xfrm>
            <a:off x="2486025" y="3896360"/>
            <a:ext cx="1078230" cy="1410335"/>
            <a:chOff x="3301" y="4906"/>
            <a:chExt cx="1698" cy="2221"/>
          </a:xfrm>
        </p:grpSpPr>
        <p:grpSp>
          <p:nvGrpSpPr>
            <p:cNvPr id="93" name="组合 92"/>
            <p:cNvGrpSpPr/>
            <p:nvPr>
              <p:custDataLst>
                <p:tags r:id="rId15"/>
              </p:custDataLst>
            </p:nvPr>
          </p:nvGrpSpPr>
          <p:grpSpPr>
            <a:xfrm>
              <a:off x="3341" y="4906"/>
              <a:ext cx="1658" cy="2221"/>
              <a:chOff x="4383" y="2198"/>
              <a:chExt cx="1637" cy="2339"/>
            </a:xfrm>
          </p:grpSpPr>
          <p:cxnSp>
            <p:nvCxnSpPr>
              <p:cNvPr id="94" name="直接连接符 93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4383" y="3339"/>
                <a:ext cx="974" cy="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5372" y="2198"/>
                <a:ext cx="9" cy="23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/>
              <p:cNvCxnSpPr/>
              <p:nvPr>
                <p:custDataLst>
                  <p:tags r:id="rId18"/>
                </p:custDataLst>
              </p:nvPr>
            </p:nvCxnSpPr>
            <p:spPr>
              <a:xfrm flipV="1">
                <a:off x="5390" y="4536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/>
              <p:cNvCxnSpPr/>
              <p:nvPr>
                <p:custDataLst>
                  <p:tags r:id="rId19"/>
                </p:custDataLst>
              </p:nvPr>
            </p:nvCxnSpPr>
            <p:spPr>
              <a:xfrm flipV="1">
                <a:off x="5391" y="2210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>
                <p:custDataLst>
                  <p:tags r:id="rId20"/>
                </p:custDataLst>
              </p:nvPr>
            </p:nvCxnSpPr>
            <p:spPr>
              <a:xfrm flipV="1">
                <a:off x="5369" y="3349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/>
            <p:cNvSpPr txBox="1"/>
            <p:nvPr>
              <p:custDataLst>
                <p:tags r:id="rId21"/>
              </p:custDataLst>
            </p:nvPr>
          </p:nvSpPr>
          <p:spPr>
            <a:xfrm>
              <a:off x="3301" y="5409"/>
              <a:ext cx="1238" cy="62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分类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08" name="组合 107"/>
          <p:cNvGrpSpPr/>
          <p:nvPr>
            <p:custDataLst>
              <p:tags r:id="rId22"/>
            </p:custDataLst>
          </p:nvPr>
        </p:nvGrpSpPr>
        <p:grpSpPr>
          <a:xfrm flipH="1">
            <a:off x="5151120" y="3896360"/>
            <a:ext cx="612021" cy="1406525"/>
            <a:chOff x="4603" y="3981"/>
            <a:chExt cx="1650" cy="2243"/>
          </a:xfrm>
        </p:grpSpPr>
        <p:sp>
          <p:nvSpPr>
            <p:cNvPr id="109" name="文本框 108"/>
            <p:cNvSpPr txBox="1"/>
            <p:nvPr>
              <p:custDataLst>
                <p:tags r:id="rId23"/>
              </p:custDataLst>
            </p:nvPr>
          </p:nvSpPr>
          <p:spPr>
            <a:xfrm>
              <a:off x="4603" y="4524"/>
              <a:ext cx="1048" cy="112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功能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grpSp>
          <p:nvGrpSpPr>
            <p:cNvPr id="110" name="组合 109"/>
            <p:cNvGrpSpPr/>
            <p:nvPr>
              <p:custDataLst>
                <p:tags r:id="rId24"/>
              </p:custDataLst>
            </p:nvPr>
          </p:nvGrpSpPr>
          <p:grpSpPr>
            <a:xfrm>
              <a:off x="4645" y="3981"/>
              <a:ext cx="1608" cy="2243"/>
              <a:chOff x="4151" y="2192"/>
              <a:chExt cx="1928" cy="2138"/>
            </a:xfrm>
          </p:grpSpPr>
          <p:cxnSp>
            <p:nvCxnSpPr>
              <p:cNvPr id="111" name="直接连接符 110"/>
              <p:cNvCxnSpPr/>
              <p:nvPr>
                <p:custDataLst>
                  <p:tags r:id="rId25"/>
                </p:custDataLst>
              </p:nvPr>
            </p:nvCxnSpPr>
            <p:spPr>
              <a:xfrm flipV="1">
                <a:off x="4151" y="3250"/>
                <a:ext cx="1211" cy="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>
                <p:custDataLst>
                  <p:tags r:id="rId26"/>
                </p:custDataLst>
              </p:nvPr>
            </p:nvCxnSpPr>
            <p:spPr>
              <a:xfrm flipH="1">
                <a:off x="5365" y="2198"/>
                <a:ext cx="8" cy="21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>
                <p:custDataLst>
                  <p:tags r:id="rId27"/>
                </p:custDataLst>
              </p:nvPr>
            </p:nvCxnSpPr>
            <p:spPr>
              <a:xfrm flipV="1">
                <a:off x="5357" y="2192"/>
                <a:ext cx="722" cy="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>
                <p:custDataLst>
                  <p:tags r:id="rId28"/>
                </p:custDataLst>
              </p:nvPr>
            </p:nvCxnSpPr>
            <p:spPr>
              <a:xfrm flipV="1">
                <a:off x="5357" y="4323"/>
                <a:ext cx="722" cy="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>
                <p:custDataLst>
                  <p:tags r:id="rId29"/>
                </p:custDataLst>
              </p:nvPr>
            </p:nvCxnSpPr>
            <p:spPr>
              <a:xfrm flipV="1">
                <a:off x="5357" y="3243"/>
                <a:ext cx="722" cy="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文本框 115"/>
          <p:cNvSpPr txBox="1"/>
          <p:nvPr>
            <p:custDataLst>
              <p:tags r:id="rId30"/>
            </p:custDataLst>
          </p:nvPr>
        </p:nvSpPr>
        <p:spPr>
          <a:xfrm>
            <a:off x="5747385" y="3890645"/>
            <a:ext cx="2551430" cy="1322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摄取、加工处理抗原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，将抗原信息暴露在细胞表面，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呈递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给其他免疫细胞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18" name="组合 17"/>
          <p:cNvGrpSpPr/>
          <p:nvPr>
            <p:custDataLst>
              <p:tags r:id="rId31"/>
            </p:custDataLst>
          </p:nvPr>
        </p:nvGrpSpPr>
        <p:grpSpPr>
          <a:xfrm>
            <a:off x="2141220" y="814705"/>
            <a:ext cx="720090" cy="2369820"/>
            <a:chOff x="4362" y="2198"/>
            <a:chExt cx="2422" cy="3471"/>
          </a:xfrm>
        </p:grpSpPr>
        <p:cxnSp>
          <p:nvCxnSpPr>
            <p:cNvPr id="19" name="直接连接符 18"/>
            <p:cNvCxnSpPr/>
            <p:nvPr>
              <p:custDataLst>
                <p:tags r:id="rId32"/>
              </p:custDataLst>
            </p:nvPr>
          </p:nvCxnSpPr>
          <p:spPr>
            <a:xfrm>
              <a:off x="4362" y="3930"/>
              <a:ext cx="974" cy="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33"/>
              </p:custDataLst>
            </p:nvPr>
          </p:nvCxnSpPr>
          <p:spPr>
            <a:xfrm flipH="1">
              <a:off x="5349" y="2198"/>
              <a:ext cx="23" cy="34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>
              <p:custDataLst>
                <p:tags r:id="rId34"/>
              </p:custDataLst>
            </p:nvPr>
          </p:nvCxnSpPr>
          <p:spPr>
            <a:xfrm flipV="1">
              <a:off x="5392" y="2210"/>
              <a:ext cx="137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>
              <p:custDataLst>
                <p:tags r:id="rId35"/>
              </p:custDataLst>
            </p:nvPr>
          </p:nvCxnSpPr>
          <p:spPr>
            <a:xfrm flipV="1">
              <a:off x="5392" y="3349"/>
              <a:ext cx="137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>
              <p:custDataLst>
                <p:tags r:id="rId36"/>
              </p:custDataLst>
            </p:nvPr>
          </p:nvCxnSpPr>
          <p:spPr>
            <a:xfrm flipV="1">
              <a:off x="5403" y="4535"/>
              <a:ext cx="137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>
              <p:custDataLst>
                <p:tags r:id="rId37"/>
              </p:custDataLst>
            </p:nvPr>
          </p:nvCxnSpPr>
          <p:spPr>
            <a:xfrm flipV="1">
              <a:off x="5405" y="5668"/>
              <a:ext cx="137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>
            <p:custDataLst>
              <p:tags r:id="rId38"/>
            </p:custDataLst>
          </p:nvPr>
        </p:nvSpPr>
        <p:spPr>
          <a:xfrm>
            <a:off x="2864485" y="624205"/>
            <a:ext cx="126365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概念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39"/>
            </p:custDataLst>
          </p:nvPr>
        </p:nvSpPr>
        <p:spPr>
          <a:xfrm>
            <a:off x="2864485" y="2211705"/>
            <a:ext cx="127317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化学本质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40"/>
            </p:custDataLst>
          </p:nvPr>
        </p:nvSpPr>
        <p:spPr>
          <a:xfrm>
            <a:off x="2875280" y="2984500"/>
            <a:ext cx="126301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分布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30" name="直接箭头连接符 29"/>
          <p:cNvCxnSpPr/>
          <p:nvPr>
            <p:custDataLst>
              <p:tags r:id="rId41"/>
            </p:custDataLst>
          </p:nvPr>
        </p:nvCxnSpPr>
        <p:spPr>
          <a:xfrm flipV="1">
            <a:off x="4128770" y="814705"/>
            <a:ext cx="33337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42"/>
            </p:custDataLst>
          </p:nvPr>
        </p:nvSpPr>
        <p:spPr>
          <a:xfrm>
            <a:off x="4462145" y="624205"/>
            <a:ext cx="384175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能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引起免疫反应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的物质称为抗原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53" name="直接箭头连接符 52"/>
          <p:cNvCxnSpPr/>
          <p:nvPr>
            <p:custDataLst>
              <p:tags r:id="rId43"/>
            </p:custDataLst>
          </p:nvPr>
        </p:nvCxnSpPr>
        <p:spPr>
          <a:xfrm flipV="1">
            <a:off x="4138295" y="2408555"/>
            <a:ext cx="33337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>
            <p:custDataLst>
              <p:tags r:id="rId44"/>
            </p:custDataLst>
          </p:nvPr>
        </p:nvSpPr>
        <p:spPr>
          <a:xfrm>
            <a:off x="4462145" y="2058035"/>
            <a:ext cx="3841750" cy="706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大多数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抗原是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蛋白质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（还有多糖、脂类等）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55" name="直接箭头连接符 54"/>
          <p:cNvCxnSpPr/>
          <p:nvPr>
            <p:custDataLst>
              <p:tags r:id="rId45"/>
            </p:custDataLst>
          </p:nvPr>
        </p:nvCxnSpPr>
        <p:spPr>
          <a:xfrm flipV="1">
            <a:off x="4167505" y="3221355"/>
            <a:ext cx="33337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>
            <p:custDataLst>
              <p:tags r:id="rId46"/>
            </p:custDataLst>
          </p:nvPr>
        </p:nvSpPr>
        <p:spPr>
          <a:xfrm>
            <a:off x="4501515" y="2868930"/>
            <a:ext cx="3812540" cy="706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既可以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游离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，也可以存在于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细菌、病毒等病原微生物以及细胞上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47"/>
            </p:custDataLst>
          </p:nvPr>
        </p:nvSpPr>
        <p:spPr>
          <a:xfrm>
            <a:off x="2864485" y="1402080"/>
            <a:ext cx="127317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作用方式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48"/>
            </p:custDataLst>
          </p:nvPr>
        </p:nvSpPr>
        <p:spPr>
          <a:xfrm>
            <a:off x="4471035" y="1245235"/>
            <a:ext cx="3842385" cy="706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免疫细胞的表面受体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结合，从而引发免疫反应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34" name="直接箭头连接符 33"/>
          <p:cNvCxnSpPr/>
          <p:nvPr>
            <p:custDataLst>
              <p:tags r:id="rId49"/>
            </p:custDataLst>
          </p:nvPr>
        </p:nvCxnSpPr>
        <p:spPr>
          <a:xfrm flipV="1">
            <a:off x="4137660" y="1602105"/>
            <a:ext cx="33337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4" grpId="0"/>
      <p:bldP spid="27" grpId="0"/>
      <p:bldP spid="31" grpId="0"/>
      <p:bldP spid="28" grpId="0"/>
      <p:bldP spid="29" grpId="0"/>
      <p:bldP spid="52" grpId="0"/>
      <p:bldP spid="32" grpId="0"/>
      <p:bldP spid="54" grpId="0"/>
      <p:bldP spid="56" grpId="0"/>
      <p:bldP spid="98" grpId="0"/>
      <p:bldP spid="99" grpId="0"/>
      <p:bldP spid="50" grpId="0"/>
      <p:bldP spid="1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0" y="-10795"/>
            <a:ext cx="5863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免疫活性物质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9850" y="3266440"/>
            <a:ext cx="975360" cy="706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免疫活性物质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8" name="文本框 97"/>
          <p:cNvSpPr txBox="1"/>
          <p:nvPr>
            <p:custDataLst>
              <p:tags r:id="rId3"/>
            </p:custDataLst>
          </p:nvPr>
        </p:nvSpPr>
        <p:spPr>
          <a:xfrm>
            <a:off x="2022475" y="1522095"/>
            <a:ext cx="116649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抗体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9" name="文本框 98"/>
          <p:cNvSpPr txBox="1"/>
          <p:nvPr>
            <p:custDataLst>
              <p:tags r:id="rId4"/>
            </p:custDataLst>
          </p:nvPr>
        </p:nvSpPr>
        <p:spPr>
          <a:xfrm>
            <a:off x="2023110" y="3420110"/>
            <a:ext cx="120904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细胞因子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0" name="文本框 49"/>
          <p:cNvSpPr txBox="1"/>
          <p:nvPr>
            <p:custDataLst>
              <p:tags r:id="rId5"/>
            </p:custDataLst>
          </p:nvPr>
        </p:nvSpPr>
        <p:spPr>
          <a:xfrm>
            <a:off x="2018030" y="4714875"/>
            <a:ext cx="116586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溶菌酶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16" name="组合 15"/>
          <p:cNvGrpSpPr/>
          <p:nvPr>
            <p:custDataLst>
              <p:tags r:id="rId6"/>
            </p:custDataLst>
          </p:nvPr>
        </p:nvGrpSpPr>
        <p:grpSpPr>
          <a:xfrm>
            <a:off x="969010" y="1704975"/>
            <a:ext cx="1067435" cy="3209800"/>
            <a:chOff x="3318" y="4906"/>
            <a:chExt cx="1681" cy="2286"/>
          </a:xfrm>
        </p:grpSpPr>
        <p:grpSp>
          <p:nvGrpSpPr>
            <p:cNvPr id="93" name="组合 92"/>
            <p:cNvGrpSpPr/>
            <p:nvPr>
              <p:custDataLst>
                <p:tags r:id="rId7"/>
              </p:custDataLst>
            </p:nvPr>
          </p:nvGrpSpPr>
          <p:grpSpPr>
            <a:xfrm>
              <a:off x="3438" y="4906"/>
              <a:ext cx="1561" cy="2286"/>
              <a:chOff x="4479" y="2198"/>
              <a:chExt cx="1541" cy="2407"/>
            </a:xfrm>
          </p:grpSpPr>
          <p:cxnSp>
            <p:nvCxnSpPr>
              <p:cNvPr id="94" name="直接连接符 93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4479" y="3627"/>
                <a:ext cx="9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>
                <p:custDataLst>
                  <p:tags r:id="rId9"/>
                </p:custDataLst>
              </p:nvPr>
            </p:nvCxnSpPr>
            <p:spPr>
              <a:xfrm flipH="1">
                <a:off x="5369" y="2198"/>
                <a:ext cx="5" cy="23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/>
              <p:cNvCxnSpPr/>
              <p:nvPr>
                <p:custDataLst>
                  <p:tags r:id="rId10"/>
                </p:custDataLst>
              </p:nvPr>
            </p:nvCxnSpPr>
            <p:spPr>
              <a:xfrm flipV="1">
                <a:off x="5369" y="4604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/>
              <p:cNvCxnSpPr/>
              <p:nvPr>
                <p:custDataLst>
                  <p:tags r:id="rId11"/>
                </p:custDataLst>
              </p:nvPr>
            </p:nvCxnSpPr>
            <p:spPr>
              <a:xfrm flipV="1">
                <a:off x="5391" y="2210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>
                <p:custDataLst>
                  <p:tags r:id="rId12"/>
                </p:custDataLst>
              </p:nvPr>
            </p:nvCxnSpPr>
            <p:spPr>
              <a:xfrm flipV="1">
                <a:off x="5369" y="3633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/>
            <p:cNvSpPr txBox="1"/>
            <p:nvPr>
              <p:custDataLst>
                <p:tags r:id="rId13"/>
              </p:custDataLst>
            </p:nvPr>
          </p:nvSpPr>
          <p:spPr>
            <a:xfrm>
              <a:off x="3318" y="6014"/>
              <a:ext cx="1238" cy="28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分类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3773170" y="750570"/>
            <a:ext cx="78994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概念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13" name="组合 12"/>
          <p:cNvGrpSpPr/>
          <p:nvPr>
            <p:custDataLst>
              <p:tags r:id="rId15"/>
            </p:custDataLst>
          </p:nvPr>
        </p:nvGrpSpPr>
        <p:grpSpPr>
          <a:xfrm>
            <a:off x="3188970" y="937260"/>
            <a:ext cx="590550" cy="1569085"/>
            <a:chOff x="4842" y="2198"/>
            <a:chExt cx="1178" cy="2339"/>
          </a:xfrm>
        </p:grpSpPr>
        <p:cxnSp>
          <p:nvCxnSpPr>
            <p:cNvPr id="14" name="直接连接符 13"/>
            <p:cNvCxnSpPr/>
            <p:nvPr>
              <p:custDataLst>
                <p:tags r:id="rId16"/>
              </p:custDataLst>
            </p:nvPr>
          </p:nvCxnSpPr>
          <p:spPr>
            <a:xfrm flipV="1">
              <a:off x="4842" y="3348"/>
              <a:ext cx="514" cy="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7"/>
              </p:custDataLst>
            </p:nvPr>
          </p:nvCxnSpPr>
          <p:spPr>
            <a:xfrm>
              <a:off x="5372" y="2198"/>
              <a:ext cx="9" cy="2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>
              <p:custDataLst>
                <p:tags r:id="rId18"/>
              </p:custDataLst>
            </p:nvPr>
          </p:nvCxnSpPr>
          <p:spPr>
            <a:xfrm flipV="1">
              <a:off x="5390" y="4536"/>
              <a:ext cx="62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>
              <p:custDataLst>
                <p:tags r:id="rId19"/>
              </p:custDataLst>
            </p:nvPr>
          </p:nvCxnSpPr>
          <p:spPr>
            <a:xfrm flipV="1">
              <a:off x="5391" y="2210"/>
              <a:ext cx="62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>
              <p:custDataLst>
                <p:tags r:id="rId20"/>
              </p:custDataLst>
            </p:nvPr>
          </p:nvCxnSpPr>
          <p:spPr>
            <a:xfrm flipV="1">
              <a:off x="5369" y="3360"/>
              <a:ext cx="62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3763645" y="1510030"/>
            <a:ext cx="78994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特性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22"/>
            </p:custDataLst>
          </p:nvPr>
        </p:nvSpPr>
        <p:spPr>
          <a:xfrm>
            <a:off x="3777615" y="2306320"/>
            <a:ext cx="78994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分布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24" name="直接箭头连接符 23"/>
          <p:cNvCxnSpPr/>
          <p:nvPr>
            <p:custDataLst>
              <p:tags r:id="rId23"/>
            </p:custDataLst>
          </p:nvPr>
        </p:nvCxnSpPr>
        <p:spPr>
          <a:xfrm flipV="1">
            <a:off x="4563066" y="950211"/>
            <a:ext cx="404539" cy="6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24"/>
            </p:custDataLst>
          </p:nvPr>
        </p:nvSpPr>
        <p:spPr>
          <a:xfrm>
            <a:off x="4967605" y="596265"/>
            <a:ext cx="2607945" cy="706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机体产生的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专门应对抗原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蛋白质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26" name="直接箭头连接符 25"/>
          <p:cNvCxnSpPr/>
          <p:nvPr>
            <p:custDataLst>
              <p:tags r:id="rId25"/>
            </p:custDataLst>
          </p:nvPr>
        </p:nvCxnSpPr>
        <p:spPr>
          <a:xfrm flipV="1">
            <a:off x="4553541" y="1704591"/>
            <a:ext cx="404539" cy="6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26"/>
            </p:custDataLst>
          </p:nvPr>
        </p:nvSpPr>
        <p:spPr>
          <a:xfrm>
            <a:off x="4958080" y="1510665"/>
            <a:ext cx="98552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特异性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27"/>
            </p:custDataLst>
          </p:nvPr>
        </p:nvSpPr>
        <p:spPr>
          <a:xfrm>
            <a:off x="6572250" y="1368425"/>
            <a:ext cx="2057400" cy="706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即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一种抗体只能与一种抗原结合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30" name="直接箭头连接符 29"/>
          <p:cNvCxnSpPr/>
          <p:nvPr>
            <p:custDataLst>
              <p:tags r:id="rId28"/>
            </p:custDataLst>
          </p:nvPr>
        </p:nvCxnSpPr>
        <p:spPr>
          <a:xfrm flipV="1">
            <a:off x="4575131" y="2506596"/>
            <a:ext cx="404539" cy="6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29"/>
            </p:custDataLst>
          </p:nvPr>
        </p:nvSpPr>
        <p:spPr>
          <a:xfrm>
            <a:off x="4968875" y="2152015"/>
            <a:ext cx="2995930" cy="706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随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血液循环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淋巴循环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达到身体的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各个部位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38" name="组合 37"/>
          <p:cNvGrpSpPr/>
          <p:nvPr>
            <p:custDataLst>
              <p:tags r:id="rId30"/>
            </p:custDataLst>
          </p:nvPr>
        </p:nvGrpSpPr>
        <p:grpSpPr>
          <a:xfrm>
            <a:off x="3188970" y="3134995"/>
            <a:ext cx="1093470" cy="969010"/>
            <a:chOff x="3277" y="4906"/>
            <a:chExt cx="1722" cy="2221"/>
          </a:xfrm>
        </p:grpSpPr>
        <p:grpSp>
          <p:nvGrpSpPr>
            <p:cNvPr id="39" name="组合 38"/>
            <p:cNvGrpSpPr/>
            <p:nvPr>
              <p:custDataLst>
                <p:tags r:id="rId31"/>
              </p:custDataLst>
            </p:nvPr>
          </p:nvGrpSpPr>
          <p:grpSpPr>
            <a:xfrm>
              <a:off x="3341" y="4906"/>
              <a:ext cx="1658" cy="2221"/>
              <a:chOff x="4383" y="2198"/>
              <a:chExt cx="1637" cy="2339"/>
            </a:xfrm>
          </p:grpSpPr>
          <p:cxnSp>
            <p:nvCxnSpPr>
              <p:cNvPr id="40" name="直接连接符 39"/>
              <p:cNvCxnSpPr/>
              <p:nvPr>
                <p:custDataLst>
                  <p:tags r:id="rId32"/>
                </p:custDataLst>
              </p:nvPr>
            </p:nvCxnSpPr>
            <p:spPr>
              <a:xfrm>
                <a:off x="4383" y="3339"/>
                <a:ext cx="974" cy="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>
                <p:custDataLst>
                  <p:tags r:id="rId33"/>
                </p:custDataLst>
              </p:nvPr>
            </p:nvCxnSpPr>
            <p:spPr>
              <a:xfrm>
                <a:off x="5372" y="2198"/>
                <a:ext cx="9" cy="23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>
                <p:custDataLst>
                  <p:tags r:id="rId34"/>
                </p:custDataLst>
              </p:nvPr>
            </p:nvCxnSpPr>
            <p:spPr>
              <a:xfrm flipV="1">
                <a:off x="5390" y="4536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>
                <p:custDataLst>
                  <p:tags r:id="rId35"/>
                </p:custDataLst>
              </p:nvPr>
            </p:nvCxnSpPr>
            <p:spPr>
              <a:xfrm flipV="1">
                <a:off x="5391" y="2210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>
                <p:custDataLst>
                  <p:tags r:id="rId36"/>
                </p:custDataLst>
              </p:nvPr>
            </p:nvCxnSpPr>
            <p:spPr>
              <a:xfrm flipV="1">
                <a:off x="5369" y="3349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本框 44"/>
            <p:cNvSpPr txBox="1"/>
            <p:nvPr>
              <p:custDataLst>
                <p:tags r:id="rId37"/>
              </p:custDataLst>
            </p:nvPr>
          </p:nvSpPr>
          <p:spPr>
            <a:xfrm>
              <a:off x="3277" y="5182"/>
              <a:ext cx="1238" cy="16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主要类型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68" name="组合 67"/>
          <p:cNvGrpSpPr/>
          <p:nvPr>
            <p:custDataLst>
              <p:tags r:id="rId38"/>
            </p:custDataLst>
          </p:nvPr>
        </p:nvGrpSpPr>
        <p:grpSpPr>
          <a:xfrm>
            <a:off x="5878830" y="1368425"/>
            <a:ext cx="786130" cy="706120"/>
            <a:chOff x="9636" y="3942"/>
            <a:chExt cx="1238" cy="1112"/>
          </a:xfrm>
        </p:grpSpPr>
        <p:cxnSp>
          <p:nvCxnSpPr>
            <p:cNvPr id="28" name="直接箭头连接符 27"/>
            <p:cNvCxnSpPr/>
            <p:nvPr>
              <p:custDataLst>
                <p:tags r:id="rId39"/>
              </p:custDataLst>
            </p:nvPr>
          </p:nvCxnSpPr>
          <p:spPr>
            <a:xfrm flipV="1">
              <a:off x="9738" y="4457"/>
              <a:ext cx="990" cy="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>
              <p:custDataLst>
                <p:tags r:id="rId40"/>
              </p:custDataLst>
            </p:nvPr>
          </p:nvSpPr>
          <p:spPr>
            <a:xfrm>
              <a:off x="9636" y="3942"/>
              <a:ext cx="1238" cy="111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具体表现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47" name="文本框 46"/>
          <p:cNvSpPr txBox="1"/>
          <p:nvPr>
            <p:custDataLst>
              <p:tags r:id="rId41"/>
            </p:custDataLst>
          </p:nvPr>
        </p:nvSpPr>
        <p:spPr>
          <a:xfrm>
            <a:off x="4282440" y="2940685"/>
            <a:ext cx="147447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白细胞介素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8" name="文本框 47"/>
          <p:cNvSpPr txBox="1"/>
          <p:nvPr>
            <p:custDataLst>
              <p:tags r:id="rId42"/>
            </p:custDataLst>
          </p:nvPr>
        </p:nvSpPr>
        <p:spPr>
          <a:xfrm>
            <a:off x="4282440" y="3409315"/>
            <a:ext cx="147447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干扰素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1" name="文本框 50"/>
          <p:cNvSpPr txBox="1"/>
          <p:nvPr>
            <p:custDataLst>
              <p:tags r:id="rId43"/>
            </p:custDataLst>
          </p:nvPr>
        </p:nvSpPr>
        <p:spPr>
          <a:xfrm>
            <a:off x="4282440" y="3904615"/>
            <a:ext cx="174053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肿瘤坏死因子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55" name="组合 54"/>
          <p:cNvGrpSpPr/>
          <p:nvPr>
            <p:custDataLst>
              <p:tags r:id="rId44"/>
            </p:custDataLst>
          </p:nvPr>
        </p:nvGrpSpPr>
        <p:grpSpPr>
          <a:xfrm>
            <a:off x="3183890" y="4627245"/>
            <a:ext cx="643890" cy="574675"/>
            <a:chOff x="4713" y="2198"/>
            <a:chExt cx="1306" cy="2339"/>
          </a:xfrm>
        </p:grpSpPr>
        <p:cxnSp>
          <p:nvCxnSpPr>
            <p:cNvPr id="56" name="直接连接符 55"/>
            <p:cNvCxnSpPr/>
            <p:nvPr>
              <p:custDataLst>
                <p:tags r:id="rId45"/>
              </p:custDataLst>
            </p:nvPr>
          </p:nvCxnSpPr>
          <p:spPr>
            <a:xfrm>
              <a:off x="4713" y="3358"/>
              <a:ext cx="668" cy="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46"/>
              </p:custDataLst>
            </p:nvPr>
          </p:nvCxnSpPr>
          <p:spPr>
            <a:xfrm>
              <a:off x="5372" y="2198"/>
              <a:ext cx="9" cy="2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>
              <p:custDataLst>
                <p:tags r:id="rId47"/>
              </p:custDataLst>
            </p:nvPr>
          </p:nvCxnSpPr>
          <p:spPr>
            <a:xfrm flipV="1">
              <a:off x="5390" y="4536"/>
              <a:ext cx="62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>
              <p:custDataLst>
                <p:tags r:id="rId48"/>
              </p:custDataLst>
            </p:nvPr>
          </p:nvCxnSpPr>
          <p:spPr>
            <a:xfrm flipV="1">
              <a:off x="5372" y="2210"/>
              <a:ext cx="62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/>
          <p:cNvSpPr txBox="1"/>
          <p:nvPr>
            <p:custDataLst>
              <p:tags r:id="rId49"/>
            </p:custDataLst>
          </p:nvPr>
        </p:nvSpPr>
        <p:spPr>
          <a:xfrm>
            <a:off x="3827780" y="4431030"/>
            <a:ext cx="78994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分布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3" name="文本框 62"/>
          <p:cNvSpPr txBox="1"/>
          <p:nvPr>
            <p:custDataLst>
              <p:tags r:id="rId50"/>
            </p:custDataLst>
          </p:nvPr>
        </p:nvSpPr>
        <p:spPr>
          <a:xfrm>
            <a:off x="3818890" y="5002530"/>
            <a:ext cx="127571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分泌细胞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64" name="直接箭头连接符 63"/>
          <p:cNvCxnSpPr/>
          <p:nvPr>
            <p:custDataLst>
              <p:tags r:id="rId51"/>
            </p:custDataLst>
          </p:nvPr>
        </p:nvCxnSpPr>
        <p:spPr>
          <a:xfrm flipV="1">
            <a:off x="4617676" y="4659246"/>
            <a:ext cx="404539" cy="6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>
            <p:custDataLst>
              <p:tags r:id="rId52"/>
            </p:custDataLst>
          </p:nvPr>
        </p:nvSpPr>
        <p:spPr>
          <a:xfrm>
            <a:off x="5022215" y="4431030"/>
            <a:ext cx="332803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血浆、唾液、泪液、乳汁等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66" name="直接箭头连接符 65"/>
          <p:cNvCxnSpPr/>
          <p:nvPr>
            <p:custDataLst>
              <p:tags r:id="rId53"/>
            </p:custDataLst>
          </p:nvPr>
        </p:nvCxnSpPr>
        <p:spPr>
          <a:xfrm flipV="1">
            <a:off x="5094561" y="5202171"/>
            <a:ext cx="404539" cy="6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>
            <p:custDataLst>
              <p:tags r:id="rId54"/>
            </p:custDataLst>
          </p:nvPr>
        </p:nvSpPr>
        <p:spPr>
          <a:xfrm>
            <a:off x="5499100" y="5002530"/>
            <a:ext cx="308673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唾液腺细胞、泪腺细胞等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9" name="文本框 68"/>
          <p:cNvSpPr txBox="1"/>
          <p:nvPr>
            <p:custDataLst>
              <p:tags r:id="rId55"/>
            </p:custDataLst>
          </p:nvPr>
        </p:nvSpPr>
        <p:spPr>
          <a:xfrm flipH="1">
            <a:off x="7607935" y="554990"/>
            <a:ext cx="1186815" cy="73723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**</a:t>
            </a:r>
            <a:r>
              <a:rPr lang="zh-CN" altLang="en-US" sz="1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抗体的化学本质一定是蛋白质！</a:t>
            </a:r>
            <a:endParaRPr lang="zh-CN" altLang="en-US" sz="1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8" grpId="0"/>
      <p:bldP spid="99" grpId="0"/>
      <p:bldP spid="50" grpId="0"/>
      <p:bldP spid="11" grpId="0"/>
      <p:bldP spid="22" grpId="0"/>
      <p:bldP spid="23" grpId="0"/>
      <p:bldP spid="25" grpId="0"/>
      <p:bldP spid="27" grpId="0"/>
      <p:bldP spid="29" grpId="0"/>
      <p:bldP spid="31" grpId="0"/>
      <p:bldP spid="47" grpId="0"/>
      <p:bldP spid="48" grpId="0"/>
      <p:bldP spid="51" grpId="0"/>
      <p:bldP spid="62" grpId="0"/>
      <p:bldP spid="65" grpId="0"/>
      <p:bldP spid="63" grpId="0"/>
      <p:bldP spid="67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5863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保卫人体的三道防线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07975" y="1901190"/>
            <a:ext cx="477520" cy="28613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保卫人体的三道防线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8" name="文本框 97"/>
          <p:cNvSpPr txBox="1"/>
          <p:nvPr>
            <p:custDataLst>
              <p:tags r:id="rId3"/>
            </p:custDataLst>
          </p:nvPr>
        </p:nvSpPr>
        <p:spPr>
          <a:xfrm>
            <a:off x="1384935" y="851535"/>
            <a:ext cx="389890" cy="1630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第一道防线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9" name="文本框 98"/>
          <p:cNvSpPr txBox="1"/>
          <p:nvPr>
            <p:custDataLst>
              <p:tags r:id="rId4"/>
            </p:custDataLst>
          </p:nvPr>
        </p:nvSpPr>
        <p:spPr>
          <a:xfrm>
            <a:off x="1384935" y="2560955"/>
            <a:ext cx="390525" cy="1630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第二道防线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0" name="文本框 49"/>
          <p:cNvSpPr txBox="1"/>
          <p:nvPr>
            <p:custDataLst>
              <p:tags r:id="rId5"/>
            </p:custDataLst>
          </p:nvPr>
        </p:nvSpPr>
        <p:spPr>
          <a:xfrm>
            <a:off x="1384935" y="4330065"/>
            <a:ext cx="389890" cy="1630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第三道防线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93" name="组合 92"/>
          <p:cNvGrpSpPr/>
          <p:nvPr>
            <p:custDataLst>
              <p:tags r:id="rId6"/>
            </p:custDataLst>
          </p:nvPr>
        </p:nvGrpSpPr>
        <p:grpSpPr>
          <a:xfrm>
            <a:off x="785526" y="1607820"/>
            <a:ext cx="599409" cy="3537585"/>
            <a:chOff x="4644" y="2198"/>
            <a:chExt cx="1376" cy="2339"/>
          </a:xfrm>
        </p:grpSpPr>
        <p:cxnSp>
          <p:nvCxnSpPr>
            <p:cNvPr id="94" name="直接连接符 93"/>
            <p:cNvCxnSpPr/>
            <p:nvPr>
              <p:custDataLst>
                <p:tags r:id="rId7"/>
              </p:custDataLst>
            </p:nvPr>
          </p:nvCxnSpPr>
          <p:spPr>
            <a:xfrm>
              <a:off x="4644" y="3348"/>
              <a:ext cx="71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>
              <p:custDataLst>
                <p:tags r:id="rId8"/>
              </p:custDataLst>
            </p:nvPr>
          </p:nvCxnSpPr>
          <p:spPr>
            <a:xfrm>
              <a:off x="5372" y="2198"/>
              <a:ext cx="9" cy="2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>
              <p:custDataLst>
                <p:tags r:id="rId9"/>
              </p:custDataLst>
            </p:nvPr>
          </p:nvCxnSpPr>
          <p:spPr>
            <a:xfrm flipV="1">
              <a:off x="5390" y="4536"/>
              <a:ext cx="62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>
              <p:custDataLst>
                <p:tags r:id="rId10"/>
              </p:custDataLst>
            </p:nvPr>
          </p:nvCxnSpPr>
          <p:spPr>
            <a:xfrm flipV="1">
              <a:off x="5391" y="2210"/>
              <a:ext cx="62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>
              <p:custDataLst>
                <p:tags r:id="rId11"/>
              </p:custDataLst>
            </p:nvPr>
          </p:nvCxnSpPr>
          <p:spPr>
            <a:xfrm flipV="1">
              <a:off x="5369" y="3349"/>
              <a:ext cx="62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>
            <p:custDataLst>
              <p:tags r:id="rId12"/>
            </p:custDataLst>
          </p:nvPr>
        </p:nvGrpSpPr>
        <p:grpSpPr>
          <a:xfrm>
            <a:off x="1750664" y="2929255"/>
            <a:ext cx="703611" cy="822543"/>
            <a:chOff x="3296" y="4906"/>
            <a:chExt cx="1703" cy="2221"/>
          </a:xfrm>
        </p:grpSpPr>
        <p:grpSp>
          <p:nvGrpSpPr>
            <p:cNvPr id="39" name="组合 38"/>
            <p:cNvGrpSpPr/>
            <p:nvPr>
              <p:custDataLst>
                <p:tags r:id="rId13"/>
              </p:custDataLst>
            </p:nvPr>
          </p:nvGrpSpPr>
          <p:grpSpPr>
            <a:xfrm>
              <a:off x="3341" y="4906"/>
              <a:ext cx="1658" cy="2221"/>
              <a:chOff x="4383" y="2198"/>
              <a:chExt cx="1637" cy="2339"/>
            </a:xfrm>
          </p:grpSpPr>
          <p:cxnSp>
            <p:nvCxnSpPr>
              <p:cNvPr id="40" name="直接连接符 39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4383" y="3339"/>
                <a:ext cx="974" cy="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5372" y="2198"/>
                <a:ext cx="9" cy="23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>
                <p:custDataLst>
                  <p:tags r:id="rId16"/>
                </p:custDataLst>
              </p:nvPr>
            </p:nvCxnSpPr>
            <p:spPr>
              <a:xfrm flipV="1">
                <a:off x="5390" y="4536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>
                <p:custDataLst>
                  <p:tags r:id="rId17"/>
                </p:custDataLst>
              </p:nvPr>
            </p:nvCxnSpPr>
            <p:spPr>
              <a:xfrm flipV="1">
                <a:off x="5391" y="2210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本框 44"/>
            <p:cNvSpPr txBox="1"/>
            <p:nvPr>
              <p:custDataLst>
                <p:tags r:id="rId18"/>
              </p:custDataLst>
            </p:nvPr>
          </p:nvSpPr>
          <p:spPr>
            <a:xfrm>
              <a:off x="3296" y="5080"/>
              <a:ext cx="1238" cy="190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组成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19"/>
            </p:custDataLst>
          </p:nvPr>
        </p:nvGrpSpPr>
        <p:grpSpPr>
          <a:xfrm>
            <a:off x="1750695" y="1283970"/>
            <a:ext cx="544195" cy="706809"/>
            <a:chOff x="3278" y="5230"/>
            <a:chExt cx="1294" cy="1620"/>
          </a:xfrm>
        </p:grpSpPr>
        <p:cxnSp>
          <p:nvCxnSpPr>
            <p:cNvPr id="11" name="直接箭头连接符 10"/>
            <p:cNvCxnSpPr/>
            <p:nvPr>
              <p:custDataLst>
                <p:tags r:id="rId20"/>
              </p:custDataLst>
            </p:nvPr>
          </p:nvCxnSpPr>
          <p:spPr>
            <a:xfrm>
              <a:off x="3316" y="6018"/>
              <a:ext cx="12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>
              <p:custDataLst>
                <p:tags r:id="rId21"/>
              </p:custDataLst>
            </p:nvPr>
          </p:nvSpPr>
          <p:spPr>
            <a:xfrm>
              <a:off x="3278" y="5230"/>
              <a:ext cx="1238" cy="16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组成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13" name="文本框 12"/>
          <p:cNvSpPr txBox="1"/>
          <p:nvPr>
            <p:custDataLst>
              <p:tags r:id="rId22"/>
            </p:custDataLst>
          </p:nvPr>
        </p:nvSpPr>
        <p:spPr>
          <a:xfrm>
            <a:off x="2294890" y="1313180"/>
            <a:ext cx="2521585" cy="706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皮肤、黏膜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（及其分泌物）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23"/>
            </p:custDataLst>
          </p:nvPr>
        </p:nvSpPr>
        <p:spPr>
          <a:xfrm>
            <a:off x="2454910" y="2580640"/>
            <a:ext cx="2361565" cy="706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体液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中的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杀菌物质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（如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溶菌酶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24"/>
            </p:custDataLst>
          </p:nvPr>
        </p:nvSpPr>
        <p:spPr>
          <a:xfrm>
            <a:off x="2454275" y="3398520"/>
            <a:ext cx="2361565" cy="706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吞噬细胞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树突状细胞、巨噬细胞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等）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110" name="组合 109"/>
          <p:cNvGrpSpPr/>
          <p:nvPr>
            <p:custDataLst>
              <p:tags r:id="rId25"/>
            </p:custDataLst>
          </p:nvPr>
        </p:nvGrpSpPr>
        <p:grpSpPr>
          <a:xfrm flipH="1">
            <a:off x="4816475" y="1627505"/>
            <a:ext cx="598170" cy="2125345"/>
            <a:chOff x="4145" y="2192"/>
            <a:chExt cx="1934" cy="2138"/>
          </a:xfrm>
        </p:grpSpPr>
        <p:cxnSp>
          <p:nvCxnSpPr>
            <p:cNvPr id="111" name="直接连接符 110"/>
            <p:cNvCxnSpPr/>
            <p:nvPr>
              <p:custDataLst>
                <p:tags r:id="rId26"/>
              </p:custDataLst>
            </p:nvPr>
          </p:nvCxnSpPr>
          <p:spPr>
            <a:xfrm flipV="1">
              <a:off x="4145" y="3497"/>
              <a:ext cx="1211" cy="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>
              <p:custDataLst>
                <p:tags r:id="rId27"/>
              </p:custDataLst>
            </p:nvPr>
          </p:nvCxnSpPr>
          <p:spPr>
            <a:xfrm flipH="1">
              <a:off x="5365" y="2198"/>
              <a:ext cx="8" cy="21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>
              <p:custDataLst>
                <p:tags r:id="rId28"/>
              </p:custDataLst>
            </p:nvPr>
          </p:nvCxnSpPr>
          <p:spPr>
            <a:xfrm flipV="1">
              <a:off x="5357" y="2192"/>
              <a:ext cx="722" cy="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>
              <p:custDataLst>
                <p:tags r:id="rId29"/>
              </p:custDataLst>
            </p:nvPr>
          </p:nvCxnSpPr>
          <p:spPr>
            <a:xfrm flipV="1">
              <a:off x="5357" y="4323"/>
              <a:ext cx="722" cy="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>
              <p:custDataLst>
                <p:tags r:id="rId30"/>
              </p:custDataLst>
            </p:nvPr>
          </p:nvCxnSpPr>
          <p:spPr>
            <a:xfrm flipV="1">
              <a:off x="5357" y="3494"/>
              <a:ext cx="722" cy="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/>
          <p:cNvSpPr txBox="1"/>
          <p:nvPr>
            <p:custDataLst>
              <p:tags r:id="rId31"/>
            </p:custDataLst>
          </p:nvPr>
        </p:nvSpPr>
        <p:spPr>
          <a:xfrm>
            <a:off x="5414645" y="1955800"/>
            <a:ext cx="2261870" cy="19380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人人生来就有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，是机体长期进化过程中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遗传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下来的，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不针对某一类特定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的病原体，对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多种病原体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都有防御作用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26" name="直接箭头连接符 25"/>
          <p:cNvCxnSpPr/>
          <p:nvPr>
            <p:custDataLst>
              <p:tags r:id="rId32"/>
            </p:custDataLst>
          </p:nvPr>
        </p:nvCxnSpPr>
        <p:spPr>
          <a:xfrm>
            <a:off x="7692390" y="2916555"/>
            <a:ext cx="5283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33"/>
            </p:custDataLst>
          </p:nvPr>
        </p:nvSpPr>
        <p:spPr>
          <a:xfrm>
            <a:off x="8220710" y="1947545"/>
            <a:ext cx="436880" cy="19380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非特异性免疫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29" name="组合 28"/>
          <p:cNvGrpSpPr/>
          <p:nvPr>
            <p:custDataLst>
              <p:tags r:id="rId34"/>
            </p:custDataLst>
          </p:nvPr>
        </p:nvGrpSpPr>
        <p:grpSpPr>
          <a:xfrm>
            <a:off x="1751299" y="4758055"/>
            <a:ext cx="703611" cy="822543"/>
            <a:chOff x="3296" y="4906"/>
            <a:chExt cx="1703" cy="2221"/>
          </a:xfrm>
        </p:grpSpPr>
        <p:grpSp>
          <p:nvGrpSpPr>
            <p:cNvPr id="30" name="组合 29"/>
            <p:cNvGrpSpPr/>
            <p:nvPr>
              <p:custDataLst>
                <p:tags r:id="rId35"/>
              </p:custDataLst>
            </p:nvPr>
          </p:nvGrpSpPr>
          <p:grpSpPr>
            <a:xfrm>
              <a:off x="3341" y="4906"/>
              <a:ext cx="1658" cy="2221"/>
              <a:chOff x="4383" y="2198"/>
              <a:chExt cx="1637" cy="2339"/>
            </a:xfrm>
          </p:grpSpPr>
          <p:cxnSp>
            <p:nvCxnSpPr>
              <p:cNvPr id="31" name="直接连接符 30"/>
              <p:cNvCxnSpPr/>
              <p:nvPr>
                <p:custDataLst>
                  <p:tags r:id="rId36"/>
                </p:custDataLst>
              </p:nvPr>
            </p:nvCxnSpPr>
            <p:spPr>
              <a:xfrm>
                <a:off x="4383" y="3339"/>
                <a:ext cx="974" cy="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>
                <p:custDataLst>
                  <p:tags r:id="rId37"/>
                </p:custDataLst>
              </p:nvPr>
            </p:nvCxnSpPr>
            <p:spPr>
              <a:xfrm>
                <a:off x="5372" y="2198"/>
                <a:ext cx="9" cy="23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>
                <p:custDataLst>
                  <p:tags r:id="rId38"/>
                </p:custDataLst>
              </p:nvPr>
            </p:nvCxnSpPr>
            <p:spPr>
              <a:xfrm flipV="1">
                <a:off x="5390" y="4536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>
                <p:custDataLst>
                  <p:tags r:id="rId39"/>
                </p:custDataLst>
              </p:nvPr>
            </p:nvCxnSpPr>
            <p:spPr>
              <a:xfrm flipV="1">
                <a:off x="5391" y="2210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/>
            <p:cNvSpPr txBox="1"/>
            <p:nvPr>
              <p:custDataLst>
                <p:tags r:id="rId40"/>
              </p:custDataLst>
            </p:nvPr>
          </p:nvSpPr>
          <p:spPr>
            <a:xfrm>
              <a:off x="3296" y="5080"/>
              <a:ext cx="1238" cy="190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组成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36" name="文本框 35"/>
          <p:cNvSpPr txBox="1"/>
          <p:nvPr>
            <p:custDataLst>
              <p:tags r:id="rId41"/>
            </p:custDataLst>
          </p:nvPr>
        </p:nvSpPr>
        <p:spPr>
          <a:xfrm>
            <a:off x="2454910" y="4563110"/>
            <a:ext cx="128460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体液免疫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42"/>
            </p:custDataLst>
          </p:nvPr>
        </p:nvSpPr>
        <p:spPr>
          <a:xfrm>
            <a:off x="2454910" y="5380990"/>
            <a:ext cx="128460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细胞免疫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46" name="组合 45"/>
          <p:cNvGrpSpPr/>
          <p:nvPr>
            <p:custDataLst>
              <p:tags r:id="rId43"/>
            </p:custDataLst>
          </p:nvPr>
        </p:nvGrpSpPr>
        <p:grpSpPr>
          <a:xfrm flipH="1">
            <a:off x="3739515" y="4717415"/>
            <a:ext cx="448945" cy="863600"/>
            <a:chOff x="4145" y="2192"/>
            <a:chExt cx="1934" cy="2138"/>
          </a:xfrm>
        </p:grpSpPr>
        <p:cxnSp>
          <p:nvCxnSpPr>
            <p:cNvPr id="47" name="直接连接符 46"/>
            <p:cNvCxnSpPr/>
            <p:nvPr>
              <p:custDataLst>
                <p:tags r:id="rId44"/>
              </p:custDataLst>
            </p:nvPr>
          </p:nvCxnSpPr>
          <p:spPr>
            <a:xfrm flipV="1">
              <a:off x="4145" y="3245"/>
              <a:ext cx="1211" cy="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45"/>
              </p:custDataLst>
            </p:nvPr>
          </p:nvCxnSpPr>
          <p:spPr>
            <a:xfrm flipH="1">
              <a:off x="5365" y="2198"/>
              <a:ext cx="8" cy="21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>
              <p:custDataLst>
                <p:tags r:id="rId46"/>
              </p:custDataLst>
            </p:nvPr>
          </p:nvCxnSpPr>
          <p:spPr>
            <a:xfrm flipV="1">
              <a:off x="5357" y="2192"/>
              <a:ext cx="722" cy="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>
              <p:custDataLst>
                <p:tags r:id="rId47"/>
              </p:custDataLst>
            </p:nvPr>
          </p:nvCxnSpPr>
          <p:spPr>
            <a:xfrm flipV="1">
              <a:off x="5357" y="4323"/>
              <a:ext cx="722" cy="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>
            <p:custDataLst>
              <p:tags r:id="rId48"/>
            </p:custDataLst>
          </p:nvPr>
        </p:nvSpPr>
        <p:spPr>
          <a:xfrm>
            <a:off x="4188460" y="4484370"/>
            <a:ext cx="2804795" cy="1322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机体在个体发育过程中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与病原体接触后获得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的，主要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针对特定的抗原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起作用，具有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特异性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55" name="直接箭头连接符 54"/>
          <p:cNvCxnSpPr/>
          <p:nvPr>
            <p:custDataLst>
              <p:tags r:id="rId49"/>
            </p:custDataLst>
          </p:nvPr>
        </p:nvCxnSpPr>
        <p:spPr>
          <a:xfrm>
            <a:off x="6993255" y="5142865"/>
            <a:ext cx="5283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>
            <p:custDataLst>
              <p:tags r:id="rId50"/>
            </p:custDataLst>
          </p:nvPr>
        </p:nvSpPr>
        <p:spPr>
          <a:xfrm>
            <a:off x="7521575" y="4327525"/>
            <a:ext cx="436880" cy="1630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特异性免疫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8" grpId="0"/>
      <p:bldP spid="99" grpId="0"/>
      <p:bldP spid="50" grpId="0"/>
      <p:bldP spid="13" grpId="0"/>
      <p:bldP spid="14" grpId="0"/>
      <p:bldP spid="15" grpId="0"/>
      <p:bldP spid="36" grpId="0"/>
      <p:bldP spid="37" grpId="0"/>
      <p:bldP spid="24" grpId="0"/>
      <p:bldP spid="28" grpId="0"/>
      <p:bldP spid="54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-635" y="0"/>
            <a:ext cx="9144635" cy="628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32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现学现用：人体感染白喉杆菌（白喉杆菌侵入易感者上呼吸道，通过常在咽部黏膜生长繁殖）后，将启动一系列的免疫反应，说出下列情况属于哪道防线？</a:t>
            </a:r>
            <a:endParaRPr lang="zh-CN" altLang="en-US" sz="32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4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①鼻腔黏膜分泌杀菌物质抑制白喉杆菌的繁殖</a:t>
            </a:r>
            <a:r>
              <a:rPr lang="en-US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endParaRPr lang="en-US" altLang="zh-CN" sz="2800" b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4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②体液中的溶菌酶消灭白喉杆菌</a:t>
            </a:r>
            <a:r>
              <a:rPr lang="en-US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endParaRPr lang="en-US" altLang="zh-CN" sz="2800" b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4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③唾液中的溶菌酶消灭白喉杆菌</a:t>
            </a:r>
            <a:r>
              <a:rPr lang="en-US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endParaRPr lang="en-US" altLang="zh-CN" sz="2800" b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4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④体液中的抗体与白喉杆菌反应</a:t>
            </a:r>
            <a:r>
              <a:rPr lang="en-US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endParaRPr lang="en-US" altLang="zh-CN" sz="2800" b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4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⑤吞噬细胞将白喉杆菌吞噬消化</a:t>
            </a:r>
            <a:r>
              <a:rPr lang="en-US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endParaRPr lang="en-US" altLang="zh-CN" sz="2800" b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4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⑥胃液中的盐酸可以破坏细菌的结构</a:t>
            </a:r>
            <a:r>
              <a:rPr lang="en-US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</a:t>
            </a:r>
            <a:endParaRPr lang="en-US" altLang="zh-CN" sz="2800" b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4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⑦被白喉杆菌入侵的细胞被清除</a:t>
            </a:r>
            <a:r>
              <a:rPr lang="en-US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</a:t>
            </a:r>
            <a:endParaRPr lang="en-US" altLang="zh-CN" sz="2800" b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194550" y="2106295"/>
            <a:ext cx="1882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第一道防线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5008245" y="2696210"/>
            <a:ext cx="3380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第二道防线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5008245" y="3286125"/>
            <a:ext cx="3380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第一道防线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5008245" y="3871595"/>
            <a:ext cx="3380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第三道防线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5008245" y="4477385"/>
            <a:ext cx="3380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第二道防线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5697220" y="5095240"/>
            <a:ext cx="3380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第一道防线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5008245" y="5679440"/>
            <a:ext cx="3380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第三道防线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3"/>
      <p:bldP spid="4" grpId="3"/>
      <p:bldP spid="11" grpId="3"/>
      <p:bldP spid="12" grpId="3"/>
      <p:bldP spid="13" grpId="3"/>
      <p:bldP spid="14" grpId="3"/>
      <p:bldP spid="15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6675" y="77470"/>
            <a:ext cx="5863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免疫系统的三大基本功能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65100" y="2459990"/>
            <a:ext cx="477520" cy="19380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三大基本功能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8" name="文本框 97"/>
          <p:cNvSpPr txBox="1"/>
          <p:nvPr>
            <p:custDataLst>
              <p:tags r:id="rId3"/>
            </p:custDataLst>
          </p:nvPr>
        </p:nvSpPr>
        <p:spPr>
          <a:xfrm>
            <a:off x="1242060" y="744220"/>
            <a:ext cx="389890" cy="1322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免疫防御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9" name="文本框 98"/>
          <p:cNvSpPr txBox="1"/>
          <p:nvPr>
            <p:custDataLst>
              <p:tags r:id="rId4"/>
            </p:custDataLst>
          </p:nvPr>
        </p:nvSpPr>
        <p:spPr>
          <a:xfrm>
            <a:off x="1242060" y="2767965"/>
            <a:ext cx="390525" cy="1322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免疫自稳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0" name="文本框 49"/>
          <p:cNvSpPr txBox="1"/>
          <p:nvPr>
            <p:custDataLst>
              <p:tags r:id="rId5"/>
            </p:custDataLst>
          </p:nvPr>
        </p:nvSpPr>
        <p:spPr>
          <a:xfrm>
            <a:off x="1242695" y="4837430"/>
            <a:ext cx="389890" cy="1322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免疫监视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93" name="组合 92"/>
          <p:cNvGrpSpPr/>
          <p:nvPr>
            <p:custDataLst>
              <p:tags r:id="rId6"/>
            </p:custDataLst>
          </p:nvPr>
        </p:nvGrpSpPr>
        <p:grpSpPr>
          <a:xfrm>
            <a:off x="642620" y="1383030"/>
            <a:ext cx="599440" cy="4116705"/>
            <a:chOff x="4644" y="2198"/>
            <a:chExt cx="1376" cy="2339"/>
          </a:xfrm>
        </p:grpSpPr>
        <p:cxnSp>
          <p:nvCxnSpPr>
            <p:cNvPr id="94" name="直接连接符 93"/>
            <p:cNvCxnSpPr/>
            <p:nvPr>
              <p:custDataLst>
                <p:tags r:id="rId7"/>
              </p:custDataLst>
            </p:nvPr>
          </p:nvCxnSpPr>
          <p:spPr>
            <a:xfrm>
              <a:off x="4644" y="3348"/>
              <a:ext cx="71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>
              <p:custDataLst>
                <p:tags r:id="rId8"/>
              </p:custDataLst>
            </p:nvPr>
          </p:nvCxnSpPr>
          <p:spPr>
            <a:xfrm>
              <a:off x="5372" y="2198"/>
              <a:ext cx="9" cy="2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>
              <p:custDataLst>
                <p:tags r:id="rId9"/>
              </p:custDataLst>
            </p:nvPr>
          </p:nvCxnSpPr>
          <p:spPr>
            <a:xfrm flipV="1">
              <a:off x="5390" y="4536"/>
              <a:ext cx="62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>
              <p:custDataLst>
                <p:tags r:id="rId10"/>
              </p:custDataLst>
            </p:nvPr>
          </p:nvCxnSpPr>
          <p:spPr>
            <a:xfrm flipV="1">
              <a:off x="5391" y="2210"/>
              <a:ext cx="62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>
              <p:custDataLst>
                <p:tags r:id="rId11"/>
              </p:custDataLst>
            </p:nvPr>
          </p:nvCxnSpPr>
          <p:spPr>
            <a:xfrm flipV="1">
              <a:off x="5369" y="3349"/>
              <a:ext cx="62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箭头连接符 10"/>
          <p:cNvCxnSpPr/>
          <p:nvPr>
            <p:custDataLst>
              <p:tags r:id="rId12"/>
            </p:custDataLst>
          </p:nvPr>
        </p:nvCxnSpPr>
        <p:spPr>
          <a:xfrm>
            <a:off x="1631950" y="1405890"/>
            <a:ext cx="362585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1994535" y="898525"/>
            <a:ext cx="3005455" cy="10147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机体排除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外来抗原性异物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的一种免疫防护作用，这是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免疫系统最基本的功能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38" name="组合 37"/>
          <p:cNvGrpSpPr/>
          <p:nvPr>
            <p:custDataLst>
              <p:tags r:id="rId14"/>
            </p:custDataLst>
          </p:nvPr>
        </p:nvGrpSpPr>
        <p:grpSpPr>
          <a:xfrm>
            <a:off x="4998937" y="651176"/>
            <a:ext cx="1334837" cy="1206409"/>
            <a:chOff x="4081" y="3958"/>
            <a:chExt cx="1437" cy="3257"/>
          </a:xfrm>
        </p:grpSpPr>
        <p:grpSp>
          <p:nvGrpSpPr>
            <p:cNvPr id="39" name="组合 38"/>
            <p:cNvGrpSpPr/>
            <p:nvPr>
              <p:custDataLst>
                <p:tags r:id="rId15"/>
              </p:custDataLst>
            </p:nvPr>
          </p:nvGrpSpPr>
          <p:grpSpPr>
            <a:xfrm>
              <a:off x="4081" y="4906"/>
              <a:ext cx="918" cy="2221"/>
              <a:chOff x="5114" y="2198"/>
              <a:chExt cx="906" cy="2339"/>
            </a:xfrm>
          </p:grpSpPr>
          <p:cxnSp>
            <p:nvCxnSpPr>
              <p:cNvPr id="40" name="直接连接符 39"/>
              <p:cNvCxnSpPr/>
              <p:nvPr>
                <p:custDataLst>
                  <p:tags r:id="rId16"/>
                </p:custDataLst>
              </p:nvPr>
            </p:nvCxnSpPr>
            <p:spPr>
              <a:xfrm flipV="1">
                <a:off x="5114" y="3347"/>
                <a:ext cx="277" cy="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5383" y="2198"/>
                <a:ext cx="9" cy="23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>
                <p:custDataLst>
                  <p:tags r:id="rId18"/>
                </p:custDataLst>
              </p:nvPr>
            </p:nvCxnSpPr>
            <p:spPr>
              <a:xfrm flipV="1">
                <a:off x="5390" y="4536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>
                <p:custDataLst>
                  <p:tags r:id="rId19"/>
                </p:custDataLst>
              </p:nvPr>
            </p:nvCxnSpPr>
            <p:spPr>
              <a:xfrm flipV="1">
                <a:off x="5391" y="2210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本框 44"/>
            <p:cNvSpPr txBox="1"/>
            <p:nvPr>
              <p:custDataLst>
                <p:tags r:id="rId20"/>
              </p:custDataLst>
            </p:nvPr>
          </p:nvSpPr>
          <p:spPr>
            <a:xfrm>
              <a:off x="4280" y="3958"/>
              <a:ext cx="1238" cy="10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正常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21"/>
              </p:custDataLst>
            </p:nvPr>
          </p:nvSpPr>
          <p:spPr>
            <a:xfrm>
              <a:off x="4280" y="6138"/>
              <a:ext cx="1238" cy="10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异常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22"/>
            </p:custDataLst>
          </p:nvPr>
        </p:nvSpPr>
        <p:spPr>
          <a:xfrm>
            <a:off x="5851525" y="807085"/>
            <a:ext cx="306578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机体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能抵御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病原体的入侵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3"/>
            </p:custDataLst>
          </p:nvPr>
        </p:nvSpPr>
        <p:spPr>
          <a:xfrm>
            <a:off x="5851525" y="1317625"/>
            <a:ext cx="3065780" cy="10147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免疫反应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过强、过弱或缺失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，可能导致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组织损伤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易被病原体感染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等问题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24"/>
            </p:custDataLst>
          </p:nvPr>
        </p:nvCxnSpPr>
        <p:spPr>
          <a:xfrm>
            <a:off x="1631950" y="3428365"/>
            <a:ext cx="362585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25"/>
            </p:custDataLst>
          </p:nvPr>
        </p:nvSpPr>
        <p:spPr>
          <a:xfrm>
            <a:off x="1993265" y="2921000"/>
            <a:ext cx="3005455" cy="10147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机体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清除衰老或损伤的细胞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，进行自身调节，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维持内环稳态的功能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13" name="组合 12"/>
          <p:cNvGrpSpPr/>
          <p:nvPr>
            <p:custDataLst>
              <p:tags r:id="rId26"/>
            </p:custDataLst>
          </p:nvPr>
        </p:nvGrpSpPr>
        <p:grpSpPr>
          <a:xfrm>
            <a:off x="5000842" y="2679366"/>
            <a:ext cx="1334837" cy="1206409"/>
            <a:chOff x="4081" y="3958"/>
            <a:chExt cx="1437" cy="3257"/>
          </a:xfrm>
        </p:grpSpPr>
        <p:grpSp>
          <p:nvGrpSpPr>
            <p:cNvPr id="14" name="组合 13"/>
            <p:cNvGrpSpPr/>
            <p:nvPr>
              <p:custDataLst>
                <p:tags r:id="rId27"/>
              </p:custDataLst>
            </p:nvPr>
          </p:nvGrpSpPr>
          <p:grpSpPr>
            <a:xfrm>
              <a:off x="4081" y="4906"/>
              <a:ext cx="918" cy="2221"/>
              <a:chOff x="5114" y="2198"/>
              <a:chExt cx="906" cy="2339"/>
            </a:xfrm>
          </p:grpSpPr>
          <p:cxnSp>
            <p:nvCxnSpPr>
              <p:cNvPr id="15" name="直接连接符 14"/>
              <p:cNvCxnSpPr/>
              <p:nvPr>
                <p:custDataLst>
                  <p:tags r:id="rId28"/>
                </p:custDataLst>
              </p:nvPr>
            </p:nvCxnSpPr>
            <p:spPr>
              <a:xfrm flipV="1">
                <a:off x="5114" y="3347"/>
                <a:ext cx="277" cy="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5383" y="2198"/>
                <a:ext cx="9" cy="23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>
                <p:custDataLst>
                  <p:tags r:id="rId30"/>
                </p:custDataLst>
              </p:nvPr>
            </p:nvCxnSpPr>
            <p:spPr>
              <a:xfrm flipV="1">
                <a:off x="5390" y="4536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>
                <p:custDataLst>
                  <p:tags r:id="rId31"/>
                </p:custDataLst>
              </p:nvPr>
            </p:nvCxnSpPr>
            <p:spPr>
              <a:xfrm flipV="1">
                <a:off x="5391" y="2210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/>
            <p:cNvSpPr txBox="1"/>
            <p:nvPr>
              <p:custDataLst>
                <p:tags r:id="rId32"/>
              </p:custDataLst>
            </p:nvPr>
          </p:nvSpPr>
          <p:spPr>
            <a:xfrm>
              <a:off x="4280" y="3958"/>
              <a:ext cx="1238" cy="10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正常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33"/>
              </p:custDataLst>
            </p:nvPr>
          </p:nvSpPr>
          <p:spPr>
            <a:xfrm>
              <a:off x="4280" y="6138"/>
              <a:ext cx="1238" cy="10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异常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21" name="文本框 20"/>
          <p:cNvSpPr txBox="1"/>
          <p:nvPr>
            <p:custDataLst>
              <p:tags r:id="rId34"/>
            </p:custDataLst>
          </p:nvPr>
        </p:nvSpPr>
        <p:spPr>
          <a:xfrm>
            <a:off x="5850255" y="2679065"/>
            <a:ext cx="3065780" cy="706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免疫系统对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自身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的抗原物质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不产生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免疫反应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35"/>
            </p:custDataLst>
          </p:nvPr>
        </p:nvSpPr>
        <p:spPr>
          <a:xfrm>
            <a:off x="5850255" y="3653155"/>
            <a:ext cx="306578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容易发生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自身免疫病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23" name="直接箭头连接符 22"/>
          <p:cNvCxnSpPr/>
          <p:nvPr>
            <p:custDataLst>
              <p:tags r:id="rId36"/>
            </p:custDataLst>
          </p:nvPr>
        </p:nvCxnSpPr>
        <p:spPr>
          <a:xfrm>
            <a:off x="1632585" y="5497195"/>
            <a:ext cx="362585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37"/>
            </p:custDataLst>
          </p:nvPr>
        </p:nvSpPr>
        <p:spPr>
          <a:xfrm>
            <a:off x="1993265" y="5145405"/>
            <a:ext cx="3005455" cy="706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机体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识别和清除突变的细胞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，防止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肿瘤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发生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25" name="组合 24"/>
          <p:cNvGrpSpPr/>
          <p:nvPr>
            <p:custDataLst>
              <p:tags r:id="rId38"/>
            </p:custDataLst>
          </p:nvPr>
        </p:nvGrpSpPr>
        <p:grpSpPr>
          <a:xfrm>
            <a:off x="5000625" y="4438571"/>
            <a:ext cx="1334770" cy="1720929"/>
            <a:chOff x="4081" y="4280"/>
            <a:chExt cx="1437" cy="2847"/>
          </a:xfrm>
        </p:grpSpPr>
        <p:grpSp>
          <p:nvGrpSpPr>
            <p:cNvPr id="26" name="组合 25"/>
            <p:cNvGrpSpPr/>
            <p:nvPr>
              <p:custDataLst>
                <p:tags r:id="rId39"/>
              </p:custDataLst>
            </p:nvPr>
          </p:nvGrpSpPr>
          <p:grpSpPr>
            <a:xfrm>
              <a:off x="4081" y="4906"/>
              <a:ext cx="918" cy="2221"/>
              <a:chOff x="5114" y="2198"/>
              <a:chExt cx="906" cy="2339"/>
            </a:xfrm>
          </p:grpSpPr>
          <p:cxnSp>
            <p:nvCxnSpPr>
              <p:cNvPr id="27" name="直接连接符 26"/>
              <p:cNvCxnSpPr/>
              <p:nvPr>
                <p:custDataLst>
                  <p:tags r:id="rId40"/>
                </p:custDataLst>
              </p:nvPr>
            </p:nvCxnSpPr>
            <p:spPr>
              <a:xfrm flipV="1">
                <a:off x="5114" y="3347"/>
                <a:ext cx="277" cy="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>
                <p:custDataLst>
                  <p:tags r:id="rId41"/>
                </p:custDataLst>
              </p:nvPr>
            </p:nvCxnSpPr>
            <p:spPr>
              <a:xfrm>
                <a:off x="5383" y="2198"/>
                <a:ext cx="9" cy="23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>
                <p:custDataLst>
                  <p:tags r:id="rId42"/>
                </p:custDataLst>
              </p:nvPr>
            </p:nvCxnSpPr>
            <p:spPr>
              <a:xfrm flipV="1">
                <a:off x="5390" y="4536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>
                <p:custDataLst>
                  <p:tags r:id="rId43"/>
                </p:custDataLst>
              </p:nvPr>
            </p:nvCxnSpPr>
            <p:spPr>
              <a:xfrm flipV="1">
                <a:off x="5391" y="2210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/>
            <p:cNvSpPr txBox="1"/>
            <p:nvPr>
              <p:custDataLst>
                <p:tags r:id="rId44"/>
              </p:custDataLst>
            </p:nvPr>
          </p:nvSpPr>
          <p:spPr>
            <a:xfrm>
              <a:off x="4280" y="4280"/>
              <a:ext cx="1238" cy="66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正常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>
              <p:custDataLst>
                <p:tags r:id="rId45"/>
              </p:custDataLst>
            </p:nvPr>
          </p:nvSpPr>
          <p:spPr>
            <a:xfrm>
              <a:off x="4280" y="6467"/>
              <a:ext cx="1238" cy="66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异常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33" name="文本框 32"/>
          <p:cNvSpPr txBox="1"/>
          <p:nvPr>
            <p:custDataLst>
              <p:tags r:id="rId46"/>
            </p:custDataLst>
          </p:nvPr>
        </p:nvSpPr>
        <p:spPr>
          <a:xfrm>
            <a:off x="5850255" y="4232910"/>
            <a:ext cx="3065780" cy="10147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可识别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这些突变的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肿瘤细胞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，然后调动一切免疫因素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将其消除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47"/>
            </p:custDataLst>
          </p:nvPr>
        </p:nvSpPr>
        <p:spPr>
          <a:xfrm>
            <a:off x="5850255" y="5384800"/>
            <a:ext cx="3065780" cy="10147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若此功能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低下或失调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，机体会有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肿瘤发生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持续的病毒感染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8" grpId="0"/>
      <p:bldP spid="99" grpId="0"/>
      <p:bldP spid="50" grpId="0"/>
      <p:bldP spid="5" grpId="0"/>
      <p:bldP spid="7" grpId="0"/>
      <p:bldP spid="8" grpId="0"/>
      <p:bldP spid="10" grpId="0"/>
      <p:bldP spid="21" grpId="0"/>
      <p:bldP spid="22" grpId="0"/>
      <p:bldP spid="24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-635" y="0"/>
            <a:ext cx="914463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32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现学现用：判断以下情况对应的免疫功能：</a:t>
            </a:r>
            <a:endParaRPr lang="zh-CN" altLang="en-US" sz="32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①机体排除新型冠状病毒</a:t>
            </a:r>
            <a:r>
              <a:rPr lang="en-US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endParaRPr lang="en-US" altLang="zh-CN" sz="2800" b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②艾滋病患者易患恶性肿瘤，是因为</a:t>
            </a:r>
            <a:r>
              <a:rPr lang="en-US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低下</a:t>
            </a:r>
            <a:endParaRPr lang="en-US" altLang="zh-CN" sz="2800" b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③免疫系统清除体内衰老的细胞，来维持内环境稳态</a:t>
            </a:r>
            <a:r>
              <a:rPr lang="en-US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endParaRPr lang="en-US" altLang="zh-CN" sz="2800" b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④</a:t>
            </a:r>
            <a:r>
              <a:rPr lang="en-US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过强，会引起组织损伤</a:t>
            </a:r>
            <a:endParaRPr lang="en-US" altLang="zh-CN" sz="2800" b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⑤</a:t>
            </a:r>
            <a:r>
              <a:rPr lang="en-US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过弱，会发生持续的病毒感染</a:t>
            </a:r>
            <a:endParaRPr lang="en-US" altLang="zh-CN" sz="2800" b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⑥</a:t>
            </a:r>
            <a:r>
              <a:rPr lang="en-US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过强，会引起自身免疫病</a:t>
            </a:r>
            <a:endParaRPr lang="en-US" altLang="zh-CN" sz="2800" b="1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031615" y="941070"/>
            <a:ext cx="1882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免疫防御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5763895" y="1553845"/>
            <a:ext cx="3380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免疫监视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26365" y="2830195"/>
            <a:ext cx="3380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免疫自稳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436245" y="3484245"/>
            <a:ext cx="1882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免疫防御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436245" y="4117340"/>
            <a:ext cx="3380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免疫监视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36245" y="4751070"/>
            <a:ext cx="3380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免疫自稳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3"/>
      <p:bldP spid="4" grpId="3"/>
      <p:bldP spid="2" grpId="3"/>
      <p:bldP spid="5" grpId="3"/>
      <p:bldP spid="8" grpId="3"/>
      <p:bldP spid="9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7333659" y="3008072"/>
            <a:ext cx="1376247" cy="10257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 flipH="1">
            <a:off x="938472" y="3243986"/>
            <a:ext cx="622323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第</a:t>
            </a:r>
            <a:r>
              <a:rPr lang="en-US" altLang="zh-CN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2</a:t>
            </a:r>
            <a:r>
              <a:rPr lang="zh-CN" altLang="en-US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节</a:t>
            </a:r>
            <a:r>
              <a:rPr lang="en-US" altLang="zh-CN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  </a:t>
            </a:r>
            <a:r>
              <a:rPr lang="zh-CN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特异性免疫</a:t>
            </a:r>
            <a:endParaRPr lang="zh-CN" sz="3000" b="1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>
            <p:custDataLst>
              <p:tags r:id="rId1"/>
            </p:custDataLst>
          </p:nvPr>
        </p:nvSpPr>
        <p:spPr>
          <a:xfrm>
            <a:off x="0" y="29210"/>
            <a:ext cx="9144000" cy="677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免疫细胞是靠_____________来辨别病原体的，其化学本质一般为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*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动物细胞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表面的分子标签指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主要组织相容性复合体（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MHC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人的为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HLA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细胞表面受体为</a:t>
            </a:r>
            <a:r>
              <a:rPr lang="en-US" altLang="zh-CN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细胞识别受体（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BCR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），</a:t>
            </a:r>
            <a:r>
              <a:rPr lang="en-US" altLang="zh-CN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细胞表面有</a:t>
            </a:r>
            <a:r>
              <a:rPr lang="en-US" altLang="zh-CN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细胞识别受体（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TCR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），病原体表面的身份标签主要指其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抗原决定簇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体液免疫概念：B细胞</a:t>
            </a:r>
            <a:r>
              <a:rPr lang="zh-CN" altLang="en-US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激活后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可以产</a:t>
            </a:r>
            <a:r>
              <a:rPr lang="zh-CN" altLang="en-US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生抗体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，由于抗体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存在于</a:t>
            </a:r>
            <a:r>
              <a:rPr lang="en-US" altLang="zh-CN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中，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所以这种主要</a:t>
            </a:r>
            <a:r>
              <a:rPr lang="zh-CN" altLang="en-US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靠</a:t>
            </a:r>
            <a:r>
              <a:rPr lang="en-US" altLang="zh-CN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“作战”的方式称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为体液免疫；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细胞免疫概念：当病原体进</a:t>
            </a:r>
            <a:r>
              <a:rPr lang="zh-CN" altLang="en-US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入细胞</a:t>
            </a:r>
            <a:r>
              <a:rPr lang="en-US" altLang="zh-CN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zh-CN" altLang="en-US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主要靠</a:t>
            </a:r>
            <a:r>
              <a:rPr lang="en-US" altLang="zh-CN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细胞直接接触</a:t>
            </a:r>
            <a:r>
              <a:rPr lang="en-US" altLang="zh-CN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来“作战”，这种方式称为细胞免疫；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抗原处理：抗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原呈递细胞把外源性抗原</a:t>
            </a:r>
            <a:r>
              <a:rPr lang="zh-CN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降解加工处理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成</a:t>
            </a:r>
            <a:r>
              <a:rPr lang="zh-CN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抗原多肽片段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，再以</a:t>
            </a:r>
            <a:r>
              <a:rPr lang="zh-CN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抗原肽-MHC复合物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的形式表达于</a:t>
            </a:r>
            <a:r>
              <a:rPr lang="zh-CN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细胞表面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</a:t>
            </a:r>
            <a:r>
              <a:rPr lang="zh-CN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抗原呈递：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抗原肽-MHC复合物被</a:t>
            </a:r>
            <a:r>
              <a:rPr lang="zh-CN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辅助性T细胞受体识别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，引起</a:t>
            </a:r>
            <a:r>
              <a:rPr lang="zh-CN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T细胞活化</a:t>
            </a:r>
            <a:endParaRPr lang="zh-CN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体液免疫的过程可以人为分为三个阶段：</a:t>
            </a:r>
            <a:endParaRPr 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defTabSz="914400">
              <a:lnSpc>
                <a:spcPct val="100000"/>
              </a:lnSpc>
              <a:buClrTx/>
              <a:buSzTx/>
              <a:buFontTx/>
            </a:pP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第一阶段，抗原识别；</a:t>
            </a:r>
            <a:endParaRPr 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defTabSz="914400">
              <a:lnSpc>
                <a:spcPct val="100000"/>
              </a:lnSpc>
              <a:buClrTx/>
              <a:buSzTx/>
              <a:buFontTx/>
            </a:pP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第二阶段，B细胞活化、增殖与分化；</a:t>
            </a:r>
            <a:endParaRPr 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defTabSz="914400">
              <a:lnSpc>
                <a:spcPct val="100000"/>
              </a:lnSpc>
              <a:buClrTx/>
              <a:buSzTx/>
              <a:buFontTx/>
            </a:pP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第三阶段，合成分泌抗体并发挥效应</a:t>
            </a:r>
            <a:endParaRPr 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268404" y="16215"/>
            <a:ext cx="196977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细胞表面的受体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404679" y="398485"/>
            <a:ext cx="94869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蛋白质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7581449" y="2026625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主要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405314" y="2408895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体液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3917499" y="2408895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抗体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5027479" y="2774020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内部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150044" y="3133430"/>
            <a:ext cx="94869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靶细胞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5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>
            <p:custDataLst>
              <p:tags r:id="rId1"/>
            </p:custDataLst>
          </p:nvPr>
        </p:nvSpPr>
        <p:spPr>
          <a:xfrm>
            <a:off x="0" y="29210"/>
            <a:ext cx="914400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7.体液免疫的过程</a:t>
            </a:r>
            <a:r>
              <a:rPr lang="en-US" altLang="zh-CN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*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defTabSz="914400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①一些病原体可以和______接触，为____B细胞提供了___________；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defTabSz="914400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②一些病原体被树突状细胞、B细胞等___________ _____；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defTabSz="914400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③APC将抗原____后____在细胞____,然后传递给__________；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defTabSz="914400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④辅助性T细胞____的________发生变化并与_____结合,这是_____B细胞的__________；辅助性T细胞开始_____、_____，并分泌________；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defTabSz="914400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⑤B细胞受到两个信号的刺激后开始____、____,大部分分化为______,小部分分化为_________；细胞因子能够________________________；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defTabSz="914400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⑥浆细胞产生和分泌大量____,其可随体液在_______并与___________， 抑制__________或______________；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defTabSz="914400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二次免疫概念：记忆细胞可以在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后存活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甚至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，当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时，能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，分化后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产生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抗体；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9.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二次免疫特点</a:t>
            </a:r>
            <a:r>
              <a:rPr lang="en-US" altLang="zh-CN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**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950210" y="389890"/>
            <a:ext cx="979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950460" y="385445"/>
            <a:ext cx="979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激活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7276465" y="385445"/>
            <a:ext cx="16008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第一个信号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5060315" y="784225"/>
            <a:ext cx="1864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抗原呈递细胞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6957695" y="772160"/>
            <a:ext cx="80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摄取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1744345" y="1121410"/>
            <a:ext cx="80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处理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2679700" y="1121410"/>
            <a:ext cx="80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呈递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4252595" y="1121410"/>
            <a:ext cx="80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表面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10"/>
            </p:custDataLst>
          </p:nvPr>
        </p:nvSpPr>
        <p:spPr>
          <a:xfrm>
            <a:off x="6499225" y="1121410"/>
            <a:ext cx="1824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辅助性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11"/>
            </p:custDataLst>
          </p:nvPr>
        </p:nvSpPr>
        <p:spPr>
          <a:xfrm>
            <a:off x="2084070" y="1487170"/>
            <a:ext cx="700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表面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2"/>
            </p:custDataLst>
          </p:nvPr>
        </p:nvSpPr>
        <p:spPr>
          <a:xfrm>
            <a:off x="2983230" y="1487170"/>
            <a:ext cx="1289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特定分子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7" name="文本框 26"/>
          <p:cNvSpPr txBox="1"/>
          <p:nvPr>
            <p:custDataLst>
              <p:tags r:id="rId13"/>
            </p:custDataLst>
          </p:nvPr>
        </p:nvSpPr>
        <p:spPr>
          <a:xfrm>
            <a:off x="6073775" y="1487170"/>
            <a:ext cx="883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14"/>
            </p:custDataLst>
          </p:nvPr>
        </p:nvSpPr>
        <p:spPr>
          <a:xfrm>
            <a:off x="132080" y="1852930"/>
            <a:ext cx="979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激活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1952625" y="1852930"/>
            <a:ext cx="16008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第二个信号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0" name="文本框 29"/>
          <p:cNvSpPr txBox="1"/>
          <p:nvPr>
            <p:custDataLst>
              <p:tags r:id="rId16"/>
            </p:custDataLst>
          </p:nvPr>
        </p:nvSpPr>
        <p:spPr>
          <a:xfrm>
            <a:off x="6073775" y="1852930"/>
            <a:ext cx="850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分裂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17"/>
            </p:custDataLst>
          </p:nvPr>
        </p:nvSpPr>
        <p:spPr>
          <a:xfrm>
            <a:off x="7066280" y="1852930"/>
            <a:ext cx="883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分化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483235" y="2235200"/>
            <a:ext cx="16008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细胞因子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9"/>
            </p:custDataLst>
          </p:nvPr>
        </p:nvSpPr>
        <p:spPr>
          <a:xfrm>
            <a:off x="132080" y="2950210"/>
            <a:ext cx="1013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浆细胞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20"/>
            </p:custDataLst>
          </p:nvPr>
        </p:nvSpPr>
        <p:spPr>
          <a:xfrm>
            <a:off x="3134360" y="2950210"/>
            <a:ext cx="1413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记忆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21"/>
            </p:custDataLst>
          </p:nvPr>
        </p:nvSpPr>
        <p:spPr>
          <a:xfrm>
            <a:off x="4806315" y="2584450"/>
            <a:ext cx="911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分裂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22"/>
            </p:custDataLst>
          </p:nvPr>
        </p:nvSpPr>
        <p:spPr>
          <a:xfrm>
            <a:off x="5717540" y="2567940"/>
            <a:ext cx="791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分化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23"/>
            </p:custDataLst>
          </p:nvPr>
        </p:nvSpPr>
        <p:spPr>
          <a:xfrm>
            <a:off x="132080" y="3332480"/>
            <a:ext cx="3559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促进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细胞的分裂、分化过程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24"/>
            </p:custDataLst>
          </p:nvPr>
        </p:nvSpPr>
        <p:spPr>
          <a:xfrm>
            <a:off x="3487420" y="3681730"/>
            <a:ext cx="739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抗体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3" name="文本框 32"/>
          <p:cNvSpPr txBox="1"/>
          <p:nvPr>
            <p:custDataLst>
              <p:tags r:id="rId25"/>
            </p:custDataLst>
          </p:nvPr>
        </p:nvSpPr>
        <p:spPr>
          <a:xfrm>
            <a:off x="6010275" y="3681730"/>
            <a:ext cx="1282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全身循环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26"/>
            </p:custDataLst>
          </p:nvPr>
        </p:nvSpPr>
        <p:spPr>
          <a:xfrm>
            <a:off x="-16510" y="4064000"/>
            <a:ext cx="1997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这种病原体结合</a:t>
            </a:r>
            <a:endParaRPr lang="en-US" altLang="zh-CN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27"/>
            </p:custDataLst>
          </p:nvPr>
        </p:nvSpPr>
        <p:spPr>
          <a:xfrm>
            <a:off x="2784475" y="4047490"/>
            <a:ext cx="1792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病原体的增殖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6" name="文本框 35"/>
          <p:cNvSpPr txBox="1"/>
          <p:nvPr>
            <p:custDataLst>
              <p:tags r:id="rId28"/>
            </p:custDataLst>
          </p:nvPr>
        </p:nvSpPr>
        <p:spPr>
          <a:xfrm>
            <a:off x="4694555" y="4047490"/>
            <a:ext cx="2371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对人体细胞的黏附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29"/>
            </p:custDataLst>
          </p:nvPr>
        </p:nvSpPr>
        <p:spPr>
          <a:xfrm>
            <a:off x="4659630" y="4396740"/>
            <a:ext cx="1434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抗原消失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30"/>
            </p:custDataLst>
          </p:nvPr>
        </p:nvSpPr>
        <p:spPr>
          <a:xfrm>
            <a:off x="6845300" y="4413250"/>
            <a:ext cx="779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几年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9" name="文本框 38"/>
          <p:cNvSpPr txBox="1"/>
          <p:nvPr>
            <p:custDataLst>
              <p:tags r:id="rId31"/>
            </p:custDataLst>
          </p:nvPr>
        </p:nvSpPr>
        <p:spPr>
          <a:xfrm>
            <a:off x="132080" y="4779010"/>
            <a:ext cx="1013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几十年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0" name="文本框 39"/>
          <p:cNvSpPr txBox="1"/>
          <p:nvPr>
            <p:custDataLst>
              <p:tags r:id="rId32"/>
            </p:custDataLst>
          </p:nvPr>
        </p:nvSpPr>
        <p:spPr>
          <a:xfrm>
            <a:off x="1691640" y="4779010"/>
            <a:ext cx="2073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再接触这种抗原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1" name="文本框 40"/>
          <p:cNvSpPr txBox="1"/>
          <p:nvPr>
            <p:custDataLst>
              <p:tags r:id="rId33"/>
            </p:custDataLst>
          </p:nvPr>
        </p:nvSpPr>
        <p:spPr>
          <a:xfrm>
            <a:off x="4543425" y="4779010"/>
            <a:ext cx="1793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迅速增殖分化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2" name="文本框 41"/>
          <p:cNvSpPr txBox="1"/>
          <p:nvPr>
            <p:custDataLst>
              <p:tags r:id="rId34"/>
            </p:custDataLst>
          </p:nvPr>
        </p:nvSpPr>
        <p:spPr>
          <a:xfrm>
            <a:off x="7583170" y="4779010"/>
            <a:ext cx="740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快速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3" name="文本框 42"/>
          <p:cNvSpPr txBox="1"/>
          <p:nvPr>
            <p:custDataLst>
              <p:tags r:id="rId35"/>
            </p:custDataLst>
          </p:nvPr>
        </p:nvSpPr>
        <p:spPr>
          <a:xfrm>
            <a:off x="132080" y="5144770"/>
            <a:ext cx="768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大量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4" name="文本框 43"/>
          <p:cNvSpPr txBox="1"/>
          <p:nvPr>
            <p:custDataLst>
              <p:tags r:id="rId36"/>
            </p:custDataLst>
          </p:nvPr>
        </p:nvSpPr>
        <p:spPr>
          <a:xfrm>
            <a:off x="458470" y="5871845"/>
            <a:ext cx="82276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二次免疫相对初次免疫而言，反应更快、更强烈，产生的抗体数量更多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3"/>
      <p:bldP spid="11" grpId="3"/>
      <p:bldP spid="12" grpId="3"/>
      <p:bldP spid="19" grpId="3"/>
      <p:bldP spid="20" grpId="3"/>
      <p:bldP spid="21" grpId="3"/>
      <p:bldP spid="22" grpId="3"/>
      <p:bldP spid="23" grpId="3"/>
      <p:bldP spid="24" grpId="3"/>
      <p:bldP spid="25" grpId="3"/>
      <p:bldP spid="26" grpId="3"/>
      <p:bldP spid="27" grpId="3"/>
      <p:bldP spid="28" grpId="3"/>
      <p:bldP spid="29" grpId="3"/>
      <p:bldP spid="30" grpId="3"/>
      <p:bldP spid="31" grpId="3"/>
      <p:bldP spid="32" grpId="3"/>
      <p:bldP spid="13" grpId="3"/>
      <p:bldP spid="14" grpId="3"/>
      <p:bldP spid="15" grpId="3"/>
      <p:bldP spid="16" grpId="3"/>
      <p:bldP spid="17" grpId="3"/>
      <p:bldP spid="18" grpId="3"/>
      <p:bldP spid="33" grpId="3"/>
      <p:bldP spid="34" grpId="3"/>
      <p:bldP spid="35" grpId="3"/>
      <p:bldP spid="36" grpId="3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>
            <p:custDataLst>
              <p:tags r:id="rId1"/>
            </p:custDataLst>
          </p:nvPr>
        </p:nvSpPr>
        <p:spPr>
          <a:xfrm>
            <a:off x="0" y="29210"/>
            <a:ext cx="914400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10.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初次免疫与二次免疫的机体内浆细胞的来源分别是: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①初次免疫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②二次免疫________________________________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11.通常情况下，一个B细胞只能针对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种特异的病原体，活化、增殖后只产生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种特异性的抗体。 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人体内B细胞的种数在____以上，至少可以产生____种抗体，可以识别自然界存在的种类繁多的病原体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12.根据体液免疫过程回答问题：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（1）参与体液免疫的细胞有哪些？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（2）上述细胞中，哪些能识别抗原？哪些不能识别抗原？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（3）上述能识别抗原的细胞中，哪些有特异性？哪些没有？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957070" y="393065"/>
            <a:ext cx="4240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浆细胞只来源于B细胞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957070" y="742315"/>
            <a:ext cx="4240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浆细胞来源于记忆B细胞和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4983029" y="1107780"/>
            <a:ext cx="43815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1924869" y="1477350"/>
            <a:ext cx="43815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3336474" y="1843110"/>
            <a:ext cx="52324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10</a:t>
            </a:r>
            <a:r>
              <a:rPr lang="en-US" altLang="zh-CN" sz="2000" b="1" kern="100" baseline="30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9</a:t>
            </a:r>
            <a:endParaRPr lang="en-US" altLang="zh-CN" sz="2000" b="1" kern="100" baseline="300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6732454" y="1859620"/>
            <a:ext cx="52324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10</a:t>
            </a:r>
            <a:r>
              <a:rPr lang="en-US" altLang="zh-CN" sz="2000" b="1" kern="100" baseline="300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9</a:t>
            </a:r>
            <a:endParaRPr lang="en-US" altLang="zh-CN" sz="2000" b="1" kern="100" baseline="300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5" name="矩形 44"/>
          <p:cNvSpPr/>
          <p:nvPr>
            <p:custDataLst>
              <p:tags r:id="rId8"/>
            </p:custDataLst>
          </p:nvPr>
        </p:nvSpPr>
        <p:spPr>
          <a:xfrm>
            <a:off x="446589" y="3311230"/>
            <a:ext cx="669417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抗原呈递细胞、辅助性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细胞、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细胞、记忆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细胞、浆细胞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6" name="矩形 45"/>
          <p:cNvSpPr/>
          <p:nvPr>
            <p:custDataLst>
              <p:tags r:id="rId9"/>
            </p:custDataLst>
          </p:nvPr>
        </p:nvSpPr>
        <p:spPr>
          <a:xfrm>
            <a:off x="446589" y="4018620"/>
            <a:ext cx="6694170" cy="76835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能识别：抗原呈递细胞、辅助性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细胞、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细胞、记忆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不能识别：浆细胞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7" name="矩形 46"/>
          <p:cNvSpPr/>
          <p:nvPr>
            <p:custDataLst>
              <p:tags r:id="rId10"/>
            </p:custDataLst>
          </p:nvPr>
        </p:nvSpPr>
        <p:spPr>
          <a:xfrm>
            <a:off x="447224" y="5143205"/>
            <a:ext cx="5417820" cy="76835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有特异性：辅助性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细胞、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细胞、记忆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细胞；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无特异性：抗原呈递细胞（指吞噬细胞）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3"/>
      <p:bldP spid="3" grpId="3"/>
      <p:bldP spid="6" grpId="0"/>
      <p:bldP spid="7" grpId="0"/>
      <p:bldP spid="8" grpId="0"/>
      <p:bldP spid="9" grpId="0"/>
      <p:bldP spid="45" grpId="0"/>
      <p:bldP spid="4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>
            <p:custDataLst>
              <p:tags r:id="rId1"/>
            </p:custDataLst>
          </p:nvPr>
        </p:nvSpPr>
        <p:spPr>
          <a:xfrm>
            <a:off x="0" y="29210"/>
            <a:ext cx="914400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免疫系统主要包括_________、_________、___________；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2.免疫器官的概念：免疫器官主要由_______构成，并借助于________和________相互联系；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3.免疫器官分为中枢免疫器官（_____、_____，是免疫细胞_____并_________的地方）和外周免疫器官（____、______、______，是免疫细胞________的场所）；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4.免疫器官的作用：_____________________________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5.骨髓分布：位于______或__________；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功能：________________________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骨髓的特殊之处：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7.胸腺分布：位于__________，呈____的____形,分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特征：胸腺随年龄而____，在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_____达到高峰，以后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功能：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胸腺的特殊之处：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_____________________________________________________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07849" y="28915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免疫器官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4539164" y="28915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免疫细胞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" name="矩形 20"/>
          <p:cNvSpPr/>
          <p:nvPr>
            <p:custDataLst>
              <p:tags r:id="rId4"/>
            </p:custDataLst>
          </p:nvPr>
        </p:nvSpPr>
        <p:spPr>
          <a:xfrm>
            <a:off x="6202229" y="28915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免疫活性物质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>
            <a:off x="4402639" y="1126195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骨髓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5410384" y="1126195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胸腺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4" name="矩形 23"/>
          <p:cNvSpPr/>
          <p:nvPr>
            <p:custDataLst>
              <p:tags r:id="rId7"/>
            </p:custDataLst>
          </p:nvPr>
        </p:nvSpPr>
        <p:spPr>
          <a:xfrm>
            <a:off x="5506269" y="1493860"/>
            <a:ext cx="43815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脾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5" name="矩形 24"/>
          <p:cNvSpPr/>
          <p:nvPr>
            <p:custDataLst>
              <p:tags r:id="rId8"/>
            </p:custDataLst>
          </p:nvPr>
        </p:nvSpPr>
        <p:spPr>
          <a:xfrm>
            <a:off x="6369869" y="1493860"/>
            <a:ext cx="94869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淋巴结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6" name="矩形 25"/>
          <p:cNvSpPr/>
          <p:nvPr>
            <p:custDataLst>
              <p:tags r:id="rId9"/>
            </p:custDataLst>
          </p:nvPr>
        </p:nvSpPr>
        <p:spPr>
          <a:xfrm>
            <a:off x="7553509" y="1493860"/>
            <a:ext cx="94869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扁桃体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7" name="矩形 26"/>
          <p:cNvSpPr/>
          <p:nvPr>
            <p:custDataLst>
              <p:tags r:id="rId10"/>
            </p:custDataLst>
          </p:nvPr>
        </p:nvSpPr>
        <p:spPr>
          <a:xfrm>
            <a:off x="2869114" y="2226015"/>
            <a:ext cx="452247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免疫细胞生成、成熟或集中分布的场所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11"/>
            </p:custDataLst>
          </p:nvPr>
        </p:nvSpPr>
        <p:spPr>
          <a:xfrm>
            <a:off x="4946650" y="427990"/>
            <a:ext cx="15887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淋巴组织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12"/>
            </p:custDataLst>
          </p:nvPr>
        </p:nvSpPr>
        <p:spPr>
          <a:xfrm>
            <a:off x="118110" y="759460"/>
            <a:ext cx="15887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血液循环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0" name="文本框 29"/>
          <p:cNvSpPr txBox="1"/>
          <p:nvPr>
            <p:custDataLst>
              <p:tags r:id="rId13"/>
            </p:custDataLst>
          </p:nvPr>
        </p:nvSpPr>
        <p:spPr>
          <a:xfrm>
            <a:off x="1653540" y="759460"/>
            <a:ext cx="15887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淋巴循环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1" name="矩形 30"/>
          <p:cNvSpPr/>
          <p:nvPr>
            <p:custDataLst>
              <p:tags r:id="rId14"/>
            </p:custDataLst>
          </p:nvPr>
        </p:nvSpPr>
        <p:spPr>
          <a:xfrm>
            <a:off x="8112944" y="1126195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产生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2" name="矩形 31"/>
          <p:cNvSpPr/>
          <p:nvPr>
            <p:custDataLst>
              <p:tags r:id="rId15"/>
            </p:custDataLst>
          </p:nvPr>
        </p:nvSpPr>
        <p:spPr>
          <a:xfrm>
            <a:off x="392614" y="1493225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发育成熟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3" name="矩形 32"/>
          <p:cNvSpPr/>
          <p:nvPr>
            <p:custDataLst>
              <p:tags r:id="rId16"/>
            </p:custDataLst>
          </p:nvPr>
        </p:nvSpPr>
        <p:spPr>
          <a:xfrm>
            <a:off x="1654359" y="1864700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集中分布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0" name="文本框 39"/>
          <p:cNvSpPr txBox="1"/>
          <p:nvPr>
            <p:custDataLst>
              <p:tags r:id="rId17"/>
            </p:custDataLst>
          </p:nvPr>
        </p:nvSpPr>
        <p:spPr>
          <a:xfrm>
            <a:off x="2527935" y="2609215"/>
            <a:ext cx="961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骨髓腔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18"/>
            </p:custDataLst>
          </p:nvPr>
        </p:nvSpPr>
        <p:spPr>
          <a:xfrm>
            <a:off x="3772535" y="2609215"/>
            <a:ext cx="1323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骨</a:t>
            </a: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松质内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19"/>
            </p:custDataLst>
          </p:nvPr>
        </p:nvSpPr>
        <p:spPr>
          <a:xfrm>
            <a:off x="1255395" y="2960370"/>
            <a:ext cx="7748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各种免疫细胞发生、分化、发育的场所，是机体重要的免疫器官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0"/>
            </p:custDataLst>
          </p:nvPr>
        </p:nvSpPr>
        <p:spPr>
          <a:xfrm>
            <a:off x="363220" y="3661410"/>
            <a:ext cx="81394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①免疫细胞从根本上都起源于骨髓中的造血干细胞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②骨髓也是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细胞发生、分化、发育、成熟的场所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1"/>
            </p:custDataLst>
          </p:nvPr>
        </p:nvSpPr>
        <p:spPr>
          <a:xfrm>
            <a:off x="2600325" y="4415155"/>
            <a:ext cx="1511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胸骨的后面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2"/>
            </p:custDataLst>
          </p:nvPr>
        </p:nvSpPr>
        <p:spPr>
          <a:xfrm>
            <a:off x="4636135" y="4429760"/>
            <a:ext cx="701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扁平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3"/>
            </p:custDataLst>
          </p:nvPr>
        </p:nvSpPr>
        <p:spPr>
          <a:xfrm>
            <a:off x="5567045" y="4418965"/>
            <a:ext cx="701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椭圆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4"/>
            </p:custDataLst>
          </p:nvPr>
        </p:nvSpPr>
        <p:spPr>
          <a:xfrm>
            <a:off x="6935470" y="4418965"/>
            <a:ext cx="1530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左、右两叶</a:t>
            </a:r>
            <a:endParaRPr lang="en-US" altLang="zh-CN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5"/>
            </p:custDataLst>
          </p:nvPr>
        </p:nvSpPr>
        <p:spPr>
          <a:xfrm>
            <a:off x="3114040" y="4784725"/>
            <a:ext cx="791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增长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26"/>
            </p:custDataLst>
          </p:nvPr>
        </p:nvSpPr>
        <p:spPr>
          <a:xfrm>
            <a:off x="4377055" y="4784725"/>
            <a:ext cx="960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青春期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27"/>
            </p:custDataLst>
          </p:nvPr>
        </p:nvSpPr>
        <p:spPr>
          <a:xfrm>
            <a:off x="7391400" y="478472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逐渐退化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28"/>
            </p:custDataLst>
          </p:nvPr>
        </p:nvSpPr>
        <p:spPr>
          <a:xfrm>
            <a:off x="1255395" y="5139690"/>
            <a:ext cx="3778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细胞分化、发育、成熟的场所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29"/>
            </p:custDataLst>
          </p:nvPr>
        </p:nvSpPr>
        <p:spPr>
          <a:xfrm>
            <a:off x="270510" y="5900420"/>
            <a:ext cx="87331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既是免疫器官又是内分泌腺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——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作为免疫器官，它是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细胞分化、发育、成熟的场所；作为内分泌腺，它能产生胸腺激素，以促进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细胞的发育和成熟；</a:t>
            </a:r>
            <a:endParaRPr lang="en-US" altLang="zh-CN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3"/>
      <p:bldP spid="29" grpId="3"/>
      <p:bldP spid="30" grpId="3"/>
      <p:bldP spid="31" grpId="0"/>
      <p:bldP spid="32" grpId="0"/>
      <p:bldP spid="33" grpId="0"/>
      <p:bldP spid="40" grpId="3"/>
      <p:bldP spid="34" grpId="3"/>
      <p:bldP spid="35" grpId="3"/>
      <p:bldP spid="2" grpId="3"/>
      <p:bldP spid="3" grpId="3"/>
      <p:bldP spid="5" grpId="3"/>
      <p:bldP spid="7" grpId="3"/>
      <p:bldP spid="8" grpId="3"/>
      <p:bldP spid="9" grpId="3"/>
      <p:bldP spid="11" grpId="3"/>
      <p:bldP spid="12" grpId="3"/>
      <p:bldP spid="13" grpId="3"/>
      <p:bldP spid="14" grpId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>
            <p:custDataLst>
              <p:tags r:id="rId1"/>
            </p:custDataLst>
          </p:nvPr>
        </p:nvSpPr>
        <p:spPr>
          <a:xfrm>
            <a:off x="0" y="29210"/>
            <a:ext cx="914400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（4）激活B细胞的两个信号*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（5）B细胞活化的（三个）条件  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（6）活化后的B细胞会如何变化？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*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（7）抗体的作用是什么？*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（8）在体液免疫过程中，辅助性T细胞有怎样的作用？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（9）在体液免疫过程中，细胞因子的作用？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（10）浆细胞还能具有分裂、分化能力吗？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7" name="矩形 46"/>
          <p:cNvSpPr/>
          <p:nvPr>
            <p:custDataLst>
              <p:tags r:id="rId2"/>
            </p:custDataLst>
          </p:nvPr>
        </p:nvSpPr>
        <p:spPr>
          <a:xfrm>
            <a:off x="379914" y="369910"/>
            <a:ext cx="6310630" cy="76835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①一些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病原体和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细胞接触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辅助性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细胞表面的特定分子发生变化并与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细胞结合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380549" y="1479255"/>
            <a:ext cx="6310630" cy="110680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①一些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病原体和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细胞接触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辅助性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细胞表面的特定分子发生变化并与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细胞结合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③细胞因子促进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细胞的分裂、分化过程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412750" y="2910205"/>
            <a:ext cx="8099425" cy="7683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细胞活化后，就开始增殖、分化，大部分分化为浆细胞，小部分分化为记忆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380365" y="4003675"/>
            <a:ext cx="8099425" cy="4298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抑制病原体的增殖或对人体细胞的黏附，使病原体进一步形成沉淀等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412750" y="4792980"/>
            <a:ext cx="6477635" cy="3987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①识别抗原；②激活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细胞；</a:t>
            </a:r>
            <a:r>
              <a:rPr 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③分泌细胞因子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412750" y="5498465"/>
            <a:ext cx="6477635" cy="3987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促进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细胞的分裂、分化过程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412750" y="6238240"/>
            <a:ext cx="6477635" cy="3987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浆细胞是高度分化的细胞，不再分裂、分化；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" grpId="0"/>
      <p:bldP spid="5" grpId="0"/>
      <p:bldP spid="11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>
            <p:custDataLst>
              <p:tags r:id="rId1"/>
            </p:custDataLst>
          </p:nvPr>
        </p:nvSpPr>
        <p:spPr>
          <a:xfrm>
            <a:off x="0" y="29210"/>
            <a:ext cx="914400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（11）浆细胞中哪些细胞器比较发达？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（12）记忆B细胞产生抗体吗？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（13）在体液免疫过程中，记忆B细胞是怎样的作用？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（14）在体液免疫过程中，病原体是怎样被最终消灭的？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3.病毒只有_______才能够增殖，而有一些致病细菌如__________、__________等，也是寄生在宿主细胞内的，一旦病原体进入细胞，抗体对它们就无能为力了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7" name="矩形 46"/>
          <p:cNvSpPr/>
          <p:nvPr>
            <p:custDataLst>
              <p:tags r:id="rId2"/>
            </p:custDataLst>
          </p:nvPr>
        </p:nvSpPr>
        <p:spPr>
          <a:xfrm>
            <a:off x="447224" y="375625"/>
            <a:ext cx="426720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核糖体、内质网、高尔基体、线粒体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447224" y="1115400"/>
            <a:ext cx="503301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不能，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能产生和分泌抗体的细胞只有浆细胞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464185" y="1821180"/>
            <a:ext cx="7836535" cy="7683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当再次接触相同抗原时，记忆细胞能迅速增殖分化，分化后快速产生大量抗体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414020" y="2912745"/>
            <a:ext cx="7836535" cy="7683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抗体与病原体结合，可以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抑制病原体的增殖或对人体细胞的黏附，进一步形成沉淀等，进而被其他免疫细胞（如巨噬细胞）吞噬消化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6"/>
            </p:custDataLst>
          </p:nvPr>
        </p:nvSpPr>
        <p:spPr>
          <a:xfrm>
            <a:off x="1750695" y="4044315"/>
            <a:ext cx="1301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侵入细胞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7367905" y="4044315"/>
            <a:ext cx="1894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结核分枝杆菌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0" y="4410075"/>
            <a:ext cx="18776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麻风分枝杆菌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" grpId="0"/>
      <p:bldP spid="6" grpId="0"/>
      <p:bldP spid="7" grpId="0"/>
      <p:bldP spid="35" grpId="0"/>
      <p:bldP spid="2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>
            <p:custDataLst>
              <p:tags r:id="rId1"/>
            </p:custDataLst>
          </p:nvPr>
        </p:nvSpPr>
        <p:spPr>
          <a:xfrm>
            <a:off x="0" y="29210"/>
            <a:ext cx="9144000" cy="643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14.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细胞免疫的过程：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①被病原体(如病毒)感染的宿主细胞(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，____________识别变化的信号；</a:t>
            </a:r>
            <a:endParaRPr 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②细胞毒性T细胞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,形成新的_________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和______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能加速这一过程；</a:t>
            </a:r>
            <a:endParaRPr 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1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③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的细胞毒性T细胞在体液中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,它们可以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被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病原体感染的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④靶细胞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后,病原体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___可以与之结合；或被其他细胞（如________）____掉；</a:t>
            </a:r>
            <a:endParaRPr 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15.靶细胞的裂解、死亡属于__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_____；</a:t>
            </a:r>
            <a:endParaRPr 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16.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细胞免疫记忆细胞的特点：在细胞免疫过程中形成的记忆细胞可以在体内存活几年甚至几十年，如果没有机会再次接触相同的抗原，它们就会________；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17.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细胞免疫二次免疫概念：如果再次遇到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的抗原，记忆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细胞会立即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地产生免疫反应；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18.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细胞免疫二次免疫的特点：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5108575" y="439420"/>
            <a:ext cx="979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靶细胞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239510" y="439420"/>
            <a:ext cx="1078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膜表面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0" y="838200"/>
            <a:ext cx="236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某些分子发生变化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2529205" y="838200"/>
            <a:ext cx="2063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细胞毒性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2465070" y="1203960"/>
            <a:ext cx="818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分裂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7"/>
            </p:custDataLst>
          </p:nvPr>
        </p:nvSpPr>
        <p:spPr>
          <a:xfrm>
            <a:off x="3611880" y="1203960"/>
            <a:ext cx="760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分化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5769610" y="1236980"/>
            <a:ext cx="1861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细胞毒性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9"/>
            </p:custDataLst>
          </p:nvPr>
        </p:nvSpPr>
        <p:spPr>
          <a:xfrm>
            <a:off x="128905" y="1602740"/>
            <a:ext cx="1475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记忆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1990725" y="1602740"/>
            <a:ext cx="1292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细胞因子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1"/>
            </p:custDataLst>
          </p:nvPr>
        </p:nvSpPr>
        <p:spPr>
          <a:xfrm>
            <a:off x="360680" y="2018030"/>
            <a:ext cx="1089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新形成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7" name="文本框 26"/>
          <p:cNvSpPr txBox="1"/>
          <p:nvPr>
            <p:custDataLst>
              <p:tags r:id="rId12"/>
            </p:custDataLst>
          </p:nvPr>
        </p:nvSpPr>
        <p:spPr>
          <a:xfrm>
            <a:off x="4874260" y="2018030"/>
            <a:ext cx="895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循环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13"/>
            </p:custDataLst>
          </p:nvPr>
        </p:nvSpPr>
        <p:spPr>
          <a:xfrm>
            <a:off x="7149465" y="2018030"/>
            <a:ext cx="799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识别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14"/>
            </p:custDataLst>
          </p:nvPr>
        </p:nvSpPr>
        <p:spPr>
          <a:xfrm>
            <a:off x="128905" y="2416810"/>
            <a:ext cx="866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接触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0" name="文本框 29"/>
          <p:cNvSpPr txBox="1"/>
          <p:nvPr>
            <p:custDataLst>
              <p:tags r:id="rId15"/>
            </p:custDataLst>
          </p:nvPr>
        </p:nvSpPr>
        <p:spPr>
          <a:xfrm>
            <a:off x="1296670" y="2416810"/>
            <a:ext cx="850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裂解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16"/>
            </p:custDataLst>
          </p:nvPr>
        </p:nvSpPr>
        <p:spPr>
          <a:xfrm>
            <a:off x="2529205" y="2416810"/>
            <a:ext cx="967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同样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17"/>
            </p:custDataLst>
          </p:nvPr>
        </p:nvSpPr>
        <p:spPr>
          <a:xfrm>
            <a:off x="5121275" y="2416810"/>
            <a:ext cx="967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靶细胞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3" name="文本框 32"/>
          <p:cNvSpPr txBox="1"/>
          <p:nvPr>
            <p:custDataLst>
              <p:tags r:id="rId18"/>
            </p:custDataLst>
          </p:nvPr>
        </p:nvSpPr>
        <p:spPr>
          <a:xfrm>
            <a:off x="1398905" y="2815590"/>
            <a:ext cx="967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裂解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19"/>
            </p:custDataLst>
          </p:nvPr>
        </p:nvSpPr>
        <p:spPr>
          <a:xfrm>
            <a:off x="2578735" y="2815590"/>
            <a:ext cx="967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死亡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0"/>
            </p:custDataLst>
          </p:nvPr>
        </p:nvSpPr>
        <p:spPr>
          <a:xfrm>
            <a:off x="4874260" y="2815590"/>
            <a:ext cx="1365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暴露出来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6" name="文本框 35"/>
          <p:cNvSpPr txBox="1"/>
          <p:nvPr>
            <p:custDataLst>
              <p:tags r:id="rId21"/>
            </p:custDataLst>
          </p:nvPr>
        </p:nvSpPr>
        <p:spPr>
          <a:xfrm>
            <a:off x="6393815" y="2815590"/>
            <a:ext cx="923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抗体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22"/>
            </p:custDataLst>
          </p:nvPr>
        </p:nvSpPr>
        <p:spPr>
          <a:xfrm>
            <a:off x="2578735" y="3229610"/>
            <a:ext cx="1555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巨噬细胞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23"/>
            </p:custDataLst>
          </p:nvPr>
        </p:nvSpPr>
        <p:spPr>
          <a:xfrm>
            <a:off x="4006215" y="3229610"/>
            <a:ext cx="868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吞噬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4"/>
            </p:custDataLst>
          </p:nvPr>
        </p:nvSpPr>
        <p:spPr>
          <a:xfrm>
            <a:off x="3970204" y="3628095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细胞凋亡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25"/>
            </p:custDataLst>
          </p:nvPr>
        </p:nvSpPr>
        <p:spPr>
          <a:xfrm>
            <a:off x="1991544" y="4838405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逐渐死亡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4" name="文本框 43"/>
          <p:cNvSpPr txBox="1"/>
          <p:nvPr>
            <p:custDataLst>
              <p:tags r:id="rId26"/>
            </p:custDataLst>
          </p:nvPr>
        </p:nvSpPr>
        <p:spPr>
          <a:xfrm>
            <a:off x="5774055" y="5204460"/>
            <a:ext cx="8883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相同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27"/>
            </p:custDataLst>
          </p:nvPr>
        </p:nvSpPr>
        <p:spPr>
          <a:xfrm>
            <a:off x="1264285" y="5586730"/>
            <a:ext cx="1652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分裂、分化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6" name="文本框 45"/>
          <p:cNvSpPr txBox="1"/>
          <p:nvPr>
            <p:custDataLst>
              <p:tags r:id="rId28"/>
            </p:custDataLst>
          </p:nvPr>
        </p:nvSpPr>
        <p:spPr>
          <a:xfrm>
            <a:off x="3017520" y="5586730"/>
            <a:ext cx="2156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细胞毒性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7" name="文本框 46"/>
          <p:cNvSpPr txBox="1"/>
          <p:nvPr>
            <p:custDataLst>
              <p:tags r:id="rId29"/>
            </p:custDataLst>
          </p:nvPr>
        </p:nvSpPr>
        <p:spPr>
          <a:xfrm>
            <a:off x="5113655" y="5586730"/>
            <a:ext cx="786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迅速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8" name="文本框 47"/>
          <p:cNvSpPr txBox="1"/>
          <p:nvPr>
            <p:custDataLst>
              <p:tags r:id="rId30"/>
            </p:custDataLst>
          </p:nvPr>
        </p:nvSpPr>
        <p:spPr>
          <a:xfrm>
            <a:off x="5991860" y="5603240"/>
            <a:ext cx="786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高效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1"/>
            </p:custDataLst>
          </p:nvPr>
        </p:nvSpPr>
        <p:spPr>
          <a:xfrm>
            <a:off x="4195445" y="5935980"/>
            <a:ext cx="1796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迅速、高效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3"/>
      <p:bldP spid="17" grpId="3"/>
      <p:bldP spid="18" grpId="3"/>
      <p:bldP spid="19" grpId="3"/>
      <p:bldP spid="21" grpId="3"/>
      <p:bldP spid="22" grpId="3"/>
      <p:bldP spid="23" grpId="3"/>
      <p:bldP spid="24" grpId="3"/>
      <p:bldP spid="25" grpId="3"/>
      <p:bldP spid="26" grpId="3"/>
      <p:bldP spid="27" grpId="3"/>
      <p:bldP spid="28" grpId="3"/>
      <p:bldP spid="29" grpId="3"/>
      <p:bldP spid="30" grpId="3"/>
      <p:bldP spid="31" grpId="3"/>
      <p:bldP spid="32" grpId="3"/>
      <p:bldP spid="33" grpId="3"/>
      <p:bldP spid="34" grpId="3"/>
      <p:bldP spid="8" grpId="3"/>
      <p:bldP spid="36" grpId="3"/>
      <p:bldP spid="37" grpId="3"/>
      <p:bldP spid="38" grpId="3"/>
      <p:bldP spid="6" grpId="0"/>
      <p:bldP spid="3" grpId="0"/>
      <p:bldP spid="44" grpId="0"/>
      <p:bldP spid="45" grpId="0"/>
      <p:bldP spid="46" grpId="0"/>
      <p:bldP spid="47" grpId="0"/>
      <p:bldP spid="48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914400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19.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初次免疫与二次免疫的机体内细胞毒性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细胞的来源分别是: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①初次免疫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②二次免疫________________________________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根据细胞免疫过程回答问题：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（1）参与细胞免疫的细胞有哪些？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（2）上述细胞中，哪些能识别抗原？哪些不能识别抗原？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（3）上述能识别抗原的细胞中，哪些有特异性？哪些没有？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（4）什么叫靶细胞？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（5）靶细胞为什么会被细胞毒性T细胞识别？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）活化后的细胞毒性T细胞如何变化？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957889" y="350860"/>
            <a:ext cx="184277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细胞毒性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1975034" y="719795"/>
            <a:ext cx="324739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细胞毒性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细胞和记忆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57505" y="1814830"/>
            <a:ext cx="8082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抗原呈递细胞、辅助性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细胞、细胞毒性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细胞、记忆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391160" y="2553970"/>
            <a:ext cx="8082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以上细胞均可识别抗原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5" name="文本框 124"/>
          <p:cNvSpPr txBox="1"/>
          <p:nvPr>
            <p:custDataLst>
              <p:tags r:id="rId6"/>
            </p:custDataLst>
          </p:nvPr>
        </p:nvSpPr>
        <p:spPr>
          <a:xfrm>
            <a:off x="391160" y="3333115"/>
            <a:ext cx="76619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有特异性：辅助性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细胞、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细胞、细胞毒性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细胞、记忆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细胞；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无特异性：抗原呈递细胞（指吞噬细胞）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500380" y="4386580"/>
            <a:ext cx="3300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被病原体感染的宿主细胞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417830" y="5086350"/>
            <a:ext cx="76041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靶细胞膜表面的某些分子发生变化，细胞毒性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细胞（有相关受体）能识别变化的信号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450850" y="6207125"/>
            <a:ext cx="8348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分裂并分化，大部分形成新的细胞毒性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细胞，小部分形成记忆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7" grpId="0"/>
      <p:bldP spid="9" grpId="0"/>
      <p:bldP spid="125" grpId="0" uiExpand="1" build="p"/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914400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（7）细胞毒性T细胞活化的条件？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（8）新产生的活化的细胞毒性T细胞的作用？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（9）靶细胞裂解后，病原体的去向是什么？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（10）病原体被消灭后，活化的免疫细胞的去向是什么？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（11）辅助性T细胞在整个特异性免疫中，发挥了什么作用？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（12）细胞因子在整个特异性免疫过程中的作用是什么？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（13）在细胞免疫过程中，能增殖分化的细胞有哪些？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410394" y="331810"/>
            <a:ext cx="7331710" cy="110680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靶细胞、辅助性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细胞等参与细胞毒性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细胞的活化过程：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①细胞毒性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细胞识别靶细胞膜表面的分子变化；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②辅助性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细胞分泌细胞因子促进细胞毒性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细胞的分裂和分化；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10210" y="2561590"/>
            <a:ext cx="7604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被抗体结合或直接被其他免疫细胞（如巨噬细胞）吞噬、消灭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10210" y="3279140"/>
            <a:ext cx="7027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病原体被消灭后，活化的免疫细胞的功能受到抑制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410210" y="1831340"/>
            <a:ext cx="5688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识别并接触、裂解被同样病原体感染的靶细胞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377190" y="4015105"/>
            <a:ext cx="78835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辅助性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细胞既参与体液免疫又参与细胞免疫；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在体液免疫中，辅助性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细胞识别抗原、激活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细胞、分泌细胞因子；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在细胞免疫中，辅助性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细胞识别抗原、分泌细胞因子；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410210" y="5474335"/>
            <a:ext cx="7883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促进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细胞和细胞毒性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细胞的分裂和分化；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456565" y="6201410"/>
            <a:ext cx="7883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辅助性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细胞、细胞毒性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细胞（刚活化的）、记忆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21" grpId="0" uiExpand="1" build="p"/>
      <p:bldP spid="13" grpId="0" build="p"/>
      <p:bldP spid="1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-635" y="0"/>
            <a:ext cx="914463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32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现学现用：填空</a:t>
            </a:r>
            <a:endParaRPr lang="zh-CN" altLang="en-US" sz="32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①浆细胞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（有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无）分裂、分化能力，原因：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②特异性免疫中能进行分裂、分化的细胞为：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③分裂、分化过程中细胞的遗传物质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（改变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未改变）；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编码抗体的基因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（是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不是）只存在浆细胞中吗？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④浆细胞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（能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不能）识别抗原；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吞噬细胞（树突状细胞、巨噬细胞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（能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不能）识别抗原,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（能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不能）特异性识别抗原；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⑤细胞毒性T细胞与靶细胞接触,体现了细胞膜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的功能；相关受体体现了蛋白质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的功能；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⑥靶细胞的裂解死亡属于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⑦既在体液免疫中发挥作用又在细胞免疫中发挥作用的免疫细胞：  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⑧既在非特异性免疫又在特异性免疫中发挥作用的免疫细胞：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447165" y="480695"/>
            <a:ext cx="5600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无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638925" y="496570"/>
            <a:ext cx="2257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浆细胞高度分化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59740" y="1235075"/>
            <a:ext cx="8117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辅助性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细胞、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细胞、记忆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细胞、细胞毒性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细胞、记忆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细胞、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5048885" y="1623695"/>
            <a:ext cx="1085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未改变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2485390" y="1957070"/>
            <a:ext cx="1085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不是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1285875" y="2337435"/>
            <a:ext cx="1085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不能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4706620" y="2701925"/>
            <a:ext cx="1085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能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8209280" y="2701925"/>
            <a:ext cx="1085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不能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6200140" y="3425190"/>
            <a:ext cx="2943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进行细胞间信息交流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4310380" y="3803650"/>
            <a:ext cx="2943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信息传递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3471545" y="4150995"/>
            <a:ext cx="2943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细胞凋亡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459740" y="4907915"/>
            <a:ext cx="5163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辅助性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细胞、抗原呈递细胞（及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细胞）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4"/>
            </p:custDataLst>
          </p:nvPr>
        </p:nvSpPr>
        <p:spPr>
          <a:xfrm>
            <a:off x="446405" y="5614035"/>
            <a:ext cx="5163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吞噬细胞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 build="p"/>
      <p:bldP spid="3" grpId="0" build="p"/>
      <p:bldP spid="4" grpId="0" build="p"/>
      <p:bldP spid="5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  <p:bldP spid="1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-635" y="0"/>
            <a:ext cx="9144635" cy="674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32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现学现用：判断以下情况是哪种特异性免疫</a:t>
            </a:r>
            <a:endParaRPr lang="zh-CN" altLang="en-US" sz="32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）蛇毒（各种毒素）、花粉（引起过敏反应）等引起的为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）器官移植中，对外来细胞的排斥反应主要是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）清除癌细胞，依赖的为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）病毒、胞内寄生菌引起的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）若题干描述出现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细胞毒性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细胞、靶细胞、移植器官、肿瘤细胞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等关键词，则为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endParaRPr lang="en-US" altLang="zh-CN" sz="28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）若题干描述出现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“B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细胞、浆细胞、抗体、血清治疗、抗毒素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等关键词，则为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endParaRPr lang="zh-CN" altLang="en-US" sz="28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）若只出现吞噬细胞和辅助性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细胞，则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860425" y="1184275"/>
            <a:ext cx="1375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体液免疫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7768590" y="1750695"/>
            <a:ext cx="1375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细胞免疫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594860" y="2294255"/>
            <a:ext cx="1375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细胞免疫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4950460" y="2860675"/>
            <a:ext cx="3195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体液免疫和细胞免疫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5116830" y="3981450"/>
            <a:ext cx="3195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细胞免疫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4034155" y="5090160"/>
            <a:ext cx="1375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体液免疫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6936740" y="5622925"/>
            <a:ext cx="1375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无法判断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/>
      <p:bldP spid="4" grpId="0"/>
      <p:bldP spid="5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914400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21.吞噬细胞是不是只参与第二道防线？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22.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体液免疫如何体现针对某种病原体的特异性的？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23.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细胞免疫如何体现针对某种病原体的特异性的？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24.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简述免疫调节中辅助性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细胞的关键调控作用？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369570" y="290195"/>
            <a:ext cx="8014335" cy="15684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吞噬细胞对病原体的吞噬是没有特异性的，这里吞噬细胞的功能，属于第二道防线；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吞噬细胞对抗原的处理和呈递具有特异性，这里吞噬细胞的功能，属于第三道防线；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303530" y="2190115"/>
            <a:ext cx="8014335" cy="11068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体液免疫是靠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两个信号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保证针对某种病原体特异性的，即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病原体与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细胞接触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形成的第一信号及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辅助性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细胞表面的特定分子发生变化并与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细胞结合传递的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第二信号；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369570" y="3621405"/>
            <a:ext cx="8014335" cy="7683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细胞免疫依靠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细胞毒性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细胞识别靶细胞表面分子的特异性变化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，保证针对某种病原体的特异性；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270510" y="4685665"/>
            <a:ext cx="8585200" cy="15684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①在体液免疫中，辅助性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识别抗原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、并传递信息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激活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（保证浆细胞的特异性）；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②辅助性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细胞释放的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细胞因子能促进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细胞和细胞毒性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细胞的分裂、分化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③通过辅助性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细胞，体液免疫和细胞免疫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协调配合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，共同维持机体稳态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9144000" cy="6849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25.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体液免疫和细胞免疫之间的联系体现在什么地方？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26.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神经系统、内分泌系统与免疫系统通过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构成一个复杂的调节网络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27.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神经调节、体液调节和免疫调节的实现都离不开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（如神经调节中的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、体液调节中的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和免疫调节中的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28.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这些信号分子的作用方式，都是直接与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接触；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受体一般是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分子；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信号分子与受体的结合具有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，因为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29.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研究发现，活化的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细胞表面的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PD-1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（程序性死亡受体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）与正常细胞表面的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PD-L1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（程序性死亡配体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）一旦结合，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细胞即可识别对方，不触发免疫反应，肿瘤细胞可通过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来逃避免疫系统的追杀，基于此，科学家可使用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来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这一信号通路，来有效对付癌细胞。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79400" y="318135"/>
            <a:ext cx="8585200" cy="1938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细胞和细胞毒性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细胞的活化离不开辅助性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细胞的辅助，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辅助性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的介导作用（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细胞因子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）能够使两者密切配合；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②两者相互配合清除病原体：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体液免疫产生抗体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，能消灭细胞外液中的病原体；而消灭侵入细胞内的病原体，要靠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细胞免疫将靶细胞裂解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，使病原体失去藏身之处，此时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体液免疫就又能发挥作用了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0" name="文本框 49"/>
          <p:cNvSpPr txBox="1"/>
          <p:nvPr>
            <p:custDataLst>
              <p:tags r:id="rId3"/>
            </p:custDataLst>
          </p:nvPr>
        </p:nvSpPr>
        <p:spPr>
          <a:xfrm>
            <a:off x="5716905" y="2190115"/>
            <a:ext cx="1274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信息分子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6908800" y="2919095"/>
            <a:ext cx="1274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信号分子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558290" y="3284855"/>
            <a:ext cx="1274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神经递质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4838700" y="3301365"/>
            <a:ext cx="877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激素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7590155" y="3301365"/>
            <a:ext cx="1274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细胞因子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5853430" y="3700145"/>
            <a:ext cx="854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受体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1946275" y="4098925"/>
            <a:ext cx="1274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蛋白质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4043680" y="4497705"/>
            <a:ext cx="1274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特异性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5716905" y="4497705"/>
            <a:ext cx="2631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不同受体的结构各异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5853430" y="5590540"/>
            <a:ext cx="20599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过量表达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PD-L1</a:t>
            </a:r>
            <a:endParaRPr lang="en-US" altLang="zh-CN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5407025" y="5942965"/>
            <a:ext cx="20599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PD-1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抗体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6951345" y="5942965"/>
            <a:ext cx="1397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PD-L1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抗体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82550" y="6322060"/>
            <a:ext cx="934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阻断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0" grpId="0"/>
      <p:bldP spid="3" grpId="0"/>
      <p:bldP spid="5" grpId="0"/>
      <p:bldP spid="6" grpId="0"/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5863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体液免疫过程模式图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0" name="文本框 79"/>
          <p:cNvSpPr txBox="1"/>
          <p:nvPr>
            <p:custDataLst>
              <p:tags r:id="rId2"/>
            </p:custDataLst>
          </p:nvPr>
        </p:nvSpPr>
        <p:spPr>
          <a:xfrm>
            <a:off x="74930" y="2520315"/>
            <a:ext cx="399415" cy="10147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病原体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>
            <p:custDataLst>
              <p:tags r:id="rId3"/>
            </p:custDataLst>
          </p:nvPr>
        </p:nvGrpSpPr>
        <p:grpSpPr>
          <a:xfrm>
            <a:off x="389255" y="2794000"/>
            <a:ext cx="504825" cy="737870"/>
            <a:chOff x="521" y="4871"/>
            <a:chExt cx="795" cy="1162"/>
          </a:xfrm>
        </p:grpSpPr>
        <p:sp>
          <p:nvSpPr>
            <p:cNvPr id="81" name="文本框 80"/>
            <p:cNvSpPr txBox="1"/>
            <p:nvPr>
              <p:custDataLst>
                <p:tags r:id="rId4"/>
              </p:custDataLst>
            </p:nvPr>
          </p:nvSpPr>
          <p:spPr>
            <a:xfrm>
              <a:off x="521" y="4871"/>
              <a:ext cx="724" cy="116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摄取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2" name="直接箭头连接符 81"/>
            <p:cNvCxnSpPr/>
            <p:nvPr>
              <p:custDataLst>
                <p:tags r:id="rId5"/>
              </p:custDataLst>
            </p:nvPr>
          </p:nvCxnSpPr>
          <p:spPr>
            <a:xfrm flipV="1">
              <a:off x="655" y="5299"/>
              <a:ext cx="661" cy="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" name="文本框 82"/>
          <p:cNvSpPr txBox="1"/>
          <p:nvPr>
            <p:custDataLst>
              <p:tags r:id="rId6"/>
            </p:custDataLst>
          </p:nvPr>
        </p:nvSpPr>
        <p:spPr>
          <a:xfrm>
            <a:off x="894080" y="2528570"/>
            <a:ext cx="699135" cy="10147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抗原呈递细胞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7"/>
            </p:custDataLst>
          </p:nvPr>
        </p:nvGrpSpPr>
        <p:grpSpPr>
          <a:xfrm>
            <a:off x="1525270" y="2767330"/>
            <a:ext cx="723265" cy="645160"/>
            <a:chOff x="2802" y="5919"/>
            <a:chExt cx="1139" cy="1016"/>
          </a:xfrm>
        </p:grpSpPr>
        <p:cxnSp>
          <p:nvCxnSpPr>
            <p:cNvPr id="84" name="直接箭头连接符 83"/>
            <p:cNvCxnSpPr>
              <a:endCxn id="85" idx="3"/>
            </p:cNvCxnSpPr>
            <p:nvPr>
              <p:custDataLst>
                <p:tags r:id="rId8"/>
              </p:custDataLst>
            </p:nvPr>
          </p:nvCxnSpPr>
          <p:spPr>
            <a:xfrm>
              <a:off x="2906" y="6412"/>
              <a:ext cx="1035" cy="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>
              <p:custDataLst>
                <p:tags r:id="rId9"/>
              </p:custDataLst>
            </p:nvPr>
          </p:nvSpPr>
          <p:spPr>
            <a:xfrm>
              <a:off x="2802" y="5919"/>
              <a:ext cx="1139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处理呈递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6" name="文本框 85"/>
          <p:cNvSpPr txBox="1"/>
          <p:nvPr>
            <p:custDataLst>
              <p:tags r:id="rId10"/>
            </p:custDataLst>
          </p:nvPr>
        </p:nvSpPr>
        <p:spPr>
          <a:xfrm>
            <a:off x="2248535" y="2517140"/>
            <a:ext cx="742315" cy="10147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辅助性</a:t>
            </a:r>
            <a:r>
              <a:rPr lang="en-US" altLang="zh-CN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9" name="文本框 88"/>
          <p:cNvSpPr txBox="1"/>
          <p:nvPr>
            <p:custDataLst>
              <p:tags r:id="rId11"/>
            </p:custDataLst>
          </p:nvPr>
        </p:nvSpPr>
        <p:spPr>
          <a:xfrm>
            <a:off x="3657600" y="2887345"/>
            <a:ext cx="90678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12"/>
            </p:custDataLst>
          </p:nvPr>
        </p:nvGrpSpPr>
        <p:grpSpPr>
          <a:xfrm>
            <a:off x="2990850" y="2769235"/>
            <a:ext cx="759460" cy="368300"/>
            <a:chOff x="5732" y="4814"/>
            <a:chExt cx="1196" cy="580"/>
          </a:xfrm>
        </p:grpSpPr>
        <p:cxnSp>
          <p:nvCxnSpPr>
            <p:cNvPr id="87" name="直接箭头连接符 86"/>
            <p:cNvCxnSpPr/>
            <p:nvPr>
              <p:custDataLst>
                <p:tags r:id="rId13"/>
              </p:custDataLst>
            </p:nvPr>
          </p:nvCxnSpPr>
          <p:spPr>
            <a:xfrm flipV="1">
              <a:off x="5732" y="5312"/>
              <a:ext cx="1065" cy="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文本框 92"/>
            <p:cNvSpPr txBox="1"/>
            <p:nvPr>
              <p:custDataLst>
                <p:tags r:id="rId14"/>
              </p:custDataLst>
            </p:nvPr>
          </p:nvSpPr>
          <p:spPr>
            <a:xfrm>
              <a:off x="5759" y="4814"/>
              <a:ext cx="1169" cy="58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结合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99" name="文本框 98"/>
          <p:cNvSpPr txBox="1"/>
          <p:nvPr>
            <p:custDataLst>
              <p:tags r:id="rId15"/>
            </p:custDataLst>
          </p:nvPr>
        </p:nvSpPr>
        <p:spPr>
          <a:xfrm>
            <a:off x="5264150" y="2414270"/>
            <a:ext cx="135001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记忆</a:t>
            </a:r>
            <a:r>
              <a:rPr lang="en-US" altLang="zh-CN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>
            <p:custDataLst>
              <p:tags r:id="rId16"/>
            </p:custDataLst>
          </p:nvPr>
        </p:nvSpPr>
        <p:spPr>
          <a:xfrm>
            <a:off x="5264150" y="3423920"/>
            <a:ext cx="95504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浆细胞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" name="文本框 101"/>
          <p:cNvSpPr txBox="1"/>
          <p:nvPr>
            <p:custDataLst>
              <p:tags r:id="rId17"/>
            </p:custDataLst>
          </p:nvPr>
        </p:nvSpPr>
        <p:spPr>
          <a:xfrm>
            <a:off x="6818630" y="3429000"/>
            <a:ext cx="69913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抗体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文本框 102"/>
          <p:cNvSpPr txBox="1"/>
          <p:nvPr>
            <p:custDataLst>
              <p:tags r:id="rId18"/>
            </p:custDataLst>
          </p:nvPr>
        </p:nvSpPr>
        <p:spPr>
          <a:xfrm>
            <a:off x="7722870" y="3423920"/>
            <a:ext cx="99187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病原体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文本框 103"/>
          <p:cNvSpPr txBox="1"/>
          <p:nvPr>
            <p:custDataLst>
              <p:tags r:id="rId19"/>
            </p:custDataLst>
          </p:nvPr>
        </p:nvSpPr>
        <p:spPr>
          <a:xfrm>
            <a:off x="6210300" y="4495800"/>
            <a:ext cx="2842895" cy="1322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抑制病原体的增殖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对人体细胞的黏附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，进一步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形成沉淀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等，进而被其他免疫细胞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吞噬消化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5" name="直接连接符 104"/>
          <p:cNvCxnSpPr/>
          <p:nvPr>
            <p:custDataLst>
              <p:tags r:id="rId20"/>
            </p:custDataLst>
          </p:nvPr>
        </p:nvCxnSpPr>
        <p:spPr>
          <a:xfrm>
            <a:off x="7517765" y="3633470"/>
            <a:ext cx="205105" cy="317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>
            <p:custDataLst>
              <p:tags r:id="rId21"/>
            </p:custDataLst>
          </p:nvPr>
        </p:nvCxnSpPr>
        <p:spPr>
          <a:xfrm flipH="1">
            <a:off x="5739765" y="2818765"/>
            <a:ext cx="3810" cy="616585"/>
          </a:xfrm>
          <a:prstGeom prst="straightConnector1">
            <a:avLst/>
          </a:prstGeom>
          <a:noFill/>
          <a:ln w="19050">
            <a:solidFill>
              <a:srgbClr val="FF0000"/>
            </a:solidFill>
            <a:prstDash val="dash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>
            <p:custDataLst>
              <p:tags r:id="rId22"/>
            </p:custDataLst>
          </p:nvPr>
        </p:nvGrpSpPr>
        <p:grpSpPr>
          <a:xfrm>
            <a:off x="202565" y="883285"/>
            <a:ext cx="5548998" cy="1645285"/>
            <a:chOff x="227" y="2094"/>
            <a:chExt cx="9056" cy="2591"/>
          </a:xfrm>
        </p:grpSpPr>
        <p:cxnSp>
          <p:nvCxnSpPr>
            <p:cNvPr id="110" name="直接连接符 109"/>
            <p:cNvCxnSpPr/>
            <p:nvPr>
              <p:custDataLst>
                <p:tags r:id="rId23"/>
              </p:custDataLst>
            </p:nvPr>
          </p:nvCxnSpPr>
          <p:spPr>
            <a:xfrm flipH="1">
              <a:off x="227" y="2722"/>
              <a:ext cx="14" cy="196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>
              <p:custDataLst>
                <p:tags r:id="rId24"/>
              </p:custDataLst>
            </p:nvPr>
          </p:nvCxnSpPr>
          <p:spPr>
            <a:xfrm>
              <a:off x="241" y="2726"/>
              <a:ext cx="9031" cy="2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>
              <p:custDataLst>
                <p:tags r:id="rId25"/>
              </p:custDataLst>
            </p:nvPr>
          </p:nvCxnSpPr>
          <p:spPr>
            <a:xfrm flipH="1">
              <a:off x="9272" y="2722"/>
              <a:ext cx="11" cy="1742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prstDash val="dash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>
              <p:custDataLst>
                <p:tags r:id="rId26"/>
              </p:custDataLst>
            </p:nvPr>
          </p:nvSpPr>
          <p:spPr>
            <a:xfrm>
              <a:off x="2940" y="2094"/>
              <a:ext cx="4174" cy="62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相同病原体二次入侵</a:t>
              </a:r>
              <a:endPara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27"/>
            </p:custDataLst>
          </p:nvPr>
        </p:nvGrpSpPr>
        <p:grpSpPr>
          <a:xfrm>
            <a:off x="311785" y="1819275"/>
            <a:ext cx="3826510" cy="1068070"/>
            <a:chOff x="493" y="3563"/>
            <a:chExt cx="6222" cy="1682"/>
          </a:xfrm>
        </p:grpSpPr>
        <p:grpSp>
          <p:nvGrpSpPr>
            <p:cNvPr id="120" name="组合 119"/>
            <p:cNvGrpSpPr/>
            <p:nvPr>
              <p:custDataLst>
                <p:tags r:id="rId28"/>
              </p:custDataLst>
            </p:nvPr>
          </p:nvGrpSpPr>
          <p:grpSpPr>
            <a:xfrm>
              <a:off x="493" y="4129"/>
              <a:ext cx="6222" cy="1116"/>
              <a:chOff x="493" y="4111"/>
              <a:chExt cx="8162" cy="1116"/>
            </a:xfrm>
          </p:grpSpPr>
          <p:cxnSp>
            <p:nvCxnSpPr>
              <p:cNvPr id="88" name="直接连接符 87"/>
              <p:cNvCxnSpPr/>
              <p:nvPr>
                <p:custDataLst>
                  <p:tags r:id="rId29"/>
                </p:custDataLst>
              </p:nvPr>
            </p:nvCxnSpPr>
            <p:spPr>
              <a:xfrm flipH="1">
                <a:off x="493" y="4111"/>
                <a:ext cx="7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/>
              <p:nvPr>
                <p:custDataLst>
                  <p:tags r:id="rId30"/>
                </p:custDataLst>
              </p:nvPr>
            </p:nvCxnSpPr>
            <p:spPr>
              <a:xfrm flipH="1">
                <a:off x="8648" y="4114"/>
                <a:ext cx="7" cy="111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>
                <p:custDataLst>
                  <p:tags r:id="rId31"/>
                </p:custDataLst>
              </p:nvPr>
            </p:nvCxnSpPr>
            <p:spPr>
              <a:xfrm flipH="1">
                <a:off x="500" y="4127"/>
                <a:ext cx="8139" cy="1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6" name="文本框 115"/>
            <p:cNvSpPr txBox="1"/>
            <p:nvPr>
              <p:custDataLst>
                <p:tags r:id="rId32"/>
              </p:custDataLst>
            </p:nvPr>
          </p:nvSpPr>
          <p:spPr>
            <a:xfrm>
              <a:off x="1533" y="3563"/>
              <a:ext cx="4135" cy="62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一些病原体直接接触</a:t>
              </a:r>
              <a:endPara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117" name="直接箭头连接符 116"/>
          <p:cNvCxnSpPr/>
          <p:nvPr>
            <p:custDataLst>
              <p:tags r:id="rId33"/>
            </p:custDataLst>
          </p:nvPr>
        </p:nvCxnSpPr>
        <p:spPr>
          <a:xfrm flipV="1">
            <a:off x="6614160" y="2611120"/>
            <a:ext cx="460375" cy="5080"/>
          </a:xfrm>
          <a:prstGeom prst="straightConnector1">
            <a:avLst/>
          </a:prstGeom>
          <a:noFill/>
          <a:ln w="19050">
            <a:solidFill>
              <a:srgbClr val="FF0000"/>
            </a:solidFill>
            <a:prstDash val="dash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>
            <p:custDataLst>
              <p:tags r:id="rId34"/>
            </p:custDataLst>
          </p:nvPr>
        </p:nvSpPr>
        <p:spPr>
          <a:xfrm>
            <a:off x="7074535" y="2419985"/>
            <a:ext cx="136334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记忆</a:t>
            </a:r>
            <a:r>
              <a:rPr lang="en-US" altLang="zh-CN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5" name="组合 24"/>
          <p:cNvGrpSpPr/>
          <p:nvPr>
            <p:custDataLst>
              <p:tags r:id="rId35"/>
            </p:custDataLst>
          </p:nvPr>
        </p:nvGrpSpPr>
        <p:grpSpPr>
          <a:xfrm>
            <a:off x="1941195" y="3531870"/>
            <a:ext cx="1422400" cy="732155"/>
            <a:chOff x="5104" y="5316"/>
            <a:chExt cx="2240" cy="1153"/>
          </a:xfrm>
        </p:grpSpPr>
        <p:cxnSp>
          <p:nvCxnSpPr>
            <p:cNvPr id="7" name="直接箭头连接符 6"/>
            <p:cNvCxnSpPr/>
            <p:nvPr>
              <p:custDataLst>
                <p:tags r:id="rId36"/>
              </p:custDataLst>
            </p:nvPr>
          </p:nvCxnSpPr>
          <p:spPr>
            <a:xfrm flipH="1">
              <a:off x="6177" y="5316"/>
              <a:ext cx="3" cy="11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>
              <p:custDataLst>
                <p:tags r:id="rId37"/>
              </p:custDataLst>
            </p:nvPr>
          </p:nvSpPr>
          <p:spPr>
            <a:xfrm>
              <a:off x="5104" y="5334"/>
              <a:ext cx="224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分裂、分化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   并分泌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38"/>
            </p:custDataLst>
          </p:nvPr>
        </p:nvSpPr>
        <p:spPr>
          <a:xfrm>
            <a:off x="1987550" y="4264025"/>
            <a:ext cx="127190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细胞因子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>
            <p:custDataLst>
              <p:tags r:id="rId39"/>
            </p:custDataLst>
          </p:nvPr>
        </p:nvGrpSpPr>
        <p:grpSpPr>
          <a:xfrm>
            <a:off x="4490720" y="2599690"/>
            <a:ext cx="773704" cy="1014095"/>
            <a:chOff x="7464" y="4475"/>
            <a:chExt cx="1218" cy="1597"/>
          </a:xfrm>
        </p:grpSpPr>
        <p:grpSp>
          <p:nvGrpSpPr>
            <p:cNvPr id="16" name="组合 15"/>
            <p:cNvGrpSpPr/>
            <p:nvPr>
              <p:custDataLst>
                <p:tags r:id="rId40"/>
              </p:custDataLst>
            </p:nvPr>
          </p:nvGrpSpPr>
          <p:grpSpPr>
            <a:xfrm>
              <a:off x="7568" y="4475"/>
              <a:ext cx="1115" cy="1597"/>
              <a:chOff x="6802" y="4637"/>
              <a:chExt cx="2582" cy="1292"/>
            </a:xfrm>
          </p:grpSpPr>
          <p:cxnSp>
            <p:nvCxnSpPr>
              <p:cNvPr id="95" name="直接连接符 94"/>
              <p:cNvCxnSpPr/>
              <p:nvPr>
                <p:custDataLst>
                  <p:tags r:id="rId41"/>
                </p:custDataLst>
              </p:nvPr>
            </p:nvCxnSpPr>
            <p:spPr>
              <a:xfrm>
                <a:off x="6802" y="5282"/>
                <a:ext cx="1886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>
                <p:custDataLst>
                  <p:tags r:id="rId42"/>
                </p:custDataLst>
              </p:nvPr>
            </p:nvCxnSpPr>
            <p:spPr>
              <a:xfrm flipH="1">
                <a:off x="8689" y="4637"/>
                <a:ext cx="0" cy="12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>
                <p:custDataLst>
                  <p:tags r:id="rId43"/>
                </p:custDataLst>
              </p:nvPr>
            </p:nvCxnSpPr>
            <p:spPr>
              <a:xfrm>
                <a:off x="8689" y="5929"/>
                <a:ext cx="695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>
                <p:custDataLst>
                  <p:tags r:id="rId44"/>
                </p:custDataLst>
              </p:nvPr>
            </p:nvCxnSpPr>
            <p:spPr>
              <a:xfrm>
                <a:off x="8689" y="4655"/>
                <a:ext cx="695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>
              <p:custDataLst>
                <p:tags r:id="rId45"/>
              </p:custDataLst>
            </p:nvPr>
          </p:nvSpPr>
          <p:spPr>
            <a:xfrm>
              <a:off x="7464" y="4775"/>
              <a:ext cx="1039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分裂分化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46"/>
            </p:custDataLst>
          </p:nvPr>
        </p:nvGrpSpPr>
        <p:grpSpPr>
          <a:xfrm>
            <a:off x="3258820" y="3286125"/>
            <a:ext cx="924249" cy="1209675"/>
            <a:chOff x="5971" y="5591"/>
            <a:chExt cx="801" cy="1329"/>
          </a:xfrm>
        </p:grpSpPr>
        <p:grpSp>
          <p:nvGrpSpPr>
            <p:cNvPr id="12" name="组合 11"/>
            <p:cNvGrpSpPr/>
            <p:nvPr>
              <p:custDataLst>
                <p:tags r:id="rId47"/>
              </p:custDataLst>
            </p:nvPr>
          </p:nvGrpSpPr>
          <p:grpSpPr>
            <a:xfrm rot="16200000" flipV="1">
              <a:off x="5686" y="5875"/>
              <a:ext cx="1329" cy="760"/>
              <a:chOff x="493" y="4111"/>
              <a:chExt cx="7235" cy="544"/>
            </a:xfrm>
          </p:grpSpPr>
          <p:cxnSp>
            <p:nvCxnSpPr>
              <p:cNvPr id="13" name="直接连接符 12"/>
              <p:cNvCxnSpPr/>
              <p:nvPr>
                <p:custDataLst>
                  <p:tags r:id="rId48"/>
                </p:custDataLst>
              </p:nvPr>
            </p:nvCxnSpPr>
            <p:spPr>
              <a:xfrm flipH="1">
                <a:off x="493" y="4111"/>
                <a:ext cx="7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>
                <p:custDataLst>
                  <p:tags r:id="rId49"/>
                </p:custDataLst>
              </p:nvPr>
            </p:nvCxnSpPr>
            <p:spPr>
              <a:xfrm>
                <a:off x="500" y="4111"/>
                <a:ext cx="7228" cy="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>
              <p:custDataLst>
                <p:tags r:id="rId50"/>
              </p:custDataLst>
            </p:nvPr>
          </p:nvSpPr>
          <p:spPr>
            <a:xfrm>
              <a:off x="6397" y="5976"/>
              <a:ext cx="375" cy="70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促进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7" name="组合 36"/>
          <p:cNvGrpSpPr/>
          <p:nvPr>
            <p:custDataLst>
              <p:tags r:id="rId51"/>
            </p:custDataLst>
          </p:nvPr>
        </p:nvGrpSpPr>
        <p:grpSpPr>
          <a:xfrm>
            <a:off x="7167880" y="3806190"/>
            <a:ext cx="1014730" cy="689610"/>
            <a:chOff x="11288" y="5919"/>
            <a:chExt cx="1598" cy="1086"/>
          </a:xfrm>
        </p:grpSpPr>
        <p:grpSp>
          <p:nvGrpSpPr>
            <p:cNvPr id="24" name="组合 23"/>
            <p:cNvGrpSpPr/>
            <p:nvPr>
              <p:custDataLst>
                <p:tags r:id="rId52"/>
              </p:custDataLst>
            </p:nvPr>
          </p:nvGrpSpPr>
          <p:grpSpPr>
            <a:xfrm>
              <a:off x="11288" y="5965"/>
              <a:ext cx="1599" cy="1040"/>
              <a:chOff x="12929" y="5987"/>
              <a:chExt cx="2282" cy="1815"/>
            </a:xfrm>
          </p:grpSpPr>
          <p:cxnSp>
            <p:nvCxnSpPr>
              <p:cNvPr id="106" name="直接箭头连接符 105"/>
              <p:cNvCxnSpPr/>
              <p:nvPr>
                <p:custDataLst>
                  <p:tags r:id="rId53"/>
                </p:custDataLst>
              </p:nvPr>
            </p:nvCxnSpPr>
            <p:spPr>
              <a:xfrm>
                <a:off x="14025" y="6782"/>
                <a:ext cx="5" cy="102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>
                <p:custDataLst>
                  <p:tags r:id="rId54"/>
                </p:custDataLst>
              </p:nvPr>
            </p:nvCxnSpPr>
            <p:spPr>
              <a:xfrm flipV="1">
                <a:off x="12929" y="6762"/>
                <a:ext cx="2282" cy="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>
                <p:custDataLst>
                  <p:tags r:id="rId55"/>
                </p:custDataLst>
              </p:nvPr>
            </p:nvCxnSpPr>
            <p:spPr>
              <a:xfrm flipH="1">
                <a:off x="12931" y="5987"/>
                <a:ext cx="0" cy="7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>
                <p:custDataLst>
                  <p:tags r:id="rId56"/>
                </p:custDataLst>
              </p:nvPr>
            </p:nvCxnSpPr>
            <p:spPr>
              <a:xfrm flipH="1">
                <a:off x="15196" y="5987"/>
                <a:ext cx="0" cy="7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/>
            <p:cNvSpPr txBox="1"/>
            <p:nvPr>
              <p:custDataLst>
                <p:tags r:id="rId57"/>
              </p:custDataLst>
            </p:nvPr>
          </p:nvSpPr>
          <p:spPr>
            <a:xfrm>
              <a:off x="11537" y="5919"/>
              <a:ext cx="1153" cy="58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结合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58"/>
            </p:custDataLst>
          </p:nvPr>
        </p:nvGrpSpPr>
        <p:grpSpPr>
          <a:xfrm rot="10800000">
            <a:off x="3007995" y="3088005"/>
            <a:ext cx="355600" cy="239395"/>
            <a:chOff x="493" y="4111"/>
            <a:chExt cx="7235" cy="544"/>
          </a:xfrm>
        </p:grpSpPr>
        <p:cxnSp>
          <p:nvCxnSpPr>
            <p:cNvPr id="40" name="直接连接符 39"/>
            <p:cNvCxnSpPr/>
            <p:nvPr>
              <p:custDataLst>
                <p:tags r:id="rId59"/>
              </p:custDataLst>
            </p:nvPr>
          </p:nvCxnSpPr>
          <p:spPr>
            <a:xfrm flipH="1">
              <a:off x="493" y="4111"/>
              <a:ext cx="7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>
              <p:custDataLst>
                <p:tags r:id="rId60"/>
              </p:custDataLst>
            </p:nvPr>
          </p:nvCxnSpPr>
          <p:spPr>
            <a:xfrm>
              <a:off x="500" y="4111"/>
              <a:ext cx="7228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>
            <p:custDataLst>
              <p:tags r:id="rId61"/>
            </p:custDataLst>
          </p:nvPr>
        </p:nvGrpSpPr>
        <p:grpSpPr>
          <a:xfrm>
            <a:off x="6168390" y="3314700"/>
            <a:ext cx="655320" cy="645160"/>
            <a:chOff x="9714" y="5220"/>
            <a:chExt cx="1032" cy="1016"/>
          </a:xfrm>
        </p:grpSpPr>
        <p:cxnSp>
          <p:nvCxnSpPr>
            <p:cNvPr id="22" name="直接箭头连接符 21"/>
            <p:cNvCxnSpPr>
              <a:endCxn id="102" idx="1"/>
            </p:cNvCxnSpPr>
            <p:nvPr>
              <p:custDataLst>
                <p:tags r:id="rId62"/>
              </p:custDataLst>
            </p:nvPr>
          </p:nvCxnSpPr>
          <p:spPr>
            <a:xfrm>
              <a:off x="9799" y="5710"/>
              <a:ext cx="939" cy="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>
              <p:custDataLst>
                <p:tags r:id="rId63"/>
              </p:custDataLst>
            </p:nvPr>
          </p:nvSpPr>
          <p:spPr>
            <a:xfrm>
              <a:off x="9714" y="5220"/>
              <a:ext cx="10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产生分泌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9" grpId="0"/>
      <p:bldP spid="83" grpId="0"/>
      <p:bldP spid="86" grpId="0"/>
      <p:bldP spid="10" grpId="0"/>
      <p:bldP spid="100" grpId="0"/>
      <p:bldP spid="99" grpId="0"/>
      <p:bldP spid="102" grpId="0"/>
      <p:bldP spid="103" grpId="0"/>
      <p:bldP spid="104" grpId="0"/>
      <p:bldP spid="1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>
            <p:custDataLst>
              <p:tags r:id="rId1"/>
            </p:custDataLst>
          </p:nvPr>
        </p:nvSpPr>
        <p:spPr>
          <a:xfrm>
            <a:off x="0" y="29210"/>
            <a:ext cx="914400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9.B细胞发生于_____，成熟于_____；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T细胞发生于_____，成熟于_____；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10.如果给动物摘除胸腺，影响最大的淋巴细胞是什么？为什么？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11.扁桃体分布：位于________；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特征：形状像_____，________；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功能：_______________________________________________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12.淋巴结分布：沿_______遍布____，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   主要集中在____、______和________等处；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特征：呈___形或___形；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功能：_______________________________________________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13.脾分布：在________；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特征：呈_____形；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功能：_______________________________________________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14.免疫细胞的概念：免疫细胞是________________________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15.免疫细胞的来源：免疫细胞来自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16.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免疫细胞的常见类型：免疫细胞包括各种类型的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，如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70919" y="28915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骨髓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4095299" y="28280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骨髓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2071554" y="427060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骨髓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4111174" y="426425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胸腺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428809" y="1141435"/>
            <a:ext cx="60553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T细胞，因为胸腺是T细胞分化、发育、成熟的场所；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7" name="矩形 36"/>
          <p:cNvSpPr/>
          <p:nvPr>
            <p:custDataLst>
              <p:tags r:id="rId7"/>
            </p:custDataLst>
          </p:nvPr>
        </p:nvSpPr>
        <p:spPr>
          <a:xfrm>
            <a:off x="2924994" y="1495765"/>
            <a:ext cx="94869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咽腭部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8" name="矩形 37"/>
          <p:cNvSpPr/>
          <p:nvPr>
            <p:custDataLst>
              <p:tags r:id="rId8"/>
            </p:custDataLst>
          </p:nvPr>
        </p:nvSpPr>
        <p:spPr>
          <a:xfrm>
            <a:off x="2401754" y="1860890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扁桃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9" name="矩形 38"/>
          <p:cNvSpPr/>
          <p:nvPr>
            <p:custDataLst>
              <p:tags r:id="rId9"/>
            </p:custDataLst>
          </p:nvPr>
        </p:nvSpPr>
        <p:spPr>
          <a:xfrm>
            <a:off x="3446329" y="1865335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左右各一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1" name="矩形 40"/>
          <p:cNvSpPr/>
          <p:nvPr>
            <p:custDataLst>
              <p:tags r:id="rId10"/>
            </p:custDataLst>
          </p:nvPr>
        </p:nvSpPr>
        <p:spPr>
          <a:xfrm>
            <a:off x="1438459" y="2215220"/>
            <a:ext cx="426720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内部有很多免疫细胞，具有防御功能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2" name="矩形 41"/>
          <p:cNvSpPr/>
          <p:nvPr>
            <p:custDataLst>
              <p:tags r:id="rId11"/>
            </p:custDataLst>
          </p:nvPr>
        </p:nvSpPr>
        <p:spPr>
          <a:xfrm>
            <a:off x="2764974" y="2598760"/>
            <a:ext cx="94869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淋巴管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3" name="矩形 42"/>
          <p:cNvSpPr/>
          <p:nvPr>
            <p:custDataLst>
              <p:tags r:id="rId12"/>
            </p:custDataLst>
          </p:nvPr>
        </p:nvSpPr>
        <p:spPr>
          <a:xfrm>
            <a:off x="4363269" y="2614000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全身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4" name="矩形 43"/>
          <p:cNvSpPr/>
          <p:nvPr>
            <p:custDataLst>
              <p:tags r:id="rId13"/>
            </p:custDataLst>
          </p:nvPr>
        </p:nvSpPr>
        <p:spPr>
          <a:xfrm>
            <a:off x="3895274" y="2953725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颈部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5" name="矩形 44"/>
          <p:cNvSpPr/>
          <p:nvPr>
            <p:custDataLst>
              <p:tags r:id="rId14"/>
            </p:custDataLst>
          </p:nvPr>
        </p:nvSpPr>
        <p:spPr>
          <a:xfrm>
            <a:off x="4803959" y="2953725"/>
            <a:ext cx="94869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腋窝部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6" name="矩形 45"/>
          <p:cNvSpPr/>
          <p:nvPr>
            <p:custDataLst>
              <p:tags r:id="rId15"/>
            </p:custDataLst>
          </p:nvPr>
        </p:nvSpPr>
        <p:spPr>
          <a:xfrm>
            <a:off x="6082849" y="2953090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腹股沟部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7" name="矩形 46"/>
          <p:cNvSpPr/>
          <p:nvPr>
            <p:custDataLst>
              <p:tags r:id="rId16"/>
            </p:custDataLst>
          </p:nvPr>
        </p:nvSpPr>
        <p:spPr>
          <a:xfrm>
            <a:off x="1723574" y="3308055"/>
            <a:ext cx="43815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圆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8" name="矩形 47"/>
          <p:cNvSpPr/>
          <p:nvPr>
            <p:custDataLst>
              <p:tags r:id="rId17"/>
            </p:custDataLst>
          </p:nvPr>
        </p:nvSpPr>
        <p:spPr>
          <a:xfrm>
            <a:off x="2867209" y="3322660"/>
            <a:ext cx="43815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豆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9" name="矩形 48"/>
          <p:cNvSpPr/>
          <p:nvPr>
            <p:custDataLst>
              <p:tags r:id="rId18"/>
            </p:custDataLst>
          </p:nvPr>
        </p:nvSpPr>
        <p:spPr>
          <a:xfrm>
            <a:off x="1409884" y="3692230"/>
            <a:ext cx="63093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淋巴细胞集中的地方，能阻止和消灭侵入体内的微生物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0" name="矩形 49"/>
          <p:cNvSpPr/>
          <p:nvPr>
            <p:custDataLst>
              <p:tags r:id="rId19"/>
            </p:custDataLst>
          </p:nvPr>
        </p:nvSpPr>
        <p:spPr>
          <a:xfrm>
            <a:off x="2124259" y="4057355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胃的左侧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1" name="矩形 50"/>
          <p:cNvSpPr/>
          <p:nvPr>
            <p:custDataLst>
              <p:tags r:id="rId20"/>
            </p:custDataLst>
          </p:nvPr>
        </p:nvSpPr>
        <p:spPr>
          <a:xfrm>
            <a:off x="1816919" y="4421210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椭圆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2" name="矩形 51"/>
          <p:cNvSpPr/>
          <p:nvPr>
            <p:custDataLst>
              <p:tags r:id="rId21"/>
            </p:custDataLst>
          </p:nvPr>
        </p:nvSpPr>
        <p:spPr>
          <a:xfrm>
            <a:off x="1279074" y="4786335"/>
            <a:ext cx="784098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内含大量的淋巴细胞，也参与制造新的血细胞与清除衰老的血细胞等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3" name="矩形 52"/>
          <p:cNvSpPr/>
          <p:nvPr>
            <p:custDataLst>
              <p:tags r:id="rId22"/>
            </p:custDataLst>
          </p:nvPr>
        </p:nvSpPr>
        <p:spPr>
          <a:xfrm>
            <a:off x="4574089" y="5155905"/>
            <a:ext cx="248031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执行免疫功能的细胞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4" name="矩形 53"/>
          <p:cNvSpPr/>
          <p:nvPr>
            <p:custDataLst>
              <p:tags r:id="rId23"/>
            </p:custDataLst>
          </p:nvPr>
        </p:nvSpPr>
        <p:spPr>
          <a:xfrm>
            <a:off x="4823644" y="5525475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骨髓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5" name="矩形 54"/>
          <p:cNvSpPr/>
          <p:nvPr>
            <p:custDataLst>
              <p:tags r:id="rId24"/>
            </p:custDataLst>
          </p:nvPr>
        </p:nvSpPr>
        <p:spPr>
          <a:xfrm>
            <a:off x="5935529" y="5510870"/>
            <a:ext cx="145923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造血干细胞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6" name="文本框 55"/>
          <p:cNvSpPr txBox="1"/>
          <p:nvPr>
            <p:custDataLst>
              <p:tags r:id="rId25"/>
            </p:custDataLst>
          </p:nvPr>
        </p:nvSpPr>
        <p:spPr>
          <a:xfrm>
            <a:off x="6938010" y="5880735"/>
            <a:ext cx="1261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白细胞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7" name="文本框 56"/>
          <p:cNvSpPr txBox="1"/>
          <p:nvPr>
            <p:custDataLst>
              <p:tags r:id="rId26"/>
            </p:custDataLst>
          </p:nvPr>
        </p:nvSpPr>
        <p:spPr>
          <a:xfrm>
            <a:off x="131445" y="6250305"/>
            <a:ext cx="1351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8" name="文本框 57"/>
          <p:cNvSpPr txBox="1"/>
          <p:nvPr>
            <p:custDataLst>
              <p:tags r:id="rId27"/>
            </p:custDataLst>
          </p:nvPr>
        </p:nvSpPr>
        <p:spPr>
          <a:xfrm>
            <a:off x="1555750" y="6250305"/>
            <a:ext cx="1538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树突状细胞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9" name="文本框 58"/>
          <p:cNvSpPr txBox="1"/>
          <p:nvPr>
            <p:custDataLst>
              <p:tags r:id="rId28"/>
            </p:custDataLst>
          </p:nvPr>
        </p:nvSpPr>
        <p:spPr>
          <a:xfrm>
            <a:off x="3355340" y="6250305"/>
            <a:ext cx="14490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巨噬细胞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/>
      <p:bldP spid="17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3"/>
      <p:bldP spid="57" grpId="3"/>
      <p:bldP spid="58" grpId="3"/>
      <p:bldP spid="59" grpId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-12700" y="-635"/>
            <a:ext cx="5863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细胞免疫过程模式图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0" name="文本框 79"/>
          <p:cNvSpPr txBox="1"/>
          <p:nvPr>
            <p:custDataLst>
              <p:tags r:id="rId2"/>
            </p:custDataLst>
          </p:nvPr>
        </p:nvSpPr>
        <p:spPr>
          <a:xfrm>
            <a:off x="992505" y="1403350"/>
            <a:ext cx="399415" cy="10147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病原体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3"/>
            </p:custDataLst>
          </p:nvPr>
        </p:nvGrpSpPr>
        <p:grpSpPr>
          <a:xfrm>
            <a:off x="1306830" y="1677035"/>
            <a:ext cx="504825" cy="737870"/>
            <a:chOff x="521" y="4871"/>
            <a:chExt cx="795" cy="1162"/>
          </a:xfrm>
        </p:grpSpPr>
        <p:sp>
          <p:nvSpPr>
            <p:cNvPr id="81" name="文本框 80"/>
            <p:cNvSpPr txBox="1"/>
            <p:nvPr>
              <p:custDataLst>
                <p:tags r:id="rId4"/>
              </p:custDataLst>
            </p:nvPr>
          </p:nvSpPr>
          <p:spPr>
            <a:xfrm>
              <a:off x="521" y="4871"/>
              <a:ext cx="724" cy="116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摄取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2" name="直接箭头连接符 81"/>
            <p:cNvCxnSpPr/>
            <p:nvPr>
              <p:custDataLst>
                <p:tags r:id="rId5"/>
              </p:custDataLst>
            </p:nvPr>
          </p:nvCxnSpPr>
          <p:spPr>
            <a:xfrm flipV="1">
              <a:off x="655" y="5299"/>
              <a:ext cx="661" cy="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" name="文本框 82"/>
          <p:cNvSpPr txBox="1"/>
          <p:nvPr>
            <p:custDataLst>
              <p:tags r:id="rId6"/>
            </p:custDataLst>
          </p:nvPr>
        </p:nvSpPr>
        <p:spPr>
          <a:xfrm>
            <a:off x="1811655" y="1411605"/>
            <a:ext cx="699135" cy="10147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抗原呈递细胞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7"/>
            </p:custDataLst>
          </p:nvPr>
        </p:nvGrpSpPr>
        <p:grpSpPr>
          <a:xfrm>
            <a:off x="2442845" y="1650365"/>
            <a:ext cx="723265" cy="645160"/>
            <a:chOff x="2802" y="5919"/>
            <a:chExt cx="1139" cy="1016"/>
          </a:xfrm>
        </p:grpSpPr>
        <p:cxnSp>
          <p:nvCxnSpPr>
            <p:cNvPr id="84" name="直接箭头连接符 83"/>
            <p:cNvCxnSpPr>
              <a:endCxn id="85" idx="3"/>
            </p:cNvCxnSpPr>
            <p:nvPr>
              <p:custDataLst>
                <p:tags r:id="rId8"/>
              </p:custDataLst>
            </p:nvPr>
          </p:nvCxnSpPr>
          <p:spPr>
            <a:xfrm>
              <a:off x="2906" y="6412"/>
              <a:ext cx="1035" cy="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>
              <p:custDataLst>
                <p:tags r:id="rId9"/>
              </p:custDataLst>
            </p:nvPr>
          </p:nvSpPr>
          <p:spPr>
            <a:xfrm>
              <a:off x="2802" y="5919"/>
              <a:ext cx="1139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处理呈递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6" name="文本框 85"/>
          <p:cNvSpPr txBox="1"/>
          <p:nvPr>
            <p:custDataLst>
              <p:tags r:id="rId10"/>
            </p:custDataLst>
          </p:nvPr>
        </p:nvSpPr>
        <p:spPr>
          <a:xfrm>
            <a:off x="3166110" y="1400175"/>
            <a:ext cx="742315" cy="10147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辅助性</a:t>
            </a:r>
            <a:r>
              <a:rPr lang="en-US" altLang="zh-CN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9" name="文本框 88"/>
          <p:cNvSpPr txBox="1"/>
          <p:nvPr>
            <p:custDataLst>
              <p:tags r:id="rId11"/>
            </p:custDataLst>
          </p:nvPr>
        </p:nvSpPr>
        <p:spPr>
          <a:xfrm>
            <a:off x="4575175" y="1770380"/>
            <a:ext cx="90678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12"/>
            </p:custDataLst>
          </p:nvPr>
        </p:nvGrpSpPr>
        <p:grpSpPr>
          <a:xfrm>
            <a:off x="3908425" y="1652270"/>
            <a:ext cx="759460" cy="368300"/>
            <a:chOff x="5732" y="4814"/>
            <a:chExt cx="1196" cy="580"/>
          </a:xfrm>
        </p:grpSpPr>
        <p:cxnSp>
          <p:nvCxnSpPr>
            <p:cNvPr id="87" name="直接箭头连接符 86"/>
            <p:cNvCxnSpPr/>
            <p:nvPr>
              <p:custDataLst>
                <p:tags r:id="rId13"/>
              </p:custDataLst>
            </p:nvPr>
          </p:nvCxnSpPr>
          <p:spPr>
            <a:xfrm flipV="1">
              <a:off x="5732" y="5312"/>
              <a:ext cx="1065" cy="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文本框 92"/>
            <p:cNvSpPr txBox="1"/>
            <p:nvPr>
              <p:custDataLst>
                <p:tags r:id="rId14"/>
              </p:custDataLst>
            </p:nvPr>
          </p:nvSpPr>
          <p:spPr>
            <a:xfrm>
              <a:off x="5759" y="4814"/>
              <a:ext cx="1169" cy="58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结合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15"/>
            </p:custDataLst>
          </p:nvPr>
        </p:nvGrpSpPr>
        <p:grpSpPr>
          <a:xfrm>
            <a:off x="1229360" y="702310"/>
            <a:ext cx="3826510" cy="1068070"/>
            <a:chOff x="493" y="3563"/>
            <a:chExt cx="6222" cy="1682"/>
          </a:xfrm>
        </p:grpSpPr>
        <p:grpSp>
          <p:nvGrpSpPr>
            <p:cNvPr id="120" name="组合 119"/>
            <p:cNvGrpSpPr/>
            <p:nvPr>
              <p:custDataLst>
                <p:tags r:id="rId16"/>
              </p:custDataLst>
            </p:nvPr>
          </p:nvGrpSpPr>
          <p:grpSpPr>
            <a:xfrm>
              <a:off x="493" y="4129"/>
              <a:ext cx="6222" cy="1116"/>
              <a:chOff x="493" y="4111"/>
              <a:chExt cx="8162" cy="1116"/>
            </a:xfrm>
          </p:grpSpPr>
          <p:cxnSp>
            <p:nvCxnSpPr>
              <p:cNvPr id="88" name="直接连接符 87"/>
              <p:cNvCxnSpPr/>
              <p:nvPr>
                <p:custDataLst>
                  <p:tags r:id="rId17"/>
                </p:custDataLst>
              </p:nvPr>
            </p:nvCxnSpPr>
            <p:spPr>
              <a:xfrm flipH="1">
                <a:off x="493" y="4111"/>
                <a:ext cx="7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/>
              <p:nvPr>
                <p:custDataLst>
                  <p:tags r:id="rId18"/>
                </p:custDataLst>
              </p:nvPr>
            </p:nvCxnSpPr>
            <p:spPr>
              <a:xfrm flipH="1">
                <a:off x="8648" y="4114"/>
                <a:ext cx="7" cy="111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500" y="4127"/>
                <a:ext cx="8139" cy="1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6" name="文本框 115"/>
            <p:cNvSpPr txBox="1"/>
            <p:nvPr>
              <p:custDataLst>
                <p:tags r:id="rId20"/>
              </p:custDataLst>
            </p:nvPr>
          </p:nvSpPr>
          <p:spPr>
            <a:xfrm>
              <a:off x="1533" y="3563"/>
              <a:ext cx="4135" cy="62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一些病原体直接接触</a:t>
              </a:r>
              <a:endPara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21"/>
            </p:custDataLst>
          </p:nvPr>
        </p:nvGrpSpPr>
        <p:grpSpPr>
          <a:xfrm>
            <a:off x="2858770" y="2414905"/>
            <a:ext cx="1422400" cy="732155"/>
            <a:chOff x="5104" y="5316"/>
            <a:chExt cx="2240" cy="1153"/>
          </a:xfrm>
        </p:grpSpPr>
        <p:cxnSp>
          <p:nvCxnSpPr>
            <p:cNvPr id="7" name="直接箭头连接符 6"/>
            <p:cNvCxnSpPr/>
            <p:nvPr>
              <p:custDataLst>
                <p:tags r:id="rId22"/>
              </p:custDataLst>
            </p:nvPr>
          </p:nvCxnSpPr>
          <p:spPr>
            <a:xfrm flipH="1">
              <a:off x="6177" y="5316"/>
              <a:ext cx="3" cy="11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>
              <p:custDataLst>
                <p:tags r:id="rId23"/>
              </p:custDataLst>
            </p:nvPr>
          </p:nvSpPr>
          <p:spPr>
            <a:xfrm>
              <a:off x="5104" y="5334"/>
              <a:ext cx="224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分裂、分化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   并分泌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24"/>
            </p:custDataLst>
          </p:nvPr>
        </p:nvSpPr>
        <p:spPr>
          <a:xfrm>
            <a:off x="2905125" y="3147060"/>
            <a:ext cx="127190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细胞因子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9" name="组合 38"/>
          <p:cNvGrpSpPr/>
          <p:nvPr>
            <p:custDataLst>
              <p:tags r:id="rId25"/>
            </p:custDataLst>
          </p:nvPr>
        </p:nvGrpSpPr>
        <p:grpSpPr>
          <a:xfrm rot="10800000">
            <a:off x="3925570" y="1971040"/>
            <a:ext cx="355600" cy="239395"/>
            <a:chOff x="493" y="4111"/>
            <a:chExt cx="7235" cy="544"/>
          </a:xfrm>
        </p:grpSpPr>
        <p:cxnSp>
          <p:nvCxnSpPr>
            <p:cNvPr id="40" name="直接连接符 39"/>
            <p:cNvCxnSpPr/>
            <p:nvPr>
              <p:custDataLst>
                <p:tags r:id="rId26"/>
              </p:custDataLst>
            </p:nvPr>
          </p:nvCxnSpPr>
          <p:spPr>
            <a:xfrm flipH="1">
              <a:off x="493" y="4111"/>
              <a:ext cx="7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>
              <p:custDataLst>
                <p:tags r:id="rId27"/>
              </p:custDataLst>
            </p:nvPr>
          </p:nvCxnSpPr>
          <p:spPr>
            <a:xfrm>
              <a:off x="500" y="4111"/>
              <a:ext cx="7228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>
            <p:custDataLst>
              <p:tags r:id="rId28"/>
            </p:custDataLst>
          </p:nvPr>
        </p:nvGrpSpPr>
        <p:grpSpPr>
          <a:xfrm>
            <a:off x="815340" y="2426335"/>
            <a:ext cx="387985" cy="732155"/>
            <a:chOff x="5569" y="5316"/>
            <a:chExt cx="611" cy="1153"/>
          </a:xfrm>
        </p:grpSpPr>
        <p:cxnSp>
          <p:nvCxnSpPr>
            <p:cNvPr id="18" name="直接箭头连接符 17"/>
            <p:cNvCxnSpPr/>
            <p:nvPr>
              <p:custDataLst>
                <p:tags r:id="rId29"/>
              </p:custDataLst>
            </p:nvPr>
          </p:nvCxnSpPr>
          <p:spPr>
            <a:xfrm flipH="1">
              <a:off x="6177" y="5316"/>
              <a:ext cx="3" cy="11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>
              <p:custDataLst>
                <p:tags r:id="rId30"/>
              </p:custDataLst>
            </p:nvPr>
          </p:nvSpPr>
          <p:spPr>
            <a:xfrm>
              <a:off x="5569" y="5385"/>
              <a:ext cx="587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感染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0" name="文本框 19"/>
          <p:cNvSpPr txBox="1"/>
          <p:nvPr>
            <p:custDataLst>
              <p:tags r:id="rId31"/>
            </p:custDataLst>
          </p:nvPr>
        </p:nvSpPr>
        <p:spPr>
          <a:xfrm>
            <a:off x="708025" y="3158490"/>
            <a:ext cx="96837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靶细胞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32"/>
            </p:custDataLst>
          </p:nvPr>
        </p:nvSpPr>
        <p:spPr>
          <a:xfrm>
            <a:off x="621030" y="4222115"/>
            <a:ext cx="188976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细胞毒性</a:t>
            </a:r>
            <a:r>
              <a:rPr lang="en-US" altLang="zh-CN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24" name="组合 123"/>
          <p:cNvGrpSpPr/>
          <p:nvPr>
            <p:custDataLst>
              <p:tags r:id="rId33"/>
            </p:custDataLst>
          </p:nvPr>
        </p:nvGrpSpPr>
        <p:grpSpPr>
          <a:xfrm>
            <a:off x="796925" y="3571240"/>
            <a:ext cx="389255" cy="647700"/>
            <a:chOff x="300" y="5813"/>
            <a:chExt cx="613" cy="1020"/>
          </a:xfrm>
        </p:grpSpPr>
        <p:cxnSp>
          <p:nvCxnSpPr>
            <p:cNvPr id="42" name="直接箭头连接符 41"/>
            <p:cNvCxnSpPr/>
            <p:nvPr>
              <p:custDataLst>
                <p:tags r:id="rId34"/>
              </p:custDataLst>
            </p:nvPr>
          </p:nvCxnSpPr>
          <p:spPr>
            <a:xfrm flipV="1">
              <a:off x="909" y="5813"/>
              <a:ext cx="4" cy="101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>
              <p:custDataLst>
                <p:tags r:id="rId35"/>
              </p:custDataLst>
            </p:nvPr>
          </p:nvSpPr>
          <p:spPr>
            <a:xfrm>
              <a:off x="300" y="5817"/>
              <a:ext cx="587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识别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8" name="文本框 47"/>
          <p:cNvSpPr txBox="1"/>
          <p:nvPr>
            <p:custDataLst>
              <p:tags r:id="rId36"/>
            </p:custDataLst>
          </p:nvPr>
        </p:nvSpPr>
        <p:spPr>
          <a:xfrm>
            <a:off x="3224530" y="4777105"/>
            <a:ext cx="135001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记忆</a:t>
            </a:r>
            <a:r>
              <a:rPr lang="en-US" altLang="zh-CN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>
            <p:custDataLst>
              <p:tags r:id="rId37"/>
            </p:custDataLst>
          </p:nvPr>
        </p:nvSpPr>
        <p:spPr>
          <a:xfrm>
            <a:off x="3224530" y="3667125"/>
            <a:ext cx="1187450" cy="706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细胞毒性</a:t>
            </a:r>
            <a:r>
              <a:rPr lang="en-US" altLang="zh-CN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细胞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1" name="组合 50"/>
          <p:cNvGrpSpPr/>
          <p:nvPr>
            <p:custDataLst>
              <p:tags r:id="rId38"/>
            </p:custDataLst>
          </p:nvPr>
        </p:nvGrpSpPr>
        <p:grpSpPr>
          <a:xfrm>
            <a:off x="2449830" y="3867150"/>
            <a:ext cx="775335" cy="1109345"/>
            <a:chOff x="7462" y="4475"/>
            <a:chExt cx="1221" cy="1597"/>
          </a:xfrm>
        </p:grpSpPr>
        <p:grpSp>
          <p:nvGrpSpPr>
            <p:cNvPr id="52" name="组合 51"/>
            <p:cNvGrpSpPr/>
            <p:nvPr>
              <p:custDataLst>
                <p:tags r:id="rId39"/>
              </p:custDataLst>
            </p:nvPr>
          </p:nvGrpSpPr>
          <p:grpSpPr>
            <a:xfrm>
              <a:off x="7568" y="4475"/>
              <a:ext cx="1115" cy="1597"/>
              <a:chOff x="6802" y="4637"/>
              <a:chExt cx="2582" cy="1292"/>
            </a:xfrm>
          </p:grpSpPr>
          <p:cxnSp>
            <p:nvCxnSpPr>
              <p:cNvPr id="53" name="直接连接符 52"/>
              <p:cNvCxnSpPr/>
              <p:nvPr>
                <p:custDataLst>
                  <p:tags r:id="rId40"/>
                </p:custDataLst>
              </p:nvPr>
            </p:nvCxnSpPr>
            <p:spPr>
              <a:xfrm>
                <a:off x="6802" y="5282"/>
                <a:ext cx="1886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>
                <p:custDataLst>
                  <p:tags r:id="rId41"/>
                </p:custDataLst>
              </p:nvPr>
            </p:nvCxnSpPr>
            <p:spPr>
              <a:xfrm flipH="1">
                <a:off x="8689" y="4637"/>
                <a:ext cx="0" cy="12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>
                <p:custDataLst>
                  <p:tags r:id="rId42"/>
                </p:custDataLst>
              </p:nvPr>
            </p:nvCxnSpPr>
            <p:spPr>
              <a:xfrm>
                <a:off x="8689" y="5929"/>
                <a:ext cx="695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>
                <p:custDataLst>
                  <p:tags r:id="rId43"/>
                </p:custDataLst>
              </p:nvPr>
            </p:nvCxnSpPr>
            <p:spPr>
              <a:xfrm>
                <a:off x="8689" y="4655"/>
                <a:ext cx="695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>
              <p:custDataLst>
                <p:tags r:id="rId44"/>
              </p:custDataLst>
            </p:nvPr>
          </p:nvSpPr>
          <p:spPr>
            <a:xfrm>
              <a:off x="7462" y="4816"/>
              <a:ext cx="1039" cy="92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分裂分化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" name="组合 57"/>
          <p:cNvGrpSpPr/>
          <p:nvPr>
            <p:custDataLst>
              <p:tags r:id="rId45"/>
            </p:custDataLst>
          </p:nvPr>
        </p:nvGrpSpPr>
        <p:grpSpPr>
          <a:xfrm>
            <a:off x="4362450" y="3728720"/>
            <a:ext cx="1536700" cy="645160"/>
            <a:chOff x="9768" y="5220"/>
            <a:chExt cx="1033" cy="1016"/>
          </a:xfrm>
        </p:grpSpPr>
        <p:cxnSp>
          <p:nvCxnSpPr>
            <p:cNvPr id="59" name="直接箭头连接符 58"/>
            <p:cNvCxnSpPr/>
            <p:nvPr>
              <p:custDataLst>
                <p:tags r:id="rId46"/>
              </p:custDataLst>
            </p:nvPr>
          </p:nvCxnSpPr>
          <p:spPr>
            <a:xfrm>
              <a:off x="9799" y="5710"/>
              <a:ext cx="939" cy="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>
              <p:custDataLst>
                <p:tags r:id="rId47"/>
              </p:custDataLst>
            </p:nvPr>
          </p:nvSpPr>
          <p:spPr>
            <a:xfrm>
              <a:off x="9768" y="5220"/>
              <a:ext cx="10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识别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接触、裂解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48"/>
            </p:custDataLst>
          </p:nvPr>
        </p:nvGrpSpPr>
        <p:grpSpPr>
          <a:xfrm>
            <a:off x="1965960" y="3341370"/>
            <a:ext cx="939800" cy="873760"/>
            <a:chOff x="3096" y="5262"/>
            <a:chExt cx="1480" cy="1376"/>
          </a:xfrm>
        </p:grpSpPr>
        <p:grpSp>
          <p:nvGrpSpPr>
            <p:cNvPr id="61" name="组合 60"/>
            <p:cNvGrpSpPr/>
            <p:nvPr>
              <p:custDataLst>
                <p:tags r:id="rId49"/>
              </p:custDataLst>
            </p:nvPr>
          </p:nvGrpSpPr>
          <p:grpSpPr>
            <a:xfrm rot="5400000" flipV="1">
              <a:off x="3170" y="5232"/>
              <a:ext cx="1376" cy="1436"/>
              <a:chOff x="493" y="4111"/>
              <a:chExt cx="7235" cy="544"/>
            </a:xfrm>
          </p:grpSpPr>
          <p:cxnSp>
            <p:nvCxnSpPr>
              <p:cNvPr id="62" name="直接连接符 61"/>
              <p:cNvCxnSpPr/>
              <p:nvPr>
                <p:custDataLst>
                  <p:tags r:id="rId50"/>
                </p:custDataLst>
              </p:nvPr>
            </p:nvCxnSpPr>
            <p:spPr>
              <a:xfrm flipH="1">
                <a:off x="493" y="4111"/>
                <a:ext cx="7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/>
              <p:nvPr>
                <p:custDataLst>
                  <p:tags r:id="rId51"/>
                </p:custDataLst>
              </p:nvPr>
            </p:nvCxnSpPr>
            <p:spPr>
              <a:xfrm>
                <a:off x="500" y="4111"/>
                <a:ext cx="7228" cy="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" name="文本框 63"/>
            <p:cNvSpPr txBox="1"/>
            <p:nvPr>
              <p:custDataLst>
                <p:tags r:id="rId52"/>
              </p:custDataLst>
            </p:nvPr>
          </p:nvSpPr>
          <p:spPr>
            <a:xfrm>
              <a:off x="3096" y="5443"/>
              <a:ext cx="681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促进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5" name="文本框 64"/>
          <p:cNvSpPr txBox="1"/>
          <p:nvPr>
            <p:custDataLst>
              <p:tags r:id="rId53"/>
            </p:custDataLst>
          </p:nvPr>
        </p:nvSpPr>
        <p:spPr>
          <a:xfrm>
            <a:off x="5805170" y="3841750"/>
            <a:ext cx="96837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靶细胞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54"/>
            </p:custDataLst>
          </p:nvPr>
        </p:nvGrpSpPr>
        <p:grpSpPr>
          <a:xfrm>
            <a:off x="6238240" y="3180080"/>
            <a:ext cx="678815" cy="687070"/>
            <a:chOff x="9824" y="5008"/>
            <a:chExt cx="1069" cy="1082"/>
          </a:xfrm>
        </p:grpSpPr>
        <p:cxnSp>
          <p:nvCxnSpPr>
            <p:cNvPr id="67" name="直接箭头连接符 66"/>
            <p:cNvCxnSpPr/>
            <p:nvPr>
              <p:custDataLst>
                <p:tags r:id="rId55"/>
              </p:custDataLst>
            </p:nvPr>
          </p:nvCxnSpPr>
          <p:spPr>
            <a:xfrm flipH="1" flipV="1">
              <a:off x="9824" y="5008"/>
              <a:ext cx="5" cy="10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>
              <p:custDataLst>
                <p:tags r:id="rId56"/>
              </p:custDataLst>
            </p:nvPr>
          </p:nvSpPr>
          <p:spPr>
            <a:xfrm>
              <a:off x="9829" y="5074"/>
              <a:ext cx="1064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裂解、死亡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9" name="文本框 68"/>
          <p:cNvSpPr txBox="1"/>
          <p:nvPr>
            <p:custDataLst>
              <p:tags r:id="rId57"/>
            </p:custDataLst>
          </p:nvPr>
        </p:nvSpPr>
        <p:spPr>
          <a:xfrm>
            <a:off x="5718175" y="2470150"/>
            <a:ext cx="1042670" cy="706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暴露的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病原体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2" name="组合 1"/>
          <p:cNvGrpSpPr/>
          <p:nvPr>
            <p:custDataLst>
              <p:tags r:id="rId58"/>
            </p:custDataLst>
          </p:nvPr>
        </p:nvGrpSpPr>
        <p:grpSpPr>
          <a:xfrm>
            <a:off x="5899150" y="1461770"/>
            <a:ext cx="983615" cy="1012825"/>
            <a:chOff x="11516" y="4412"/>
            <a:chExt cx="1549" cy="1595"/>
          </a:xfrm>
        </p:grpSpPr>
        <p:cxnSp>
          <p:nvCxnSpPr>
            <p:cNvPr id="130" name="直接箭头连接符 129"/>
            <p:cNvCxnSpPr/>
            <p:nvPr>
              <p:custDataLst>
                <p:tags r:id="rId59"/>
              </p:custDataLst>
            </p:nvPr>
          </p:nvCxnSpPr>
          <p:spPr>
            <a:xfrm flipV="1">
              <a:off x="12109" y="5180"/>
              <a:ext cx="956" cy="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>
              <p:custDataLst>
                <p:tags r:id="rId60"/>
              </p:custDataLst>
            </p:nvPr>
          </p:nvCxnSpPr>
          <p:spPr>
            <a:xfrm flipV="1">
              <a:off x="12123" y="4412"/>
              <a:ext cx="7" cy="159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文本框 133"/>
            <p:cNvSpPr txBox="1"/>
            <p:nvPr>
              <p:custDataLst>
                <p:tags r:id="rId61"/>
              </p:custDataLst>
            </p:nvPr>
          </p:nvSpPr>
          <p:spPr>
            <a:xfrm>
              <a:off x="11516" y="4701"/>
              <a:ext cx="607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结合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35" name="文本框 134"/>
          <p:cNvSpPr txBox="1"/>
          <p:nvPr>
            <p:custDataLst>
              <p:tags r:id="rId62"/>
            </p:custDataLst>
          </p:nvPr>
        </p:nvSpPr>
        <p:spPr>
          <a:xfrm>
            <a:off x="6882765" y="1751965"/>
            <a:ext cx="165100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形成沉淀等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6" name="文本框 135"/>
          <p:cNvSpPr txBox="1"/>
          <p:nvPr>
            <p:custDataLst>
              <p:tags r:id="rId63"/>
            </p:custDataLst>
          </p:nvPr>
        </p:nvSpPr>
        <p:spPr>
          <a:xfrm>
            <a:off x="7369175" y="2560955"/>
            <a:ext cx="1255395" cy="10147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被其他免疫细胞吞噬、消灭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42" name="组合 141"/>
          <p:cNvGrpSpPr/>
          <p:nvPr>
            <p:custDataLst>
              <p:tags r:id="rId64"/>
            </p:custDataLst>
          </p:nvPr>
        </p:nvGrpSpPr>
        <p:grpSpPr>
          <a:xfrm>
            <a:off x="6728460" y="2528570"/>
            <a:ext cx="655955" cy="368300"/>
            <a:chOff x="9667" y="5278"/>
            <a:chExt cx="1033" cy="580"/>
          </a:xfrm>
        </p:grpSpPr>
        <p:cxnSp>
          <p:nvCxnSpPr>
            <p:cNvPr id="143" name="直接箭头连接符 142"/>
            <p:cNvCxnSpPr/>
            <p:nvPr>
              <p:custDataLst>
                <p:tags r:id="rId65"/>
              </p:custDataLst>
            </p:nvPr>
          </p:nvCxnSpPr>
          <p:spPr>
            <a:xfrm>
              <a:off x="9739" y="5761"/>
              <a:ext cx="937" cy="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文本框 143"/>
            <p:cNvSpPr txBox="1"/>
            <p:nvPr>
              <p:custDataLst>
                <p:tags r:id="rId66"/>
              </p:custDataLst>
            </p:nvPr>
          </p:nvSpPr>
          <p:spPr>
            <a:xfrm>
              <a:off x="9667" y="5278"/>
              <a:ext cx="1033" cy="58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直接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145" name="直接箭头连接符 144"/>
          <p:cNvCxnSpPr/>
          <p:nvPr>
            <p:custDataLst>
              <p:tags r:id="rId67"/>
            </p:custDataLst>
          </p:nvPr>
        </p:nvCxnSpPr>
        <p:spPr>
          <a:xfrm>
            <a:off x="7774940" y="2171700"/>
            <a:ext cx="4445" cy="393065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>
            <p:custDataLst>
              <p:tags r:id="rId68"/>
            </p:custDataLst>
          </p:nvPr>
        </p:nvGrpSpPr>
        <p:grpSpPr>
          <a:xfrm>
            <a:off x="520065" y="1902460"/>
            <a:ext cx="3300730" cy="4520565"/>
            <a:chOff x="819" y="2996"/>
            <a:chExt cx="5198" cy="7119"/>
          </a:xfrm>
        </p:grpSpPr>
        <p:grpSp>
          <p:nvGrpSpPr>
            <p:cNvPr id="158" name="组合 157"/>
            <p:cNvGrpSpPr/>
            <p:nvPr>
              <p:custDataLst>
                <p:tags r:id="rId69"/>
              </p:custDataLst>
            </p:nvPr>
          </p:nvGrpSpPr>
          <p:grpSpPr>
            <a:xfrm flipV="1">
              <a:off x="819" y="2996"/>
              <a:ext cx="5199" cy="6491"/>
              <a:chOff x="4232" y="10219"/>
              <a:chExt cx="5924" cy="6933"/>
            </a:xfrm>
          </p:grpSpPr>
          <p:cxnSp>
            <p:nvCxnSpPr>
              <p:cNvPr id="154" name="直接连接符 153"/>
              <p:cNvCxnSpPr/>
              <p:nvPr>
                <p:custDataLst>
                  <p:tags r:id="rId70"/>
                </p:custDataLst>
              </p:nvPr>
            </p:nvCxnSpPr>
            <p:spPr>
              <a:xfrm>
                <a:off x="4232" y="10247"/>
                <a:ext cx="34" cy="68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>
                <p:custDataLst>
                  <p:tags r:id="rId71"/>
                </p:custDataLst>
              </p:nvPr>
            </p:nvCxnSpPr>
            <p:spPr>
              <a:xfrm>
                <a:off x="4232" y="10231"/>
                <a:ext cx="5913" cy="1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/>
              <p:nvPr>
                <p:custDataLst>
                  <p:tags r:id="rId72"/>
                </p:custDataLst>
              </p:nvPr>
            </p:nvCxnSpPr>
            <p:spPr>
              <a:xfrm flipH="1">
                <a:off x="10133" y="10219"/>
                <a:ext cx="23" cy="1398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>
                <p:custDataLst>
                  <p:tags r:id="rId73"/>
                </p:custDataLst>
              </p:nvPr>
            </p:nvCxnSpPr>
            <p:spPr>
              <a:xfrm>
                <a:off x="4292" y="17150"/>
                <a:ext cx="708" cy="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57" name="文本框 156"/>
            <p:cNvSpPr txBox="1"/>
            <p:nvPr>
              <p:custDataLst>
                <p:tags r:id="rId74"/>
              </p:custDataLst>
            </p:nvPr>
          </p:nvSpPr>
          <p:spPr>
            <a:xfrm>
              <a:off x="1423" y="9487"/>
              <a:ext cx="4028" cy="62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相同病原体二次入侵</a:t>
              </a:r>
              <a:endPara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165" name="直接箭头连接符 164"/>
          <p:cNvCxnSpPr/>
          <p:nvPr>
            <p:custDataLst>
              <p:tags r:id="rId75"/>
            </p:custDataLst>
          </p:nvPr>
        </p:nvCxnSpPr>
        <p:spPr>
          <a:xfrm flipV="1">
            <a:off x="3815080" y="4373880"/>
            <a:ext cx="6350" cy="414020"/>
          </a:xfrm>
          <a:prstGeom prst="straightConnector1">
            <a:avLst/>
          </a:prstGeom>
          <a:noFill/>
          <a:ln w="19050">
            <a:solidFill>
              <a:srgbClr val="FF0000"/>
            </a:solidFill>
            <a:prstDash val="dash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>
            <p:custDataLst>
              <p:tags r:id="rId76"/>
            </p:custDataLst>
          </p:nvPr>
        </p:nvCxnSpPr>
        <p:spPr>
          <a:xfrm flipV="1">
            <a:off x="4601845" y="4971415"/>
            <a:ext cx="460375" cy="5080"/>
          </a:xfrm>
          <a:prstGeom prst="straightConnector1">
            <a:avLst/>
          </a:prstGeom>
          <a:noFill/>
          <a:ln w="19050">
            <a:solidFill>
              <a:srgbClr val="FF0000"/>
            </a:solidFill>
            <a:prstDash val="dash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8" name="文本框 167"/>
          <p:cNvSpPr txBox="1"/>
          <p:nvPr>
            <p:custDataLst>
              <p:tags r:id="rId77"/>
            </p:custDataLst>
          </p:nvPr>
        </p:nvSpPr>
        <p:spPr>
          <a:xfrm>
            <a:off x="5062220" y="4774565"/>
            <a:ext cx="136334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记忆</a:t>
            </a:r>
            <a:r>
              <a:rPr lang="en-US" altLang="zh-CN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78"/>
            </p:custDataLst>
          </p:nvPr>
        </p:nvSpPr>
        <p:spPr>
          <a:xfrm>
            <a:off x="5937250" y="1063625"/>
            <a:ext cx="69913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抗体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0" grpId="0"/>
      <p:bldP spid="36" grpId="0"/>
      <p:bldP spid="10" grpId="0"/>
      <p:bldP spid="49" grpId="0"/>
      <p:bldP spid="48" grpId="0"/>
      <p:bldP spid="89" grpId="0"/>
      <p:bldP spid="83" grpId="0"/>
      <p:bldP spid="86" grpId="0"/>
      <p:bldP spid="65" grpId="0"/>
      <p:bldP spid="69" grpId="0"/>
      <p:bldP spid="9" grpId="0"/>
      <p:bldP spid="135" grpId="0"/>
      <p:bldP spid="136" grpId="0"/>
      <p:bldP spid="16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>
            <p:custDataLst>
              <p:tags r:id="rId1"/>
            </p:custDataLst>
          </p:nvPr>
        </p:nvSpPr>
        <p:spPr>
          <a:xfrm>
            <a:off x="758825" y="2040255"/>
            <a:ext cx="342900" cy="829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病原体</a:t>
            </a:r>
            <a:endParaRPr lang="zh-CN" altLang="en-US" sz="1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024255" y="2265680"/>
            <a:ext cx="436880" cy="606425"/>
            <a:chOff x="514" y="4871"/>
            <a:chExt cx="802" cy="1162"/>
          </a:xfrm>
        </p:grpSpPr>
        <p:sp>
          <p:nvSpPr>
            <p:cNvPr id="81" name="文本框 80"/>
            <p:cNvSpPr txBox="1"/>
            <p:nvPr>
              <p:custDataLst>
                <p:tags r:id="rId3"/>
              </p:custDataLst>
            </p:nvPr>
          </p:nvSpPr>
          <p:spPr>
            <a:xfrm>
              <a:off x="514" y="4871"/>
              <a:ext cx="731" cy="116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摄取</a:t>
              </a:r>
              <a:endParaRPr lang="zh-CN" altLang="en-US" sz="1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2" name="直接箭头连接符 81"/>
            <p:cNvCxnSpPr/>
            <p:nvPr>
              <p:custDataLst>
                <p:tags r:id="rId4"/>
              </p:custDataLst>
            </p:nvPr>
          </p:nvCxnSpPr>
          <p:spPr>
            <a:xfrm flipV="1">
              <a:off x="655" y="5299"/>
              <a:ext cx="661" cy="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" name="文本框 82"/>
          <p:cNvSpPr txBox="1"/>
          <p:nvPr>
            <p:custDataLst>
              <p:tags r:id="rId5"/>
            </p:custDataLst>
          </p:nvPr>
        </p:nvSpPr>
        <p:spPr>
          <a:xfrm>
            <a:off x="1461770" y="2047240"/>
            <a:ext cx="600075" cy="829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抗原呈递细胞</a:t>
            </a:r>
            <a:endParaRPr lang="zh-CN" altLang="en-US" sz="1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6"/>
            </p:custDataLst>
          </p:nvPr>
        </p:nvGrpSpPr>
        <p:grpSpPr>
          <a:xfrm>
            <a:off x="2003425" y="2243455"/>
            <a:ext cx="621030" cy="521970"/>
            <a:chOff x="2802" y="5919"/>
            <a:chExt cx="1140" cy="1000"/>
          </a:xfrm>
        </p:grpSpPr>
        <p:cxnSp>
          <p:nvCxnSpPr>
            <p:cNvPr id="84" name="直接箭头连接符 83"/>
            <p:cNvCxnSpPr>
              <a:endCxn id="85" idx="3"/>
            </p:cNvCxnSpPr>
            <p:nvPr>
              <p:custDataLst>
                <p:tags r:id="rId7"/>
              </p:custDataLst>
            </p:nvPr>
          </p:nvCxnSpPr>
          <p:spPr>
            <a:xfrm>
              <a:off x="2907" y="6403"/>
              <a:ext cx="1035" cy="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>
              <p:custDataLst>
                <p:tags r:id="rId8"/>
              </p:custDataLst>
            </p:nvPr>
          </p:nvSpPr>
          <p:spPr>
            <a:xfrm>
              <a:off x="2802" y="5919"/>
              <a:ext cx="1139" cy="10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处理呈递</a:t>
              </a:r>
              <a:endParaRPr lang="zh-CN" altLang="en-US" sz="1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6" name="文本框 85"/>
          <p:cNvSpPr txBox="1"/>
          <p:nvPr>
            <p:custDataLst>
              <p:tags r:id="rId9"/>
            </p:custDataLst>
          </p:nvPr>
        </p:nvSpPr>
        <p:spPr>
          <a:xfrm>
            <a:off x="2623820" y="2037715"/>
            <a:ext cx="636905" cy="829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辅助性</a:t>
            </a:r>
            <a:r>
              <a:rPr lang="en-US" altLang="zh-CN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</a:t>
            </a:r>
            <a:endParaRPr lang="zh-CN" altLang="en-US" sz="1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9" name="文本框 88"/>
          <p:cNvSpPr txBox="1"/>
          <p:nvPr>
            <p:custDataLst>
              <p:tags r:id="rId10"/>
            </p:custDataLst>
          </p:nvPr>
        </p:nvSpPr>
        <p:spPr>
          <a:xfrm>
            <a:off x="3833495" y="2341880"/>
            <a:ext cx="778510" cy="3371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</a:t>
            </a:r>
            <a:endParaRPr lang="zh-CN" altLang="en-US" sz="1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11"/>
            </p:custDataLst>
          </p:nvPr>
        </p:nvGrpSpPr>
        <p:grpSpPr>
          <a:xfrm>
            <a:off x="3260725" y="2245360"/>
            <a:ext cx="651510" cy="306705"/>
            <a:chOff x="5732" y="4814"/>
            <a:chExt cx="1196" cy="588"/>
          </a:xfrm>
        </p:grpSpPr>
        <p:cxnSp>
          <p:nvCxnSpPr>
            <p:cNvPr id="87" name="直接箭头连接符 86"/>
            <p:cNvCxnSpPr/>
            <p:nvPr>
              <p:custDataLst>
                <p:tags r:id="rId12"/>
              </p:custDataLst>
            </p:nvPr>
          </p:nvCxnSpPr>
          <p:spPr>
            <a:xfrm flipV="1">
              <a:off x="5732" y="5312"/>
              <a:ext cx="1065" cy="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文本框 92"/>
            <p:cNvSpPr txBox="1"/>
            <p:nvPr>
              <p:custDataLst>
                <p:tags r:id="rId13"/>
              </p:custDataLst>
            </p:nvPr>
          </p:nvSpPr>
          <p:spPr>
            <a:xfrm>
              <a:off x="5759" y="4814"/>
              <a:ext cx="1169" cy="5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结合</a:t>
              </a:r>
              <a:endParaRPr lang="zh-CN" altLang="en-US" sz="1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14"/>
            </p:custDataLst>
          </p:nvPr>
        </p:nvGrpSpPr>
        <p:grpSpPr>
          <a:xfrm>
            <a:off x="962025" y="1464310"/>
            <a:ext cx="3284220" cy="877570"/>
            <a:chOff x="493" y="3563"/>
            <a:chExt cx="6222" cy="1682"/>
          </a:xfrm>
        </p:grpSpPr>
        <p:grpSp>
          <p:nvGrpSpPr>
            <p:cNvPr id="120" name="组合 119"/>
            <p:cNvGrpSpPr/>
            <p:nvPr>
              <p:custDataLst>
                <p:tags r:id="rId15"/>
              </p:custDataLst>
            </p:nvPr>
          </p:nvGrpSpPr>
          <p:grpSpPr>
            <a:xfrm>
              <a:off x="493" y="4129"/>
              <a:ext cx="6222" cy="1116"/>
              <a:chOff x="493" y="4111"/>
              <a:chExt cx="8162" cy="1116"/>
            </a:xfrm>
          </p:grpSpPr>
          <p:cxnSp>
            <p:nvCxnSpPr>
              <p:cNvPr id="88" name="直接连接符 87"/>
              <p:cNvCxnSpPr/>
              <p:nvPr>
                <p:custDataLst>
                  <p:tags r:id="rId16"/>
                </p:custDataLst>
              </p:nvPr>
            </p:nvCxnSpPr>
            <p:spPr>
              <a:xfrm flipH="1">
                <a:off x="493" y="4111"/>
                <a:ext cx="7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/>
              <p:nvPr>
                <p:custDataLst>
                  <p:tags r:id="rId17"/>
                </p:custDataLst>
              </p:nvPr>
            </p:nvCxnSpPr>
            <p:spPr>
              <a:xfrm flipH="1">
                <a:off x="8648" y="4114"/>
                <a:ext cx="7" cy="111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>
                <p:custDataLst>
                  <p:tags r:id="rId18"/>
                </p:custDataLst>
              </p:nvPr>
            </p:nvCxnSpPr>
            <p:spPr>
              <a:xfrm flipH="1">
                <a:off x="500" y="4127"/>
                <a:ext cx="8139" cy="1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6" name="文本框 115"/>
            <p:cNvSpPr txBox="1"/>
            <p:nvPr>
              <p:custDataLst>
                <p:tags r:id="rId19"/>
              </p:custDataLst>
            </p:nvPr>
          </p:nvSpPr>
          <p:spPr>
            <a:xfrm>
              <a:off x="1533" y="3563"/>
              <a:ext cx="4135" cy="64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一些病原体直接接触</a:t>
              </a:r>
              <a:endPara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20"/>
            </p:custDataLst>
          </p:nvPr>
        </p:nvGrpSpPr>
        <p:grpSpPr>
          <a:xfrm>
            <a:off x="2360295" y="2872105"/>
            <a:ext cx="1220470" cy="601980"/>
            <a:chOff x="5104" y="5316"/>
            <a:chExt cx="2240" cy="1153"/>
          </a:xfrm>
        </p:grpSpPr>
        <p:cxnSp>
          <p:nvCxnSpPr>
            <p:cNvPr id="7" name="直接箭头连接符 6"/>
            <p:cNvCxnSpPr/>
            <p:nvPr>
              <p:custDataLst>
                <p:tags r:id="rId21"/>
              </p:custDataLst>
            </p:nvPr>
          </p:nvCxnSpPr>
          <p:spPr>
            <a:xfrm flipH="1">
              <a:off x="6177" y="5316"/>
              <a:ext cx="3" cy="11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>
              <p:custDataLst>
                <p:tags r:id="rId22"/>
              </p:custDataLst>
            </p:nvPr>
          </p:nvSpPr>
          <p:spPr>
            <a:xfrm>
              <a:off x="5104" y="5334"/>
              <a:ext cx="2240" cy="10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分裂、分化</a:t>
              </a:r>
              <a:endParaRPr lang="zh-CN" altLang="en-US" sz="1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4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   并分泌</a:t>
              </a:r>
              <a:endParaRPr lang="zh-CN" altLang="en-US" sz="1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23"/>
            </p:custDataLst>
          </p:nvPr>
        </p:nvSpPr>
        <p:spPr>
          <a:xfrm>
            <a:off x="2399665" y="3473450"/>
            <a:ext cx="1091565" cy="3371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细胞因子</a:t>
            </a:r>
            <a:endParaRPr lang="zh-CN" altLang="en-US" sz="1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9" name="组合 38"/>
          <p:cNvGrpSpPr/>
          <p:nvPr>
            <p:custDataLst>
              <p:tags r:id="rId24"/>
            </p:custDataLst>
          </p:nvPr>
        </p:nvGrpSpPr>
        <p:grpSpPr>
          <a:xfrm rot="10800000">
            <a:off x="3275965" y="2506980"/>
            <a:ext cx="305435" cy="196850"/>
            <a:chOff x="493" y="4111"/>
            <a:chExt cx="7235" cy="544"/>
          </a:xfrm>
        </p:grpSpPr>
        <p:cxnSp>
          <p:nvCxnSpPr>
            <p:cNvPr id="40" name="直接连接符 39"/>
            <p:cNvCxnSpPr/>
            <p:nvPr>
              <p:custDataLst>
                <p:tags r:id="rId25"/>
              </p:custDataLst>
            </p:nvPr>
          </p:nvCxnSpPr>
          <p:spPr>
            <a:xfrm flipH="1">
              <a:off x="493" y="4111"/>
              <a:ext cx="7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>
              <p:custDataLst>
                <p:tags r:id="rId26"/>
              </p:custDataLst>
            </p:nvPr>
          </p:nvCxnSpPr>
          <p:spPr>
            <a:xfrm>
              <a:off x="500" y="4111"/>
              <a:ext cx="7228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>
            <p:custDataLst>
              <p:tags r:id="rId27"/>
            </p:custDataLst>
          </p:nvPr>
        </p:nvGrpSpPr>
        <p:grpSpPr>
          <a:xfrm>
            <a:off x="606425" y="2880995"/>
            <a:ext cx="332740" cy="601980"/>
            <a:chOff x="5569" y="5316"/>
            <a:chExt cx="611" cy="1153"/>
          </a:xfrm>
        </p:grpSpPr>
        <p:cxnSp>
          <p:nvCxnSpPr>
            <p:cNvPr id="18" name="直接箭头连接符 17"/>
            <p:cNvCxnSpPr/>
            <p:nvPr>
              <p:custDataLst>
                <p:tags r:id="rId28"/>
              </p:custDataLst>
            </p:nvPr>
          </p:nvCxnSpPr>
          <p:spPr>
            <a:xfrm flipH="1">
              <a:off x="6177" y="5316"/>
              <a:ext cx="3" cy="11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>
              <p:custDataLst>
                <p:tags r:id="rId29"/>
              </p:custDataLst>
            </p:nvPr>
          </p:nvSpPr>
          <p:spPr>
            <a:xfrm>
              <a:off x="5569" y="5385"/>
              <a:ext cx="587" cy="10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感染</a:t>
              </a:r>
              <a:endParaRPr lang="zh-CN" altLang="en-US" sz="1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0" name="文本框 19"/>
          <p:cNvSpPr txBox="1"/>
          <p:nvPr>
            <p:custDataLst>
              <p:tags r:id="rId30"/>
            </p:custDataLst>
          </p:nvPr>
        </p:nvSpPr>
        <p:spPr>
          <a:xfrm>
            <a:off x="514350" y="3482975"/>
            <a:ext cx="831215" cy="3371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靶细胞</a:t>
            </a:r>
            <a:endParaRPr lang="zh-CN" altLang="en-US" sz="1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31"/>
            </p:custDataLst>
          </p:nvPr>
        </p:nvSpPr>
        <p:spPr>
          <a:xfrm>
            <a:off x="439420" y="4356735"/>
            <a:ext cx="1621790" cy="3371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细胞毒性</a:t>
            </a:r>
            <a:r>
              <a:rPr lang="en-US" altLang="zh-CN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</a:t>
            </a:r>
            <a:endParaRPr lang="zh-CN" altLang="en-US" sz="1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24" name="组合 123"/>
          <p:cNvGrpSpPr/>
          <p:nvPr>
            <p:custDataLst>
              <p:tags r:id="rId32"/>
            </p:custDataLst>
          </p:nvPr>
        </p:nvGrpSpPr>
        <p:grpSpPr>
          <a:xfrm>
            <a:off x="590550" y="3822065"/>
            <a:ext cx="334010" cy="528955"/>
            <a:chOff x="300" y="5813"/>
            <a:chExt cx="613" cy="1014"/>
          </a:xfrm>
        </p:grpSpPr>
        <p:cxnSp>
          <p:nvCxnSpPr>
            <p:cNvPr id="42" name="直接箭头连接符 41"/>
            <p:cNvCxnSpPr/>
            <p:nvPr>
              <p:custDataLst>
                <p:tags r:id="rId33"/>
              </p:custDataLst>
            </p:nvPr>
          </p:nvCxnSpPr>
          <p:spPr>
            <a:xfrm flipV="1">
              <a:off x="909" y="5813"/>
              <a:ext cx="4" cy="101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>
              <p:custDataLst>
                <p:tags r:id="rId34"/>
              </p:custDataLst>
            </p:nvPr>
          </p:nvSpPr>
          <p:spPr>
            <a:xfrm>
              <a:off x="300" y="5817"/>
              <a:ext cx="587" cy="10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识别</a:t>
              </a:r>
              <a:endParaRPr lang="zh-CN" altLang="en-US" sz="1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8" name="文本框 47"/>
          <p:cNvSpPr txBox="1"/>
          <p:nvPr>
            <p:custDataLst>
              <p:tags r:id="rId35"/>
            </p:custDataLst>
          </p:nvPr>
        </p:nvSpPr>
        <p:spPr>
          <a:xfrm>
            <a:off x="2673985" y="4813300"/>
            <a:ext cx="1158875" cy="3371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记忆</a:t>
            </a:r>
            <a:r>
              <a:rPr lang="en-US" altLang="zh-CN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</a:t>
            </a:r>
            <a:endParaRPr lang="zh-CN" altLang="en-US" sz="1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>
            <p:custDataLst>
              <p:tags r:id="rId36"/>
            </p:custDataLst>
          </p:nvPr>
        </p:nvSpPr>
        <p:spPr>
          <a:xfrm>
            <a:off x="2673985" y="3900805"/>
            <a:ext cx="1019175" cy="5835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细胞毒性</a:t>
            </a:r>
            <a:r>
              <a:rPr lang="en-US" altLang="zh-CN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细胞</a:t>
            </a:r>
            <a:endParaRPr lang="zh-CN" altLang="en-US" sz="1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1" name="组合 50"/>
          <p:cNvGrpSpPr/>
          <p:nvPr>
            <p:custDataLst>
              <p:tags r:id="rId37"/>
            </p:custDataLst>
          </p:nvPr>
        </p:nvGrpSpPr>
        <p:grpSpPr>
          <a:xfrm>
            <a:off x="2009140" y="4065270"/>
            <a:ext cx="665480" cy="911860"/>
            <a:chOff x="7462" y="4475"/>
            <a:chExt cx="1221" cy="1597"/>
          </a:xfrm>
        </p:grpSpPr>
        <p:grpSp>
          <p:nvGrpSpPr>
            <p:cNvPr id="52" name="组合 51"/>
            <p:cNvGrpSpPr/>
            <p:nvPr>
              <p:custDataLst>
                <p:tags r:id="rId38"/>
              </p:custDataLst>
            </p:nvPr>
          </p:nvGrpSpPr>
          <p:grpSpPr>
            <a:xfrm>
              <a:off x="7568" y="4475"/>
              <a:ext cx="1115" cy="1597"/>
              <a:chOff x="6802" y="4637"/>
              <a:chExt cx="2582" cy="1292"/>
            </a:xfrm>
          </p:grpSpPr>
          <p:cxnSp>
            <p:nvCxnSpPr>
              <p:cNvPr id="53" name="直接连接符 52"/>
              <p:cNvCxnSpPr/>
              <p:nvPr>
                <p:custDataLst>
                  <p:tags r:id="rId39"/>
                </p:custDataLst>
              </p:nvPr>
            </p:nvCxnSpPr>
            <p:spPr>
              <a:xfrm>
                <a:off x="6802" y="5282"/>
                <a:ext cx="1886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>
                <p:custDataLst>
                  <p:tags r:id="rId40"/>
                </p:custDataLst>
              </p:nvPr>
            </p:nvCxnSpPr>
            <p:spPr>
              <a:xfrm flipH="1">
                <a:off x="8689" y="4637"/>
                <a:ext cx="0" cy="12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>
                <p:custDataLst>
                  <p:tags r:id="rId41"/>
                </p:custDataLst>
              </p:nvPr>
            </p:nvCxnSpPr>
            <p:spPr>
              <a:xfrm>
                <a:off x="8689" y="5929"/>
                <a:ext cx="695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>
                <p:custDataLst>
                  <p:tags r:id="rId42"/>
                </p:custDataLst>
              </p:nvPr>
            </p:nvCxnSpPr>
            <p:spPr>
              <a:xfrm>
                <a:off x="8689" y="4655"/>
                <a:ext cx="695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>
              <p:custDataLst>
                <p:tags r:id="rId43"/>
              </p:custDataLst>
            </p:nvPr>
          </p:nvSpPr>
          <p:spPr>
            <a:xfrm>
              <a:off x="7462" y="4816"/>
              <a:ext cx="1039" cy="91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分裂分化</a:t>
              </a:r>
              <a:endParaRPr lang="zh-CN" altLang="en-US" sz="1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8" name="组合 57"/>
          <p:cNvGrpSpPr/>
          <p:nvPr>
            <p:custDataLst>
              <p:tags r:id="rId44"/>
            </p:custDataLst>
          </p:nvPr>
        </p:nvGrpSpPr>
        <p:grpSpPr>
          <a:xfrm>
            <a:off x="3650615" y="3951605"/>
            <a:ext cx="1318895" cy="521970"/>
            <a:chOff x="9768" y="5220"/>
            <a:chExt cx="1033" cy="1000"/>
          </a:xfrm>
        </p:grpSpPr>
        <p:cxnSp>
          <p:nvCxnSpPr>
            <p:cNvPr id="59" name="直接箭头连接符 58"/>
            <p:cNvCxnSpPr/>
            <p:nvPr>
              <p:custDataLst>
                <p:tags r:id="rId45"/>
              </p:custDataLst>
            </p:nvPr>
          </p:nvCxnSpPr>
          <p:spPr>
            <a:xfrm>
              <a:off x="9799" y="5710"/>
              <a:ext cx="939" cy="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>
              <p:custDataLst>
                <p:tags r:id="rId46"/>
              </p:custDataLst>
            </p:nvPr>
          </p:nvSpPr>
          <p:spPr>
            <a:xfrm>
              <a:off x="9768" y="5220"/>
              <a:ext cx="1033" cy="10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识别</a:t>
              </a:r>
              <a:endParaRPr lang="zh-CN" altLang="en-US" sz="1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接触、裂解</a:t>
              </a:r>
              <a:endParaRPr lang="zh-CN" altLang="en-US" sz="1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47"/>
            </p:custDataLst>
          </p:nvPr>
        </p:nvGrpSpPr>
        <p:grpSpPr>
          <a:xfrm>
            <a:off x="1593850" y="3633470"/>
            <a:ext cx="806450" cy="717550"/>
            <a:chOff x="2510" y="5722"/>
            <a:chExt cx="1270" cy="1130"/>
          </a:xfrm>
        </p:grpSpPr>
        <p:grpSp>
          <p:nvGrpSpPr>
            <p:cNvPr id="61" name="组合 60"/>
            <p:cNvGrpSpPr/>
            <p:nvPr>
              <p:custDataLst>
                <p:tags r:id="rId48"/>
              </p:custDataLst>
            </p:nvPr>
          </p:nvGrpSpPr>
          <p:grpSpPr>
            <a:xfrm rot="5400000" flipV="1">
              <a:off x="2599" y="5671"/>
              <a:ext cx="1131" cy="1232"/>
              <a:chOff x="493" y="4111"/>
              <a:chExt cx="7235" cy="544"/>
            </a:xfrm>
          </p:grpSpPr>
          <p:cxnSp>
            <p:nvCxnSpPr>
              <p:cNvPr id="62" name="直接连接符 61"/>
              <p:cNvCxnSpPr/>
              <p:nvPr>
                <p:custDataLst>
                  <p:tags r:id="rId49"/>
                </p:custDataLst>
              </p:nvPr>
            </p:nvCxnSpPr>
            <p:spPr>
              <a:xfrm flipH="1">
                <a:off x="493" y="4111"/>
                <a:ext cx="7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/>
              <p:nvPr>
                <p:custDataLst>
                  <p:tags r:id="rId50"/>
                </p:custDataLst>
              </p:nvPr>
            </p:nvCxnSpPr>
            <p:spPr>
              <a:xfrm>
                <a:off x="500" y="4111"/>
                <a:ext cx="7228" cy="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" name="文本框 63"/>
            <p:cNvSpPr txBox="1"/>
            <p:nvPr>
              <p:custDataLst>
                <p:tags r:id="rId51"/>
              </p:custDataLst>
            </p:nvPr>
          </p:nvSpPr>
          <p:spPr>
            <a:xfrm>
              <a:off x="2510" y="5870"/>
              <a:ext cx="584" cy="8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促进</a:t>
              </a:r>
              <a:endParaRPr lang="zh-CN" altLang="en-US" sz="1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5" name="文本框 64"/>
          <p:cNvSpPr txBox="1"/>
          <p:nvPr>
            <p:custDataLst>
              <p:tags r:id="rId52"/>
            </p:custDataLst>
          </p:nvPr>
        </p:nvSpPr>
        <p:spPr>
          <a:xfrm>
            <a:off x="4888865" y="4044315"/>
            <a:ext cx="831215" cy="3371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靶细胞</a:t>
            </a:r>
            <a:endParaRPr lang="zh-CN" altLang="en-US" sz="1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38" name="组合 137"/>
          <p:cNvGrpSpPr/>
          <p:nvPr>
            <p:custDataLst>
              <p:tags r:id="rId53"/>
            </p:custDataLst>
          </p:nvPr>
        </p:nvGrpSpPr>
        <p:grpSpPr>
          <a:xfrm>
            <a:off x="5699125" y="3954780"/>
            <a:ext cx="621030" cy="521970"/>
            <a:chOff x="11025" y="5990"/>
            <a:chExt cx="1139" cy="1000"/>
          </a:xfrm>
        </p:grpSpPr>
        <p:cxnSp>
          <p:nvCxnSpPr>
            <p:cNvPr id="67" name="直接箭头连接符 66"/>
            <p:cNvCxnSpPr>
              <a:endCxn id="68" idx="3"/>
            </p:cNvCxnSpPr>
            <p:nvPr>
              <p:custDataLst>
                <p:tags r:id="rId54"/>
              </p:custDataLst>
            </p:nvPr>
          </p:nvCxnSpPr>
          <p:spPr>
            <a:xfrm>
              <a:off x="11129" y="6474"/>
              <a:ext cx="1035" cy="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>
              <p:custDataLst>
                <p:tags r:id="rId55"/>
              </p:custDataLst>
            </p:nvPr>
          </p:nvSpPr>
          <p:spPr>
            <a:xfrm>
              <a:off x="11025" y="5990"/>
              <a:ext cx="1139" cy="10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裂解、死亡</a:t>
              </a:r>
              <a:endParaRPr lang="zh-CN" altLang="en-US" sz="1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9" name="文本框 68"/>
          <p:cNvSpPr txBox="1"/>
          <p:nvPr>
            <p:custDataLst>
              <p:tags r:id="rId56"/>
            </p:custDataLst>
          </p:nvPr>
        </p:nvSpPr>
        <p:spPr>
          <a:xfrm>
            <a:off x="6309360" y="3926205"/>
            <a:ext cx="894715" cy="5835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暴露的</a:t>
            </a: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病原体</a:t>
            </a:r>
            <a:endParaRPr lang="zh-CN" altLang="en-US" sz="1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1" name="文本框 70"/>
          <p:cNvSpPr txBox="1"/>
          <p:nvPr>
            <p:custDataLst>
              <p:tags r:id="rId57"/>
            </p:custDataLst>
          </p:nvPr>
        </p:nvSpPr>
        <p:spPr>
          <a:xfrm>
            <a:off x="5217160" y="1943735"/>
            <a:ext cx="1158875" cy="3371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记忆</a:t>
            </a:r>
            <a:r>
              <a:rPr lang="en-US" altLang="zh-CN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</a:t>
            </a:r>
            <a:endParaRPr lang="zh-CN" altLang="en-US" sz="1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2" name="文本框 71"/>
          <p:cNvSpPr txBox="1"/>
          <p:nvPr>
            <p:custDataLst>
              <p:tags r:id="rId58"/>
            </p:custDataLst>
          </p:nvPr>
        </p:nvSpPr>
        <p:spPr>
          <a:xfrm>
            <a:off x="5217160" y="2773680"/>
            <a:ext cx="819785" cy="3371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浆细胞</a:t>
            </a:r>
            <a:endParaRPr lang="zh-CN" altLang="en-US" sz="1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" name="文本框 72"/>
          <p:cNvSpPr txBox="1"/>
          <p:nvPr>
            <p:custDataLst>
              <p:tags r:id="rId59"/>
            </p:custDataLst>
          </p:nvPr>
        </p:nvSpPr>
        <p:spPr>
          <a:xfrm>
            <a:off x="6551295" y="2766060"/>
            <a:ext cx="600075" cy="3371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抗体</a:t>
            </a:r>
            <a:endParaRPr lang="zh-CN" altLang="en-US" sz="1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6" name="直接箭头连接符 75"/>
          <p:cNvCxnSpPr/>
          <p:nvPr>
            <p:custDataLst>
              <p:tags r:id="rId60"/>
            </p:custDataLst>
          </p:nvPr>
        </p:nvCxnSpPr>
        <p:spPr>
          <a:xfrm flipH="1">
            <a:off x="5624830" y="2276475"/>
            <a:ext cx="3175" cy="506730"/>
          </a:xfrm>
          <a:prstGeom prst="straightConnector1">
            <a:avLst/>
          </a:prstGeom>
          <a:noFill/>
          <a:ln w="19050">
            <a:solidFill>
              <a:srgbClr val="FF0000"/>
            </a:solidFill>
            <a:prstDash val="dash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>
            <p:custDataLst>
              <p:tags r:id="rId61"/>
            </p:custDataLst>
          </p:nvPr>
        </p:nvCxnSpPr>
        <p:spPr>
          <a:xfrm flipV="1">
            <a:off x="6375400" y="2105660"/>
            <a:ext cx="394970" cy="4445"/>
          </a:xfrm>
          <a:prstGeom prst="straightConnector1">
            <a:avLst/>
          </a:prstGeom>
          <a:noFill/>
          <a:ln w="19050">
            <a:solidFill>
              <a:srgbClr val="FF0000"/>
            </a:solidFill>
            <a:prstDash val="dash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>
            <p:custDataLst>
              <p:tags r:id="rId62"/>
            </p:custDataLst>
          </p:nvPr>
        </p:nvSpPr>
        <p:spPr>
          <a:xfrm>
            <a:off x="6770370" y="1948815"/>
            <a:ext cx="1170305" cy="3371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记忆</a:t>
            </a:r>
            <a:r>
              <a:rPr lang="en-US" altLang="zh-CN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</a:t>
            </a:r>
            <a:endParaRPr lang="zh-CN" altLang="en-US" sz="1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79" name="组合 78"/>
          <p:cNvGrpSpPr/>
          <p:nvPr>
            <p:custDataLst>
              <p:tags r:id="rId63"/>
            </p:custDataLst>
          </p:nvPr>
        </p:nvGrpSpPr>
        <p:grpSpPr>
          <a:xfrm>
            <a:off x="4552950" y="2096135"/>
            <a:ext cx="664845" cy="833120"/>
            <a:chOff x="7464" y="4475"/>
            <a:chExt cx="1219" cy="1597"/>
          </a:xfrm>
        </p:grpSpPr>
        <p:grpSp>
          <p:nvGrpSpPr>
            <p:cNvPr id="91" name="组合 90"/>
            <p:cNvGrpSpPr/>
            <p:nvPr>
              <p:custDataLst>
                <p:tags r:id="rId64"/>
              </p:custDataLst>
            </p:nvPr>
          </p:nvGrpSpPr>
          <p:grpSpPr>
            <a:xfrm>
              <a:off x="7568" y="4475"/>
              <a:ext cx="1115" cy="1597"/>
              <a:chOff x="6802" y="4637"/>
              <a:chExt cx="2582" cy="1292"/>
            </a:xfrm>
          </p:grpSpPr>
          <p:cxnSp>
            <p:nvCxnSpPr>
              <p:cNvPr id="92" name="直接连接符 91"/>
              <p:cNvCxnSpPr/>
              <p:nvPr>
                <p:custDataLst>
                  <p:tags r:id="rId65"/>
                </p:custDataLst>
              </p:nvPr>
            </p:nvCxnSpPr>
            <p:spPr>
              <a:xfrm>
                <a:off x="6802" y="5282"/>
                <a:ext cx="1886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>
                <p:custDataLst>
                  <p:tags r:id="rId66"/>
                </p:custDataLst>
              </p:nvPr>
            </p:nvCxnSpPr>
            <p:spPr>
              <a:xfrm flipH="1">
                <a:off x="8689" y="4637"/>
                <a:ext cx="0" cy="12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/>
              <p:cNvCxnSpPr/>
              <p:nvPr>
                <p:custDataLst>
                  <p:tags r:id="rId67"/>
                </p:custDataLst>
              </p:nvPr>
            </p:nvCxnSpPr>
            <p:spPr>
              <a:xfrm>
                <a:off x="8689" y="5929"/>
                <a:ext cx="695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/>
              <p:cNvCxnSpPr/>
              <p:nvPr>
                <p:custDataLst>
                  <p:tags r:id="rId68"/>
                </p:custDataLst>
              </p:nvPr>
            </p:nvCxnSpPr>
            <p:spPr>
              <a:xfrm>
                <a:off x="8689" y="4655"/>
                <a:ext cx="695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4" name="文本框 113"/>
            <p:cNvSpPr txBox="1"/>
            <p:nvPr>
              <p:custDataLst>
                <p:tags r:id="rId69"/>
              </p:custDataLst>
            </p:nvPr>
          </p:nvSpPr>
          <p:spPr>
            <a:xfrm>
              <a:off x="7464" y="4775"/>
              <a:ext cx="1039" cy="10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分裂分化</a:t>
              </a:r>
              <a:endParaRPr lang="zh-CN" altLang="en-US" sz="1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9" name="组合 118"/>
          <p:cNvGrpSpPr/>
          <p:nvPr>
            <p:custDataLst>
              <p:tags r:id="rId70"/>
            </p:custDataLst>
          </p:nvPr>
        </p:nvGrpSpPr>
        <p:grpSpPr>
          <a:xfrm>
            <a:off x="5993765" y="2689225"/>
            <a:ext cx="563245" cy="521970"/>
            <a:chOff x="9667" y="5278"/>
            <a:chExt cx="1033" cy="1000"/>
          </a:xfrm>
        </p:grpSpPr>
        <p:cxnSp>
          <p:nvCxnSpPr>
            <p:cNvPr id="121" name="直接箭头连接符 120"/>
            <p:cNvCxnSpPr/>
            <p:nvPr>
              <p:custDataLst>
                <p:tags r:id="rId71"/>
              </p:custDataLst>
            </p:nvPr>
          </p:nvCxnSpPr>
          <p:spPr>
            <a:xfrm>
              <a:off x="9739" y="5761"/>
              <a:ext cx="937" cy="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文本框 121"/>
            <p:cNvSpPr txBox="1"/>
            <p:nvPr>
              <p:custDataLst>
                <p:tags r:id="rId72"/>
              </p:custDataLst>
            </p:nvPr>
          </p:nvSpPr>
          <p:spPr>
            <a:xfrm>
              <a:off x="9667" y="5278"/>
              <a:ext cx="1033" cy="10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产生分泌</a:t>
              </a:r>
              <a:endParaRPr lang="zh-CN" altLang="en-US" sz="1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130" name="直接箭头连接符 129"/>
          <p:cNvCxnSpPr/>
          <p:nvPr>
            <p:custDataLst>
              <p:tags r:id="rId73"/>
            </p:custDataLst>
          </p:nvPr>
        </p:nvCxnSpPr>
        <p:spPr>
          <a:xfrm flipV="1">
            <a:off x="6852285" y="3447415"/>
            <a:ext cx="520700" cy="4445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>
            <p:custDataLst>
              <p:tags r:id="rId74"/>
            </p:custDataLst>
          </p:nvPr>
        </p:nvGrpSpPr>
        <p:grpSpPr>
          <a:xfrm>
            <a:off x="6516370" y="3091180"/>
            <a:ext cx="335915" cy="831850"/>
            <a:chOff x="10262" y="4868"/>
            <a:chExt cx="529" cy="1310"/>
          </a:xfrm>
        </p:grpSpPr>
        <p:cxnSp>
          <p:nvCxnSpPr>
            <p:cNvPr id="131" name="直接连接符 130"/>
            <p:cNvCxnSpPr/>
            <p:nvPr>
              <p:custDataLst>
                <p:tags r:id="rId75"/>
              </p:custDataLst>
            </p:nvPr>
          </p:nvCxnSpPr>
          <p:spPr>
            <a:xfrm flipV="1">
              <a:off x="10785" y="4868"/>
              <a:ext cx="6" cy="1311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文本框 133"/>
            <p:cNvSpPr txBox="1"/>
            <p:nvPr>
              <p:custDataLst>
                <p:tags r:id="rId76"/>
              </p:custDataLst>
            </p:nvPr>
          </p:nvSpPr>
          <p:spPr>
            <a:xfrm>
              <a:off x="10262" y="5156"/>
              <a:ext cx="521" cy="8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结合</a:t>
              </a:r>
              <a:endParaRPr lang="zh-CN" altLang="en-US" sz="1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35" name="文本框 134"/>
          <p:cNvSpPr txBox="1"/>
          <p:nvPr>
            <p:custDataLst>
              <p:tags r:id="rId77"/>
            </p:custDataLst>
          </p:nvPr>
        </p:nvSpPr>
        <p:spPr>
          <a:xfrm>
            <a:off x="7373620" y="3274060"/>
            <a:ext cx="1416685" cy="3371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形成沉淀等</a:t>
            </a:r>
            <a:endParaRPr lang="zh-CN" altLang="en-US" sz="1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6" name="文本框 135"/>
          <p:cNvSpPr txBox="1"/>
          <p:nvPr>
            <p:custDataLst>
              <p:tags r:id="rId78"/>
            </p:custDataLst>
          </p:nvPr>
        </p:nvSpPr>
        <p:spPr>
          <a:xfrm>
            <a:off x="7731760" y="3923030"/>
            <a:ext cx="1057910" cy="829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被其他免疫细胞吞噬消化</a:t>
            </a:r>
            <a:endParaRPr lang="zh-CN" altLang="en-US" sz="1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42" name="组合 141"/>
          <p:cNvGrpSpPr/>
          <p:nvPr>
            <p:custDataLst>
              <p:tags r:id="rId79"/>
            </p:custDataLst>
          </p:nvPr>
        </p:nvGrpSpPr>
        <p:grpSpPr>
          <a:xfrm>
            <a:off x="7181850" y="3977005"/>
            <a:ext cx="563245" cy="306705"/>
            <a:chOff x="9667" y="5278"/>
            <a:chExt cx="1033" cy="588"/>
          </a:xfrm>
        </p:grpSpPr>
        <p:cxnSp>
          <p:nvCxnSpPr>
            <p:cNvPr id="143" name="直接箭头连接符 142"/>
            <p:cNvCxnSpPr/>
            <p:nvPr>
              <p:custDataLst>
                <p:tags r:id="rId80"/>
              </p:custDataLst>
            </p:nvPr>
          </p:nvCxnSpPr>
          <p:spPr>
            <a:xfrm>
              <a:off x="9739" y="5761"/>
              <a:ext cx="937" cy="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文本框 143"/>
            <p:cNvSpPr txBox="1"/>
            <p:nvPr>
              <p:custDataLst>
                <p:tags r:id="rId81"/>
              </p:custDataLst>
            </p:nvPr>
          </p:nvSpPr>
          <p:spPr>
            <a:xfrm>
              <a:off x="9667" y="5278"/>
              <a:ext cx="1033" cy="5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直接</a:t>
              </a:r>
              <a:endParaRPr lang="zh-CN" altLang="en-US" sz="1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145" name="直接箭头连接符 144"/>
          <p:cNvCxnSpPr/>
          <p:nvPr>
            <p:custDataLst>
              <p:tags r:id="rId82"/>
            </p:custDataLst>
          </p:nvPr>
        </p:nvCxnSpPr>
        <p:spPr>
          <a:xfrm>
            <a:off x="8080375" y="3603625"/>
            <a:ext cx="3810" cy="323215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>
            <p:custDataLst>
              <p:tags r:id="rId83"/>
            </p:custDataLst>
          </p:nvPr>
        </p:nvGrpSpPr>
        <p:grpSpPr>
          <a:xfrm>
            <a:off x="353060" y="2450465"/>
            <a:ext cx="2833370" cy="3724275"/>
            <a:chOff x="556" y="3859"/>
            <a:chExt cx="4462" cy="5865"/>
          </a:xfrm>
        </p:grpSpPr>
        <p:grpSp>
          <p:nvGrpSpPr>
            <p:cNvPr id="158" name="组合 157"/>
            <p:cNvGrpSpPr/>
            <p:nvPr>
              <p:custDataLst>
                <p:tags r:id="rId84"/>
              </p:custDataLst>
            </p:nvPr>
          </p:nvGrpSpPr>
          <p:grpSpPr>
            <a:xfrm flipV="1">
              <a:off x="556" y="3859"/>
              <a:ext cx="4462" cy="5334"/>
              <a:chOff x="4232" y="10219"/>
              <a:chExt cx="5924" cy="6933"/>
            </a:xfrm>
          </p:grpSpPr>
          <p:cxnSp>
            <p:nvCxnSpPr>
              <p:cNvPr id="154" name="直接连接符 153"/>
              <p:cNvCxnSpPr/>
              <p:nvPr>
                <p:custDataLst>
                  <p:tags r:id="rId85"/>
                </p:custDataLst>
              </p:nvPr>
            </p:nvCxnSpPr>
            <p:spPr>
              <a:xfrm>
                <a:off x="4232" y="10247"/>
                <a:ext cx="34" cy="688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>
                <p:custDataLst>
                  <p:tags r:id="rId86"/>
                </p:custDataLst>
              </p:nvPr>
            </p:nvCxnSpPr>
            <p:spPr>
              <a:xfrm>
                <a:off x="4232" y="10231"/>
                <a:ext cx="5913" cy="1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/>
              <p:nvPr>
                <p:custDataLst>
                  <p:tags r:id="rId87"/>
                </p:custDataLst>
              </p:nvPr>
            </p:nvCxnSpPr>
            <p:spPr>
              <a:xfrm flipH="1">
                <a:off x="10133" y="10219"/>
                <a:ext cx="23" cy="1398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>
                <p:custDataLst>
                  <p:tags r:id="rId88"/>
                </p:custDataLst>
              </p:nvPr>
            </p:nvCxnSpPr>
            <p:spPr>
              <a:xfrm>
                <a:off x="4292" y="17150"/>
                <a:ext cx="708" cy="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57" name="文本框 156"/>
            <p:cNvSpPr txBox="1"/>
            <p:nvPr>
              <p:custDataLst>
                <p:tags r:id="rId89"/>
              </p:custDataLst>
            </p:nvPr>
          </p:nvSpPr>
          <p:spPr>
            <a:xfrm>
              <a:off x="1074" y="9194"/>
              <a:ext cx="3457" cy="5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相同病原体二次入侵</a:t>
              </a:r>
              <a:endPara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59" name="组合 158"/>
          <p:cNvGrpSpPr/>
          <p:nvPr>
            <p:custDataLst>
              <p:tags r:id="rId90"/>
            </p:custDataLst>
          </p:nvPr>
        </p:nvGrpSpPr>
        <p:grpSpPr>
          <a:xfrm>
            <a:off x="862330" y="683260"/>
            <a:ext cx="4762500" cy="1351915"/>
            <a:chOff x="227" y="2094"/>
            <a:chExt cx="9056" cy="2591"/>
          </a:xfrm>
        </p:grpSpPr>
        <p:cxnSp>
          <p:nvCxnSpPr>
            <p:cNvPr id="160" name="直接连接符 159"/>
            <p:cNvCxnSpPr/>
            <p:nvPr>
              <p:custDataLst>
                <p:tags r:id="rId91"/>
              </p:custDataLst>
            </p:nvPr>
          </p:nvCxnSpPr>
          <p:spPr>
            <a:xfrm flipH="1">
              <a:off x="227" y="2722"/>
              <a:ext cx="14" cy="196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>
              <p:custDataLst>
                <p:tags r:id="rId92"/>
              </p:custDataLst>
            </p:nvPr>
          </p:nvCxnSpPr>
          <p:spPr>
            <a:xfrm>
              <a:off x="241" y="2726"/>
              <a:ext cx="9031" cy="2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>
              <p:custDataLst>
                <p:tags r:id="rId93"/>
              </p:custDataLst>
            </p:nvPr>
          </p:nvCxnSpPr>
          <p:spPr>
            <a:xfrm flipH="1">
              <a:off x="9272" y="2722"/>
              <a:ext cx="11" cy="1742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prstDash val="dash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3" name="文本框 162"/>
            <p:cNvSpPr txBox="1"/>
            <p:nvPr>
              <p:custDataLst>
                <p:tags r:id="rId94"/>
              </p:custDataLst>
            </p:nvPr>
          </p:nvSpPr>
          <p:spPr>
            <a:xfrm>
              <a:off x="2940" y="2094"/>
              <a:ext cx="4174" cy="64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6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相同病原体二次入侵</a:t>
              </a:r>
              <a:endPara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165" name="直接箭头连接符 164"/>
          <p:cNvCxnSpPr/>
          <p:nvPr>
            <p:custDataLst>
              <p:tags r:id="rId95"/>
            </p:custDataLst>
          </p:nvPr>
        </p:nvCxnSpPr>
        <p:spPr>
          <a:xfrm flipV="1">
            <a:off x="3183890" y="4481830"/>
            <a:ext cx="2540" cy="318135"/>
          </a:xfrm>
          <a:prstGeom prst="straightConnector1">
            <a:avLst/>
          </a:prstGeom>
          <a:noFill/>
          <a:ln w="19050">
            <a:solidFill>
              <a:srgbClr val="FF0000"/>
            </a:solidFill>
            <a:prstDash val="dash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>
            <p:custDataLst>
              <p:tags r:id="rId96"/>
            </p:custDataLst>
          </p:nvPr>
        </p:nvCxnSpPr>
        <p:spPr>
          <a:xfrm flipV="1">
            <a:off x="3856355" y="4972685"/>
            <a:ext cx="394970" cy="4445"/>
          </a:xfrm>
          <a:prstGeom prst="straightConnector1">
            <a:avLst/>
          </a:prstGeom>
          <a:noFill/>
          <a:ln w="19050">
            <a:solidFill>
              <a:srgbClr val="FF0000"/>
            </a:solidFill>
            <a:prstDash val="dash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8" name="文本框 167"/>
          <p:cNvSpPr txBox="1"/>
          <p:nvPr>
            <p:custDataLst>
              <p:tags r:id="rId97"/>
            </p:custDataLst>
          </p:nvPr>
        </p:nvSpPr>
        <p:spPr>
          <a:xfrm>
            <a:off x="4251325" y="4810760"/>
            <a:ext cx="1170305" cy="3371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记忆</a:t>
            </a:r>
            <a:r>
              <a:rPr lang="en-US" altLang="zh-CN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</a:t>
            </a:r>
            <a:endParaRPr lang="zh-CN" altLang="en-US" sz="1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>
            <p:custDataLst>
              <p:tags r:id="rId98"/>
            </p:custDataLst>
          </p:nvPr>
        </p:nvGrpSpPr>
        <p:grpSpPr>
          <a:xfrm>
            <a:off x="3491865" y="2663190"/>
            <a:ext cx="793115" cy="994410"/>
            <a:chOff x="5971" y="5591"/>
            <a:chExt cx="801" cy="1329"/>
          </a:xfrm>
        </p:grpSpPr>
        <p:grpSp>
          <p:nvGrpSpPr>
            <p:cNvPr id="12" name="组合 11"/>
            <p:cNvGrpSpPr/>
            <p:nvPr>
              <p:custDataLst>
                <p:tags r:id="rId99"/>
              </p:custDataLst>
            </p:nvPr>
          </p:nvGrpSpPr>
          <p:grpSpPr>
            <a:xfrm rot="16200000" flipV="1">
              <a:off x="5686" y="5875"/>
              <a:ext cx="1329" cy="760"/>
              <a:chOff x="493" y="4111"/>
              <a:chExt cx="7235" cy="544"/>
            </a:xfrm>
          </p:grpSpPr>
          <p:cxnSp>
            <p:nvCxnSpPr>
              <p:cNvPr id="13" name="直接连接符 12"/>
              <p:cNvCxnSpPr/>
              <p:nvPr>
                <p:custDataLst>
                  <p:tags r:id="rId100"/>
                </p:custDataLst>
              </p:nvPr>
            </p:nvCxnSpPr>
            <p:spPr>
              <a:xfrm flipH="1">
                <a:off x="493" y="4111"/>
                <a:ext cx="7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>
                <p:custDataLst>
                  <p:tags r:id="rId101"/>
                </p:custDataLst>
              </p:nvPr>
            </p:nvCxnSpPr>
            <p:spPr>
              <a:xfrm>
                <a:off x="500" y="4111"/>
                <a:ext cx="7228" cy="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>
              <p:custDataLst>
                <p:tags r:id="rId102"/>
              </p:custDataLst>
            </p:nvPr>
          </p:nvSpPr>
          <p:spPr>
            <a:xfrm>
              <a:off x="6397" y="5976"/>
              <a:ext cx="375" cy="69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促进</a:t>
              </a:r>
              <a:endParaRPr lang="zh-CN" altLang="en-US" sz="1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6" name="文本框 15"/>
          <p:cNvSpPr txBox="1"/>
          <p:nvPr>
            <p:custDataLst>
              <p:tags r:id="rId103"/>
            </p:custDataLst>
          </p:nvPr>
        </p:nvSpPr>
        <p:spPr>
          <a:xfrm>
            <a:off x="0" y="0"/>
            <a:ext cx="8714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32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特异性免疫过程模式图</a:t>
            </a:r>
            <a:endParaRPr lang="zh-CN" altLang="en-US" sz="32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3" grpId="0"/>
      <p:bldP spid="86" grpId="0"/>
      <p:bldP spid="10" grpId="0"/>
      <p:bldP spid="72" grpId="0"/>
      <p:bldP spid="71" grpId="0"/>
      <p:bldP spid="73" grpId="0"/>
      <p:bldP spid="135" grpId="0"/>
      <p:bldP spid="136" grpId="0"/>
      <p:bldP spid="20" grpId="0"/>
      <p:bldP spid="36" grpId="0"/>
      <p:bldP spid="49" grpId="0"/>
      <p:bldP spid="48" grpId="0"/>
      <p:bldP spid="65" grpId="0"/>
      <p:bldP spid="69" grpId="0"/>
      <p:bldP spid="78" grpId="0"/>
      <p:bldP spid="16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0" y="33020"/>
            <a:ext cx="9144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32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神经系统、内分泌系统与免疫系统之间相互调节</a:t>
            </a:r>
            <a:endParaRPr lang="zh-CN" altLang="en-US" sz="32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2" name="图片 1" descr="微信截图_20201016165058_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95670" y="749300"/>
            <a:ext cx="3023870" cy="415861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97485" y="953135"/>
            <a:ext cx="589851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右图补充拓展：</a:t>
            </a:r>
            <a:endParaRPr lang="zh-CN" altLang="en-US" sz="2800" b="1" smtClean="0">
              <a:solidFill>
                <a:srgbClr val="1313E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①干扰素会影响下丘脑</a:t>
            </a:r>
            <a:r>
              <a:rPr lang="en-US" altLang="zh-CN" sz="28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r>
              <a:rPr lang="zh-CN" altLang="en-US" sz="28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垂体</a:t>
            </a:r>
            <a:r>
              <a:rPr lang="en-US" altLang="zh-CN" sz="28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r>
              <a:rPr lang="zh-CN" altLang="en-US" sz="28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靶腺体轴的相关激素释放；</a:t>
            </a:r>
            <a:endParaRPr lang="zh-CN" altLang="en-US" sz="2800" b="1" smtClean="0">
              <a:solidFill>
                <a:srgbClr val="1313E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②糖皮质激素能</a:t>
            </a: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抑制</a:t>
            </a:r>
            <a:r>
              <a:rPr lang="zh-CN" altLang="en-US" sz="28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免疫系统的功能；</a:t>
            </a:r>
            <a:endParaRPr lang="zh-CN" altLang="en-US" sz="2800" b="1" smtClean="0">
              <a:solidFill>
                <a:srgbClr val="1313E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③白细胞介素</a:t>
            </a:r>
            <a:r>
              <a:rPr lang="en-US" altLang="zh-CN" sz="28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-6</a:t>
            </a:r>
            <a:r>
              <a:rPr lang="zh-CN" altLang="en-US" sz="28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可以参与神经系统的营养、修复和保护功能；</a:t>
            </a:r>
            <a:endParaRPr lang="zh-CN" altLang="en-US" sz="2800" b="1" smtClean="0">
              <a:solidFill>
                <a:srgbClr val="1313E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④肿瘤坏死因子</a:t>
            </a:r>
            <a:r>
              <a:rPr lang="en-US" altLang="zh-CN" sz="28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α</a:t>
            </a:r>
            <a:r>
              <a:rPr lang="zh-CN" altLang="en-US" sz="28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参与炎症反应，可能与脑损伤部位的修复有关，还能够促进神经营养因子的分泌，增强神经元的粘附和促进轴突的生长；</a:t>
            </a:r>
            <a:endParaRPr lang="zh-CN" altLang="en-US" sz="2800" b="1" smtClean="0">
              <a:solidFill>
                <a:srgbClr val="1313E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7333659" y="3008072"/>
            <a:ext cx="1376247" cy="10257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 flipH="1">
            <a:off x="1188027" y="3372256"/>
            <a:ext cx="622323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第</a:t>
            </a:r>
            <a:r>
              <a:rPr lang="en-US" altLang="zh-CN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3</a:t>
            </a:r>
            <a:r>
              <a:rPr lang="zh-CN" altLang="en-US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节</a:t>
            </a:r>
            <a:r>
              <a:rPr lang="en-US" altLang="zh-CN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  </a:t>
            </a:r>
            <a:r>
              <a:rPr lang="zh-CN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免疫失调</a:t>
            </a:r>
            <a:endParaRPr lang="zh-CN" sz="3000" b="1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>
            <p:custDataLst>
              <p:tags r:id="rId1"/>
            </p:custDataLst>
          </p:nvPr>
        </p:nvSpPr>
        <p:spPr>
          <a:xfrm>
            <a:off x="0" y="29210"/>
            <a:ext cx="914400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免疫失调包括________、___________和_________，其中免疫功能过强引起_______和_________，免疫功能过弱引起__________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2.过敏反应概念：______的机体，在_____接触_____的抗原时，有时会发生引发_________或________的免疫反应，这样的免疫反应称为过敏反应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过敏原概念：___________的_______叫做过敏原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4.常见过敏原：鱼、虾、牛奶、蛋类、花生、磺胺、奎宁、青霉素、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花粉、室内尘土、宠物的皮屑、棉絮等；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5.过敏反应的发病机理：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（1）有些人在（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初次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）接触______时，在_______的刺激下，B细胞会____________；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（2）这些抗体_____在_____、______或_________以及血液中某些细胞（如________）的______；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（3）当_____的过敏原_____进入机体时，就会与____在_______的_______结合，使这些细胞释放出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_____等物质，引起毛细血管_____、血管壁通透性_____、平滑肌_____和腺体分泌_____，最终导致过敏者出现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_______________________________等症状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252529" y="28915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过敏反应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3842569" y="28915"/>
            <a:ext cx="145923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自身免疫病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5793924" y="28915"/>
            <a:ext cx="145923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免疫缺陷病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5"/>
            </p:custDataLst>
          </p:nvPr>
        </p:nvSpPr>
        <p:spPr>
          <a:xfrm>
            <a:off x="1565459" y="378165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过敏反应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矩形 17"/>
          <p:cNvSpPr/>
          <p:nvPr>
            <p:custDataLst>
              <p:tags r:id="rId6"/>
            </p:custDataLst>
          </p:nvPr>
        </p:nvSpPr>
        <p:spPr>
          <a:xfrm>
            <a:off x="2937694" y="378165"/>
            <a:ext cx="145923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自身免疫病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7154729" y="383880"/>
            <a:ext cx="145923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免疫缺陷病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2442210" y="777240"/>
            <a:ext cx="1014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已免疫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6" name="文本框 35"/>
          <p:cNvSpPr txBox="1"/>
          <p:nvPr>
            <p:custDataLst>
              <p:tags r:id="rId9"/>
            </p:custDataLst>
          </p:nvPr>
        </p:nvSpPr>
        <p:spPr>
          <a:xfrm>
            <a:off x="4960620" y="782955"/>
            <a:ext cx="833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再次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9" name="文本框 38"/>
          <p:cNvSpPr txBox="1"/>
          <p:nvPr>
            <p:custDataLst>
              <p:tags r:id="rId10"/>
            </p:custDataLst>
          </p:nvPr>
        </p:nvSpPr>
        <p:spPr>
          <a:xfrm>
            <a:off x="6346825" y="777240"/>
            <a:ext cx="80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相同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1" name="文本框 40"/>
          <p:cNvSpPr txBox="1"/>
          <p:nvPr>
            <p:custDataLst>
              <p:tags r:id="rId11"/>
            </p:custDataLst>
          </p:nvPr>
        </p:nvSpPr>
        <p:spPr>
          <a:xfrm>
            <a:off x="2049145" y="1125855"/>
            <a:ext cx="1320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组织损伤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2" name="文本框 41"/>
          <p:cNvSpPr txBox="1"/>
          <p:nvPr>
            <p:custDataLst>
              <p:tags r:id="rId12"/>
            </p:custDataLst>
          </p:nvPr>
        </p:nvSpPr>
        <p:spPr>
          <a:xfrm>
            <a:off x="3670935" y="1125855"/>
            <a:ext cx="1335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功能紊乱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3" name="文本框 42"/>
          <p:cNvSpPr txBox="1"/>
          <p:nvPr>
            <p:custDataLst>
              <p:tags r:id="rId13"/>
            </p:custDataLst>
          </p:nvPr>
        </p:nvSpPr>
        <p:spPr>
          <a:xfrm>
            <a:off x="2252345" y="1838960"/>
            <a:ext cx="18395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引起过敏反应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4" name="文本框 43"/>
          <p:cNvSpPr txBox="1"/>
          <p:nvPr>
            <p:custDataLst>
              <p:tags r:id="rId14"/>
            </p:custDataLst>
          </p:nvPr>
        </p:nvSpPr>
        <p:spPr>
          <a:xfrm>
            <a:off x="4211955" y="1838960"/>
            <a:ext cx="1363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抗原物质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15"/>
            </p:custDataLst>
          </p:nvPr>
        </p:nvSpPr>
        <p:spPr>
          <a:xfrm>
            <a:off x="3935095" y="3345815"/>
            <a:ext cx="1132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过敏原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6" name="文本框 45"/>
          <p:cNvSpPr txBox="1"/>
          <p:nvPr>
            <p:custDataLst>
              <p:tags r:id="rId16"/>
            </p:custDataLst>
          </p:nvPr>
        </p:nvSpPr>
        <p:spPr>
          <a:xfrm>
            <a:off x="5817870" y="3345815"/>
            <a:ext cx="1078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过敏原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7" name="文本框 46"/>
          <p:cNvSpPr txBox="1"/>
          <p:nvPr>
            <p:custDataLst>
              <p:tags r:id="rId17"/>
            </p:custDataLst>
          </p:nvPr>
        </p:nvSpPr>
        <p:spPr>
          <a:xfrm>
            <a:off x="739140" y="3707130"/>
            <a:ext cx="2198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活化产生抗体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8" name="文本框 47"/>
          <p:cNvSpPr txBox="1"/>
          <p:nvPr>
            <p:custDataLst>
              <p:tags r:id="rId18"/>
            </p:custDataLst>
          </p:nvPr>
        </p:nvSpPr>
        <p:spPr>
          <a:xfrm>
            <a:off x="2118995" y="4063365"/>
            <a:ext cx="889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吸附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9" name="文本框 48"/>
          <p:cNvSpPr txBox="1"/>
          <p:nvPr>
            <p:custDataLst>
              <p:tags r:id="rId19"/>
            </p:custDataLst>
          </p:nvPr>
        </p:nvSpPr>
        <p:spPr>
          <a:xfrm>
            <a:off x="3164205" y="4063365"/>
            <a:ext cx="770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皮肤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0" name="文本框 49"/>
          <p:cNvSpPr txBox="1"/>
          <p:nvPr>
            <p:custDataLst>
              <p:tags r:id="rId20"/>
            </p:custDataLst>
          </p:nvPr>
        </p:nvSpPr>
        <p:spPr>
          <a:xfrm>
            <a:off x="4182110" y="4063365"/>
            <a:ext cx="1119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呼吸道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1" name="文本框 50"/>
          <p:cNvSpPr txBox="1"/>
          <p:nvPr>
            <p:custDataLst>
              <p:tags r:id="rId21"/>
            </p:custDataLst>
          </p:nvPr>
        </p:nvSpPr>
        <p:spPr>
          <a:xfrm>
            <a:off x="5464810" y="4063365"/>
            <a:ext cx="1812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消化道黏膜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2" name="文本框 51"/>
          <p:cNvSpPr txBox="1"/>
          <p:nvPr>
            <p:custDataLst>
              <p:tags r:id="rId22"/>
            </p:custDataLst>
          </p:nvPr>
        </p:nvSpPr>
        <p:spPr>
          <a:xfrm>
            <a:off x="1365250" y="4406265"/>
            <a:ext cx="1403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肥大细胞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3" name="文本框 52"/>
          <p:cNvSpPr txBox="1"/>
          <p:nvPr>
            <p:custDataLst>
              <p:tags r:id="rId23"/>
            </p:custDataLst>
          </p:nvPr>
        </p:nvSpPr>
        <p:spPr>
          <a:xfrm>
            <a:off x="3199765" y="4406265"/>
            <a:ext cx="735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表面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4" name="文本框 53"/>
          <p:cNvSpPr txBox="1"/>
          <p:nvPr>
            <p:custDataLst>
              <p:tags r:id="rId24"/>
            </p:custDataLst>
          </p:nvPr>
        </p:nvSpPr>
        <p:spPr>
          <a:xfrm>
            <a:off x="3199130" y="4791075"/>
            <a:ext cx="700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再次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5" name="文本框 54"/>
          <p:cNvSpPr txBox="1"/>
          <p:nvPr>
            <p:custDataLst>
              <p:tags r:id="rId25"/>
            </p:custDataLst>
          </p:nvPr>
        </p:nvSpPr>
        <p:spPr>
          <a:xfrm>
            <a:off x="1190625" y="4791075"/>
            <a:ext cx="900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相同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6" name="文本框 55"/>
          <p:cNvSpPr txBox="1"/>
          <p:nvPr>
            <p:custDataLst>
              <p:tags r:id="rId26"/>
            </p:custDataLst>
          </p:nvPr>
        </p:nvSpPr>
        <p:spPr>
          <a:xfrm>
            <a:off x="7561580" y="4791075"/>
            <a:ext cx="1391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细胞表面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7" name="文本框 56"/>
          <p:cNvSpPr txBox="1"/>
          <p:nvPr>
            <p:custDataLst>
              <p:tags r:id="rId27"/>
            </p:custDataLst>
          </p:nvPr>
        </p:nvSpPr>
        <p:spPr>
          <a:xfrm>
            <a:off x="45720" y="5151755"/>
            <a:ext cx="1602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相应抗体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8" name="文本框 57"/>
          <p:cNvSpPr txBox="1"/>
          <p:nvPr>
            <p:custDataLst>
              <p:tags r:id="rId28"/>
            </p:custDataLst>
          </p:nvPr>
        </p:nvSpPr>
        <p:spPr>
          <a:xfrm>
            <a:off x="4551045" y="5151755"/>
            <a:ext cx="1024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组织胺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9" name="文本框 58"/>
          <p:cNvSpPr txBox="1"/>
          <p:nvPr>
            <p:custDataLst>
              <p:tags r:id="rId29"/>
            </p:custDataLst>
          </p:nvPr>
        </p:nvSpPr>
        <p:spPr>
          <a:xfrm>
            <a:off x="157480" y="5522595"/>
            <a:ext cx="1047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扩张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0" name="文本框 59"/>
          <p:cNvSpPr txBox="1"/>
          <p:nvPr>
            <p:custDataLst>
              <p:tags r:id="rId30"/>
            </p:custDataLst>
          </p:nvPr>
        </p:nvSpPr>
        <p:spPr>
          <a:xfrm>
            <a:off x="3046730" y="5536565"/>
            <a:ext cx="911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增强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1" name="文本框 60"/>
          <p:cNvSpPr txBox="1"/>
          <p:nvPr>
            <p:custDataLst>
              <p:tags r:id="rId31"/>
            </p:custDataLst>
          </p:nvPr>
        </p:nvSpPr>
        <p:spPr>
          <a:xfrm>
            <a:off x="5055870" y="5522595"/>
            <a:ext cx="109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收缩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2" name="文本框 61"/>
          <p:cNvSpPr txBox="1"/>
          <p:nvPr>
            <p:custDataLst>
              <p:tags r:id="rId32"/>
            </p:custDataLst>
          </p:nvPr>
        </p:nvSpPr>
        <p:spPr>
          <a:xfrm>
            <a:off x="7322820" y="5522595"/>
            <a:ext cx="856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增多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3" name="文本框 62"/>
          <p:cNvSpPr txBox="1"/>
          <p:nvPr>
            <p:custDataLst>
              <p:tags r:id="rId33"/>
            </p:custDataLst>
          </p:nvPr>
        </p:nvSpPr>
        <p:spPr>
          <a:xfrm>
            <a:off x="2282825" y="5879465"/>
            <a:ext cx="6050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皮肤红肿、发疹、流涕、打喷嚏、哮喘、呼吸困难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4" name="文本框 63"/>
          <p:cNvSpPr txBox="1"/>
          <p:nvPr>
            <p:custDataLst>
              <p:tags r:id="rId34"/>
            </p:custDataLst>
          </p:nvPr>
        </p:nvSpPr>
        <p:spPr>
          <a:xfrm>
            <a:off x="6672580" y="4805045"/>
            <a:ext cx="783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吸附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9" grpId="0"/>
      <p:bldP spid="20" grpId="3"/>
      <p:bldP spid="36" grpId="3"/>
      <p:bldP spid="39" grpId="3"/>
      <p:bldP spid="41" grpId="3"/>
      <p:bldP spid="42" grpId="3"/>
      <p:bldP spid="43" grpId="3"/>
      <p:bldP spid="44" grpId="3"/>
      <p:bldP spid="45" grpId="3"/>
      <p:bldP spid="46" grpId="3"/>
      <p:bldP spid="47" grpId="3"/>
      <p:bldP spid="48" grpId="3"/>
      <p:bldP spid="49" grpId="3"/>
      <p:bldP spid="50" grpId="3"/>
      <p:bldP spid="51" grpId="3"/>
      <p:bldP spid="52" grpId="3"/>
      <p:bldP spid="53" grpId="3"/>
      <p:bldP spid="54" grpId="3"/>
      <p:bldP spid="55" grpId="3"/>
      <p:bldP spid="56" grpId="3"/>
      <p:bldP spid="57" grpId="3"/>
      <p:bldP spid="58" grpId="3"/>
      <p:bldP spid="59" grpId="3"/>
      <p:bldP spid="60" grpId="3"/>
      <p:bldP spid="61" grpId="3"/>
      <p:bldP spid="62" grpId="3"/>
      <p:bldP spid="63" grpId="3"/>
      <p:bldP spid="64" grpId="3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>
            <p:custDataLst>
              <p:tags r:id="rId1"/>
            </p:custDataLst>
          </p:nvPr>
        </p:nvSpPr>
        <p:spPr>
          <a:xfrm>
            <a:off x="0" y="29210"/>
            <a:ext cx="914400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过敏反应的特点：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之分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许多过敏反应还有明显的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endParaRPr lang="en-US" altLang="zh-CN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过敏反应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主要预防措施：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过敏原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（一定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不一定）是抗原；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抗原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（一定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不一定）是过敏原；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9.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初次接触过敏原会引发过敏反应吗？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初次接触过敏原会引发免疫反应吗？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10.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自身免疫病概念：在某些特殊情况下，免疫系统会对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成分发生反应，如果自身免疫反应对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和_____造成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并出现了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，就称为自身免疫病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11.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常见自身免疫病有__________、____________和____________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12.发病机理（以风湿性心脏病为例）：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在某种_____的表面有一种_____分子，与心脏____上的一种物质的结构十分_____，当人体____这种病菌后，免疫系统不仅向病菌发起进攻，而且也向________发起进攻，结果在消灭____的同时，_____也受到了_____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664210" y="427990"/>
            <a:ext cx="898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快慢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700780" y="756920"/>
            <a:ext cx="137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遗传倾向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5119370" y="756920"/>
            <a:ext cx="1292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个体差异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401955" y="1473835"/>
            <a:ext cx="601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找出过敏原并且尽量避免再次接触该过敏原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6"/>
            </p:custDataLst>
          </p:nvPr>
        </p:nvSpPr>
        <p:spPr>
          <a:xfrm>
            <a:off x="1351464" y="1844380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一定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7"/>
            </p:custDataLst>
          </p:nvPr>
        </p:nvSpPr>
        <p:spPr>
          <a:xfrm>
            <a:off x="999674" y="2210775"/>
            <a:ext cx="94869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不一定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8"/>
            </p:custDataLst>
          </p:nvPr>
        </p:nvSpPr>
        <p:spPr>
          <a:xfrm>
            <a:off x="5292274" y="2591140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不会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5307514" y="2942930"/>
            <a:ext cx="43815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会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7633335" y="3342005"/>
            <a:ext cx="902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自身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1"/>
            </p:custDataLst>
          </p:nvPr>
        </p:nvSpPr>
        <p:spPr>
          <a:xfrm>
            <a:off x="4460875" y="3684905"/>
            <a:ext cx="902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组织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2"/>
            </p:custDataLst>
          </p:nvPr>
        </p:nvSpPr>
        <p:spPr>
          <a:xfrm>
            <a:off x="5509895" y="3684905"/>
            <a:ext cx="902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器官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6863715" y="3684905"/>
            <a:ext cx="902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损伤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14"/>
            </p:custDataLst>
          </p:nvPr>
        </p:nvSpPr>
        <p:spPr>
          <a:xfrm>
            <a:off x="111760" y="4055745"/>
            <a:ext cx="795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症状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5"/>
            </p:custDataLst>
          </p:nvPr>
        </p:nvSpPr>
        <p:spPr>
          <a:xfrm>
            <a:off x="2974524" y="4412320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风湿性心脏病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6"/>
            </p:custDataLst>
          </p:nvPr>
        </p:nvSpPr>
        <p:spPr>
          <a:xfrm>
            <a:off x="4826184" y="4412320"/>
            <a:ext cx="196977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类风湿性关节炎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4" name="矩形 23"/>
          <p:cNvSpPr/>
          <p:nvPr>
            <p:custDataLst>
              <p:tags r:id="rId17"/>
            </p:custDataLst>
          </p:nvPr>
        </p:nvSpPr>
        <p:spPr>
          <a:xfrm>
            <a:off x="6969309" y="4412320"/>
            <a:ext cx="196977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系统性红斑狼疮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0" name="矩形 29"/>
          <p:cNvSpPr/>
          <p:nvPr>
            <p:custDataLst>
              <p:tags r:id="rId18"/>
            </p:custDataLst>
          </p:nvPr>
        </p:nvSpPr>
        <p:spPr>
          <a:xfrm>
            <a:off x="3700780" y="5137785"/>
            <a:ext cx="9747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抗原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>
            <p:custDataLst>
              <p:tags r:id="rId19"/>
            </p:custDataLst>
          </p:nvPr>
        </p:nvSpPr>
        <p:spPr>
          <a:xfrm>
            <a:off x="6233795" y="5137785"/>
            <a:ext cx="69342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瓣膜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>
            <p:custDataLst>
              <p:tags r:id="rId20"/>
            </p:custDataLst>
          </p:nvPr>
        </p:nvSpPr>
        <p:spPr>
          <a:xfrm>
            <a:off x="2496820" y="5893435"/>
            <a:ext cx="120396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心脏瓣膜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>
            <p:custDataLst>
              <p:tags r:id="rId21"/>
            </p:custDataLst>
          </p:nvPr>
        </p:nvSpPr>
        <p:spPr>
          <a:xfrm>
            <a:off x="6863715" y="5893435"/>
            <a:ext cx="69342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病菌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>
            <p:custDataLst>
              <p:tags r:id="rId22"/>
            </p:custDataLst>
          </p:nvPr>
        </p:nvSpPr>
        <p:spPr>
          <a:xfrm>
            <a:off x="107315" y="6250305"/>
            <a:ext cx="69342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心脏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>
            <p:custDataLst>
              <p:tags r:id="rId23"/>
            </p:custDataLst>
          </p:nvPr>
        </p:nvSpPr>
        <p:spPr>
          <a:xfrm>
            <a:off x="1351280" y="5494655"/>
            <a:ext cx="69342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相似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>
            <p:custDataLst>
              <p:tags r:id="rId24"/>
            </p:custDataLst>
          </p:nvPr>
        </p:nvSpPr>
        <p:spPr>
          <a:xfrm>
            <a:off x="3298825" y="5494655"/>
            <a:ext cx="6934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感染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>
            <p:custDataLst>
              <p:tags r:id="rId25"/>
            </p:custDataLst>
          </p:nvPr>
        </p:nvSpPr>
        <p:spPr>
          <a:xfrm>
            <a:off x="943610" y="5137785"/>
            <a:ext cx="94869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链球菌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>
            <p:custDataLst>
              <p:tags r:id="rId26"/>
            </p:custDataLst>
          </p:nvPr>
        </p:nvSpPr>
        <p:spPr>
          <a:xfrm>
            <a:off x="2044700" y="6250305"/>
            <a:ext cx="69342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损伤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3"/>
      <p:bldP spid="2" grpId="3"/>
      <p:bldP spid="7" grpId="3"/>
      <p:bldP spid="13" grpId="3"/>
      <p:bldP spid="3" grpId="0"/>
      <p:bldP spid="5" grpId="0"/>
      <p:bldP spid="8" grpId="0"/>
      <p:bldP spid="9" grpId="0"/>
      <p:bldP spid="10" grpId="3"/>
      <p:bldP spid="11" grpId="3"/>
      <p:bldP spid="12" grpId="3"/>
      <p:bldP spid="14" grpId="3"/>
      <p:bldP spid="21" grpId="3"/>
      <p:bldP spid="22" grpId="0"/>
      <p:bldP spid="23" grpId="0"/>
      <p:bldP spid="24" grpId="0"/>
      <p:bldP spid="30" grpId="0"/>
      <p:bldP spid="31" grpId="0"/>
      <p:bldP spid="33" grpId="0"/>
      <p:bldP spid="34" grpId="0"/>
      <p:bldP spid="35" grpId="0"/>
      <p:bldP spid="25" grpId="0"/>
      <p:bldP spid="37" grpId="0"/>
      <p:bldP spid="26" grpId="0"/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>
            <p:custDataLst>
              <p:tags r:id="rId1"/>
            </p:custDataLst>
          </p:nvPr>
        </p:nvSpPr>
        <p:spPr>
          <a:xfrm>
            <a:off x="0" y="29210"/>
            <a:ext cx="914400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13.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免疫缺陷病概念：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在免疫缺陷病是指由机体免疫功能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而引起的疾病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14.免疫缺陷病分为两类：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①一类是由于____而________免疫缺陷病，叫作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如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②一类是由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_________引起的，叫作_____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如___________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大多数免疫缺陷病都属于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15.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重症联合免疫缺陷病（SCID）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①发病机理：该病是由与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有关的基因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引起的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②特点：患者多为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，他们存在严重的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缺陷，任何一种病原体感染，对他们都是致命的；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16.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艾滋病，又名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，简称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17.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引起艾滋病的病毒为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，简称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18.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艾滋病的发病机理：</a:t>
            </a: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HIV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能够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_______________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，主要侵染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；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19.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艾滋病特点：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具有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；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               HIV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侵入人体后通常可潜伏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甚至更长时间；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606665" y="29210"/>
            <a:ext cx="718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不足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11760" y="400050"/>
            <a:ext cx="718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缺陷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1901190" y="1141730"/>
            <a:ext cx="718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遗传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2845435" y="1141730"/>
            <a:ext cx="1281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生来就有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矩形 17"/>
          <p:cNvSpPr/>
          <p:nvPr>
            <p:custDataLst>
              <p:tags r:id="rId6"/>
            </p:custDataLst>
          </p:nvPr>
        </p:nvSpPr>
        <p:spPr>
          <a:xfrm>
            <a:off x="6507664" y="1141435"/>
            <a:ext cx="222504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先天性免疫缺陷病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717734" y="1493225"/>
            <a:ext cx="248031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重症联合免疫缺陷病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1647374" y="1845015"/>
            <a:ext cx="196977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疾病和其他因素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5" name="矩形 24"/>
          <p:cNvSpPr/>
          <p:nvPr>
            <p:custDataLst>
              <p:tags r:id="rId9"/>
            </p:custDataLst>
          </p:nvPr>
        </p:nvSpPr>
        <p:spPr>
          <a:xfrm>
            <a:off x="5478964" y="1845015"/>
            <a:ext cx="222504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获得性免疫缺陷病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718369" y="2201885"/>
            <a:ext cx="94869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艾滋病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8" name="矩形 27"/>
          <p:cNvSpPr/>
          <p:nvPr>
            <p:custDataLst>
              <p:tags r:id="rId11"/>
            </p:custDataLst>
          </p:nvPr>
        </p:nvSpPr>
        <p:spPr>
          <a:xfrm>
            <a:off x="3789229" y="2586060"/>
            <a:ext cx="222504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获得性免疫缺陷病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12"/>
            </p:custDataLst>
          </p:nvPr>
        </p:nvSpPr>
        <p:spPr>
          <a:xfrm>
            <a:off x="3333115" y="3301365"/>
            <a:ext cx="1755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淋巴细胞发育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0" name="文本框 29"/>
          <p:cNvSpPr txBox="1"/>
          <p:nvPr>
            <p:custDataLst>
              <p:tags r:id="rId13"/>
            </p:custDataLst>
          </p:nvPr>
        </p:nvSpPr>
        <p:spPr>
          <a:xfrm>
            <a:off x="6328410" y="3301365"/>
            <a:ext cx="853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突变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14"/>
            </p:custDataLst>
          </p:nvPr>
        </p:nvSpPr>
        <p:spPr>
          <a:xfrm>
            <a:off x="7310120" y="3301365"/>
            <a:ext cx="853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缺陷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15"/>
            </p:custDataLst>
          </p:nvPr>
        </p:nvSpPr>
        <p:spPr>
          <a:xfrm>
            <a:off x="2605405" y="3672205"/>
            <a:ext cx="976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新生儿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3" name="文本框 32"/>
          <p:cNvSpPr txBox="1"/>
          <p:nvPr>
            <p:custDataLst>
              <p:tags r:id="rId16"/>
            </p:custDataLst>
          </p:nvPr>
        </p:nvSpPr>
        <p:spPr>
          <a:xfrm>
            <a:off x="3733165" y="3686175"/>
            <a:ext cx="1122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婴幼儿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17"/>
            </p:custDataLst>
          </p:nvPr>
        </p:nvSpPr>
        <p:spPr>
          <a:xfrm>
            <a:off x="7181850" y="3672205"/>
            <a:ext cx="1431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体液免疫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18"/>
            </p:custDataLst>
          </p:nvPr>
        </p:nvSpPr>
        <p:spPr>
          <a:xfrm>
            <a:off x="41910" y="4057015"/>
            <a:ext cx="1431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细胞免疫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6" name="矩形 35"/>
          <p:cNvSpPr/>
          <p:nvPr>
            <p:custDataLst>
              <p:tags r:id="rId19"/>
            </p:custDataLst>
          </p:nvPr>
        </p:nvSpPr>
        <p:spPr>
          <a:xfrm>
            <a:off x="2388419" y="4413590"/>
            <a:ext cx="273558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获得性免疫缺陷综合征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7" name="矩形 36"/>
          <p:cNvSpPr/>
          <p:nvPr>
            <p:custDataLst>
              <p:tags r:id="rId20"/>
            </p:custDataLst>
          </p:nvPr>
        </p:nvSpPr>
        <p:spPr>
          <a:xfrm>
            <a:off x="6101264" y="4413590"/>
            <a:ext cx="6959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AIDS</a:t>
            </a:r>
            <a:endParaRPr lang="en-US" altLang="zh-CN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8" name="矩形 37"/>
          <p:cNvSpPr/>
          <p:nvPr>
            <p:custDataLst>
              <p:tags r:id="rId21"/>
            </p:custDataLst>
          </p:nvPr>
        </p:nvSpPr>
        <p:spPr>
          <a:xfrm>
            <a:off x="3333934" y="4784430"/>
            <a:ext cx="222504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人类免疫缺陷病毒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9" name="矩形 38"/>
          <p:cNvSpPr/>
          <p:nvPr>
            <p:custDataLst>
              <p:tags r:id="rId22"/>
            </p:custDataLst>
          </p:nvPr>
        </p:nvSpPr>
        <p:spPr>
          <a:xfrm>
            <a:off x="6721659" y="4784430"/>
            <a:ext cx="56769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HIV</a:t>
            </a:r>
            <a:endParaRPr lang="en-US" altLang="zh-CN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0" name="文本框 39"/>
          <p:cNvSpPr txBox="1"/>
          <p:nvPr>
            <p:custDataLst>
              <p:tags r:id="rId23"/>
            </p:custDataLst>
          </p:nvPr>
        </p:nvSpPr>
        <p:spPr>
          <a:xfrm>
            <a:off x="4313555" y="5141595"/>
            <a:ext cx="2526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攻击人体的免疫系统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1" name="文本框 40"/>
          <p:cNvSpPr txBox="1"/>
          <p:nvPr>
            <p:custDataLst>
              <p:tags r:id="rId24"/>
            </p:custDataLst>
          </p:nvPr>
        </p:nvSpPr>
        <p:spPr>
          <a:xfrm>
            <a:off x="97790" y="5526405"/>
            <a:ext cx="1672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辅助性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2" name="文本框 41"/>
          <p:cNvSpPr txBox="1"/>
          <p:nvPr>
            <p:custDataLst>
              <p:tags r:id="rId25"/>
            </p:custDataLst>
          </p:nvPr>
        </p:nvSpPr>
        <p:spPr>
          <a:xfrm>
            <a:off x="3030855" y="5883275"/>
            <a:ext cx="109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潜伏期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3" name="文本框 42"/>
          <p:cNvSpPr txBox="1"/>
          <p:nvPr>
            <p:custDataLst>
              <p:tags r:id="rId26"/>
            </p:custDataLst>
          </p:nvPr>
        </p:nvSpPr>
        <p:spPr>
          <a:xfrm>
            <a:off x="5947410" y="6240145"/>
            <a:ext cx="1003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2-10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年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3"/>
      <p:bldP spid="15" grpId="3"/>
      <p:bldP spid="16" grpId="3"/>
      <p:bldP spid="17" grpId="3"/>
      <p:bldP spid="18" grpId="0"/>
      <p:bldP spid="19" grpId="0"/>
      <p:bldP spid="20" grpId="0"/>
      <p:bldP spid="25" grpId="0"/>
      <p:bldP spid="26" grpId="0"/>
      <p:bldP spid="28" grpId="0"/>
      <p:bldP spid="29" grpId="3"/>
      <p:bldP spid="30" grpId="3"/>
      <p:bldP spid="31" grpId="3"/>
      <p:bldP spid="32" grpId="3"/>
      <p:bldP spid="33" grpId="3"/>
      <p:bldP spid="34" grpId="3"/>
      <p:bldP spid="35" grpId="3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>
            <p:custDataLst>
              <p:tags r:id="rId1"/>
            </p:custDataLst>
          </p:nvPr>
        </p:nvSpPr>
        <p:spPr>
          <a:xfrm>
            <a:off x="0" y="29210"/>
            <a:ext cx="914400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艾滋病发病过程：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潜伏期期间，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HIV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会经历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，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刺激机体产生_______，免疫系统分泌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，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这也是目前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_______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的重要依据，直到艾滋病病发时，机体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________________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；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但是，随着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_________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，__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__</a:t>
            </a: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_的数量持续下降，使免疫系统功能____，感染者出现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、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、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等症状；最终，患者死于免疫功能丧失引起的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或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等；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21.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目前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HVI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检测的重要依据：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22.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艾滋病人最终死因：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最终，患者死于免疫功能丧失引起的_______或________等；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23.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艾滋病的传播途径主要有________、_______和________；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24.预防艾滋病的措施：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   a.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采取安全的性行为，如使用避孕套；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b.避免注射吸毒；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c.接受检测并积极治疗HIV等性传播感染；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d.不与他人共用牙刷和剃须刀；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e.不用未经消毒的器械文眉、穿耳等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25.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与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HIV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感染者的一般接触，如握手、拥抱等，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使人感染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HIV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；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在日常生活中，对待艾滋病病人应该少一份歧视，多一分关爱；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225540" y="29210"/>
            <a:ext cx="14439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迅速增殖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31825" y="386080"/>
            <a:ext cx="1323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免疫反应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3933190" y="386080"/>
            <a:ext cx="1767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HIV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的抗体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5"/>
            </p:custDataLst>
          </p:nvPr>
        </p:nvSpPr>
        <p:spPr>
          <a:xfrm>
            <a:off x="7289800" y="386080"/>
            <a:ext cx="1767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HIV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检测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4725670" y="742950"/>
            <a:ext cx="2564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仍会继续分泌该抗体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92075" y="1141730"/>
            <a:ext cx="1599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病毒的复制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691640" y="1141730"/>
            <a:ext cx="1059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7141210" y="1141730"/>
            <a:ext cx="1059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减退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7" name="文本框 26"/>
          <p:cNvSpPr txBox="1"/>
          <p:nvPr>
            <p:custDataLst>
              <p:tags r:id="rId10"/>
            </p:custDataLst>
          </p:nvPr>
        </p:nvSpPr>
        <p:spPr>
          <a:xfrm>
            <a:off x="724535" y="1498600"/>
            <a:ext cx="1482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淋巴结肿大</a:t>
            </a:r>
            <a:endParaRPr lang="en-US" altLang="zh-CN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1"/>
            </p:custDataLst>
          </p:nvPr>
        </p:nvSpPr>
        <p:spPr>
          <a:xfrm>
            <a:off x="2368550" y="1498600"/>
            <a:ext cx="844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发热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3273425" y="1498600"/>
            <a:ext cx="1225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体重下降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3"/>
            </p:custDataLst>
          </p:nvPr>
        </p:nvSpPr>
        <p:spPr>
          <a:xfrm>
            <a:off x="1553845" y="1864360"/>
            <a:ext cx="1279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严重感染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3008630" y="1864360"/>
            <a:ext cx="1279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恶性肿瘤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5"/>
            </p:custDataLst>
          </p:nvPr>
        </p:nvSpPr>
        <p:spPr>
          <a:xfrm>
            <a:off x="4088130" y="2217420"/>
            <a:ext cx="3443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免疫系统分泌的抗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HIV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的抗体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5364480" y="2944495"/>
            <a:ext cx="1525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严重感染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7"/>
            </p:custDataLst>
          </p:nvPr>
        </p:nvSpPr>
        <p:spPr>
          <a:xfrm>
            <a:off x="6793230" y="2944495"/>
            <a:ext cx="1525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恶性肿瘤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4" name="文本框 43"/>
          <p:cNvSpPr txBox="1"/>
          <p:nvPr>
            <p:custDataLst>
              <p:tags r:id="rId18"/>
            </p:custDataLst>
          </p:nvPr>
        </p:nvSpPr>
        <p:spPr>
          <a:xfrm>
            <a:off x="3807460" y="3329305"/>
            <a:ext cx="1525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性接触传播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19"/>
            </p:custDataLst>
          </p:nvPr>
        </p:nvSpPr>
        <p:spPr>
          <a:xfrm>
            <a:off x="5384165" y="3314065"/>
            <a:ext cx="1525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血液传播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6" name="文本框 45"/>
          <p:cNvSpPr txBox="1"/>
          <p:nvPr>
            <p:custDataLst>
              <p:tags r:id="rId20"/>
            </p:custDataLst>
          </p:nvPr>
        </p:nvSpPr>
        <p:spPr>
          <a:xfrm>
            <a:off x="6854825" y="3314065"/>
            <a:ext cx="1525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母婴传播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7" name="文本框 46"/>
          <p:cNvSpPr txBox="1"/>
          <p:nvPr>
            <p:custDataLst>
              <p:tags r:id="rId21"/>
            </p:custDataLst>
          </p:nvPr>
        </p:nvSpPr>
        <p:spPr>
          <a:xfrm>
            <a:off x="6553200" y="5878195"/>
            <a:ext cx="1525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不会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1" grpId="0"/>
      <p:bldP spid="22" grpId="0"/>
      <p:bldP spid="23" grpId="0"/>
      <p:bldP spid="24" grpId="0"/>
      <p:bldP spid="5" grpId="0"/>
      <p:bldP spid="7" grpId="0"/>
      <p:bldP spid="2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44" grpId="0"/>
      <p:bldP spid="45" grpId="0"/>
      <p:bldP spid="46" grpId="0"/>
      <p:bldP spid="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8100" y="36195"/>
            <a:ext cx="5863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过敏反应的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发病机理模式图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0" name="文本框 79"/>
          <p:cNvSpPr txBox="1"/>
          <p:nvPr>
            <p:custDataLst>
              <p:tags r:id="rId2"/>
            </p:custDataLst>
          </p:nvPr>
        </p:nvSpPr>
        <p:spPr>
          <a:xfrm>
            <a:off x="739775" y="650875"/>
            <a:ext cx="108331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过敏原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3"/>
            </p:custDataLst>
          </p:nvPr>
        </p:nvGrpSpPr>
        <p:grpSpPr>
          <a:xfrm>
            <a:off x="1272540" y="1049655"/>
            <a:ext cx="1243330" cy="732155"/>
            <a:chOff x="6177" y="5316"/>
            <a:chExt cx="1958" cy="1153"/>
          </a:xfrm>
        </p:grpSpPr>
        <p:cxnSp>
          <p:nvCxnSpPr>
            <p:cNvPr id="18" name="直接箭头连接符 17"/>
            <p:cNvCxnSpPr/>
            <p:nvPr>
              <p:custDataLst>
                <p:tags r:id="rId4"/>
              </p:custDataLst>
            </p:nvPr>
          </p:nvCxnSpPr>
          <p:spPr>
            <a:xfrm flipH="1">
              <a:off x="6177" y="5316"/>
              <a:ext cx="3" cy="11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>
              <p:custDataLst>
                <p:tags r:id="rId5"/>
              </p:custDataLst>
            </p:nvPr>
          </p:nvSpPr>
          <p:spPr>
            <a:xfrm>
              <a:off x="6180" y="5384"/>
              <a:ext cx="1955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初次接触、刺激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731520" y="1765935"/>
            <a:ext cx="108394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细胞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7"/>
            </p:custDataLst>
          </p:nvPr>
        </p:nvGrpSpPr>
        <p:grpSpPr>
          <a:xfrm>
            <a:off x="1272540" y="2164715"/>
            <a:ext cx="1241425" cy="732155"/>
            <a:chOff x="6174" y="5316"/>
            <a:chExt cx="1955" cy="1153"/>
          </a:xfrm>
        </p:grpSpPr>
        <p:cxnSp>
          <p:nvCxnSpPr>
            <p:cNvPr id="4" name="直接箭头连接符 3"/>
            <p:cNvCxnSpPr/>
            <p:nvPr>
              <p:custDataLst>
                <p:tags r:id="rId8"/>
              </p:custDataLst>
            </p:nvPr>
          </p:nvCxnSpPr>
          <p:spPr>
            <a:xfrm flipH="1">
              <a:off x="6177" y="5316"/>
              <a:ext cx="3" cy="11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>
              <p:custDataLst>
                <p:tags r:id="rId9"/>
              </p:custDataLst>
            </p:nvPr>
          </p:nvSpPr>
          <p:spPr>
            <a:xfrm>
              <a:off x="6174" y="5603"/>
              <a:ext cx="1955" cy="58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活化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731520" y="2896870"/>
            <a:ext cx="108394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浆细胞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1272540" y="3295650"/>
            <a:ext cx="751205" cy="732155"/>
            <a:chOff x="6174" y="5316"/>
            <a:chExt cx="1183" cy="1153"/>
          </a:xfrm>
        </p:grpSpPr>
        <p:cxnSp>
          <p:nvCxnSpPr>
            <p:cNvPr id="8" name="直接箭头连接符 7"/>
            <p:cNvCxnSpPr/>
            <p:nvPr>
              <p:custDataLst>
                <p:tags r:id="rId12"/>
              </p:custDataLst>
            </p:nvPr>
          </p:nvCxnSpPr>
          <p:spPr>
            <a:xfrm flipH="1">
              <a:off x="6177" y="5316"/>
              <a:ext cx="3" cy="11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>
              <p:custDataLst>
                <p:tags r:id="rId13"/>
              </p:custDataLst>
            </p:nvPr>
          </p:nvSpPr>
          <p:spPr>
            <a:xfrm>
              <a:off x="6174" y="5360"/>
              <a:ext cx="118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分泌产生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14"/>
            </p:custDataLst>
          </p:nvPr>
        </p:nvSpPr>
        <p:spPr>
          <a:xfrm>
            <a:off x="731520" y="4027805"/>
            <a:ext cx="108394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抗体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5"/>
            </p:custDataLst>
          </p:nvPr>
        </p:nvGrpSpPr>
        <p:grpSpPr>
          <a:xfrm>
            <a:off x="1272540" y="4426585"/>
            <a:ext cx="751205" cy="732155"/>
            <a:chOff x="6174" y="5316"/>
            <a:chExt cx="1183" cy="1153"/>
          </a:xfrm>
        </p:grpSpPr>
        <p:cxnSp>
          <p:nvCxnSpPr>
            <p:cNvPr id="12" name="直接箭头连接符 11"/>
            <p:cNvCxnSpPr/>
            <p:nvPr>
              <p:custDataLst>
                <p:tags r:id="rId16"/>
              </p:custDataLst>
            </p:nvPr>
          </p:nvCxnSpPr>
          <p:spPr>
            <a:xfrm flipH="1">
              <a:off x="6177" y="5316"/>
              <a:ext cx="3" cy="11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>
              <p:custDataLst>
                <p:tags r:id="rId17"/>
              </p:custDataLst>
            </p:nvPr>
          </p:nvSpPr>
          <p:spPr>
            <a:xfrm>
              <a:off x="6174" y="5602"/>
              <a:ext cx="1183" cy="58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吸附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4" name="文本框 13"/>
          <p:cNvSpPr txBox="1"/>
          <p:nvPr>
            <p:custDataLst>
              <p:tags r:id="rId18"/>
            </p:custDataLst>
          </p:nvPr>
        </p:nvSpPr>
        <p:spPr>
          <a:xfrm>
            <a:off x="148590" y="5158740"/>
            <a:ext cx="2253615" cy="1322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皮肤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呼吸道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消化道黏膜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以及血液中某些细胞（如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肥大细胞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）的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表面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56" name="组合 55"/>
          <p:cNvGrpSpPr/>
          <p:nvPr>
            <p:custDataLst>
              <p:tags r:id="rId19"/>
            </p:custDataLst>
          </p:nvPr>
        </p:nvGrpSpPr>
        <p:grpSpPr>
          <a:xfrm>
            <a:off x="1790065" y="523240"/>
            <a:ext cx="2639695" cy="368300"/>
            <a:chOff x="2819" y="824"/>
            <a:chExt cx="4157" cy="580"/>
          </a:xfrm>
        </p:grpSpPr>
        <p:sp>
          <p:nvSpPr>
            <p:cNvPr id="21" name="文本框 20"/>
            <p:cNvSpPr txBox="1"/>
            <p:nvPr>
              <p:custDataLst>
                <p:tags r:id="rId20"/>
              </p:custDataLst>
            </p:nvPr>
          </p:nvSpPr>
          <p:spPr>
            <a:xfrm>
              <a:off x="2819" y="824"/>
              <a:ext cx="3908" cy="58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再次接触</a:t>
              </a: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相同过敏原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90" name="直接箭头连接符 89"/>
            <p:cNvCxnSpPr/>
            <p:nvPr>
              <p:custDataLst>
                <p:tags r:id="rId21"/>
              </p:custDataLst>
            </p:nvPr>
          </p:nvCxnSpPr>
          <p:spPr>
            <a:xfrm flipV="1">
              <a:off x="2884" y="1342"/>
              <a:ext cx="4093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>
            <p:custDataLst>
              <p:tags r:id="rId22"/>
            </p:custDataLst>
          </p:nvPr>
        </p:nvGrpSpPr>
        <p:grpSpPr>
          <a:xfrm rot="10800000" flipH="1">
            <a:off x="2388870" y="984250"/>
            <a:ext cx="2041525" cy="4839335"/>
            <a:chOff x="2859" y="1343"/>
            <a:chExt cx="12333" cy="7587"/>
          </a:xfrm>
        </p:grpSpPr>
        <p:cxnSp>
          <p:nvCxnSpPr>
            <p:cNvPr id="24" name="直接连接符 23"/>
            <p:cNvCxnSpPr/>
            <p:nvPr>
              <p:custDataLst>
                <p:tags r:id="rId23"/>
              </p:custDataLst>
            </p:nvPr>
          </p:nvCxnSpPr>
          <p:spPr>
            <a:xfrm>
              <a:off x="2859" y="1343"/>
              <a:ext cx="203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>
              <p:custDataLst>
                <p:tags r:id="rId24"/>
              </p:custDataLst>
            </p:nvPr>
          </p:nvCxnSpPr>
          <p:spPr>
            <a:xfrm>
              <a:off x="4863" y="8919"/>
              <a:ext cx="10329" cy="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5"/>
              </p:custDataLst>
            </p:nvPr>
          </p:nvCxnSpPr>
          <p:spPr>
            <a:xfrm flipH="1" flipV="1">
              <a:off x="4875" y="1347"/>
              <a:ext cx="19" cy="7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文本框 29"/>
          <p:cNvSpPr txBox="1"/>
          <p:nvPr>
            <p:custDataLst>
              <p:tags r:id="rId26"/>
            </p:custDataLst>
          </p:nvPr>
        </p:nvSpPr>
        <p:spPr>
          <a:xfrm>
            <a:off x="4430395" y="635000"/>
            <a:ext cx="2834005" cy="706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过敏原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吸附在细胞表现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的相应的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抗体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结合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>
            <p:custDataLst>
              <p:tags r:id="rId27"/>
            </p:custDataLst>
          </p:nvPr>
        </p:nvGrpSpPr>
        <p:grpSpPr>
          <a:xfrm>
            <a:off x="5803265" y="1341755"/>
            <a:ext cx="1243330" cy="732155"/>
            <a:chOff x="6177" y="5316"/>
            <a:chExt cx="1958" cy="1153"/>
          </a:xfrm>
        </p:grpSpPr>
        <p:cxnSp>
          <p:nvCxnSpPr>
            <p:cNvPr id="32" name="直接箭头连接符 31"/>
            <p:cNvCxnSpPr/>
            <p:nvPr>
              <p:custDataLst>
                <p:tags r:id="rId28"/>
              </p:custDataLst>
            </p:nvPr>
          </p:nvCxnSpPr>
          <p:spPr>
            <a:xfrm flipH="1">
              <a:off x="6177" y="5316"/>
              <a:ext cx="3" cy="11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>
              <p:custDataLst>
                <p:tags r:id="rId29"/>
              </p:custDataLst>
            </p:nvPr>
          </p:nvSpPr>
          <p:spPr>
            <a:xfrm>
              <a:off x="6180" y="5602"/>
              <a:ext cx="1955" cy="58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引起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4" name="文本框 33"/>
          <p:cNvSpPr txBox="1"/>
          <p:nvPr>
            <p:custDataLst>
              <p:tags r:id="rId30"/>
            </p:custDataLst>
          </p:nvPr>
        </p:nvSpPr>
        <p:spPr>
          <a:xfrm>
            <a:off x="4430395" y="2043430"/>
            <a:ext cx="283400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细胞释放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组织胺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等物质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5" name="组合 34"/>
          <p:cNvGrpSpPr/>
          <p:nvPr>
            <p:custDataLst>
              <p:tags r:id="rId31"/>
            </p:custDataLst>
          </p:nvPr>
        </p:nvGrpSpPr>
        <p:grpSpPr>
          <a:xfrm>
            <a:off x="5803265" y="2442210"/>
            <a:ext cx="1243330" cy="732155"/>
            <a:chOff x="6177" y="5316"/>
            <a:chExt cx="1958" cy="1153"/>
          </a:xfrm>
        </p:grpSpPr>
        <p:cxnSp>
          <p:nvCxnSpPr>
            <p:cNvPr id="37" name="直接箭头连接符 36"/>
            <p:cNvCxnSpPr/>
            <p:nvPr>
              <p:custDataLst>
                <p:tags r:id="rId32"/>
              </p:custDataLst>
            </p:nvPr>
          </p:nvCxnSpPr>
          <p:spPr>
            <a:xfrm flipH="1">
              <a:off x="6177" y="5316"/>
              <a:ext cx="3" cy="11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>
              <p:custDataLst>
                <p:tags r:id="rId33"/>
              </p:custDataLst>
            </p:nvPr>
          </p:nvSpPr>
          <p:spPr>
            <a:xfrm>
              <a:off x="6180" y="5602"/>
              <a:ext cx="1955" cy="58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引起</a:t>
              </a:r>
              <a:endPara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9" name="文本框 38"/>
          <p:cNvSpPr txBox="1"/>
          <p:nvPr>
            <p:custDataLst>
              <p:tags r:id="rId34"/>
            </p:custDataLst>
          </p:nvPr>
        </p:nvSpPr>
        <p:spPr>
          <a:xfrm>
            <a:off x="3622675" y="3174365"/>
            <a:ext cx="4363720" cy="706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毛细血管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扩张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血管壁通透性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增强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平滑肌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收缩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和腺体分泌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增多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49" name="组合 48"/>
          <p:cNvGrpSpPr/>
          <p:nvPr>
            <p:custDataLst>
              <p:tags r:id="rId35"/>
            </p:custDataLst>
          </p:nvPr>
        </p:nvGrpSpPr>
        <p:grpSpPr>
          <a:xfrm>
            <a:off x="3366135" y="3875405"/>
            <a:ext cx="4976495" cy="993775"/>
            <a:chOff x="5342" y="6800"/>
            <a:chExt cx="6462" cy="1011"/>
          </a:xfrm>
        </p:grpSpPr>
        <p:cxnSp>
          <p:nvCxnSpPr>
            <p:cNvPr id="41" name="直接连接符 40"/>
            <p:cNvCxnSpPr/>
            <p:nvPr>
              <p:custDataLst>
                <p:tags r:id="rId36"/>
              </p:custDataLst>
            </p:nvPr>
          </p:nvCxnSpPr>
          <p:spPr>
            <a:xfrm rot="5400000">
              <a:off x="8269" y="7031"/>
              <a:ext cx="477" cy="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37"/>
              </p:custDataLst>
            </p:nvPr>
          </p:nvCxnSpPr>
          <p:spPr>
            <a:xfrm flipH="1" flipV="1">
              <a:off x="5342" y="7267"/>
              <a:ext cx="6458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8"/>
              </p:custDataLst>
            </p:nvPr>
          </p:nvCxnSpPr>
          <p:spPr>
            <a:xfrm rot="5400000" flipV="1">
              <a:off x="5090" y="7546"/>
              <a:ext cx="525" cy="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>
              <p:custDataLst>
                <p:tags r:id="rId39"/>
              </p:custDataLst>
            </p:nvPr>
          </p:nvCxnSpPr>
          <p:spPr>
            <a:xfrm rot="5400000" flipV="1">
              <a:off x="11540" y="7546"/>
              <a:ext cx="525" cy="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>
              <p:custDataLst>
                <p:tags r:id="rId40"/>
              </p:custDataLst>
            </p:nvPr>
          </p:nvCxnSpPr>
          <p:spPr>
            <a:xfrm rot="5400000" flipV="1">
              <a:off x="9327" y="7538"/>
              <a:ext cx="525" cy="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41"/>
              </p:custDataLst>
            </p:nvPr>
          </p:nvCxnSpPr>
          <p:spPr>
            <a:xfrm rot="5400000" flipV="1">
              <a:off x="7130" y="7547"/>
              <a:ext cx="525" cy="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>
            <p:custDataLst>
              <p:tags r:id="rId42"/>
            </p:custDataLst>
          </p:nvPr>
        </p:nvSpPr>
        <p:spPr>
          <a:xfrm>
            <a:off x="2813050" y="4860290"/>
            <a:ext cx="1122680" cy="9220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全身过敏反应（过敏性休克）</a:t>
            </a:r>
            <a:endParaRPr lang="zh-CN" altLang="en-US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1" name="文本框 50"/>
          <p:cNvSpPr txBox="1"/>
          <p:nvPr>
            <p:custDataLst>
              <p:tags r:id="rId43"/>
            </p:custDataLst>
          </p:nvPr>
        </p:nvSpPr>
        <p:spPr>
          <a:xfrm>
            <a:off x="4154170" y="4854575"/>
            <a:ext cx="1547495" cy="1198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呼吸道过敏反应（过敏性鼻炎、支气管哮喘等）</a:t>
            </a:r>
            <a:endParaRPr lang="zh-CN" altLang="en-US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2" name="文本框 51"/>
          <p:cNvSpPr txBox="1"/>
          <p:nvPr>
            <p:custDataLst>
              <p:tags r:id="rId44"/>
            </p:custDataLst>
          </p:nvPr>
        </p:nvSpPr>
        <p:spPr>
          <a:xfrm>
            <a:off x="5920105" y="4860290"/>
            <a:ext cx="1508760" cy="9220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消化道过敏反应（食物过敏性胃炎）</a:t>
            </a:r>
            <a:endParaRPr lang="zh-CN" altLang="en-US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3" name="文本框 52"/>
          <p:cNvSpPr txBox="1"/>
          <p:nvPr>
            <p:custDataLst>
              <p:tags r:id="rId45"/>
            </p:custDataLst>
          </p:nvPr>
        </p:nvSpPr>
        <p:spPr>
          <a:xfrm>
            <a:off x="7647305" y="4854575"/>
            <a:ext cx="1363980" cy="1198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皮肤过敏反应（荨麻疹、湿疹、血管性水肿）</a:t>
            </a:r>
            <a:endParaRPr lang="zh-CN" altLang="en-US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0" grpId="0"/>
      <p:bldP spid="6" grpId="0"/>
      <p:bldP spid="10" grpId="0"/>
      <p:bldP spid="14" grpId="0"/>
      <p:bldP spid="30" grpId="0"/>
      <p:bldP spid="34" grpId="0"/>
      <p:bldP spid="39" grpId="0"/>
      <p:bldP spid="50" grpId="0"/>
      <p:bldP spid="51" grpId="0"/>
      <p:bldP spid="52" grpId="0"/>
      <p:bldP spid="5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7970" y="925195"/>
          <a:ext cx="8608060" cy="50069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4780"/>
                <a:gridCol w="3388360"/>
                <a:gridCol w="3804920"/>
              </a:tblGrid>
              <a:tr h="792480">
                <a:tc>
                  <a:txBody>
                    <a:bodyPr wrap="square"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比较内容</a:t>
                      </a:r>
                      <a:endParaRPr lang="zh-CN" sz="2400" b="1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wrap="square"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过敏反应</a:t>
                      </a:r>
                      <a:endParaRPr lang="zh-CN" sz="2400" b="1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wrap="square"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体液免疫</a:t>
                      </a:r>
                      <a:endParaRPr lang="zh-CN" sz="2400" b="1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1845">
                <a:tc>
                  <a:txBody>
                    <a:bodyPr wrap="square"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激发因素</a:t>
                      </a:r>
                      <a:endParaRPr lang="zh-CN" sz="2400" b="1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wrap="square"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400" b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过敏原</a:t>
                      </a:r>
                      <a:endParaRPr lang="zh-CN" sz="2400" b="1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wrap="square"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400" b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抗原</a:t>
                      </a:r>
                      <a:endParaRPr lang="zh-CN" sz="2400" b="1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3750">
                <a:tc>
                  <a:txBody>
                    <a:bodyPr wrap="square"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反应时机</a:t>
                      </a:r>
                      <a:endParaRPr lang="zh-CN" sz="2400" b="1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wrap="square"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400" b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机体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再</a:t>
                      </a:r>
                      <a:r>
                        <a:rPr lang="zh-CN" sz="2400" b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次接触过敏原</a:t>
                      </a:r>
                      <a:endParaRPr lang="zh-CN" sz="2400" b="1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wrap="square"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400" b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机体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初次</a:t>
                      </a:r>
                      <a:r>
                        <a:rPr lang="zh-CN" sz="2400" b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接触抗原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即可发生</a:t>
                      </a:r>
                      <a:endParaRPr lang="zh-CN" altLang="en-US" sz="2400" b="1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56945">
                <a:tc>
                  <a:txBody>
                    <a:bodyPr wrap="square"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抗体分布</a:t>
                      </a:r>
                      <a:endParaRPr lang="zh-CN" sz="2400" b="1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wrap="square"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400" b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吸附在某些细胞的表面</a:t>
                      </a:r>
                      <a:endParaRPr lang="zh-CN" sz="2400" b="1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wrap="square"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400" b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血清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（主要）</a:t>
                      </a:r>
                      <a:r>
                        <a:rPr lang="zh-CN" sz="2400" b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、组织液、</a:t>
                      </a:r>
                      <a:endParaRPr lang="en-US" altLang="zh-CN" sz="2400" b="1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400" b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外分泌液</a:t>
                      </a:r>
                      <a:endParaRPr lang="zh-CN" sz="2400" b="1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1710">
                <a:tc>
                  <a:txBody>
                    <a:bodyPr wrap="square"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反应结果</a:t>
                      </a:r>
                      <a:endParaRPr lang="zh-CN" sz="2400" b="1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wrap="square"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400" b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使细胞释放组织胺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,</a:t>
                      </a:r>
                      <a:r>
                        <a:rPr lang="zh-CN" sz="2400" b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从而引发过敏反应</a:t>
                      </a:r>
                      <a:endParaRPr lang="zh-CN" sz="2400" b="1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8575" marR="28575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wrap="square"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400" b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抗体与抗原结合形成沉淀</a:t>
                      </a:r>
                      <a:endParaRPr lang="zh-CN" sz="2400" b="1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0245">
                <a:tc>
                  <a:txBody>
                    <a:bodyPr wrap="square"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联系</a:t>
                      </a:r>
                      <a:endParaRPr lang="zh-CN" altLang="en-US" sz="2400" b="1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 wrap="square"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altLang="en-US" sz="2400" b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过敏反应是异常的体液免疫</a:t>
                      </a:r>
                      <a:endParaRPr lang="zh-CN" altLang="en-US" sz="2400" b="1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矩形 2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54610" y="84455"/>
            <a:ext cx="515239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 defTabSz="914400">
              <a:lnSpc>
                <a:spcPct val="100000"/>
              </a:lnSpc>
              <a:buClrTx/>
              <a:buSzTx/>
              <a:buFontTx/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等线" panose="02010600030101010101" charset="-122"/>
              </a:rPr>
              <a:t> </a:t>
            </a:r>
            <a:r>
              <a:rPr lang="zh-CN" altLang="en-US" sz="32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过敏反应与体液免疫的关系 </a:t>
            </a:r>
            <a:endParaRPr lang="zh-CN" altLang="en-US" sz="32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>
            <p:custDataLst>
              <p:tags r:id="rId1"/>
            </p:custDataLst>
          </p:nvPr>
        </p:nvSpPr>
        <p:spPr>
          <a:xfrm>
            <a:off x="0" y="29210"/>
            <a:ext cx="914400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17.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淋巴细胞包括_________（简称______）和_________（简称______）等，T细胞又可以分为___________和____________等；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18.树突状细胞分布：_______________等很多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________内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特征：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时具有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功能：______________________________________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19.巨噬细胞分布：______________________________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功能：______________________________________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20.树突状细胞和巨噬细胞有吞噬细胞的功能，“吞”和“噬”的结构基础分别是什么？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21.树突状细胞和巨噬细胞吞噬细菌的方式是什么？有什么特点？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22.APC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即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，包括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23.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抗原呈递细胞的功能</a:t>
            </a:r>
            <a:r>
              <a:rPr lang="en-US" altLang="zh-CN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*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______________________________________________________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24.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抗原概念：能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的物质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抗原的作用方式：能够与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结合；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374449" y="12405"/>
            <a:ext cx="133223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淋巴细胞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4711249" y="28915"/>
            <a:ext cx="82169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6258109" y="28280"/>
            <a:ext cx="133223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淋巴细胞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106229" y="377530"/>
            <a:ext cx="82169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4275004" y="410550"/>
            <a:ext cx="158750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辅助性</a:t>
            </a:r>
            <a:r>
              <a:rPr lang="en-US" altLang="zh-CN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6174289" y="377530"/>
            <a:ext cx="184277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细胞毒性</a:t>
            </a:r>
            <a:r>
              <a:rPr lang="en-US" altLang="zh-CN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2897054" y="776310"/>
            <a:ext cx="248158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皮肤、消化道、呼吸道</a:t>
            </a:r>
            <a:endParaRPr lang="zh-CN" altLang="en-US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6225089" y="776310"/>
            <a:ext cx="225171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上皮组织及淋巴器官</a:t>
            </a:r>
            <a:endParaRPr lang="zh-CN" altLang="en-US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1502594" y="1144610"/>
            <a:ext cx="64262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成熟</a:t>
            </a:r>
            <a:endParaRPr lang="zh-CN" altLang="en-US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3234239" y="1144610"/>
            <a:ext cx="64262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分支</a:t>
            </a:r>
            <a:endParaRPr lang="zh-CN" altLang="en-US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12"/>
            </p:custDataLst>
          </p:nvPr>
        </p:nvSpPr>
        <p:spPr>
          <a:xfrm>
            <a:off x="1503229" y="1512910"/>
            <a:ext cx="340106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具有强大的吞噬、呈递抗原功能</a:t>
            </a:r>
            <a:endParaRPr lang="zh-CN" altLang="en-US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13"/>
            </p:custDataLst>
          </p:nvPr>
        </p:nvSpPr>
        <p:spPr>
          <a:xfrm>
            <a:off x="2740844" y="1883115"/>
            <a:ext cx="317119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几乎分布于机体的各种组织中</a:t>
            </a:r>
            <a:endParaRPr lang="zh-CN" altLang="en-US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矩形 17"/>
          <p:cNvSpPr/>
          <p:nvPr>
            <p:custDataLst>
              <p:tags r:id="rId14"/>
            </p:custDataLst>
          </p:nvPr>
        </p:nvSpPr>
        <p:spPr>
          <a:xfrm>
            <a:off x="1503229" y="2253320"/>
            <a:ext cx="386080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具有吞噬消化、抗原处理和呈递功能</a:t>
            </a:r>
            <a:endParaRPr lang="zh-CN" altLang="en-US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9" name="矩形 18"/>
          <p:cNvSpPr/>
          <p:nvPr>
            <p:custDataLst>
              <p:tags r:id="rId15"/>
            </p:custDataLst>
          </p:nvPr>
        </p:nvSpPr>
        <p:spPr>
          <a:xfrm>
            <a:off x="414839" y="3328375"/>
            <a:ext cx="478028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吞</a:t>
            </a:r>
            <a:r>
              <a:rPr lang="en-US" altLang="zh-CN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——</a:t>
            </a: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细胞膜的结构特性：具有一定的流动性</a:t>
            </a:r>
            <a:endParaRPr lang="zh-CN" altLang="en-US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6"/>
            </p:custDataLst>
          </p:nvPr>
        </p:nvSpPr>
        <p:spPr>
          <a:xfrm>
            <a:off x="432619" y="3731600"/>
            <a:ext cx="317119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噬</a:t>
            </a:r>
            <a:r>
              <a:rPr lang="en-US" altLang="zh-CN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——</a:t>
            </a: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细胞器：发达的溶酶体</a:t>
            </a:r>
            <a:endParaRPr lang="zh-CN" altLang="en-US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7"/>
            </p:custDataLst>
          </p:nvPr>
        </p:nvSpPr>
        <p:spPr>
          <a:xfrm>
            <a:off x="415474" y="4424385"/>
            <a:ext cx="225171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胞吞，需要消耗能量</a:t>
            </a:r>
            <a:endParaRPr lang="zh-CN" altLang="en-US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8"/>
            </p:custDataLst>
          </p:nvPr>
        </p:nvSpPr>
        <p:spPr>
          <a:xfrm>
            <a:off x="1352734" y="4794590"/>
            <a:ext cx="156210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抗原呈递细胞</a:t>
            </a:r>
            <a:endParaRPr lang="zh-CN" altLang="en-US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9"/>
            </p:custDataLst>
          </p:nvPr>
        </p:nvSpPr>
        <p:spPr>
          <a:xfrm>
            <a:off x="3971474" y="4792050"/>
            <a:ext cx="75819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4" name="矩形 23"/>
          <p:cNvSpPr/>
          <p:nvPr>
            <p:custDataLst>
              <p:tags r:id="rId20"/>
            </p:custDataLst>
          </p:nvPr>
        </p:nvSpPr>
        <p:spPr>
          <a:xfrm>
            <a:off x="5154479" y="4794590"/>
            <a:ext cx="133223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树突状细胞</a:t>
            </a:r>
            <a:endParaRPr lang="zh-CN" altLang="en-US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5" name="矩形 24"/>
          <p:cNvSpPr/>
          <p:nvPr>
            <p:custDataLst>
              <p:tags r:id="rId21"/>
            </p:custDataLst>
          </p:nvPr>
        </p:nvSpPr>
        <p:spPr>
          <a:xfrm>
            <a:off x="6970579" y="4791415"/>
            <a:ext cx="110236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巨噬细胞</a:t>
            </a:r>
            <a:endParaRPr lang="zh-CN" altLang="en-US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6" name="矩形 25"/>
          <p:cNvSpPr/>
          <p:nvPr>
            <p:custDataLst>
              <p:tags r:id="rId22"/>
            </p:custDataLst>
          </p:nvPr>
        </p:nvSpPr>
        <p:spPr>
          <a:xfrm>
            <a:off x="433254" y="5550875"/>
            <a:ext cx="753872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摄取、加工处理抗原，将抗原信息暴露在细胞表面，呈递给其他免疫细胞</a:t>
            </a:r>
            <a:endParaRPr lang="zh-CN" altLang="en-US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7" name="矩形 26"/>
          <p:cNvSpPr/>
          <p:nvPr>
            <p:custDataLst>
              <p:tags r:id="rId23"/>
            </p:custDataLst>
          </p:nvPr>
        </p:nvSpPr>
        <p:spPr>
          <a:xfrm>
            <a:off x="2375084" y="5887425"/>
            <a:ext cx="156210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引起免疫反应</a:t>
            </a:r>
            <a:endParaRPr lang="zh-CN" altLang="en-US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8" name="矩形 27"/>
          <p:cNvSpPr/>
          <p:nvPr>
            <p:custDataLst>
              <p:tags r:id="rId24"/>
            </p:custDataLst>
          </p:nvPr>
        </p:nvSpPr>
        <p:spPr>
          <a:xfrm>
            <a:off x="4006399" y="6255725"/>
            <a:ext cx="225171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免疫细胞表面的受体</a:t>
            </a:r>
            <a:endParaRPr lang="zh-CN" altLang="en-US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4605" y="-10795"/>
            <a:ext cx="8822055" cy="674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32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现学现用：判断以下属于哪种情况？</a:t>
            </a:r>
            <a:endParaRPr lang="zh-CN" altLang="en-US" sz="32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迪格奥尔格综合征即先天性无胸腺或发育不全，新生儿出生后3～4个月可发生各种严重的病毒、真菌如念珠菌和卡氏肺囊虫感染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2.重症肌无力（MG）是一种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由于神经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肌肉接头突触后膜的乙酰胆碱受体被自身抗体攻击而引起的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传递功能障碍疾病______________</a:t>
            </a:r>
            <a:endParaRPr lang="en-US" altLang="zh-CN" sz="28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某人一吃海鲜就出现严重的腹泻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</a:t>
            </a:r>
            <a:endParaRPr lang="en-US" altLang="zh-CN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流感病毒侵入人体后，有时可作用于红细胞，使红细胞成为靶细胞，导致体内产生抗红细胞抗体，这种抗体也可作用于正常红细胞，引起红细胞裂解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</a:t>
            </a:r>
            <a:endParaRPr lang="en-US" altLang="zh-CN" sz="28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细菌产生的外毒素进入人体后，体内产生特异性抗体与之结合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</a:t>
            </a:r>
            <a:endParaRPr lang="en-US" altLang="zh-CN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某人注射青霉素之后，出现喉头水肿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</a:t>
            </a:r>
            <a:endParaRPr lang="en-US" altLang="zh-CN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3300730" y="1501140"/>
            <a:ext cx="1525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免疫缺陷病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150620" y="2915285"/>
            <a:ext cx="1525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自身免疫病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5494020" y="3369945"/>
            <a:ext cx="1525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过敏反应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6562725" y="4791075"/>
            <a:ext cx="1525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自身免疫病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1469390" y="5735955"/>
            <a:ext cx="1929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正常体液免疫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6159500" y="6212205"/>
            <a:ext cx="1929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过敏反应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  <p:bldP spid="4" grpId="0"/>
      <p:bldP spid="5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3437255"/>
            <a:ext cx="91433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思考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在A阶段,HIV的数量为什么上升后又快速下降?</a:t>
            </a:r>
            <a:endParaRPr lang="zh-CN" altLang="en-US" sz="28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6" name="图片 5" descr="C:\Users\Administrator\Desktop\微信截图_20201018173417_副本.png微信截图_20201018173417_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74925" y="12065"/>
            <a:ext cx="3994150" cy="383159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642620" y="4409440"/>
            <a:ext cx="7857490" cy="13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en-US" altLang="zh-CN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在HIV侵入人体后初期,迅速增殖，数量上升；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由于此时病毒感染者的免疫系统功能正常,</a:t>
            </a:r>
            <a:r>
              <a:rPr lang="en-US" altLang="zh-CN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HIV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会刺激机体产生免疫反应，大量病毒被消灭,因此数量下降；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3437255"/>
            <a:ext cx="91433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思考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）在B阶段,辅助性T细胞数量下降的原因是什么?</a:t>
            </a:r>
            <a:endParaRPr lang="zh-CN" altLang="en-US" sz="28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6" name="图片 5" descr="C:\Users\Administrator\Desktop\微信截图_20201018173417_副本.png微信截图_20201018173417_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74925" y="12065"/>
            <a:ext cx="3994150" cy="383159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42620" y="4409440"/>
            <a:ext cx="7857490" cy="49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en-US" altLang="zh-CN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HIV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主要侵染辅助性</a:t>
            </a:r>
            <a:r>
              <a:rPr lang="en-US" altLang="zh-CN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T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细胞；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3437255"/>
            <a:ext cx="91433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思考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）C阶段临床出现艾滋病症状,最终患者无法抵抗其他病毒、病菌的入侵,或发生恶性肿瘤而死亡,表明患者丧失了免疫系统的哪项功能?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6" name="图片 5" descr="C:\Users\Administrator\Desktop\微信截图_20201018173417_副本.png微信截图_20201018173417_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74925" y="12065"/>
            <a:ext cx="3994150" cy="383159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62890" y="5252085"/>
            <a:ext cx="8618220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患者无法抵抗其他病毒、病菌的入侵,表明丧失了免疫防御功能；患者发生恶性肿瘤,表明丧失了免疫监视功能；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3437255"/>
            <a:ext cx="88817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思考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）在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阶段，辅助性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细胞的数量持续下降，但不为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，为什么？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6" name="图片 5" descr="C:\Users\Administrator\Desktop\微信截图_20201018173417_副本.png微信截图_20201018173417_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74925" y="12065"/>
            <a:ext cx="3994150" cy="383159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670560" y="4820920"/>
            <a:ext cx="7803515" cy="49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骨髓中的造血干细胞依然可以分化生成部分辅助性</a:t>
            </a:r>
            <a:r>
              <a:rPr lang="en-US" altLang="zh-CN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T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细胞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3437255"/>
            <a:ext cx="88817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思考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HIV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侵入人体，会导致人体的免疫功能完全丧失吗？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6" name="图片 5" descr="C:\Users\Administrator\Desktop\微信截图_20201018173417_副本.png微信截图_20201018173417_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74925" y="12065"/>
            <a:ext cx="3994150" cy="383159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894080" y="4505960"/>
            <a:ext cx="5543550" cy="49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等线" panose="02010600030101010101" charset="-122"/>
              </a:rPr>
              <a:t>不会，非特异性免疫还在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等线" panose="0201060003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3437255"/>
            <a:ext cx="91433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讨论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HIV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攻击主要是辅助性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细胞，为什么最终患者会死于严重感染或恶性肿瘤？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6" name="图片 5" descr="C:\Users\Administrator\Desktop\微信截图_20201018173417_副本.png微信截图_20201018173417_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74925" y="12065"/>
            <a:ext cx="3994150" cy="383159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538480" y="4820920"/>
            <a:ext cx="8065770" cy="171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en-US" altLang="zh-CN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因为辅助性T细胞在机体的免疫反应过程中发挥了至关重要的作用（分泌细胞因子），当它被攻击之后免疫系统就将处于瘫痪状态，不能有效地清除病原体或癌变的细胞，所以最终患者会死于严重感染或恶性肿瘤。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3437255"/>
            <a:ext cx="91433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讨论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）我国对所有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HIV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感染者或艾滋病患者实行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发现就治疗，而且免费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，这样做的目的和意义是什么？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6" name="图片 5" descr="C:\Users\Administrator\Desktop\微信截图_20201018173417_副本.png微信截图_20201018173417_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74925" y="12065"/>
            <a:ext cx="3994150" cy="383159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151765" y="4906645"/>
            <a:ext cx="88404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发现就治疗，而且免费”的目的是有效地降低艾滋病的病死率，逐步提高感染者和病人的生存质量，不断减少社会歧视，也为“到2030年实现全民健康覆盖，终结艾滋病”这样的可持续发展目标作出贡献。这样做充分体现了社会主义制度的优越性。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" y="0"/>
            <a:ext cx="7870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HIV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病毒结构图</a:t>
            </a:r>
            <a:endParaRPr lang="en-US" altLang="zh-CN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 descr="C:\Users\Administrator\Desktop\微信图片_20201018184251_副本.jpg微信图片_20201018184251_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17140" y="885190"/>
            <a:ext cx="4125595" cy="3755390"/>
          </a:xfrm>
          <a:prstGeom prst="rect">
            <a:avLst/>
          </a:prstGeom>
        </p:spPr>
      </p:pic>
      <p:sp>
        <p:nvSpPr>
          <p:cNvPr id="26" name="文本框 6"/>
          <p:cNvSpPr txBox="1"/>
          <p:nvPr>
            <p:custDataLst>
              <p:tags r:id="rId4"/>
            </p:custDataLst>
          </p:nvPr>
        </p:nvSpPr>
        <p:spPr>
          <a:xfrm>
            <a:off x="703580" y="2581910"/>
            <a:ext cx="1472565" cy="4603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60000"/>
                    <a:lumOff val="4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病毒包膜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>
            <p:custDataLst>
              <p:tags r:id="rId5"/>
            </p:custDataLst>
          </p:nvPr>
        </p:nvGrpSpPr>
        <p:grpSpPr>
          <a:xfrm>
            <a:off x="83820" y="894715"/>
            <a:ext cx="2912609" cy="1687195"/>
            <a:chOff x="132" y="1035"/>
            <a:chExt cx="4413" cy="2657"/>
          </a:xfrm>
        </p:grpSpPr>
        <p:sp>
          <p:nvSpPr>
            <p:cNvPr id="30" name="文本框 11"/>
            <p:cNvSpPr txBox="1"/>
            <p:nvPr>
              <p:custDataLst>
                <p:tags r:id="rId6"/>
              </p:custDataLst>
            </p:nvPr>
          </p:nvSpPr>
          <p:spPr>
            <a:xfrm>
              <a:off x="132" y="1035"/>
              <a:ext cx="4413" cy="1730"/>
            </a:xfrm>
            <a:prstGeom prst="roundRect">
              <a:avLst>
                <a:gd name="adj" fmla="val 13058"/>
              </a:avLst>
            </a:prstGeom>
            <a:noFill/>
            <a:ln w="19050">
              <a:solidFill>
                <a:srgbClr val="0070C0"/>
              </a:solidFill>
              <a:prstDash val="sys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400">
                  <a:solidFill>
                    <a:srgbClr val="FFFF0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来源于病毒</a:t>
              </a:r>
              <a:r>
                <a:rPr lang="en-US" altLang="zh-CN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____</a:t>
              </a: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所在的</a:t>
              </a:r>
              <a:r>
                <a:rPr lang="en-US" altLang="zh-CN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________</a:t>
              </a: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；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基本支架为</a:t>
              </a:r>
              <a:r>
                <a:rPr lang="en-US" altLang="zh-CN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__________</a:t>
              </a: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；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  <p:cxnSp>
          <p:nvCxnSpPr>
            <p:cNvPr id="33" name="直接连接符 32"/>
            <p:cNvCxnSpPr/>
            <p:nvPr>
              <p:custDataLst>
                <p:tags r:id="rId7"/>
              </p:custDataLst>
            </p:nvPr>
          </p:nvCxnSpPr>
          <p:spPr>
            <a:xfrm>
              <a:off x="2137" y="2768"/>
              <a:ext cx="261" cy="92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6"/>
          <p:cNvSpPr txBox="1"/>
          <p:nvPr>
            <p:custDataLst>
              <p:tags r:id="rId8"/>
            </p:custDataLst>
          </p:nvPr>
        </p:nvSpPr>
        <p:spPr>
          <a:xfrm>
            <a:off x="1335405" y="3451860"/>
            <a:ext cx="840740" cy="4603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60000"/>
                    <a:lumOff val="4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外壳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4" name="组合 33"/>
          <p:cNvGrpSpPr/>
          <p:nvPr>
            <p:custDataLst>
              <p:tags r:id="rId9"/>
            </p:custDataLst>
          </p:nvPr>
        </p:nvGrpSpPr>
        <p:grpSpPr>
          <a:xfrm>
            <a:off x="344805" y="3912235"/>
            <a:ext cx="2189480" cy="1339850"/>
            <a:chOff x="543" y="5787"/>
            <a:chExt cx="3448" cy="2110"/>
          </a:xfrm>
        </p:grpSpPr>
        <p:sp>
          <p:nvSpPr>
            <p:cNvPr id="8" name="文本框 11"/>
            <p:cNvSpPr txBox="1"/>
            <p:nvPr>
              <p:custDataLst>
                <p:tags r:id="rId10"/>
              </p:custDataLst>
            </p:nvPr>
          </p:nvSpPr>
          <p:spPr>
            <a:xfrm>
              <a:off x="543" y="6693"/>
              <a:ext cx="3449" cy="1205"/>
            </a:xfrm>
            <a:prstGeom prst="roundRect">
              <a:avLst>
                <a:gd name="adj" fmla="val 13058"/>
              </a:avLst>
            </a:prstGeom>
            <a:noFill/>
            <a:ln w="19050">
              <a:solidFill>
                <a:srgbClr val="0070C0"/>
              </a:solidFill>
              <a:prstDash val="sys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400">
                  <a:solidFill>
                    <a:srgbClr val="FFFF0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保护内部核酸的</a:t>
              </a:r>
              <a:r>
                <a:rPr lang="en-US" altLang="zh-CN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_______</a:t>
              </a: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外衣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  <p:cxnSp>
          <p:nvCxnSpPr>
            <p:cNvPr id="9" name="直接连接符 8"/>
            <p:cNvCxnSpPr/>
            <p:nvPr>
              <p:custDataLst>
                <p:tags r:id="rId11"/>
              </p:custDataLst>
            </p:nvPr>
          </p:nvCxnSpPr>
          <p:spPr>
            <a:xfrm flipH="1">
              <a:off x="2398" y="5787"/>
              <a:ext cx="414" cy="90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6"/>
          <p:cNvSpPr txBox="1"/>
          <p:nvPr>
            <p:custDataLst>
              <p:tags r:id="rId12"/>
            </p:custDataLst>
          </p:nvPr>
        </p:nvSpPr>
        <p:spPr>
          <a:xfrm>
            <a:off x="3903980" y="5109845"/>
            <a:ext cx="1519555" cy="4603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60000"/>
                    <a:lumOff val="4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表面蛋白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7" name="组合 36"/>
          <p:cNvGrpSpPr/>
          <p:nvPr>
            <p:custDataLst>
              <p:tags r:id="rId13"/>
            </p:custDataLst>
          </p:nvPr>
        </p:nvGrpSpPr>
        <p:grpSpPr>
          <a:xfrm>
            <a:off x="2513330" y="5569585"/>
            <a:ext cx="4117340" cy="885190"/>
            <a:chOff x="3958" y="8448"/>
            <a:chExt cx="6484" cy="1394"/>
          </a:xfrm>
        </p:grpSpPr>
        <p:sp>
          <p:nvSpPr>
            <p:cNvPr id="13" name="文本框 11"/>
            <p:cNvSpPr txBox="1"/>
            <p:nvPr>
              <p:custDataLst>
                <p:tags r:id="rId14"/>
              </p:custDataLst>
            </p:nvPr>
          </p:nvSpPr>
          <p:spPr>
            <a:xfrm>
              <a:off x="3958" y="9160"/>
              <a:ext cx="6484" cy="683"/>
            </a:xfrm>
            <a:prstGeom prst="roundRect">
              <a:avLst>
                <a:gd name="adj" fmla="val 13058"/>
              </a:avLst>
            </a:prstGeom>
            <a:noFill/>
            <a:ln w="19050">
              <a:solidFill>
                <a:srgbClr val="0070C0"/>
              </a:solidFill>
              <a:prstDash val="sys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400">
                  <a:solidFill>
                    <a:srgbClr val="FFFF0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能使</a:t>
              </a:r>
              <a:r>
                <a:rPr lang="en-US" altLang="zh-CN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HIV</a:t>
              </a: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和宿主细胞的</a:t>
              </a:r>
              <a:r>
                <a:rPr lang="en-US" altLang="zh-CN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_____</a:t>
              </a: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结合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  <p:cxnSp>
          <p:nvCxnSpPr>
            <p:cNvPr id="14" name="直接连接符 13"/>
            <p:cNvCxnSpPr/>
            <p:nvPr>
              <p:custDataLst>
                <p:tags r:id="rId15"/>
              </p:custDataLst>
            </p:nvPr>
          </p:nvCxnSpPr>
          <p:spPr>
            <a:xfrm flipH="1">
              <a:off x="6924" y="8448"/>
              <a:ext cx="414" cy="71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6"/>
          <p:cNvSpPr txBox="1"/>
          <p:nvPr>
            <p:custDataLst>
              <p:tags r:id="rId16"/>
            </p:custDataLst>
          </p:nvPr>
        </p:nvSpPr>
        <p:spPr>
          <a:xfrm>
            <a:off x="6762750" y="2056765"/>
            <a:ext cx="864870" cy="4603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60000"/>
                    <a:lumOff val="4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核酸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5" name="组合 34"/>
          <p:cNvGrpSpPr/>
          <p:nvPr>
            <p:custDataLst>
              <p:tags r:id="rId17"/>
            </p:custDataLst>
          </p:nvPr>
        </p:nvGrpSpPr>
        <p:grpSpPr>
          <a:xfrm>
            <a:off x="6109970" y="368935"/>
            <a:ext cx="2870200" cy="1698625"/>
            <a:chOff x="9622" y="207"/>
            <a:chExt cx="4520" cy="2675"/>
          </a:xfrm>
        </p:grpSpPr>
        <p:sp>
          <p:nvSpPr>
            <p:cNvPr id="18" name="文本框 11"/>
            <p:cNvSpPr txBox="1"/>
            <p:nvPr>
              <p:custDataLst>
                <p:tags r:id="rId18"/>
              </p:custDataLst>
            </p:nvPr>
          </p:nvSpPr>
          <p:spPr>
            <a:xfrm>
              <a:off x="9622" y="207"/>
              <a:ext cx="4520" cy="1730"/>
            </a:xfrm>
            <a:prstGeom prst="roundRect">
              <a:avLst>
                <a:gd name="adj" fmla="val 13058"/>
              </a:avLst>
            </a:prstGeom>
            <a:noFill/>
            <a:ln w="19050">
              <a:solidFill>
                <a:srgbClr val="0070C0"/>
              </a:solidFill>
              <a:prstDash val="sys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400">
                  <a:solidFill>
                    <a:srgbClr val="FFFF0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包含</a:t>
              </a:r>
              <a:r>
                <a:rPr lang="en-US" altLang="zh-CN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___</a:t>
              </a: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条</a:t>
              </a:r>
              <a:r>
                <a:rPr lang="en-US" altLang="zh-CN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_____</a:t>
              </a: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的</a:t>
              </a:r>
              <a:r>
                <a:rPr lang="en-US" altLang="zh-CN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____</a:t>
              </a: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链，是复制更多病毒的</a:t>
              </a:r>
              <a:r>
                <a:rPr lang="en-US" altLang="zh-CN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_________</a:t>
              </a:r>
              <a:endParaRPr lang="en-US" altLang="zh-CN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  <p:cxnSp>
          <p:nvCxnSpPr>
            <p:cNvPr id="19" name="直接连接符 18"/>
            <p:cNvCxnSpPr>
              <a:endCxn id="16" idx="0"/>
            </p:cNvCxnSpPr>
            <p:nvPr>
              <p:custDataLst>
                <p:tags r:id="rId19"/>
              </p:custDataLst>
            </p:nvPr>
          </p:nvCxnSpPr>
          <p:spPr>
            <a:xfrm flipH="1">
              <a:off x="11331" y="1957"/>
              <a:ext cx="296" cy="92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>
            <p:custDataLst>
              <p:tags r:id="rId20"/>
            </p:custDataLst>
          </p:nvPr>
        </p:nvGrpSpPr>
        <p:grpSpPr>
          <a:xfrm>
            <a:off x="2176145" y="2284730"/>
            <a:ext cx="4587240" cy="2824480"/>
            <a:chOff x="3427" y="3598"/>
            <a:chExt cx="7224" cy="4448"/>
          </a:xfrm>
        </p:grpSpPr>
        <p:cxnSp>
          <p:nvCxnSpPr>
            <p:cNvPr id="10" name="直接连接符 9"/>
            <p:cNvCxnSpPr/>
            <p:nvPr>
              <p:custDataLst>
                <p:tags r:id="rId21"/>
              </p:custDataLst>
            </p:nvPr>
          </p:nvCxnSpPr>
          <p:spPr>
            <a:xfrm>
              <a:off x="7342" y="7126"/>
              <a:ext cx="5" cy="9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组合 24"/>
            <p:cNvGrpSpPr/>
            <p:nvPr>
              <p:custDataLst>
                <p:tags r:id="rId22"/>
              </p:custDataLst>
            </p:nvPr>
          </p:nvGrpSpPr>
          <p:grpSpPr>
            <a:xfrm>
              <a:off x="3427" y="3598"/>
              <a:ext cx="7224" cy="2218"/>
              <a:chOff x="3427" y="3224"/>
              <a:chExt cx="7224" cy="2218"/>
            </a:xfrm>
          </p:grpSpPr>
          <p:cxnSp>
            <p:nvCxnSpPr>
              <p:cNvPr id="28" name="直接连接符 27"/>
              <p:cNvCxnSpPr/>
              <p:nvPr>
                <p:custDataLst>
                  <p:tags r:id="rId23"/>
                </p:custDataLst>
              </p:nvPr>
            </p:nvCxnSpPr>
            <p:spPr>
              <a:xfrm>
                <a:off x="3427" y="4059"/>
                <a:ext cx="1404" cy="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>
                <a:stCxn id="6" idx="3"/>
              </p:cNvCxnSpPr>
              <p:nvPr>
                <p:custDataLst>
                  <p:tags r:id="rId24"/>
                </p:custDataLst>
              </p:nvPr>
            </p:nvCxnSpPr>
            <p:spPr>
              <a:xfrm flipV="1">
                <a:off x="3427" y="5431"/>
                <a:ext cx="2229" cy="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>
                <p:custDataLst>
                  <p:tags r:id="rId25"/>
                </p:custDataLst>
              </p:nvPr>
            </p:nvCxnSpPr>
            <p:spPr>
              <a:xfrm>
                <a:off x="7621" y="3224"/>
                <a:ext cx="3029" cy="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>
                <p:custDataLst>
                  <p:tags r:id="rId26"/>
                </p:custDataLst>
              </p:nvPr>
            </p:nvCxnSpPr>
            <p:spPr>
              <a:xfrm>
                <a:off x="7132" y="4451"/>
                <a:ext cx="3519" cy="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文本框 6"/>
          <p:cNvSpPr txBox="1"/>
          <p:nvPr>
            <p:custDataLst>
              <p:tags r:id="rId27"/>
            </p:custDataLst>
          </p:nvPr>
        </p:nvSpPr>
        <p:spPr>
          <a:xfrm>
            <a:off x="6762750" y="2846070"/>
            <a:ext cx="1464310" cy="4603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60000"/>
                    <a:lumOff val="4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逆转录酶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6" name="组合 35"/>
          <p:cNvGrpSpPr/>
          <p:nvPr>
            <p:custDataLst>
              <p:tags r:id="rId28"/>
            </p:custDataLst>
          </p:nvPr>
        </p:nvGrpSpPr>
        <p:grpSpPr>
          <a:xfrm>
            <a:off x="6411595" y="3317240"/>
            <a:ext cx="2467610" cy="2004695"/>
            <a:chOff x="10097" y="4850"/>
            <a:chExt cx="3886" cy="3157"/>
          </a:xfrm>
        </p:grpSpPr>
        <p:sp>
          <p:nvSpPr>
            <p:cNvPr id="23" name="文本框 11"/>
            <p:cNvSpPr txBox="1"/>
            <p:nvPr>
              <p:custDataLst>
                <p:tags r:id="rId29"/>
              </p:custDataLst>
            </p:nvPr>
          </p:nvSpPr>
          <p:spPr>
            <a:xfrm>
              <a:off x="10097" y="5749"/>
              <a:ext cx="3886" cy="2258"/>
            </a:xfrm>
            <a:prstGeom prst="roundRect">
              <a:avLst>
                <a:gd name="adj" fmla="val 13058"/>
              </a:avLst>
            </a:prstGeom>
            <a:noFill/>
            <a:ln w="19050">
              <a:solidFill>
                <a:srgbClr val="0070C0"/>
              </a:solidFill>
              <a:prstDash val="sysDash"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400">
                  <a:solidFill>
                    <a:srgbClr val="FFFF0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____</a:t>
              </a: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个拷贝，能够在病毒进入宿主细胞后将</a:t>
              </a:r>
              <a:r>
                <a:rPr lang="en-US" altLang="zh-CN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_____</a:t>
              </a: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转化为</a:t>
              </a:r>
              <a:r>
                <a:rPr lang="en-US" altLang="zh-CN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___</a:t>
              </a: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（即</a:t>
              </a:r>
              <a:r>
                <a:rPr lang="en-US" altLang="zh-CN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______</a:t>
              </a: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）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  <p:cxnSp>
          <p:nvCxnSpPr>
            <p:cNvPr id="24" name="直接连接符 23"/>
            <p:cNvCxnSpPr>
              <a:stCxn id="21" idx="2"/>
            </p:cNvCxnSpPr>
            <p:nvPr>
              <p:custDataLst>
                <p:tags r:id="rId30"/>
              </p:custDataLst>
            </p:nvPr>
          </p:nvCxnSpPr>
          <p:spPr>
            <a:xfrm>
              <a:off x="11803" y="4850"/>
              <a:ext cx="130" cy="91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>
            <p:custDataLst>
              <p:tags r:id="rId31"/>
            </p:custDataLst>
          </p:nvPr>
        </p:nvSpPr>
        <p:spPr>
          <a:xfrm>
            <a:off x="1476375" y="928370"/>
            <a:ext cx="152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最后</a:t>
            </a:r>
            <a:endParaRPr lang="zh-CN" altLang="en-US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32"/>
            </p:custDataLst>
          </p:nvPr>
        </p:nvSpPr>
        <p:spPr>
          <a:xfrm>
            <a:off x="224155" y="1225550"/>
            <a:ext cx="152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宿主细胞</a:t>
            </a:r>
            <a:endParaRPr lang="zh-CN" altLang="en-US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33"/>
            </p:custDataLst>
          </p:nvPr>
        </p:nvSpPr>
        <p:spPr>
          <a:xfrm>
            <a:off x="1354455" y="1546860"/>
            <a:ext cx="179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磷脂双分子层</a:t>
            </a:r>
            <a:endParaRPr lang="zh-CN" altLang="en-US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34"/>
            </p:custDataLst>
          </p:nvPr>
        </p:nvSpPr>
        <p:spPr>
          <a:xfrm>
            <a:off x="456565" y="4795520"/>
            <a:ext cx="179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蛋白质</a:t>
            </a:r>
            <a:endParaRPr lang="zh-CN" altLang="en-US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9" name="文本框 38"/>
          <p:cNvSpPr txBox="1"/>
          <p:nvPr>
            <p:custDataLst>
              <p:tags r:id="rId35"/>
            </p:custDataLst>
          </p:nvPr>
        </p:nvSpPr>
        <p:spPr>
          <a:xfrm>
            <a:off x="5050790" y="6021705"/>
            <a:ext cx="179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受体</a:t>
            </a:r>
            <a:endParaRPr lang="zh-CN" altLang="en-US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0" name="文本框 39"/>
          <p:cNvSpPr txBox="1"/>
          <p:nvPr>
            <p:custDataLst>
              <p:tags r:id="rId36"/>
            </p:custDataLst>
          </p:nvPr>
        </p:nvSpPr>
        <p:spPr>
          <a:xfrm>
            <a:off x="6674485" y="3912235"/>
            <a:ext cx="595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</a:t>
            </a:r>
            <a:endParaRPr lang="zh-CN" altLang="en-US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1" name="文本框 40"/>
          <p:cNvSpPr txBox="1"/>
          <p:nvPr>
            <p:custDataLst>
              <p:tags r:id="rId37"/>
            </p:custDataLst>
          </p:nvPr>
        </p:nvSpPr>
        <p:spPr>
          <a:xfrm>
            <a:off x="7265035" y="4519930"/>
            <a:ext cx="179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RNA</a:t>
            </a:r>
            <a:endParaRPr lang="en-US" altLang="zh-CN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2" name="文本框 41"/>
          <p:cNvSpPr txBox="1"/>
          <p:nvPr>
            <p:custDataLst>
              <p:tags r:id="rId38"/>
            </p:custDataLst>
          </p:nvPr>
        </p:nvSpPr>
        <p:spPr>
          <a:xfrm>
            <a:off x="6480175" y="4838700"/>
            <a:ext cx="595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DNA</a:t>
            </a:r>
            <a:endParaRPr lang="en-US" altLang="zh-CN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3" name="文本框 42"/>
          <p:cNvSpPr txBox="1"/>
          <p:nvPr>
            <p:custDataLst>
              <p:tags r:id="rId39"/>
            </p:custDataLst>
          </p:nvPr>
        </p:nvSpPr>
        <p:spPr>
          <a:xfrm>
            <a:off x="7361555" y="4827905"/>
            <a:ext cx="926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逆转录</a:t>
            </a:r>
            <a:endParaRPr lang="zh-CN" altLang="en-US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4" name="文本框 43"/>
          <p:cNvSpPr txBox="1"/>
          <p:nvPr>
            <p:custDataLst>
              <p:tags r:id="rId40"/>
            </p:custDataLst>
          </p:nvPr>
        </p:nvSpPr>
        <p:spPr>
          <a:xfrm>
            <a:off x="6762750" y="390525"/>
            <a:ext cx="595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</a:t>
            </a:r>
            <a:endParaRPr lang="zh-CN" altLang="en-US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6" name="文本框 45"/>
          <p:cNvSpPr txBox="1"/>
          <p:nvPr>
            <p:custDataLst>
              <p:tags r:id="rId41"/>
            </p:custDataLst>
          </p:nvPr>
        </p:nvSpPr>
        <p:spPr>
          <a:xfrm>
            <a:off x="7404735" y="379730"/>
            <a:ext cx="822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相同</a:t>
            </a:r>
            <a:endParaRPr lang="zh-CN" altLang="en-US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7" name="文本框 46"/>
          <p:cNvSpPr txBox="1"/>
          <p:nvPr>
            <p:custDataLst>
              <p:tags r:id="rId42"/>
            </p:custDataLst>
          </p:nvPr>
        </p:nvSpPr>
        <p:spPr>
          <a:xfrm>
            <a:off x="8321675" y="390525"/>
            <a:ext cx="822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RNA</a:t>
            </a:r>
            <a:endParaRPr lang="en-US" altLang="zh-CN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8" name="文本框 47"/>
          <p:cNvSpPr txBox="1"/>
          <p:nvPr>
            <p:custDataLst>
              <p:tags r:id="rId43"/>
            </p:custDataLst>
          </p:nvPr>
        </p:nvSpPr>
        <p:spPr>
          <a:xfrm>
            <a:off x="6253480" y="1001395"/>
            <a:ext cx="1323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遗传物质</a:t>
            </a:r>
            <a:endParaRPr lang="zh-CN" altLang="en-US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" grpId="0"/>
      <p:bldP spid="11" grpId="0"/>
      <p:bldP spid="21" grpId="0"/>
      <p:bldP spid="16" grpId="0"/>
      <p:bldP spid="29" grpId="0"/>
      <p:bldP spid="31" grpId="0"/>
      <p:bldP spid="32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7" grpId="0"/>
      <p:bldP spid="4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7" t="87625" r="5700" b="2458"/>
          <a:stretch>
            <a:fillRect/>
          </a:stretch>
        </p:blipFill>
        <p:spPr>
          <a:xfrm>
            <a:off x="405765" y="905510"/>
            <a:ext cx="8332470" cy="12052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03505" y="39370"/>
            <a:ext cx="7870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知识回顾：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HIV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病毒的中心法则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9" name="文本框 38"/>
          <p:cNvSpPr txBox="1"/>
          <p:nvPr>
            <p:custDataLst>
              <p:tags r:id="rId4"/>
            </p:custDataLst>
          </p:nvPr>
        </p:nvSpPr>
        <p:spPr>
          <a:xfrm>
            <a:off x="405765" y="2453640"/>
            <a:ext cx="8331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HIV</a:t>
            </a:r>
            <a:r>
              <a:rPr lang="zh-CN" altLang="en-US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病毒遗传信息的传递过程中，有</a:t>
            </a:r>
            <a:r>
              <a:rPr lang="en-US" altLang="zh-CN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RNA</a:t>
            </a:r>
            <a:r>
              <a:rPr lang="zh-CN" altLang="en-US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复制吗？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405765" y="2973070"/>
            <a:ext cx="2189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没有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>
            <p:custDataLst>
              <p:tags r:id="rId1"/>
            </p:custDataLst>
          </p:nvPr>
        </p:nvSpPr>
        <p:spPr>
          <a:xfrm>
            <a:off x="0" y="29210"/>
            <a:ext cx="914400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抗原的化学本质：______抗原是_______（还有多糖、脂类等）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抗原的分布：既可以_____，也可以存在于细菌、病毒等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   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以及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25.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抗原一定是体外来的吗？______________________________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26.抗原必需是一整个病毒或细菌吗？______________________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27.免疫活性物质概念：指由_______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_______产生的，并____________的物质；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28.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常见免疫活性物质有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29.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抗体概念：机体产生的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抗体化学本质：________________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抗体特性：___________________________________________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抗体分布：随________和________达到身体的_________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30.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主要的细胞因子包括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31.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溶菌酶分布：血浆、唾液、泪液、乳汁等；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溶菌酶分泌细胞：唾液腺细胞、泪腺细胞等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32.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体内发挥作用的抗体只能自身产生吗？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33.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抗体一定分布在内环境中吗？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013259" y="32725"/>
            <a:ext cx="94869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大多数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4863014" y="28280"/>
            <a:ext cx="94869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蛋白质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3333934" y="384515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游离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2443664" y="754085"/>
            <a:ext cx="145923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病原微生物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9" name="矩形 28"/>
          <p:cNvSpPr/>
          <p:nvPr>
            <p:custDataLst>
              <p:tags r:id="rId6"/>
            </p:custDataLst>
          </p:nvPr>
        </p:nvSpPr>
        <p:spPr>
          <a:xfrm>
            <a:off x="4730299" y="750275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0" name="矩形 29"/>
          <p:cNvSpPr/>
          <p:nvPr>
            <p:custDataLst>
              <p:tags r:id="rId7"/>
            </p:custDataLst>
          </p:nvPr>
        </p:nvSpPr>
        <p:spPr>
          <a:xfrm>
            <a:off x="3902894" y="1099525"/>
            <a:ext cx="477774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不一定，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体内衰老、癌变的细胞也是抗原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1" name="矩形 30"/>
          <p:cNvSpPr/>
          <p:nvPr>
            <p:custDataLst>
              <p:tags r:id="rId8"/>
            </p:custDataLst>
          </p:nvPr>
        </p:nvSpPr>
        <p:spPr>
          <a:xfrm>
            <a:off x="5164639" y="1465285"/>
            <a:ext cx="37566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一部分蛋白质亦可引起免疫反应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2" name="矩形 31"/>
          <p:cNvSpPr/>
          <p:nvPr>
            <p:custDataLst>
              <p:tags r:id="rId9"/>
            </p:custDataLst>
          </p:nvPr>
        </p:nvSpPr>
        <p:spPr>
          <a:xfrm>
            <a:off x="3902894" y="1864065"/>
            <a:ext cx="248031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免疫细胞或其他细胞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3" name="矩形 32"/>
          <p:cNvSpPr/>
          <p:nvPr>
            <p:custDataLst>
              <p:tags r:id="rId10"/>
            </p:custDataLst>
          </p:nvPr>
        </p:nvSpPr>
        <p:spPr>
          <a:xfrm>
            <a:off x="138614" y="2233000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发挥免疫作用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4" name="矩形 33"/>
          <p:cNvSpPr/>
          <p:nvPr>
            <p:custDataLst>
              <p:tags r:id="rId11"/>
            </p:custDataLst>
          </p:nvPr>
        </p:nvSpPr>
        <p:spPr>
          <a:xfrm>
            <a:off x="3334569" y="2586060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抗体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5" name="矩形 34"/>
          <p:cNvSpPr/>
          <p:nvPr>
            <p:custDataLst>
              <p:tags r:id="rId12"/>
            </p:custDataLst>
          </p:nvPr>
        </p:nvSpPr>
        <p:spPr>
          <a:xfrm>
            <a:off x="4343584" y="2581615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细胞因子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6" name="矩形 35"/>
          <p:cNvSpPr/>
          <p:nvPr>
            <p:custDataLst>
              <p:tags r:id="rId13"/>
            </p:custDataLst>
          </p:nvPr>
        </p:nvSpPr>
        <p:spPr>
          <a:xfrm>
            <a:off x="5812339" y="2586060"/>
            <a:ext cx="94869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溶菌酶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7" name="矩形 36"/>
          <p:cNvSpPr/>
          <p:nvPr>
            <p:custDataLst>
              <p:tags r:id="rId14"/>
            </p:custDataLst>
          </p:nvPr>
        </p:nvSpPr>
        <p:spPr>
          <a:xfrm>
            <a:off x="3650799" y="2930230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专门应对抗原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8" name="矩形 37"/>
          <p:cNvSpPr/>
          <p:nvPr>
            <p:custDataLst>
              <p:tags r:id="rId15"/>
            </p:custDataLst>
          </p:nvPr>
        </p:nvSpPr>
        <p:spPr>
          <a:xfrm>
            <a:off x="5668829" y="2930865"/>
            <a:ext cx="94869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蛋白质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9" name="矩形 38"/>
          <p:cNvSpPr/>
          <p:nvPr>
            <p:custDataLst>
              <p:tags r:id="rId16"/>
            </p:custDataLst>
          </p:nvPr>
        </p:nvSpPr>
        <p:spPr>
          <a:xfrm>
            <a:off x="2699569" y="3295990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一定是蛋白质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0" name="矩形 39"/>
          <p:cNvSpPr/>
          <p:nvPr>
            <p:custDataLst>
              <p:tags r:id="rId17"/>
            </p:custDataLst>
          </p:nvPr>
        </p:nvSpPr>
        <p:spPr>
          <a:xfrm>
            <a:off x="2044249" y="3682070"/>
            <a:ext cx="661924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能与相应抗原发生特异性结合，即</a:t>
            </a: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一种抗体只能与一种抗原结合</a:t>
            </a:r>
            <a:endParaRPr lang="zh-CN" altLang="en-US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1" name="矩形 40"/>
          <p:cNvSpPr/>
          <p:nvPr>
            <p:custDataLst>
              <p:tags r:id="rId18"/>
            </p:custDataLst>
          </p:nvPr>
        </p:nvSpPr>
        <p:spPr>
          <a:xfrm>
            <a:off x="2444299" y="4033225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血液循环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2" name="矩形 41"/>
          <p:cNvSpPr/>
          <p:nvPr>
            <p:custDataLst>
              <p:tags r:id="rId19"/>
            </p:custDataLst>
          </p:nvPr>
        </p:nvSpPr>
        <p:spPr>
          <a:xfrm>
            <a:off x="3903529" y="4050370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淋巴循环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3" name="矩形 42"/>
          <p:cNvSpPr/>
          <p:nvPr>
            <p:custDataLst>
              <p:tags r:id="rId20"/>
            </p:custDataLst>
          </p:nvPr>
        </p:nvSpPr>
        <p:spPr>
          <a:xfrm>
            <a:off x="6761664" y="4050370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各个部位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4" name="矩形 43"/>
          <p:cNvSpPr/>
          <p:nvPr>
            <p:custDataLst>
              <p:tags r:id="rId21"/>
            </p:custDataLst>
          </p:nvPr>
        </p:nvSpPr>
        <p:spPr>
          <a:xfrm>
            <a:off x="3334569" y="4431370"/>
            <a:ext cx="145923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白细胞介素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5" name="矩形 44"/>
          <p:cNvSpPr/>
          <p:nvPr>
            <p:custDataLst>
              <p:tags r:id="rId22"/>
            </p:custDataLst>
          </p:nvPr>
        </p:nvSpPr>
        <p:spPr>
          <a:xfrm>
            <a:off x="5108124" y="4432005"/>
            <a:ext cx="94869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干扰素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6" name="矩形 45"/>
          <p:cNvSpPr/>
          <p:nvPr>
            <p:custDataLst>
              <p:tags r:id="rId23"/>
            </p:custDataLst>
          </p:nvPr>
        </p:nvSpPr>
        <p:spPr>
          <a:xfrm>
            <a:off x="6383839" y="4432005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肿瘤坏死因子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7" name="矩形 46"/>
          <p:cNvSpPr/>
          <p:nvPr>
            <p:custDataLst>
              <p:tags r:id="rId24"/>
            </p:custDataLst>
          </p:nvPr>
        </p:nvSpPr>
        <p:spPr>
          <a:xfrm>
            <a:off x="5812339" y="5522935"/>
            <a:ext cx="299085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也可以通过免疫治疗输入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8" name="矩形 47"/>
          <p:cNvSpPr/>
          <p:nvPr>
            <p:custDataLst>
              <p:tags r:id="rId25"/>
            </p:custDataLst>
          </p:nvPr>
        </p:nvSpPr>
        <p:spPr>
          <a:xfrm>
            <a:off x="523424" y="6226515"/>
            <a:ext cx="5288280" cy="3987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也可以分布在组织液和外分泌液（如乳汁）中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/>
          <p:nvPr>
            <p:custDataLst>
              <p:tags r:id="rId1"/>
            </p:custDataLst>
          </p:nvPr>
        </p:nvSpPr>
        <p:spPr>
          <a:xfrm>
            <a:off x="-317" y="0"/>
            <a:ext cx="4968875" cy="584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0" hangingPunct="0"/>
            <a:r>
              <a:rPr lang="en-US" altLang="zh-CN" sz="3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HIV</a:t>
            </a: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感染宿主细胞的过程图</a:t>
            </a:r>
            <a:endParaRPr lang="zh-CN" altLang="en-US" sz="32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9250" y="786765"/>
            <a:ext cx="8445500" cy="57645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7333659" y="3008072"/>
            <a:ext cx="1376247" cy="10257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 flipH="1">
            <a:off x="1239462" y="3007766"/>
            <a:ext cx="622323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第</a:t>
            </a:r>
            <a:r>
              <a:rPr lang="en-US" altLang="zh-CN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4</a:t>
            </a:r>
            <a:r>
              <a:rPr lang="zh-CN" altLang="en-US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节</a:t>
            </a:r>
            <a:r>
              <a:rPr lang="en-US" altLang="zh-CN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  </a:t>
            </a:r>
            <a:r>
              <a:rPr lang="zh-CN" sz="30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免疫学的应用</a:t>
            </a:r>
            <a:endParaRPr lang="zh-CN" sz="3000" b="1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>
            <p:custDataLst>
              <p:tags r:id="rId1"/>
            </p:custDataLst>
          </p:nvPr>
        </p:nvSpPr>
        <p:spPr>
          <a:xfrm>
            <a:off x="0" y="29210"/>
            <a:ext cx="914400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是世界上最早用免疫的方法预防传染病的国家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法国科学家______有关疫苗的研制，开创了_________________的新时期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疫苗概念：疫苗通常是用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的或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制成的生物制品；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疫苗作用：种疫苗后，人体内可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（以及产生相应的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），从而对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疫苗的作用机理：疫苗的应用是人们根据_____________来设计的：当给机体输入________时,免疫系统能够_______,而且这种反应具有______，除此之外,免疫系统还具有_______，免疫力能维持_____的时间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6.DNA疫苗或RNA疫苗在机体内表达产生的蛋白质是抗体吗？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为什么接种疫苗可能会有轻微的反应？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5" name="矩形 24"/>
          <p:cNvSpPr/>
          <p:nvPr>
            <p:custDataLst>
              <p:tags r:id="rId2"/>
            </p:custDataLst>
          </p:nvPr>
        </p:nvSpPr>
        <p:spPr>
          <a:xfrm>
            <a:off x="378644" y="28915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中国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920240" y="400050"/>
            <a:ext cx="10807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巴斯德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6240329" y="399755"/>
            <a:ext cx="248031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科学地进行免疫接种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3803015" y="1111885"/>
            <a:ext cx="862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灭活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5377180" y="1111885"/>
            <a:ext cx="862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减毒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6543675" y="1111885"/>
            <a:ext cx="1242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病原体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665980" y="1859915"/>
            <a:ext cx="2449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产生相应的抗体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172720" y="2216785"/>
            <a:ext cx="1733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记忆细胞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2825750" y="2216785"/>
            <a:ext cx="3717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特定的传染病具有抵抗力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1"/>
            </p:custDataLst>
          </p:nvPr>
        </p:nvSpPr>
        <p:spPr>
          <a:xfrm>
            <a:off x="5920740" y="2573655"/>
            <a:ext cx="20326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免疫反应的规律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2523490" y="2958465"/>
            <a:ext cx="1278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外源抗原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6010910" y="2958465"/>
            <a:ext cx="1370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产生反应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14"/>
            </p:custDataLst>
          </p:nvPr>
        </p:nvSpPr>
        <p:spPr>
          <a:xfrm>
            <a:off x="5753100" y="3329305"/>
            <a:ext cx="118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特异性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15"/>
            </p:custDataLst>
          </p:nvPr>
        </p:nvSpPr>
        <p:spPr>
          <a:xfrm>
            <a:off x="968375" y="3329305"/>
            <a:ext cx="118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记忆性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16"/>
            </p:custDataLst>
          </p:nvPr>
        </p:nvSpPr>
        <p:spPr>
          <a:xfrm>
            <a:off x="136525" y="3686175"/>
            <a:ext cx="708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较长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7"/>
            </p:custDataLst>
          </p:nvPr>
        </p:nvSpPr>
        <p:spPr>
          <a:xfrm>
            <a:off x="378460" y="4378325"/>
            <a:ext cx="3101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不是抗体，是抗原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7" name="矩形 26"/>
          <p:cNvSpPr/>
          <p:nvPr>
            <p:custDataLst>
              <p:tags r:id="rId18"/>
            </p:custDataLst>
          </p:nvPr>
        </p:nvSpPr>
        <p:spPr>
          <a:xfrm>
            <a:off x="323850" y="5129530"/>
            <a:ext cx="8218805" cy="11068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疫苗通常是用灭活的或减毒的病原体制成的生物制品，接种的疫苗作为外来抗原可激发机体发生免疫反应，有些疫苗尤其是减毒疫苗引发的免疫反应相对强烈，能引起可感知的反应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2" grpId="3"/>
      <p:bldP spid="2" grpId="0"/>
      <p:bldP spid="7" grpId="3"/>
      <p:bldP spid="3" grpId="3"/>
      <p:bldP spid="5" grpId="3"/>
      <p:bldP spid="10" grpId="3"/>
      <p:bldP spid="11" grpId="3"/>
      <p:bldP spid="14" grpId="3"/>
      <p:bldP spid="8" grpId="3"/>
      <p:bldP spid="9" grpId="3"/>
      <p:bldP spid="21" grpId="3"/>
      <p:bldP spid="22" grpId="3"/>
      <p:bldP spid="23" grpId="3"/>
      <p:bldP spid="24" grpId="3"/>
      <p:bldP spid="26" grpId="3"/>
      <p:bldP spid="2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>
            <p:custDataLst>
              <p:tags r:id="rId1"/>
            </p:custDataLst>
          </p:nvPr>
        </p:nvSpPr>
        <p:spPr>
          <a:xfrm>
            <a:off x="0" y="29210"/>
            <a:ext cx="914400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8.设计一种用来预防多种疾病的疫苗，可行吗?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9.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疫苗必须包含一个完整的病原体吗？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10.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患免疫缺陷的儿童能否接种疫苗，尤其是减毒活疫苗？为什么？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11.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免疫学应用包括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接种抗原疫苗属于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，输入抗体、抗毒血清属于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使用免疫抑制剂或抗体等调整病人免疫功能属于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检测病原体、检测血型、肿瘤标志物属于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12.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免疫诊断依据</a:t>
            </a:r>
            <a:r>
              <a:rPr lang="en-US" altLang="zh-CN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*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13.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免疫诊断常见方法：凝集反应、沉淀反应、标记技术等；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5" name="矩形 24"/>
          <p:cNvSpPr/>
          <p:nvPr>
            <p:custDataLst>
              <p:tags r:id="rId2"/>
            </p:custDataLst>
          </p:nvPr>
        </p:nvSpPr>
        <p:spPr>
          <a:xfrm>
            <a:off x="341630" y="376555"/>
            <a:ext cx="8218805" cy="7683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可行，可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使疫苗中含有不同的有效抗原成分，制备联合疫苗，例如百白破三联疫苗可同时预防百日咳、白喉、破伤风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341630" y="1495425"/>
            <a:ext cx="8218805" cy="14452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疫苗不必包含一个完整的病原体。一般情况下，引起免疫反应的并不是整个病原体，而是病原体所含有的抗原。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因此，可以利用病原体的某些成分（如蛋白质、多糖荚膜类）及其产物（类毒素等）制备疫苗。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341630" y="3317240"/>
            <a:ext cx="84836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一般情况下，不建议患免疫缺陷病的儿童接种疫苗，特别是减毒活疫苗。这是因为这些儿童的免疫力较低，接种疫苗相当于受到外来抗原的刺激，处理不当，容易引起强烈的免疫反应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2745105" y="4424045"/>
            <a:ext cx="1498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免疫预防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4243705" y="4424045"/>
            <a:ext cx="1498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免疫诊断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5742305" y="4424045"/>
            <a:ext cx="1498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免疫治疗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2942590" y="4785360"/>
            <a:ext cx="1498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免疫预防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6939915" y="5142230"/>
            <a:ext cx="1498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免疫治疗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6061075" y="5508625"/>
            <a:ext cx="1498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免疫诊断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11"/>
            </p:custDataLst>
          </p:nvPr>
        </p:nvSpPr>
        <p:spPr>
          <a:xfrm>
            <a:off x="2745105" y="5879465"/>
            <a:ext cx="3710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抗原和抗体反应的高度特异性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12"/>
            </p:custDataLst>
          </p:nvPr>
        </p:nvSpPr>
        <p:spPr>
          <a:xfrm>
            <a:off x="7645400" y="4785360"/>
            <a:ext cx="1498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免疫治疗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/>
      <p:bldP spid="13" grpId="3"/>
      <p:bldP spid="15" grpId="3"/>
      <p:bldP spid="16" grpId="3"/>
      <p:bldP spid="17" grpId="3"/>
      <p:bldP spid="18" grpId="3"/>
      <p:bldP spid="19" grpId="3"/>
      <p:bldP spid="20" grpId="3"/>
      <p:bldP spid="28" grpId="3"/>
      <p:bldP spid="29" grpId="3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>
            <p:custDataLst>
              <p:tags r:id="rId1"/>
            </p:custDataLst>
          </p:nvPr>
        </p:nvSpPr>
        <p:spPr>
          <a:xfrm>
            <a:off x="0" y="-7620"/>
            <a:ext cx="9144000" cy="692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14.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免疫治疗分为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两种；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15.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免疫增强疗法：针对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免疫功能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，输入</a:t>
            </a:r>
            <a:r>
              <a:rPr kumimoji="1"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胸腺激素、抗体、淋巴因子等，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kumimoji="1"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患者免疫力</a:t>
            </a:r>
            <a:endParaRPr kumimoji="1"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16.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免疫抑制疗法：对于有些疾病使用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免疫系统的功能，使免疫系统暂时处于无应答或弱应答状态，如治疗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</a:t>
            </a:r>
            <a:r>
              <a:rPr kumimoji="1"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kumimoji="1"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</a:t>
            </a:r>
            <a:r>
              <a:rPr kumimoji="1"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等疾病的治疗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17.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器官移植概念：用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的器官置换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的器官，以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的技术；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18.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器官移植已经成为治疗多种重要疾病的有效手段，主要依赖于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等的不断改进，以及高效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的陆续问世；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19.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器官移植失败的原因：进行器官移植手术后，免疫系统会把来自其他人的器官当做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（即存在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免疫排斥的原理：每个人的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______都带有一组与别人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的蛋白质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—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_____________，也叫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，简称_____；它们是标明细胞身份的标签物质,每个人的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_____都认识这些物质,因此正常情况下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攻击自身的细胞；如果将别人的器官或组织移植过来,白细胞就能识别出_____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而发起攻击；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427154" y="-7915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免疫增强疗法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4533449" y="-8550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免疫抑制疗法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4534084" y="334350"/>
            <a:ext cx="94869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低下者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973764" y="713445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增强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5125269" y="1075395"/>
            <a:ext cx="145923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免疫抑制剂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6815639" y="1074760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抑制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148774" y="1816440"/>
            <a:ext cx="196977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类风湿性关节炎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2564314" y="1798660"/>
            <a:ext cx="196977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系统性红斑狼疮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3117215" y="2197735"/>
            <a:ext cx="862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正常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5253990" y="2197735"/>
            <a:ext cx="1561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丧失功能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8053705" y="2197735"/>
            <a:ext cx="862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重建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148590" y="2541270"/>
            <a:ext cx="1605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生理功能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4"/>
            </p:custDataLst>
          </p:nvPr>
        </p:nvSpPr>
        <p:spPr>
          <a:xfrm>
            <a:off x="185420" y="3281680"/>
            <a:ext cx="2179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器官保存技术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5"/>
            </p:custDataLst>
          </p:nvPr>
        </p:nvSpPr>
        <p:spPr>
          <a:xfrm>
            <a:off x="2231390" y="3281680"/>
            <a:ext cx="2179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外科手术方法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16"/>
            </p:custDataLst>
          </p:nvPr>
        </p:nvSpPr>
        <p:spPr>
          <a:xfrm>
            <a:off x="7262495" y="3282315"/>
            <a:ext cx="165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免疫抑制剂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7"/>
            </p:custDataLst>
          </p:nvPr>
        </p:nvSpPr>
        <p:spPr>
          <a:xfrm>
            <a:off x="2798445" y="4363085"/>
            <a:ext cx="1971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非己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成分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8"/>
            </p:custDataLst>
          </p:nvPr>
        </p:nvSpPr>
        <p:spPr>
          <a:xfrm>
            <a:off x="5148580" y="4363085"/>
            <a:ext cx="1007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攻击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9"/>
            </p:custDataLst>
          </p:nvPr>
        </p:nvSpPr>
        <p:spPr>
          <a:xfrm>
            <a:off x="7007225" y="4363085"/>
            <a:ext cx="1659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免疫排斥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20"/>
            </p:custDataLst>
          </p:nvPr>
        </p:nvSpPr>
        <p:spPr>
          <a:xfrm>
            <a:off x="4149090" y="4780280"/>
            <a:ext cx="1333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细胞表面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7658100" y="4780280"/>
            <a:ext cx="863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不同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22"/>
            </p:custDataLst>
          </p:nvPr>
        </p:nvSpPr>
        <p:spPr>
          <a:xfrm>
            <a:off x="1055370" y="5179060"/>
            <a:ext cx="2098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组织相容性抗原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23"/>
            </p:custDataLst>
          </p:nvPr>
        </p:nvSpPr>
        <p:spPr>
          <a:xfrm>
            <a:off x="3884295" y="5179060"/>
            <a:ext cx="20999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人类白细胞抗原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24"/>
            </p:custDataLst>
          </p:nvPr>
        </p:nvSpPr>
        <p:spPr>
          <a:xfrm>
            <a:off x="6771640" y="5179060"/>
            <a:ext cx="781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HLA</a:t>
            </a:r>
            <a:endParaRPr lang="en-US" altLang="zh-CN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25"/>
            </p:custDataLst>
          </p:nvPr>
        </p:nvSpPr>
        <p:spPr>
          <a:xfrm>
            <a:off x="4514850" y="5577840"/>
            <a:ext cx="1169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白细胞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7" name="文本框 26"/>
          <p:cNvSpPr txBox="1"/>
          <p:nvPr>
            <p:custDataLst>
              <p:tags r:id="rId26"/>
            </p:custDataLst>
          </p:nvPr>
        </p:nvSpPr>
        <p:spPr>
          <a:xfrm>
            <a:off x="981710" y="5976620"/>
            <a:ext cx="10629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不会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27"/>
            </p:custDataLst>
          </p:nvPr>
        </p:nvSpPr>
        <p:spPr>
          <a:xfrm>
            <a:off x="2674620" y="6375400"/>
            <a:ext cx="1250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HLA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不同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  <p:bldP spid="11" grpId="3"/>
      <p:bldP spid="12" grpId="3"/>
      <p:bldP spid="13" grpId="3"/>
      <p:bldP spid="14" grpId="3"/>
      <p:bldP spid="15" grpId="3"/>
      <p:bldP spid="16" grpId="3"/>
      <p:bldP spid="17" grpId="3"/>
      <p:bldP spid="18" grpId="3"/>
      <p:bldP spid="19" grpId="3"/>
      <p:bldP spid="20" grpId="3"/>
      <p:bldP spid="21" grpId="3"/>
      <p:bldP spid="22" grpId="3"/>
      <p:bldP spid="23" grpId="3"/>
      <p:bldP spid="24" grpId="3"/>
      <p:bldP spid="25" grpId="3"/>
      <p:bldP spid="26" grpId="3"/>
      <p:bldP spid="27" grpId="3"/>
      <p:bldP spid="29" grpId="3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>
            <p:custDataLst>
              <p:tags r:id="rId1"/>
            </p:custDataLst>
          </p:nvPr>
        </p:nvSpPr>
        <p:spPr>
          <a:xfrm>
            <a:off x="0" y="29210"/>
            <a:ext cx="914400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1.器官移植的成败，主要取决于：_________________________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defTabSz="914400">
              <a:lnSpc>
                <a:spcPct val="100000"/>
              </a:lnSpc>
              <a:buClrTx/>
              <a:buSzTx/>
              <a:buFontTx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22.除了___________，要在世界上找到HLA完全一致的人几乎是不可能的；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defTabSz="914400">
              <a:lnSpc>
                <a:spcPct val="100000"/>
              </a:lnSpc>
              <a:buClrTx/>
              <a:buSzTx/>
              <a:buFontTx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23.非同卵双胞胎若想进行器官移植应满足什么条件？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defTabSz="914400">
              <a:lnSpc>
                <a:spcPct val="100000"/>
              </a:lnSpc>
              <a:buClrTx/>
              <a:buSzTx/>
              <a:buFontTx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24.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器官移植所面临的两个问题：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defTabSz="914400">
              <a:lnSpc>
                <a:spcPct val="100000"/>
              </a:lnSpc>
              <a:buClrTx/>
              <a:buSzTx/>
              <a:buFontTx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25.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器官移植所面临的问题的解决办法：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60045" algn="l" defTabSz="914400" fontAlgn="auto">
              <a:lnSpc>
                <a:spcPct val="100000"/>
              </a:lnSpc>
              <a:buClrTx/>
              <a:buSzTx/>
              <a:buFontTx/>
            </a:pP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利用由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培养出相应的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进行移植（既解决免疫排斥问题，又解决供体器官短缺问题）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60045" algn="l" defTabSz="914400" fontAlgn="auto">
              <a:lnSpc>
                <a:spcPct val="100000"/>
              </a:lnSpc>
              <a:buClrTx/>
              <a:buSzTx/>
              <a:buFontTx/>
            </a:pPr>
            <a:r>
              <a:rPr 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鼓励更多的人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（解决供体器官短缺问题）</a:t>
            </a:r>
            <a:endParaRPr lang="zh-CN" altLang="en-US" sz="24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defTabSz="914400">
              <a:lnSpc>
                <a:spcPct val="100000"/>
              </a:lnSpc>
              <a:buClrTx/>
              <a:buSzTx/>
              <a:buFontTx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26.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利用由自体干细胞培养出的组织、器官进行移植，有何优点？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4733925" y="10795"/>
            <a:ext cx="4030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供者与受者的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HLA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是否一致或相近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3"/>
            </p:custDataLst>
          </p:nvPr>
        </p:nvSpPr>
        <p:spPr>
          <a:xfrm>
            <a:off x="1147445" y="372745"/>
            <a:ext cx="2091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同卵双胞胎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427355" y="1437005"/>
            <a:ext cx="80098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①供者与受者的主要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HLA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有一半以上相同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②免疫抑制剂的应用，大大提高了器官移植的成活率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408305" y="2557780"/>
            <a:ext cx="80098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①存在免疫排斥的问题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②供体器官短缺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1809750" y="3681095"/>
            <a:ext cx="1693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自体干细胞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5231765" y="3681095"/>
            <a:ext cx="1035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组织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6267450" y="3681095"/>
            <a:ext cx="1035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器官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2486025" y="4402455"/>
            <a:ext cx="2073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自愿捐献器官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408305" y="5103495"/>
            <a:ext cx="8237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利用由自体干细胞培养出的组织、器官进行移植，移植器官和受体的组织相容性抗原是相同的，移植后发生免疫排斥的可能性很小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3"/>
      <p:bldP spid="21" grpId="3"/>
      <p:bldP spid="23" grpId="3"/>
      <p:bldP spid="25" grpId="3"/>
      <p:bldP spid="26" grpId="3"/>
      <p:bldP spid="27" grpId="3"/>
      <p:bldP spid="28" grpId="3"/>
      <p:bldP spid="29" grpId="3"/>
      <p:bldP spid="30" grpId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5090" y="114935"/>
            <a:ext cx="5863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疫苗实例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56235" y="728345"/>
            <a:ext cx="8369935" cy="5775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的发明，根除了天花；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）人们还研制成功了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（预防结核病）、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（即糖丸，预防脊髓灰质炎）、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（预防麻疹）等多种疫苗；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2006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年，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获得美国的批准，该疫苗可以预防由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HPV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引起的几种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，是世界上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的疫苗，在人类研发癌症疫苗的道路上具有里程碑式的意义；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2018年5月,我国首个人和动物的_______获得新兽药证书,用于预防某个亚型的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，这是新型的________疫苗，未来将有广阔的前景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259205" y="795655"/>
            <a:ext cx="1498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天花疫苗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4083050" y="1316990"/>
            <a:ext cx="1498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卡介苗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356235" y="1823085"/>
            <a:ext cx="2753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脊髓灰质炎疫苗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7225030" y="1823085"/>
            <a:ext cx="1658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麻疹疫苗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2757805" y="2851785"/>
            <a:ext cx="4419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人乳头瘤病毒（</a:t>
            </a:r>
            <a:r>
              <a:rPr lang="en-US" altLang="zh-CN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HPV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）疫苗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6710680" y="3357880"/>
            <a:ext cx="1609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子宫颈癌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1854200" y="3863975"/>
            <a:ext cx="2704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第一个预防癌症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6313805" y="4914900"/>
            <a:ext cx="2196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DNA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疫苗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5581650" y="5422900"/>
            <a:ext cx="2196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禽流感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787400" y="5900420"/>
            <a:ext cx="2196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基因工程</a:t>
            </a:r>
            <a:endParaRPr lang="zh-CN" altLang="en-US" sz="2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3"/>
      <p:bldP spid="5" grpId="3"/>
      <p:bldP spid="6" grpId="3"/>
      <p:bldP spid="8" grpId="3"/>
      <p:bldP spid="9" grpId="3"/>
      <p:bldP spid="10" grpId="3"/>
      <p:bldP spid="11" grpId="3"/>
      <p:bldP spid="12" grpId="3"/>
      <p:bldP spid="13" grpId="3"/>
      <p:bldP spid="14" grpId="3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2070" y="-22225"/>
            <a:ext cx="5863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疫苗的种类（了解）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8595" y="499745"/>
            <a:ext cx="8766175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4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）减毒活疫苗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采用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人工定向变异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的方法或从自然界筛选出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毒力高度减弱或基本无毒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活微生物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制成的疫苗。微生物在体内有一定的生长繁殖能力，所以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免疫效果强而持久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，但存在一定安全性问题(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有可能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因发生逆行突变而在人体内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恢复毒力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等）；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例如，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口服脊髓灰质炎疫苗、麻疹减毒活疫苗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4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）灭活疫苗</a:t>
            </a:r>
            <a:endParaRPr lang="zh-CN" altLang="en-US" sz="2400" b="1" smtClean="0">
              <a:solidFill>
                <a:srgbClr val="1313E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灭活疫苗又称死疫苗，是选用免疫原性强的病原体，经人工大量培养后，用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理化方法灭活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制成。这类疫苗中的病原体已被杀死，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安全性很好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，但产生的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免疫效果比减毒活疫苗要差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，主要诱导特异性抗体产生，常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需多次接种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例如，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百日咳疫苗、流行性感冒疫苗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4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）新型疫苗</a:t>
            </a:r>
            <a:r>
              <a:rPr lang="en-US" altLang="zh-CN" sz="24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——DNA</a:t>
            </a:r>
            <a:r>
              <a:rPr lang="zh-CN" altLang="en-US" sz="24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疫苗、</a:t>
            </a:r>
            <a:r>
              <a:rPr lang="en-US" altLang="zh-CN" sz="24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RNA</a:t>
            </a:r>
            <a:r>
              <a:rPr lang="zh-CN" altLang="en-US" sz="24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疫苗等</a:t>
            </a:r>
            <a:endParaRPr lang="zh-CN" altLang="en-US" sz="2400" b="1" smtClean="0">
              <a:solidFill>
                <a:srgbClr val="1313E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以现代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基因工程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的手段，由</a:t>
            </a:r>
            <a:r>
              <a:rPr lang="zh-CN" altLang="en-US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病毒DNA的一段无毒序列或编码抗原决定簇的</a:t>
            </a:r>
            <a:r>
              <a:rPr lang="en-US" altLang="zh-CN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mRNA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制成，这种疫苗安全性好，预防效果与灭活疫苗相似，但要多次强化；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例如，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新型乙肝疫苗、</a:t>
            </a:r>
            <a:r>
              <a:rPr lang="zh-CN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某个亚型的禽流感疫苗</a:t>
            </a:r>
            <a:r>
              <a:rPr lang="zh-CN" altLang="zh-CN" sz="24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等；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79375" y="185420"/>
            <a:ext cx="5863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免疫诊断具体检测方法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718820" y="1094105"/>
            <a:ext cx="452120" cy="1170305"/>
            <a:chOff x="5372" y="2198"/>
            <a:chExt cx="666" cy="2339"/>
          </a:xfrm>
        </p:grpSpPr>
        <p:cxnSp>
          <p:nvCxnSpPr>
            <p:cNvPr id="18" name="直接连接符 17"/>
            <p:cNvCxnSpPr/>
            <p:nvPr>
              <p:custDataLst>
                <p:tags r:id="rId3"/>
              </p:custDataLst>
            </p:nvPr>
          </p:nvCxnSpPr>
          <p:spPr>
            <a:xfrm>
              <a:off x="5372" y="2198"/>
              <a:ext cx="9" cy="2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>
              <p:custDataLst>
                <p:tags r:id="rId4"/>
              </p:custDataLst>
            </p:nvPr>
          </p:nvCxnSpPr>
          <p:spPr>
            <a:xfrm flipV="1">
              <a:off x="5390" y="4536"/>
              <a:ext cx="62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>
              <p:custDataLst>
                <p:tags r:id="rId5"/>
              </p:custDataLst>
            </p:nvPr>
          </p:nvCxnSpPr>
          <p:spPr>
            <a:xfrm flipV="1">
              <a:off x="5391" y="2210"/>
              <a:ext cx="62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>
              <p:custDataLst>
                <p:tags r:id="rId6"/>
              </p:custDataLst>
            </p:nvPr>
          </p:nvCxnSpPr>
          <p:spPr>
            <a:xfrm flipV="1">
              <a:off x="5409" y="3367"/>
              <a:ext cx="62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1158240" y="906780"/>
            <a:ext cx="133858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凝集反应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2" name="直接箭头连接符 1"/>
          <p:cNvCxnSpPr/>
          <p:nvPr>
            <p:custDataLst>
              <p:tags r:id="rId8"/>
            </p:custDataLst>
          </p:nvPr>
        </p:nvCxnSpPr>
        <p:spPr>
          <a:xfrm flipV="1">
            <a:off x="2496996" y="1092672"/>
            <a:ext cx="427179" cy="9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2924175" y="894080"/>
            <a:ext cx="352742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</a:t>
            </a:r>
            <a:r>
              <a:rPr lang="en-US" altLang="zh-CN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ABO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血型的鉴定、菌种鉴定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157605" y="1462405"/>
            <a:ext cx="133858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沉淀反应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5" name="直接箭头连接符 4"/>
          <p:cNvCxnSpPr/>
          <p:nvPr>
            <p:custDataLst>
              <p:tags r:id="rId11"/>
            </p:custDataLst>
          </p:nvPr>
        </p:nvCxnSpPr>
        <p:spPr>
          <a:xfrm flipV="1">
            <a:off x="2497631" y="1678777"/>
            <a:ext cx="427179" cy="9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2924810" y="1480185"/>
            <a:ext cx="438467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如可溶性抗原与抗体结合，形成沉淀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1170940" y="2064385"/>
            <a:ext cx="133858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标记技术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14"/>
            </p:custDataLst>
          </p:nvPr>
        </p:nvCxnSpPr>
        <p:spPr>
          <a:xfrm flipV="1">
            <a:off x="2497631" y="2262977"/>
            <a:ext cx="427179" cy="9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15"/>
            </p:custDataLst>
          </p:nvPr>
        </p:nvSpPr>
        <p:spPr>
          <a:xfrm>
            <a:off x="2924810" y="2064385"/>
            <a:ext cx="186055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如免疫荧光法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6"/>
            </p:custDataLst>
          </p:nvPr>
        </p:nvSpPr>
        <p:spPr>
          <a:xfrm>
            <a:off x="31750" y="2836545"/>
            <a:ext cx="80378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了解：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如何通过免疫学方法来测定血型？</a:t>
            </a:r>
            <a:endParaRPr lang="zh-CN" altLang="en-US" sz="28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2283" name="表格 2282"/>
          <p:cNvGraphicFramePr>
            <a:graphicFrameLocks noGrp="1"/>
          </p:cNvGraphicFramePr>
          <p:nvPr>
            <p:custDataLst>
              <p:tags r:id="rId17"/>
            </p:custDataLst>
          </p:nvPr>
        </p:nvGraphicFramePr>
        <p:xfrm>
          <a:off x="215900" y="3789680"/>
          <a:ext cx="8712200" cy="2311782"/>
        </p:xfrm>
        <a:graphic>
          <a:graphicData uri="http://schemas.openxmlformats.org/drawingml/2006/table">
            <a:tbl>
              <a:tblPr/>
              <a:tblGrid>
                <a:gridCol w="1789430"/>
                <a:gridCol w="1642745"/>
                <a:gridCol w="1673225"/>
                <a:gridCol w="1722755"/>
                <a:gridCol w="1884045"/>
              </a:tblGrid>
              <a:tr h="519430">
                <a:tc>
                  <a:txBody>
                    <a:bodyPr wrap="square"/>
                    <a:lstStyle>
                      <a:lvl1pPr marL="0" lv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indent="0" algn="l" eaLnBrk="1" latinLnBrk="0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</a:rPr>
                        <a:t>个体表现型</a:t>
                      </a:r>
                      <a:endParaRPr lang="zh-CN" altLang="en-US" sz="2400" b="1">
                        <a:latin typeface="宋体" panose="02010600030101010101" pitchFamily="2" charset="-122"/>
                      </a:endParaRPr>
                    </a:p>
                  </a:txBody>
                  <a:tcPr marT="45752" marB="45752" vert="horz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indent="0" algn="l" eaLnBrk="1" latinLnBrk="0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zh-CN" altLang="en-US" sz="2400" b="1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型</a:t>
                      </a:r>
                      <a:endParaRPr lang="zh-CN" altLang="en-US" sz="2400" b="1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52" marB="45752" vert="horz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indent="0" algn="l" eaLnBrk="1" latinLnBrk="0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r>
                        <a:rPr lang="zh-CN" altLang="en-US" sz="2400" b="1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型</a:t>
                      </a:r>
                      <a:endParaRPr lang="zh-CN" altLang="en-US" sz="2400" b="1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52" marB="45752" vert="horz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indent="0" algn="l" eaLnBrk="1" latinLnBrk="0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O</a:t>
                      </a:r>
                      <a:r>
                        <a:rPr lang="zh-CN" altLang="en-US" sz="2400" b="1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型</a:t>
                      </a:r>
                      <a:endParaRPr lang="zh-CN" altLang="en-US" sz="2400" b="1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52" marB="45752" vert="horz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indent="0" algn="l" eaLnBrk="1" latinLnBrk="0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AB</a:t>
                      </a:r>
                      <a:r>
                        <a:rPr lang="zh-CN" altLang="en-US" sz="2400" b="1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型</a:t>
                      </a:r>
                      <a:endParaRPr lang="zh-CN" altLang="en-US" sz="2400" b="1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52" marB="45752" vert="horz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7">
                <a:tc>
                  <a:txBody>
                    <a:bodyPr wrap="square"/>
                    <a:lstStyle>
                      <a:lvl1pPr marL="0" lv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indent="0" algn="l" eaLnBrk="1" latinLnBrk="0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</a:rPr>
                        <a:t>红细胞表面</a:t>
                      </a:r>
                      <a:endParaRPr lang="zh-CN" altLang="en-US" sz="2400" b="1">
                        <a:latin typeface="宋体" panose="02010600030101010101" pitchFamily="2" charset="-122"/>
                      </a:endParaRPr>
                    </a:p>
                    <a:p>
                      <a:pPr marL="0" lvl="0" indent="0" algn="l" eaLnBrk="1" latinLnBrk="0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</a:rPr>
                        <a:t>抗原类型</a:t>
                      </a:r>
                      <a:endParaRPr lang="zh-CN" altLang="en-US" sz="2400" b="1">
                        <a:latin typeface="宋体" panose="02010600030101010101" pitchFamily="2" charset="-122"/>
                      </a:endParaRPr>
                    </a:p>
                  </a:txBody>
                  <a:tcPr marT="45752" marB="45752" vert="horz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indent="0" algn="l" eaLnBrk="1" latinLnBrk="0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抗原</a:t>
                      </a:r>
                      <a:endPara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52" marB="45752" vert="horz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indent="0" algn="l" eaLnBrk="1" latinLnBrk="0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抗原</a:t>
                      </a:r>
                      <a:endPara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52" marB="45752" vert="horz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indent="0" algn="l" eaLnBrk="1" latinLnBrk="0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抗原、无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抗原</a:t>
                      </a:r>
                      <a:endPara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52" marB="45752" vert="horz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0" lvl="0" indent="0" algn="l" eaLnBrk="1" latinLnBrk="0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既有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抗原、又有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抗原</a:t>
                      </a:r>
                      <a:endPara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52" marB="45752" vert="horz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7">
                <a:tc>
                  <a:txBody>
                    <a:bodyPr wrap="square"/>
                    <a:lstStyle/>
                    <a:p>
                      <a:pPr marL="0" lvl="0" indent="0" algn="l" eaLnBrk="1" latinLnBrk="0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血清中抗体类型</a:t>
                      </a:r>
                      <a:endParaRPr lang="zh-CN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52" marB="45752" vert="horz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lvl="0" indent="0" algn="l" eaLnBrk="1" latinLnBrk="0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抗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抗体</a:t>
                      </a:r>
                      <a:endPara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52" marB="45752" vert="horz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lvl="0" indent="0" algn="l" eaLnBrk="1" latinLnBrk="0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抗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抗体</a:t>
                      </a:r>
                      <a:endPara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52" marB="45752" vert="horz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lvl="0" indent="0" algn="l" eaLnBrk="1" latinLnBrk="0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即有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抗体、又有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抗体</a:t>
                      </a:r>
                      <a:endPara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52" marB="45752" vert="horz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/>
                    <a:p>
                      <a:pPr marL="0" lvl="0" indent="0" algn="l" eaLnBrk="1" latinLnBrk="0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抗体、</a:t>
                      </a:r>
                      <a:endPara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lvl="0" indent="0" algn="l" eaLnBrk="1" latinLnBrk="0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抗体</a:t>
                      </a:r>
                      <a:endParaRPr lang="zh-CN" altLang="en-US" sz="24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52" marB="45752" vert="horz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3" grpId="0"/>
      <p:bldP spid="3" grpId="0"/>
      <p:bldP spid="4" grpId="0"/>
      <p:bldP spid="6" grpId="0"/>
      <p:bldP spid="8" grpId="0"/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106045" y="130175"/>
            <a:ext cx="3841115" cy="3728720"/>
            <a:chOff x="71" y="61"/>
            <a:chExt cx="6049" cy="5872"/>
          </a:xfrm>
        </p:grpSpPr>
        <p:pic>
          <p:nvPicPr>
            <p:cNvPr id="2308" name="Picture 2" descr="DSC0056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lum bright="-12003" contrast="38000"/>
            </a:blip>
            <a:stretch>
              <a:fillRect/>
            </a:stretch>
          </p:blipFill>
          <p:spPr>
            <a:xfrm>
              <a:off x="71" y="61"/>
              <a:ext cx="5840" cy="528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311" name="Text Box 42"/>
            <p:cNvSpPr/>
            <p:nvPr>
              <p:custDataLst>
                <p:tags r:id="rId4"/>
              </p:custDataLst>
            </p:nvPr>
          </p:nvSpPr>
          <p:spPr>
            <a:xfrm>
              <a:off x="71" y="5324"/>
              <a:ext cx="3081" cy="60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>
                <a:buSzTx/>
                <a:buFontTx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抗</a:t>
              </a:r>
              <a:r>
                <a:rPr lang="en-US" altLang="zh-CN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A</a:t>
              </a: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抗原的抗体</a:t>
              </a:r>
              <a:endPara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312" name="Text Box 43"/>
            <p:cNvSpPr/>
            <p:nvPr>
              <p:custDataLst>
                <p:tags r:id="rId5"/>
              </p:custDataLst>
            </p:nvPr>
          </p:nvSpPr>
          <p:spPr>
            <a:xfrm>
              <a:off x="3152" y="5324"/>
              <a:ext cx="2968" cy="60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>
                <a:buSzTx/>
                <a:buFontTx/>
              </a:pP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抗</a:t>
              </a:r>
              <a:r>
                <a:rPr lang="en-US" altLang="zh-CN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B</a:t>
              </a:r>
              <a:r>
                <a:rPr lang="zh-CN" altLang="en-US" sz="20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抗原的抗体</a:t>
              </a:r>
              <a:endPara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313" name="TextBox 1"/>
          <p:cNvSpPr/>
          <p:nvPr>
            <p:custDataLst>
              <p:tags r:id="rId6"/>
            </p:custDataLst>
          </p:nvPr>
        </p:nvSpPr>
        <p:spPr>
          <a:xfrm>
            <a:off x="106045" y="4086860"/>
            <a:ext cx="3708400" cy="1178560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>
              <a:buSzTx/>
              <a:buFontTx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样品：自身指血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SzTx/>
              <a:buFontTx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材料：无菌</a:t>
            </a:r>
            <a:r>
              <a:rPr lang="zh-CN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采血针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载玻片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碘酒棉球等</a:t>
            </a:r>
            <a:endParaRPr lang="zh-CN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317" name="内容占位符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lum bright="-20001" contrast="32000"/>
          </a:blip>
          <a:srcRect l="3055" t="536" r="11478" b="-534"/>
          <a:stretch>
            <a:fillRect/>
          </a:stretch>
        </p:blipFill>
        <p:spPr>
          <a:xfrm>
            <a:off x="4013200" y="560705"/>
            <a:ext cx="3617595" cy="5864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4013200" y="38735"/>
            <a:ext cx="22440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结果分析：</a:t>
            </a:r>
            <a:endParaRPr lang="zh-CN" altLang="en-US" sz="28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7884160" y="1294130"/>
            <a:ext cx="880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</a:t>
            </a: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型</a:t>
            </a:r>
            <a:endParaRPr lang="zh-CN" altLang="en-US" sz="28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11"/>
            </p:custDataLst>
          </p:nvPr>
        </p:nvSpPr>
        <p:spPr>
          <a:xfrm>
            <a:off x="7900035" y="2676525"/>
            <a:ext cx="880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型</a:t>
            </a:r>
            <a:endParaRPr lang="zh-CN" altLang="en-US" sz="28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7884160" y="4025900"/>
            <a:ext cx="880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型</a:t>
            </a:r>
            <a:endParaRPr lang="zh-CN" altLang="en-US" sz="28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3"/>
            </p:custDataLst>
          </p:nvPr>
        </p:nvSpPr>
        <p:spPr>
          <a:xfrm>
            <a:off x="7884160" y="5295265"/>
            <a:ext cx="1085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AB</a:t>
            </a: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型</a:t>
            </a:r>
            <a:endParaRPr lang="zh-CN" altLang="en-US" sz="28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2318" name="New picture"/>
          <p:cNvPicPr/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1823700" y="10287000"/>
            <a:ext cx="317500" cy="241300"/>
          </a:xfrm>
          <a:prstGeom prst="cube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3"/>
      <p:bldP spid="3" grpId="3"/>
      <p:bldP spid="4" grpId="3"/>
      <p:bldP spid="6" grpId="3"/>
      <p:bldP spid="7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>
            <p:custDataLst>
              <p:tags r:id="rId1"/>
            </p:custDataLst>
          </p:nvPr>
        </p:nvSpPr>
        <p:spPr>
          <a:xfrm>
            <a:off x="0" y="29210"/>
            <a:ext cx="914400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34.新型冠状病毒肺炎康复者的血清中含有针对新型冠状病毒的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，提取这样的血清输给临床病人，为什么可以达到治疗效果？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35.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免疫调节的结构和物质基础</a:t>
            </a:r>
            <a:r>
              <a:rPr lang="en-US" altLang="zh-CN" sz="2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**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36.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人体的三道防线：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第一道防线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第二道防线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 ________________________________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第三道防线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37.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第一道防线和第二道防线人人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，是机体在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过程中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的，_____________________，而是对____病原体都有防御作用，叫作_____________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38.第三道防线是机体在个体发育过程中_________________的，主要</a:t>
            </a:r>
            <a:r>
              <a:rPr lang="zh-CN" altLang="en-US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针对__________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起作用，具有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，叫作__________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39.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为什么我们时刻处在病原体的包围之中，但并不会经常感到不适？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____________________________________________________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40.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注射青霉素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抑制细菌生长繁殖减缓病情属于免疫反应吗？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89719" y="368640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抗体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425634" y="754720"/>
            <a:ext cx="784098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其中的抗体可以与新型冠状病毒结合，使病毒失活，有助于病人康复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426269" y="1493860"/>
            <a:ext cx="656463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免疫器官、免疫细胞和免疫活性物质共同组成的免疫系统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2124894" y="2216490"/>
            <a:ext cx="32461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皮肤、黏膜（及其分泌物）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2051869" y="2582250"/>
            <a:ext cx="4522470" cy="76835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体液中的杀菌物质（如溶菌酶）和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吞噬细胞（树突状细胞、巨噬细胞等）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2102669" y="3300435"/>
            <a:ext cx="477774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特异性免疫（包括体液免疫和细胞免疫）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4591234" y="3670640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生来就有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483024" y="3699215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长期进化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1029519" y="4036400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遗传下来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2829109" y="4035765"/>
            <a:ext cx="32461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不针对某一类特定的病原体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12"/>
            </p:custDataLst>
          </p:nvPr>
        </p:nvSpPr>
        <p:spPr>
          <a:xfrm>
            <a:off x="7231564" y="4035130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多种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13"/>
            </p:custDataLst>
          </p:nvPr>
        </p:nvSpPr>
        <p:spPr>
          <a:xfrm>
            <a:off x="2869114" y="4400890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非特异性免疫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矩形 17"/>
          <p:cNvSpPr/>
          <p:nvPr>
            <p:custDataLst>
              <p:tags r:id="rId14"/>
            </p:custDataLst>
          </p:nvPr>
        </p:nvSpPr>
        <p:spPr>
          <a:xfrm>
            <a:off x="5499919" y="4773000"/>
            <a:ext cx="248031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与病原体接触后获得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9" name="矩形 18"/>
          <p:cNvSpPr/>
          <p:nvPr>
            <p:custDataLst>
              <p:tags r:id="rId15"/>
            </p:custDataLst>
          </p:nvPr>
        </p:nvSpPr>
        <p:spPr>
          <a:xfrm>
            <a:off x="1030154" y="5143840"/>
            <a:ext cx="145923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特定的抗原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6"/>
            </p:custDataLst>
          </p:nvPr>
        </p:nvSpPr>
        <p:spPr>
          <a:xfrm>
            <a:off x="4405814" y="5155270"/>
            <a:ext cx="94869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特异性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7"/>
            </p:custDataLst>
          </p:nvPr>
        </p:nvSpPr>
        <p:spPr>
          <a:xfrm>
            <a:off x="6300019" y="5143205"/>
            <a:ext cx="145923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特异性免疫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8"/>
            </p:custDataLst>
          </p:nvPr>
        </p:nvSpPr>
        <p:spPr>
          <a:xfrm>
            <a:off x="679634" y="5878535"/>
            <a:ext cx="809625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多数情况下，非特异性免疫的两道防线可以防止病原体对机体的侵袭；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9"/>
            </p:custDataLst>
          </p:nvPr>
        </p:nvSpPr>
        <p:spPr>
          <a:xfrm>
            <a:off x="8135169" y="6243660"/>
            <a:ext cx="94869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不属于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>
            <p:custDataLst>
              <p:tags r:id="rId1"/>
            </p:custDataLst>
          </p:nvPr>
        </p:nvSpPr>
        <p:spPr>
          <a:xfrm>
            <a:off x="16510" y="16510"/>
            <a:ext cx="91440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41.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免疫系统的三大功能：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其中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是免疫系统最基本的功能；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42.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免疫防御概念：机体排除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的一种免疫防护作用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43.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免疫防御功能正常时，机体能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免疫防御功能异常时，免疫反应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，可能会导致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等问题；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44.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免疫自稳概念：指机体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，进行自身调节，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的功能；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45.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免疫自稳功能正常时，免疫系统对自身抗原物质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免疫反应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免疫自稳功能异常时，容易发生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46.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免疫监视概念：指机体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，防止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发生</a:t>
            </a:r>
            <a:endParaRPr 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47.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免疫自稳功能正常时，</a:t>
            </a:r>
            <a:r>
              <a:rPr lang="zh-CN" altLang="en-US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</a:t>
            </a:r>
            <a:r>
              <a:rPr lang="en-US" altLang="zh-CN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，然后调动一切免疫因素</a:t>
            </a:r>
            <a:r>
              <a:rPr lang="zh-CN" altLang="en-US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将其消除；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免疫自稳功能</a:t>
            </a:r>
            <a:r>
              <a:rPr lang="zh-CN" altLang="en-US" sz="24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低下或失调，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机体会有________或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</a:t>
            </a:r>
            <a:endParaRPr lang="zh-CN" altLang="en-US" sz="2400" b="1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602539" y="-295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免疫防御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5100504" y="15580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免疫自稳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6578784" y="-930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免疫监视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1182554" y="380705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免疫防御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3838759" y="746465"/>
            <a:ext cx="196977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外来抗原性异物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4" name="矩形 23"/>
          <p:cNvSpPr/>
          <p:nvPr>
            <p:custDataLst>
              <p:tags r:id="rId7"/>
            </p:custDataLst>
          </p:nvPr>
        </p:nvSpPr>
        <p:spPr>
          <a:xfrm>
            <a:off x="4609649" y="1115400"/>
            <a:ext cx="222504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抵御病原体的入侵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5" name="矩形 24"/>
          <p:cNvSpPr/>
          <p:nvPr>
            <p:custDataLst>
              <p:tags r:id="rId8"/>
            </p:custDataLst>
          </p:nvPr>
        </p:nvSpPr>
        <p:spPr>
          <a:xfrm>
            <a:off x="4912544" y="1485605"/>
            <a:ext cx="222504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抵御病原体的入侵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6" name="矩形 25"/>
          <p:cNvSpPr/>
          <p:nvPr>
            <p:custDataLst>
              <p:tags r:id="rId9"/>
            </p:custDataLst>
          </p:nvPr>
        </p:nvSpPr>
        <p:spPr>
          <a:xfrm>
            <a:off x="592639" y="1838665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组织损伤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7" name="矩形 26"/>
          <p:cNvSpPr/>
          <p:nvPr>
            <p:custDataLst>
              <p:tags r:id="rId10"/>
            </p:custDataLst>
          </p:nvPr>
        </p:nvSpPr>
        <p:spPr>
          <a:xfrm>
            <a:off x="2274119" y="1834855"/>
            <a:ext cx="196977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易被病原体感染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8" name="矩形 27"/>
          <p:cNvSpPr/>
          <p:nvPr>
            <p:custDataLst>
              <p:tags r:id="rId11"/>
            </p:custDataLst>
          </p:nvPr>
        </p:nvSpPr>
        <p:spPr>
          <a:xfrm>
            <a:off x="3594284" y="2204425"/>
            <a:ext cx="273558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清除衰老或损伤的细胞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9" name="矩形 28"/>
          <p:cNvSpPr/>
          <p:nvPr>
            <p:custDataLst>
              <p:tags r:id="rId12"/>
            </p:custDataLst>
          </p:nvPr>
        </p:nvSpPr>
        <p:spPr>
          <a:xfrm>
            <a:off x="149409" y="2573360"/>
            <a:ext cx="171450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维持内环稳态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0" name="矩形 29"/>
          <p:cNvSpPr/>
          <p:nvPr>
            <p:custDataLst>
              <p:tags r:id="rId13"/>
            </p:custDataLst>
          </p:nvPr>
        </p:nvSpPr>
        <p:spPr>
          <a:xfrm>
            <a:off x="6973119" y="2922610"/>
            <a:ext cx="94869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不产生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1" name="矩形 30"/>
          <p:cNvSpPr/>
          <p:nvPr>
            <p:custDataLst>
              <p:tags r:id="rId14"/>
            </p:custDataLst>
          </p:nvPr>
        </p:nvSpPr>
        <p:spPr>
          <a:xfrm>
            <a:off x="4860474" y="3309325"/>
            <a:ext cx="145923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自身免疫病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2" name="矩形 31"/>
          <p:cNvSpPr/>
          <p:nvPr>
            <p:custDataLst>
              <p:tags r:id="rId15"/>
            </p:custDataLst>
          </p:nvPr>
        </p:nvSpPr>
        <p:spPr>
          <a:xfrm>
            <a:off x="3602539" y="3658575"/>
            <a:ext cx="273558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识别和清除突变的细胞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3" name="矩形 32"/>
          <p:cNvSpPr/>
          <p:nvPr>
            <p:custDataLst>
              <p:tags r:id="rId16"/>
            </p:custDataLst>
          </p:nvPr>
        </p:nvSpPr>
        <p:spPr>
          <a:xfrm>
            <a:off x="7138219" y="3658575"/>
            <a:ext cx="69342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肿瘤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5" name="矩形 34"/>
          <p:cNvSpPr/>
          <p:nvPr>
            <p:custDataLst>
              <p:tags r:id="rId17"/>
            </p:custDataLst>
          </p:nvPr>
        </p:nvSpPr>
        <p:spPr>
          <a:xfrm>
            <a:off x="3989889" y="4057355"/>
            <a:ext cx="248031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识别突变的肿瘤细胞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6" name="矩形 35"/>
          <p:cNvSpPr/>
          <p:nvPr>
            <p:custDataLst>
              <p:tags r:id="rId18"/>
            </p:custDataLst>
          </p:nvPr>
        </p:nvSpPr>
        <p:spPr>
          <a:xfrm>
            <a:off x="5423084" y="4773635"/>
            <a:ext cx="120396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肿瘤发生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7" name="矩形 36"/>
          <p:cNvSpPr/>
          <p:nvPr>
            <p:custDataLst>
              <p:tags r:id="rId19"/>
            </p:custDataLst>
          </p:nvPr>
        </p:nvSpPr>
        <p:spPr>
          <a:xfrm>
            <a:off x="6973119" y="4788875"/>
            <a:ext cx="196977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kern="1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持续的病毒感染</a:t>
            </a:r>
            <a:endParaRPr lang="zh-CN" altLang="en-US" sz="2000" b="1" kern="1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0" y="-10795"/>
            <a:ext cx="5863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32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免疫系统的组成</a:t>
            </a:r>
            <a:endParaRPr lang="zh-CN" altLang="en-US" sz="32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38430" y="2922270"/>
            <a:ext cx="441960" cy="1322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免疫系统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3"/>
            </p:custDataLst>
          </p:nvPr>
        </p:nvSpPr>
        <p:spPr>
          <a:xfrm>
            <a:off x="1215390" y="853440"/>
            <a:ext cx="410845" cy="1322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免疫器官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27" name="组合 26"/>
          <p:cNvGrpSpPr/>
          <p:nvPr>
            <p:custDataLst>
              <p:tags r:id="rId4"/>
            </p:custDataLst>
          </p:nvPr>
        </p:nvGrpSpPr>
        <p:grpSpPr>
          <a:xfrm>
            <a:off x="580390" y="1492250"/>
            <a:ext cx="636905" cy="4182110"/>
            <a:chOff x="4821" y="2198"/>
            <a:chExt cx="1202" cy="2339"/>
          </a:xfrm>
        </p:grpSpPr>
        <p:cxnSp>
          <p:nvCxnSpPr>
            <p:cNvPr id="28" name="直接连接符 27"/>
            <p:cNvCxnSpPr/>
            <p:nvPr>
              <p:custDataLst>
                <p:tags r:id="rId5"/>
              </p:custDataLst>
            </p:nvPr>
          </p:nvCxnSpPr>
          <p:spPr>
            <a:xfrm>
              <a:off x="4821" y="3345"/>
              <a:ext cx="572" cy="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6"/>
              </p:custDataLst>
            </p:nvPr>
          </p:nvCxnSpPr>
          <p:spPr>
            <a:xfrm>
              <a:off x="5372" y="2198"/>
              <a:ext cx="9" cy="2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>
              <p:custDataLst>
                <p:tags r:id="rId7"/>
              </p:custDataLst>
            </p:nvPr>
          </p:nvCxnSpPr>
          <p:spPr>
            <a:xfrm flipV="1">
              <a:off x="5390" y="4536"/>
              <a:ext cx="62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>
              <p:custDataLst>
                <p:tags r:id="rId8"/>
              </p:custDataLst>
            </p:nvPr>
          </p:nvCxnSpPr>
          <p:spPr>
            <a:xfrm flipV="1">
              <a:off x="5391" y="2210"/>
              <a:ext cx="62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箭头连接符 1"/>
            <p:cNvCxnSpPr/>
            <p:nvPr>
              <p:custDataLst>
                <p:tags r:id="rId9"/>
              </p:custDataLst>
            </p:nvPr>
          </p:nvCxnSpPr>
          <p:spPr>
            <a:xfrm flipV="1">
              <a:off x="5394" y="3349"/>
              <a:ext cx="62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217295" y="2886710"/>
            <a:ext cx="411480" cy="1322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免疫细胞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11"/>
            </p:custDataLst>
          </p:nvPr>
        </p:nvSpPr>
        <p:spPr>
          <a:xfrm>
            <a:off x="1214755" y="4704080"/>
            <a:ext cx="411480" cy="19380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免疫活性物质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2329815" y="601345"/>
            <a:ext cx="1998345" cy="706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中枢免疫器官：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骨髓、胸腺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13"/>
            </p:custDataLst>
          </p:nvPr>
        </p:nvGrpSpPr>
        <p:grpSpPr>
          <a:xfrm>
            <a:off x="4296755" y="610235"/>
            <a:ext cx="477810" cy="706755"/>
            <a:chOff x="3920" y="2318"/>
            <a:chExt cx="1278" cy="1113"/>
          </a:xfrm>
        </p:grpSpPr>
        <p:cxnSp>
          <p:nvCxnSpPr>
            <p:cNvPr id="12" name="直接箭头连接符 11"/>
            <p:cNvCxnSpPr/>
            <p:nvPr>
              <p:custDataLst>
                <p:tags r:id="rId14"/>
              </p:custDataLst>
            </p:nvPr>
          </p:nvCxnSpPr>
          <p:spPr>
            <a:xfrm>
              <a:off x="4004" y="2851"/>
              <a:ext cx="1194" cy="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>
              <p:custDataLst>
                <p:tags r:id="rId15"/>
              </p:custDataLst>
            </p:nvPr>
          </p:nvSpPr>
          <p:spPr>
            <a:xfrm>
              <a:off x="3920" y="2318"/>
              <a:ext cx="1186" cy="111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功能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14" name="文本框 13"/>
          <p:cNvSpPr txBox="1"/>
          <p:nvPr>
            <p:custDataLst>
              <p:tags r:id="rId16"/>
            </p:custDataLst>
          </p:nvPr>
        </p:nvSpPr>
        <p:spPr>
          <a:xfrm>
            <a:off x="4791075" y="1633220"/>
            <a:ext cx="1743710" cy="706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免疫细胞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集中分布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的场所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17"/>
            </p:custDataLst>
          </p:nvPr>
        </p:nvSpPr>
        <p:spPr>
          <a:xfrm>
            <a:off x="2346325" y="1475740"/>
            <a:ext cx="1986915" cy="10147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外周免疫器官：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脾、淋巴结、扁桃体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18"/>
            </p:custDataLst>
          </p:nvPr>
        </p:nvSpPr>
        <p:spPr>
          <a:xfrm>
            <a:off x="4329430" y="3402965"/>
            <a:ext cx="135953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60" name="组合 59"/>
          <p:cNvGrpSpPr/>
          <p:nvPr>
            <p:custDataLst>
              <p:tags r:id="rId19"/>
            </p:custDataLst>
          </p:nvPr>
        </p:nvGrpSpPr>
        <p:grpSpPr>
          <a:xfrm>
            <a:off x="1610995" y="949325"/>
            <a:ext cx="719455" cy="1037590"/>
            <a:chOff x="4839" y="3987"/>
            <a:chExt cx="1365" cy="2454"/>
          </a:xfrm>
        </p:grpSpPr>
        <p:sp>
          <p:nvSpPr>
            <p:cNvPr id="61" name="文本框 60"/>
            <p:cNvSpPr txBox="1"/>
            <p:nvPr>
              <p:custDataLst>
                <p:tags r:id="rId20"/>
              </p:custDataLst>
            </p:nvPr>
          </p:nvSpPr>
          <p:spPr>
            <a:xfrm>
              <a:off x="4839" y="4516"/>
              <a:ext cx="812" cy="167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组成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grpSp>
          <p:nvGrpSpPr>
            <p:cNvPr id="62" name="组合 61"/>
            <p:cNvGrpSpPr/>
            <p:nvPr>
              <p:custDataLst>
                <p:tags r:id="rId21"/>
              </p:custDataLst>
            </p:nvPr>
          </p:nvGrpSpPr>
          <p:grpSpPr>
            <a:xfrm>
              <a:off x="4839" y="3987"/>
              <a:ext cx="1365" cy="2454"/>
              <a:chOff x="4383" y="2198"/>
              <a:chExt cx="1637" cy="2339"/>
            </a:xfrm>
          </p:grpSpPr>
          <p:cxnSp>
            <p:nvCxnSpPr>
              <p:cNvPr id="63" name="直接连接符 62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4383" y="3499"/>
                <a:ext cx="974" cy="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>
                <p:custDataLst>
                  <p:tags r:id="rId23"/>
                </p:custDataLst>
              </p:nvPr>
            </p:nvCxnSpPr>
            <p:spPr>
              <a:xfrm>
                <a:off x="5372" y="2198"/>
                <a:ext cx="9" cy="23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/>
              <p:nvPr>
                <p:custDataLst>
                  <p:tags r:id="rId24"/>
                </p:custDataLst>
              </p:nvPr>
            </p:nvCxnSpPr>
            <p:spPr>
              <a:xfrm flipV="1">
                <a:off x="5390" y="4536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/>
              <p:cNvCxnSpPr/>
              <p:nvPr>
                <p:custDataLst>
                  <p:tags r:id="rId25"/>
                </p:custDataLst>
              </p:nvPr>
            </p:nvCxnSpPr>
            <p:spPr>
              <a:xfrm flipV="1">
                <a:off x="5391" y="2210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文本框 73"/>
          <p:cNvSpPr txBox="1"/>
          <p:nvPr>
            <p:custDataLst>
              <p:tags r:id="rId26"/>
            </p:custDataLst>
          </p:nvPr>
        </p:nvSpPr>
        <p:spPr>
          <a:xfrm>
            <a:off x="4791075" y="610235"/>
            <a:ext cx="1743710" cy="706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免疫细胞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生成、成熟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的场所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78" name="组合 77"/>
          <p:cNvGrpSpPr/>
          <p:nvPr>
            <p:custDataLst>
              <p:tags r:id="rId27"/>
            </p:custDataLst>
          </p:nvPr>
        </p:nvGrpSpPr>
        <p:grpSpPr>
          <a:xfrm flipH="1">
            <a:off x="6534785" y="942340"/>
            <a:ext cx="586193" cy="1029335"/>
            <a:chOff x="4673" y="3981"/>
            <a:chExt cx="1580" cy="2459"/>
          </a:xfrm>
        </p:grpSpPr>
        <p:sp>
          <p:nvSpPr>
            <p:cNvPr id="79" name="文本框 78"/>
            <p:cNvSpPr txBox="1"/>
            <p:nvPr>
              <p:custDataLst>
                <p:tags r:id="rId28"/>
              </p:custDataLst>
            </p:nvPr>
          </p:nvSpPr>
          <p:spPr>
            <a:xfrm>
              <a:off x="4785" y="4392"/>
              <a:ext cx="1048" cy="168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功能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grpSp>
          <p:nvGrpSpPr>
            <p:cNvPr id="80" name="组合 79"/>
            <p:cNvGrpSpPr/>
            <p:nvPr>
              <p:custDataLst>
                <p:tags r:id="rId29"/>
              </p:custDataLst>
            </p:nvPr>
          </p:nvGrpSpPr>
          <p:grpSpPr>
            <a:xfrm>
              <a:off x="4673" y="3981"/>
              <a:ext cx="1580" cy="2459"/>
              <a:chOff x="4184" y="2192"/>
              <a:chExt cx="1895" cy="2344"/>
            </a:xfrm>
          </p:grpSpPr>
          <p:cxnSp>
            <p:nvCxnSpPr>
              <p:cNvPr id="81" name="直接连接符 80"/>
              <p:cNvCxnSpPr/>
              <p:nvPr>
                <p:custDataLst>
                  <p:tags r:id="rId30"/>
                </p:custDataLst>
              </p:nvPr>
            </p:nvCxnSpPr>
            <p:spPr>
              <a:xfrm flipV="1">
                <a:off x="4184" y="3349"/>
                <a:ext cx="1211" cy="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>
                <p:custDataLst>
                  <p:tags r:id="rId31"/>
                </p:custDataLst>
              </p:nvPr>
            </p:nvCxnSpPr>
            <p:spPr>
              <a:xfrm>
                <a:off x="5372" y="2198"/>
                <a:ext cx="9" cy="23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>
                <p:custDataLst>
                  <p:tags r:id="rId32"/>
                </p:custDataLst>
              </p:nvPr>
            </p:nvCxnSpPr>
            <p:spPr>
              <a:xfrm flipV="1">
                <a:off x="5357" y="2192"/>
                <a:ext cx="722" cy="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>
                <p:custDataLst>
                  <p:tags r:id="rId33"/>
                </p:custDataLst>
              </p:nvPr>
            </p:nvCxnSpPr>
            <p:spPr>
              <a:xfrm flipV="1">
                <a:off x="5357" y="4529"/>
                <a:ext cx="722" cy="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文本框 86"/>
          <p:cNvSpPr txBox="1"/>
          <p:nvPr>
            <p:custDataLst>
              <p:tags r:id="rId34"/>
            </p:custDataLst>
          </p:nvPr>
        </p:nvSpPr>
        <p:spPr>
          <a:xfrm>
            <a:off x="7122160" y="951230"/>
            <a:ext cx="1869440" cy="10147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免疫细胞生成、成熟或集中分布的场所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88" name="组合 87"/>
          <p:cNvGrpSpPr/>
          <p:nvPr>
            <p:custDataLst>
              <p:tags r:id="rId35"/>
            </p:custDataLst>
          </p:nvPr>
        </p:nvGrpSpPr>
        <p:grpSpPr>
          <a:xfrm>
            <a:off x="4296672" y="1633220"/>
            <a:ext cx="486783" cy="706755"/>
            <a:chOff x="3896" y="2318"/>
            <a:chExt cx="1302" cy="1113"/>
          </a:xfrm>
        </p:grpSpPr>
        <p:cxnSp>
          <p:nvCxnSpPr>
            <p:cNvPr id="89" name="直接箭头连接符 88"/>
            <p:cNvCxnSpPr/>
            <p:nvPr>
              <p:custDataLst>
                <p:tags r:id="rId36"/>
              </p:custDataLst>
            </p:nvPr>
          </p:nvCxnSpPr>
          <p:spPr>
            <a:xfrm>
              <a:off x="4004" y="2851"/>
              <a:ext cx="1194" cy="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>
              <p:custDataLst>
                <p:tags r:id="rId37"/>
              </p:custDataLst>
            </p:nvPr>
          </p:nvSpPr>
          <p:spPr>
            <a:xfrm>
              <a:off x="3896" y="2318"/>
              <a:ext cx="1186" cy="111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功能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91" name="组合 90"/>
          <p:cNvGrpSpPr/>
          <p:nvPr>
            <p:custDataLst>
              <p:tags r:id="rId38"/>
            </p:custDataLst>
          </p:nvPr>
        </p:nvGrpSpPr>
        <p:grpSpPr>
          <a:xfrm>
            <a:off x="1626235" y="2938145"/>
            <a:ext cx="719455" cy="916305"/>
            <a:chOff x="4839" y="3987"/>
            <a:chExt cx="1365" cy="2454"/>
          </a:xfrm>
        </p:grpSpPr>
        <p:sp>
          <p:nvSpPr>
            <p:cNvPr id="92" name="文本框 91"/>
            <p:cNvSpPr txBox="1"/>
            <p:nvPr>
              <p:custDataLst>
                <p:tags r:id="rId39"/>
              </p:custDataLst>
            </p:nvPr>
          </p:nvSpPr>
          <p:spPr>
            <a:xfrm>
              <a:off x="4839" y="4516"/>
              <a:ext cx="812" cy="189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组成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grpSp>
          <p:nvGrpSpPr>
            <p:cNvPr id="93" name="组合 92"/>
            <p:cNvGrpSpPr/>
            <p:nvPr>
              <p:custDataLst>
                <p:tags r:id="rId40"/>
              </p:custDataLst>
            </p:nvPr>
          </p:nvGrpSpPr>
          <p:grpSpPr>
            <a:xfrm>
              <a:off x="4839" y="3987"/>
              <a:ext cx="1365" cy="2454"/>
              <a:chOff x="4383" y="2198"/>
              <a:chExt cx="1637" cy="2339"/>
            </a:xfrm>
          </p:grpSpPr>
          <p:cxnSp>
            <p:nvCxnSpPr>
              <p:cNvPr id="94" name="直接连接符 93"/>
              <p:cNvCxnSpPr>
                <a:stCxn id="92" idx="1"/>
              </p:cNvCxnSpPr>
              <p:nvPr>
                <p:custDataLst>
                  <p:tags r:id="rId41"/>
                </p:custDataLst>
              </p:nvPr>
            </p:nvCxnSpPr>
            <p:spPr>
              <a:xfrm>
                <a:off x="4383" y="3606"/>
                <a:ext cx="974" cy="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>
                <p:custDataLst>
                  <p:tags r:id="rId42"/>
                </p:custDataLst>
              </p:nvPr>
            </p:nvCxnSpPr>
            <p:spPr>
              <a:xfrm>
                <a:off x="5372" y="2198"/>
                <a:ext cx="9" cy="23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/>
              <p:cNvCxnSpPr/>
              <p:nvPr>
                <p:custDataLst>
                  <p:tags r:id="rId43"/>
                </p:custDataLst>
              </p:nvPr>
            </p:nvCxnSpPr>
            <p:spPr>
              <a:xfrm flipV="1">
                <a:off x="5390" y="4536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/>
              <p:cNvCxnSpPr/>
              <p:nvPr>
                <p:custDataLst>
                  <p:tags r:id="rId44"/>
                </p:custDataLst>
              </p:nvPr>
            </p:nvCxnSpPr>
            <p:spPr>
              <a:xfrm flipV="1">
                <a:off x="5391" y="2210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文本框 97"/>
          <p:cNvSpPr txBox="1"/>
          <p:nvPr>
            <p:custDataLst>
              <p:tags r:id="rId45"/>
            </p:custDataLst>
          </p:nvPr>
        </p:nvSpPr>
        <p:spPr>
          <a:xfrm>
            <a:off x="2355215" y="2723515"/>
            <a:ext cx="333692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树突状细胞、巨噬细胞等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9" name="文本框 98"/>
          <p:cNvSpPr txBox="1"/>
          <p:nvPr>
            <p:custDataLst>
              <p:tags r:id="rId46"/>
            </p:custDataLst>
          </p:nvPr>
        </p:nvSpPr>
        <p:spPr>
          <a:xfrm>
            <a:off x="2326005" y="3654425"/>
            <a:ext cx="128524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100" name="组合 99"/>
          <p:cNvGrpSpPr/>
          <p:nvPr>
            <p:custDataLst>
              <p:tags r:id="rId47"/>
            </p:custDataLst>
          </p:nvPr>
        </p:nvGrpSpPr>
        <p:grpSpPr>
          <a:xfrm>
            <a:off x="3608070" y="3544501"/>
            <a:ext cx="718633" cy="706712"/>
            <a:chOff x="4819" y="3761"/>
            <a:chExt cx="1364" cy="2921"/>
          </a:xfrm>
        </p:grpSpPr>
        <p:sp>
          <p:nvSpPr>
            <p:cNvPr id="101" name="文本框 100"/>
            <p:cNvSpPr txBox="1"/>
            <p:nvPr>
              <p:custDataLst>
                <p:tags r:id="rId48"/>
              </p:custDataLst>
            </p:nvPr>
          </p:nvSpPr>
          <p:spPr>
            <a:xfrm>
              <a:off x="4819" y="3761"/>
              <a:ext cx="812" cy="29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分类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grpSp>
          <p:nvGrpSpPr>
            <p:cNvPr id="102" name="组合 101"/>
            <p:cNvGrpSpPr/>
            <p:nvPr>
              <p:custDataLst>
                <p:tags r:id="rId49"/>
              </p:custDataLst>
            </p:nvPr>
          </p:nvGrpSpPr>
          <p:grpSpPr>
            <a:xfrm>
              <a:off x="4819" y="3987"/>
              <a:ext cx="1364" cy="2454"/>
              <a:chOff x="4359" y="2198"/>
              <a:chExt cx="1636" cy="2339"/>
            </a:xfrm>
          </p:grpSpPr>
          <p:cxnSp>
            <p:nvCxnSpPr>
              <p:cNvPr id="103" name="直接连接符 102"/>
              <p:cNvCxnSpPr/>
              <p:nvPr>
                <p:custDataLst>
                  <p:tags r:id="rId50"/>
                </p:custDataLst>
              </p:nvPr>
            </p:nvCxnSpPr>
            <p:spPr>
              <a:xfrm>
                <a:off x="4359" y="3362"/>
                <a:ext cx="974" cy="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>
                <p:custDataLst>
                  <p:tags r:id="rId51"/>
                </p:custDataLst>
              </p:nvPr>
            </p:nvCxnSpPr>
            <p:spPr>
              <a:xfrm>
                <a:off x="5347" y="2198"/>
                <a:ext cx="9" cy="23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/>
              <p:nvPr>
                <p:custDataLst>
                  <p:tags r:id="rId52"/>
                </p:custDataLst>
              </p:nvPr>
            </p:nvCxnSpPr>
            <p:spPr>
              <a:xfrm flipV="1">
                <a:off x="5365" y="4536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/>
              <p:nvPr>
                <p:custDataLst>
                  <p:tags r:id="rId53"/>
                </p:custDataLst>
              </p:nvPr>
            </p:nvCxnSpPr>
            <p:spPr>
              <a:xfrm flipV="1">
                <a:off x="5366" y="2210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" name="文本框 106"/>
          <p:cNvSpPr txBox="1"/>
          <p:nvPr>
            <p:custDataLst>
              <p:tags r:id="rId54"/>
            </p:custDataLst>
          </p:nvPr>
        </p:nvSpPr>
        <p:spPr>
          <a:xfrm>
            <a:off x="4324350" y="3993515"/>
            <a:ext cx="135953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108" name="组合 107"/>
          <p:cNvGrpSpPr/>
          <p:nvPr>
            <p:custDataLst>
              <p:tags r:id="rId55"/>
            </p:custDataLst>
          </p:nvPr>
        </p:nvGrpSpPr>
        <p:grpSpPr>
          <a:xfrm flipH="1">
            <a:off x="5683885" y="2922270"/>
            <a:ext cx="621533" cy="1296263"/>
            <a:chOff x="4577" y="3981"/>
            <a:chExt cx="1676" cy="2243"/>
          </a:xfrm>
        </p:grpSpPr>
        <p:sp>
          <p:nvSpPr>
            <p:cNvPr id="109" name="文本框 108"/>
            <p:cNvSpPr txBox="1"/>
            <p:nvPr>
              <p:custDataLst>
                <p:tags r:id="rId56"/>
              </p:custDataLst>
            </p:nvPr>
          </p:nvSpPr>
          <p:spPr>
            <a:xfrm>
              <a:off x="4577" y="4546"/>
              <a:ext cx="1048" cy="122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功能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grpSp>
          <p:nvGrpSpPr>
            <p:cNvPr id="110" name="组合 109"/>
            <p:cNvGrpSpPr/>
            <p:nvPr>
              <p:custDataLst>
                <p:tags r:id="rId57"/>
              </p:custDataLst>
            </p:nvPr>
          </p:nvGrpSpPr>
          <p:grpSpPr>
            <a:xfrm>
              <a:off x="4645" y="3981"/>
              <a:ext cx="1608" cy="2243"/>
              <a:chOff x="4151" y="2192"/>
              <a:chExt cx="1928" cy="2138"/>
            </a:xfrm>
          </p:grpSpPr>
          <p:cxnSp>
            <p:nvCxnSpPr>
              <p:cNvPr id="111" name="直接连接符 110"/>
              <p:cNvCxnSpPr/>
              <p:nvPr>
                <p:custDataLst>
                  <p:tags r:id="rId58"/>
                </p:custDataLst>
              </p:nvPr>
            </p:nvCxnSpPr>
            <p:spPr>
              <a:xfrm flipV="1">
                <a:off x="4151" y="3330"/>
                <a:ext cx="1211" cy="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>
                <p:custDataLst>
                  <p:tags r:id="rId59"/>
                </p:custDataLst>
              </p:nvPr>
            </p:nvCxnSpPr>
            <p:spPr>
              <a:xfrm flipH="1">
                <a:off x="5365" y="2198"/>
                <a:ext cx="8" cy="21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>
                <p:custDataLst>
                  <p:tags r:id="rId60"/>
                </p:custDataLst>
              </p:nvPr>
            </p:nvCxnSpPr>
            <p:spPr>
              <a:xfrm flipV="1">
                <a:off x="5357" y="2192"/>
                <a:ext cx="722" cy="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>
                <p:custDataLst>
                  <p:tags r:id="rId61"/>
                </p:custDataLst>
              </p:nvPr>
            </p:nvCxnSpPr>
            <p:spPr>
              <a:xfrm flipV="1">
                <a:off x="5357" y="4323"/>
                <a:ext cx="722" cy="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>
                <p:custDataLst>
                  <p:tags r:id="rId62"/>
                </p:custDataLst>
              </p:nvPr>
            </p:nvCxnSpPr>
            <p:spPr>
              <a:xfrm flipV="1">
                <a:off x="5357" y="3323"/>
                <a:ext cx="722" cy="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文本框 115"/>
          <p:cNvSpPr txBox="1"/>
          <p:nvPr>
            <p:custDataLst>
              <p:tags r:id="rId63"/>
            </p:custDataLst>
          </p:nvPr>
        </p:nvSpPr>
        <p:spPr>
          <a:xfrm>
            <a:off x="6280150" y="3410585"/>
            <a:ext cx="255778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发挥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免疫作用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的细胞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117" name="组合 116"/>
          <p:cNvGrpSpPr/>
          <p:nvPr>
            <p:custDataLst>
              <p:tags r:id="rId64"/>
            </p:custDataLst>
          </p:nvPr>
        </p:nvGrpSpPr>
        <p:grpSpPr>
          <a:xfrm>
            <a:off x="1636395" y="5055870"/>
            <a:ext cx="719455" cy="1226185"/>
            <a:chOff x="4839" y="3987"/>
            <a:chExt cx="1365" cy="2454"/>
          </a:xfrm>
        </p:grpSpPr>
        <p:sp>
          <p:nvSpPr>
            <p:cNvPr id="118" name="文本框 117"/>
            <p:cNvSpPr txBox="1"/>
            <p:nvPr>
              <p:custDataLst>
                <p:tags r:id="rId65"/>
              </p:custDataLst>
            </p:nvPr>
          </p:nvSpPr>
          <p:spPr>
            <a:xfrm>
              <a:off x="4839" y="4516"/>
              <a:ext cx="812" cy="141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组成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grpSp>
          <p:nvGrpSpPr>
            <p:cNvPr id="119" name="组合 118"/>
            <p:cNvGrpSpPr/>
            <p:nvPr>
              <p:custDataLst>
                <p:tags r:id="rId66"/>
              </p:custDataLst>
            </p:nvPr>
          </p:nvGrpSpPr>
          <p:grpSpPr>
            <a:xfrm>
              <a:off x="4839" y="3987"/>
              <a:ext cx="1365" cy="2454"/>
              <a:chOff x="4383" y="2198"/>
              <a:chExt cx="1637" cy="2339"/>
            </a:xfrm>
          </p:grpSpPr>
          <p:cxnSp>
            <p:nvCxnSpPr>
              <p:cNvPr id="120" name="直接连接符 119"/>
              <p:cNvCxnSpPr>
                <a:stCxn id="118" idx="1"/>
              </p:cNvCxnSpPr>
              <p:nvPr>
                <p:custDataLst>
                  <p:tags r:id="rId67"/>
                </p:custDataLst>
              </p:nvPr>
            </p:nvCxnSpPr>
            <p:spPr>
              <a:xfrm>
                <a:off x="4383" y="3377"/>
                <a:ext cx="974" cy="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>
                <p:custDataLst>
                  <p:tags r:id="rId68"/>
                </p:custDataLst>
              </p:nvPr>
            </p:nvCxnSpPr>
            <p:spPr>
              <a:xfrm>
                <a:off x="5372" y="2198"/>
                <a:ext cx="9" cy="23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/>
              <p:nvPr>
                <p:custDataLst>
                  <p:tags r:id="rId69"/>
                </p:custDataLst>
              </p:nvPr>
            </p:nvCxnSpPr>
            <p:spPr>
              <a:xfrm flipV="1">
                <a:off x="5390" y="4536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/>
              <p:nvPr>
                <p:custDataLst>
                  <p:tags r:id="rId70"/>
                </p:custDataLst>
              </p:nvPr>
            </p:nvCxnSpPr>
            <p:spPr>
              <a:xfrm flipV="1">
                <a:off x="5391" y="2210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/>
              <p:nvPr>
                <p:custDataLst>
                  <p:tags r:id="rId71"/>
                </p:custDataLst>
              </p:nvPr>
            </p:nvCxnSpPr>
            <p:spPr>
              <a:xfrm flipV="1">
                <a:off x="5366" y="3385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6" name="文本框 125"/>
          <p:cNvSpPr txBox="1"/>
          <p:nvPr>
            <p:custDataLst>
              <p:tags r:id="rId72"/>
            </p:custDataLst>
          </p:nvPr>
        </p:nvSpPr>
        <p:spPr>
          <a:xfrm>
            <a:off x="2346325" y="4862830"/>
            <a:ext cx="124968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抗体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7" name="文本框 126"/>
          <p:cNvSpPr txBox="1"/>
          <p:nvPr>
            <p:custDataLst>
              <p:tags r:id="rId73"/>
            </p:custDataLst>
          </p:nvPr>
        </p:nvSpPr>
        <p:spPr>
          <a:xfrm>
            <a:off x="2355850" y="5469255"/>
            <a:ext cx="124015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细胞因子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8" name="文本框 127"/>
          <p:cNvSpPr txBox="1"/>
          <p:nvPr>
            <p:custDataLst>
              <p:tags r:id="rId74"/>
            </p:custDataLst>
          </p:nvPr>
        </p:nvSpPr>
        <p:spPr>
          <a:xfrm>
            <a:off x="2329815" y="6082030"/>
            <a:ext cx="128206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溶菌酶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129" name="组合 128"/>
          <p:cNvGrpSpPr/>
          <p:nvPr>
            <p:custDataLst>
              <p:tags r:id="rId75"/>
            </p:custDataLst>
          </p:nvPr>
        </p:nvGrpSpPr>
        <p:grpSpPr>
          <a:xfrm flipH="1">
            <a:off x="3596005" y="4900009"/>
            <a:ext cx="586476" cy="706797"/>
            <a:chOff x="4672" y="3779"/>
            <a:chExt cx="1581" cy="2866"/>
          </a:xfrm>
        </p:grpSpPr>
        <p:sp>
          <p:nvSpPr>
            <p:cNvPr id="130" name="文本框 129"/>
            <p:cNvSpPr txBox="1"/>
            <p:nvPr>
              <p:custDataLst>
                <p:tags r:id="rId76"/>
              </p:custDataLst>
            </p:nvPr>
          </p:nvSpPr>
          <p:spPr>
            <a:xfrm>
              <a:off x="4672" y="3779"/>
              <a:ext cx="1048" cy="28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来源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grpSp>
          <p:nvGrpSpPr>
            <p:cNvPr id="131" name="组合 130"/>
            <p:cNvGrpSpPr/>
            <p:nvPr>
              <p:custDataLst>
                <p:tags r:id="rId77"/>
              </p:custDataLst>
            </p:nvPr>
          </p:nvGrpSpPr>
          <p:grpSpPr>
            <a:xfrm>
              <a:off x="4673" y="3981"/>
              <a:ext cx="1580" cy="2459"/>
              <a:chOff x="4184" y="2192"/>
              <a:chExt cx="1895" cy="2344"/>
            </a:xfrm>
          </p:grpSpPr>
          <p:cxnSp>
            <p:nvCxnSpPr>
              <p:cNvPr id="132" name="直接连接符 131"/>
              <p:cNvCxnSpPr/>
              <p:nvPr>
                <p:custDataLst>
                  <p:tags r:id="rId78"/>
                </p:custDataLst>
              </p:nvPr>
            </p:nvCxnSpPr>
            <p:spPr>
              <a:xfrm flipV="1">
                <a:off x="4184" y="3349"/>
                <a:ext cx="1211" cy="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>
                <p:custDataLst>
                  <p:tags r:id="rId79"/>
                </p:custDataLst>
              </p:nvPr>
            </p:nvCxnSpPr>
            <p:spPr>
              <a:xfrm>
                <a:off x="5372" y="2198"/>
                <a:ext cx="9" cy="23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>
                <p:custDataLst>
                  <p:tags r:id="rId80"/>
                </p:custDataLst>
              </p:nvPr>
            </p:nvCxnSpPr>
            <p:spPr>
              <a:xfrm flipV="1">
                <a:off x="5357" y="2192"/>
                <a:ext cx="722" cy="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>
                <p:custDataLst>
                  <p:tags r:id="rId81"/>
                </p:custDataLst>
              </p:nvPr>
            </p:nvCxnSpPr>
            <p:spPr>
              <a:xfrm flipV="1">
                <a:off x="5357" y="4529"/>
                <a:ext cx="722" cy="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文本框 4"/>
          <p:cNvSpPr txBox="1"/>
          <p:nvPr>
            <p:custDataLst>
              <p:tags r:id="rId82"/>
            </p:custDataLst>
          </p:nvPr>
        </p:nvSpPr>
        <p:spPr>
          <a:xfrm>
            <a:off x="4197985" y="4862830"/>
            <a:ext cx="1905000" cy="706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免疫细胞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（如</a:t>
            </a:r>
            <a:r>
              <a:rPr lang="en-US" altLang="zh-CN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细胞、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细胞）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8" name="组合 7"/>
          <p:cNvGrpSpPr/>
          <p:nvPr>
            <p:custDataLst>
              <p:tags r:id="rId83"/>
            </p:custDataLst>
          </p:nvPr>
        </p:nvGrpSpPr>
        <p:grpSpPr>
          <a:xfrm flipH="1">
            <a:off x="3611245" y="5714714"/>
            <a:ext cx="586476" cy="706797"/>
            <a:chOff x="4672" y="3779"/>
            <a:chExt cx="1581" cy="2866"/>
          </a:xfrm>
        </p:grpSpPr>
        <p:sp>
          <p:nvSpPr>
            <p:cNvPr id="10" name="文本框 9"/>
            <p:cNvSpPr txBox="1"/>
            <p:nvPr>
              <p:custDataLst>
                <p:tags r:id="rId84"/>
              </p:custDataLst>
            </p:nvPr>
          </p:nvSpPr>
          <p:spPr>
            <a:xfrm>
              <a:off x="4672" y="3779"/>
              <a:ext cx="1048" cy="28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来源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grpSp>
          <p:nvGrpSpPr>
            <p:cNvPr id="15" name="组合 14"/>
            <p:cNvGrpSpPr/>
            <p:nvPr>
              <p:custDataLst>
                <p:tags r:id="rId85"/>
              </p:custDataLst>
            </p:nvPr>
          </p:nvGrpSpPr>
          <p:grpSpPr>
            <a:xfrm>
              <a:off x="4673" y="3981"/>
              <a:ext cx="1580" cy="2459"/>
              <a:chOff x="4184" y="2192"/>
              <a:chExt cx="1895" cy="2344"/>
            </a:xfrm>
          </p:grpSpPr>
          <p:cxnSp>
            <p:nvCxnSpPr>
              <p:cNvPr id="16" name="直接连接符 15"/>
              <p:cNvCxnSpPr/>
              <p:nvPr>
                <p:custDataLst>
                  <p:tags r:id="rId86"/>
                </p:custDataLst>
              </p:nvPr>
            </p:nvCxnSpPr>
            <p:spPr>
              <a:xfrm flipV="1">
                <a:off x="4184" y="3349"/>
                <a:ext cx="1211" cy="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>
                <p:custDataLst>
                  <p:tags r:id="rId87"/>
                </p:custDataLst>
              </p:nvPr>
            </p:nvCxnSpPr>
            <p:spPr>
              <a:xfrm>
                <a:off x="5372" y="2198"/>
                <a:ext cx="9" cy="23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>
                <p:custDataLst>
                  <p:tags r:id="rId88"/>
                </p:custDataLst>
              </p:nvPr>
            </p:nvCxnSpPr>
            <p:spPr>
              <a:xfrm flipV="1">
                <a:off x="5357" y="2192"/>
                <a:ext cx="722" cy="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>
                <p:custDataLst>
                  <p:tags r:id="rId89"/>
                </p:custDataLst>
              </p:nvPr>
            </p:nvCxnSpPr>
            <p:spPr>
              <a:xfrm flipV="1">
                <a:off x="5357" y="4529"/>
                <a:ext cx="722" cy="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文本框 19"/>
          <p:cNvSpPr txBox="1"/>
          <p:nvPr>
            <p:custDataLst>
              <p:tags r:id="rId90"/>
            </p:custDataLst>
          </p:nvPr>
        </p:nvSpPr>
        <p:spPr>
          <a:xfrm>
            <a:off x="4197985" y="5674360"/>
            <a:ext cx="1905000" cy="10147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其他细胞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（例如唾液腺细胞可分泌溶菌酶）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21" name="组合 20"/>
          <p:cNvGrpSpPr/>
          <p:nvPr>
            <p:custDataLst>
              <p:tags r:id="rId91"/>
            </p:custDataLst>
          </p:nvPr>
        </p:nvGrpSpPr>
        <p:grpSpPr>
          <a:xfrm flipH="1">
            <a:off x="6102985" y="5252085"/>
            <a:ext cx="586193" cy="1029335"/>
            <a:chOff x="4673" y="3981"/>
            <a:chExt cx="1580" cy="2459"/>
          </a:xfrm>
        </p:grpSpPr>
        <p:sp>
          <p:nvSpPr>
            <p:cNvPr id="22" name="文本框 21"/>
            <p:cNvSpPr txBox="1"/>
            <p:nvPr>
              <p:custDataLst>
                <p:tags r:id="rId92"/>
              </p:custDataLst>
            </p:nvPr>
          </p:nvSpPr>
          <p:spPr>
            <a:xfrm>
              <a:off x="4785" y="4392"/>
              <a:ext cx="1048" cy="168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功能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grpSp>
          <p:nvGrpSpPr>
            <p:cNvPr id="26" name="组合 25"/>
            <p:cNvGrpSpPr/>
            <p:nvPr>
              <p:custDataLst>
                <p:tags r:id="rId93"/>
              </p:custDataLst>
            </p:nvPr>
          </p:nvGrpSpPr>
          <p:grpSpPr>
            <a:xfrm>
              <a:off x="4673" y="3981"/>
              <a:ext cx="1580" cy="2459"/>
              <a:chOff x="4184" y="2192"/>
              <a:chExt cx="1895" cy="2344"/>
            </a:xfrm>
          </p:grpSpPr>
          <p:cxnSp>
            <p:nvCxnSpPr>
              <p:cNvPr id="33" name="直接连接符 32"/>
              <p:cNvCxnSpPr/>
              <p:nvPr>
                <p:custDataLst>
                  <p:tags r:id="rId94"/>
                </p:custDataLst>
              </p:nvPr>
            </p:nvCxnSpPr>
            <p:spPr>
              <a:xfrm flipV="1">
                <a:off x="4184" y="3349"/>
                <a:ext cx="1211" cy="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>
                <p:custDataLst>
                  <p:tags r:id="rId95"/>
                </p:custDataLst>
              </p:nvPr>
            </p:nvCxnSpPr>
            <p:spPr>
              <a:xfrm>
                <a:off x="5372" y="2198"/>
                <a:ext cx="9" cy="23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>
                <p:custDataLst>
                  <p:tags r:id="rId96"/>
                </p:custDataLst>
              </p:nvPr>
            </p:nvCxnSpPr>
            <p:spPr>
              <a:xfrm flipV="1">
                <a:off x="5357" y="2192"/>
                <a:ext cx="722" cy="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>
                <p:custDataLst>
                  <p:tags r:id="rId97"/>
                </p:custDataLst>
              </p:nvPr>
            </p:nvCxnSpPr>
            <p:spPr>
              <a:xfrm flipV="1">
                <a:off x="5357" y="4529"/>
                <a:ext cx="722" cy="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文本框 38"/>
          <p:cNvSpPr txBox="1"/>
          <p:nvPr>
            <p:custDataLst>
              <p:tags r:id="rId98"/>
            </p:custDataLst>
          </p:nvPr>
        </p:nvSpPr>
        <p:spPr>
          <a:xfrm>
            <a:off x="6690360" y="5260340"/>
            <a:ext cx="2301240" cy="10147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由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免疫细胞或其他细胞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产生的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发挥免疫作用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的物质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6" name="文本框 45"/>
          <p:cNvSpPr txBox="1"/>
          <p:nvPr>
            <p:custDataLst>
              <p:tags r:id="rId99"/>
            </p:custDataLst>
          </p:nvPr>
        </p:nvSpPr>
        <p:spPr>
          <a:xfrm flipH="1">
            <a:off x="2209800" y="4053205"/>
            <a:ext cx="1517015" cy="52197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14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位于淋巴液、血液和淋巴结中</a:t>
            </a:r>
            <a:endParaRPr lang="zh-CN" altLang="en-US" sz="1400" b="1" smtClean="0">
              <a:solidFill>
                <a:srgbClr val="1313E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7" name="文本框 46"/>
          <p:cNvSpPr txBox="1"/>
          <p:nvPr>
            <p:custDataLst>
              <p:tags r:id="rId100"/>
            </p:custDataLst>
          </p:nvPr>
        </p:nvSpPr>
        <p:spPr>
          <a:xfrm flipH="1">
            <a:off x="4324350" y="3124835"/>
            <a:ext cx="1517015" cy="30670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14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迁移到胸腺成熟</a:t>
            </a:r>
            <a:endParaRPr lang="zh-CN" altLang="en-US" sz="1400" b="1" smtClean="0">
              <a:solidFill>
                <a:srgbClr val="1313E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8" name="文本框 47"/>
          <p:cNvSpPr txBox="1"/>
          <p:nvPr>
            <p:custDataLst>
              <p:tags r:id="rId101"/>
            </p:custDataLst>
          </p:nvPr>
        </p:nvSpPr>
        <p:spPr>
          <a:xfrm flipH="1">
            <a:off x="4296410" y="4397375"/>
            <a:ext cx="1517015" cy="30670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1400" b="1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迁移到骨髓成熟</a:t>
            </a:r>
            <a:endParaRPr lang="zh-CN" altLang="en-US" sz="1400" b="1" smtClean="0">
              <a:solidFill>
                <a:srgbClr val="1313E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4" grpId="0"/>
      <p:bldP spid="3" grpId="0"/>
      <p:bldP spid="4" grpId="0"/>
      <p:bldP spid="9" grpId="0"/>
      <p:bldP spid="23" grpId="0"/>
      <p:bldP spid="74" grpId="0"/>
      <p:bldP spid="14" grpId="0"/>
      <p:bldP spid="87" grpId="0"/>
      <p:bldP spid="98" grpId="0"/>
      <p:bldP spid="99" grpId="0"/>
      <p:bldP spid="38" grpId="0"/>
      <p:bldP spid="107" grpId="0"/>
      <p:bldP spid="46" grpId="0"/>
      <p:bldP spid="47" grpId="0"/>
      <p:bldP spid="48" grpId="0"/>
      <p:bldP spid="116" grpId="0"/>
      <p:bldP spid="126" grpId="0"/>
      <p:bldP spid="127" grpId="0"/>
      <p:bldP spid="128" grpId="0"/>
      <p:bldP spid="5" grpId="0"/>
      <p:bldP spid="20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739140" y="2948940"/>
            <a:ext cx="441960" cy="1322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免疫细胞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2"/>
            </p:custDataLst>
          </p:nvPr>
        </p:nvSpPr>
        <p:spPr>
          <a:xfrm>
            <a:off x="1826260" y="737870"/>
            <a:ext cx="410845" cy="1322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27" name="组合 26"/>
          <p:cNvGrpSpPr/>
          <p:nvPr>
            <p:custDataLst>
              <p:tags r:id="rId3"/>
            </p:custDataLst>
          </p:nvPr>
        </p:nvGrpSpPr>
        <p:grpSpPr>
          <a:xfrm>
            <a:off x="1188720" y="1376680"/>
            <a:ext cx="636905" cy="4501515"/>
            <a:chOff x="4821" y="2198"/>
            <a:chExt cx="1202" cy="2339"/>
          </a:xfrm>
        </p:grpSpPr>
        <p:cxnSp>
          <p:nvCxnSpPr>
            <p:cNvPr id="28" name="直接连接符 27"/>
            <p:cNvCxnSpPr/>
            <p:nvPr>
              <p:custDataLst>
                <p:tags r:id="rId4"/>
              </p:custDataLst>
            </p:nvPr>
          </p:nvCxnSpPr>
          <p:spPr>
            <a:xfrm>
              <a:off x="4821" y="3345"/>
              <a:ext cx="572" cy="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5"/>
              </p:custDataLst>
            </p:nvPr>
          </p:nvCxnSpPr>
          <p:spPr>
            <a:xfrm>
              <a:off x="5372" y="2198"/>
              <a:ext cx="9" cy="2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>
              <p:custDataLst>
                <p:tags r:id="rId6"/>
              </p:custDataLst>
            </p:nvPr>
          </p:nvCxnSpPr>
          <p:spPr>
            <a:xfrm flipV="1">
              <a:off x="5390" y="4536"/>
              <a:ext cx="62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>
              <p:custDataLst>
                <p:tags r:id="rId7"/>
              </p:custDataLst>
            </p:nvPr>
          </p:nvCxnSpPr>
          <p:spPr>
            <a:xfrm flipV="1">
              <a:off x="5391" y="2210"/>
              <a:ext cx="62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箭头连接符 1"/>
            <p:cNvCxnSpPr/>
            <p:nvPr>
              <p:custDataLst>
                <p:tags r:id="rId8"/>
              </p:custDataLst>
            </p:nvPr>
          </p:nvCxnSpPr>
          <p:spPr>
            <a:xfrm flipV="1">
              <a:off x="5394" y="3349"/>
              <a:ext cx="62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825625" y="2780665"/>
            <a:ext cx="411480" cy="1630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树突状细胞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825625" y="4986655"/>
            <a:ext cx="411480" cy="1322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巨噬细胞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2955925" y="501015"/>
            <a:ext cx="1706245" cy="706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淋巴细胞（简称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细胞）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2944495" y="1420495"/>
            <a:ext cx="1689735" cy="706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淋巴细胞（简称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细胞）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60" name="组合 59"/>
          <p:cNvGrpSpPr/>
          <p:nvPr>
            <p:custDataLst>
              <p:tags r:id="rId13"/>
            </p:custDataLst>
          </p:nvPr>
        </p:nvGrpSpPr>
        <p:grpSpPr>
          <a:xfrm>
            <a:off x="2237105" y="849630"/>
            <a:ext cx="719455" cy="923925"/>
            <a:chOff x="4839" y="3987"/>
            <a:chExt cx="1365" cy="2454"/>
          </a:xfrm>
        </p:grpSpPr>
        <p:sp>
          <p:nvSpPr>
            <p:cNvPr id="61" name="文本框 60"/>
            <p:cNvSpPr txBox="1"/>
            <p:nvPr>
              <p:custDataLst>
                <p:tags r:id="rId14"/>
              </p:custDataLst>
            </p:nvPr>
          </p:nvSpPr>
          <p:spPr>
            <a:xfrm>
              <a:off x="4839" y="4516"/>
              <a:ext cx="812" cy="18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组成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grpSp>
          <p:nvGrpSpPr>
            <p:cNvPr id="62" name="组合 61"/>
            <p:cNvGrpSpPr/>
            <p:nvPr>
              <p:custDataLst>
                <p:tags r:id="rId15"/>
              </p:custDataLst>
            </p:nvPr>
          </p:nvGrpSpPr>
          <p:grpSpPr>
            <a:xfrm>
              <a:off x="4839" y="3987"/>
              <a:ext cx="1365" cy="2454"/>
              <a:chOff x="4383" y="2198"/>
              <a:chExt cx="1637" cy="2339"/>
            </a:xfrm>
          </p:grpSpPr>
          <p:cxnSp>
            <p:nvCxnSpPr>
              <p:cNvPr id="63" name="直接连接符 62"/>
              <p:cNvCxnSpPr>
                <a:stCxn id="61" idx="1"/>
              </p:cNvCxnSpPr>
              <p:nvPr>
                <p:custDataLst>
                  <p:tags r:id="rId16"/>
                </p:custDataLst>
              </p:nvPr>
            </p:nvCxnSpPr>
            <p:spPr>
              <a:xfrm>
                <a:off x="4383" y="3597"/>
                <a:ext cx="974" cy="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5372" y="2198"/>
                <a:ext cx="9" cy="23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/>
              <p:nvPr>
                <p:custDataLst>
                  <p:tags r:id="rId18"/>
                </p:custDataLst>
              </p:nvPr>
            </p:nvCxnSpPr>
            <p:spPr>
              <a:xfrm flipV="1">
                <a:off x="5390" y="4536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/>
              <p:cNvCxnSpPr/>
              <p:nvPr>
                <p:custDataLst>
                  <p:tags r:id="rId19"/>
                </p:custDataLst>
              </p:nvPr>
            </p:nvCxnSpPr>
            <p:spPr>
              <a:xfrm flipV="1">
                <a:off x="5391" y="2210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组合 92"/>
          <p:cNvGrpSpPr/>
          <p:nvPr>
            <p:custDataLst>
              <p:tags r:id="rId20"/>
            </p:custDataLst>
          </p:nvPr>
        </p:nvGrpSpPr>
        <p:grpSpPr>
          <a:xfrm>
            <a:off x="2225675" y="2872740"/>
            <a:ext cx="719455" cy="1410335"/>
            <a:chOff x="4383" y="2198"/>
            <a:chExt cx="1637" cy="2339"/>
          </a:xfrm>
        </p:grpSpPr>
        <p:cxnSp>
          <p:nvCxnSpPr>
            <p:cNvPr id="94" name="直接连接符 93"/>
            <p:cNvCxnSpPr/>
            <p:nvPr>
              <p:custDataLst>
                <p:tags r:id="rId21"/>
              </p:custDataLst>
            </p:nvPr>
          </p:nvCxnSpPr>
          <p:spPr>
            <a:xfrm>
              <a:off x="4383" y="3339"/>
              <a:ext cx="974" cy="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>
              <p:custDataLst>
                <p:tags r:id="rId22"/>
              </p:custDataLst>
            </p:nvPr>
          </p:nvCxnSpPr>
          <p:spPr>
            <a:xfrm>
              <a:off x="5372" y="2198"/>
              <a:ext cx="9" cy="2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>
              <p:custDataLst>
                <p:tags r:id="rId23"/>
              </p:custDataLst>
            </p:nvPr>
          </p:nvCxnSpPr>
          <p:spPr>
            <a:xfrm flipV="1">
              <a:off x="5390" y="4536"/>
              <a:ext cx="62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>
              <p:custDataLst>
                <p:tags r:id="rId24"/>
              </p:custDataLst>
            </p:nvPr>
          </p:nvCxnSpPr>
          <p:spPr>
            <a:xfrm flipV="1">
              <a:off x="5391" y="2210"/>
              <a:ext cx="62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>
              <p:custDataLst>
                <p:tags r:id="rId25"/>
              </p:custDataLst>
            </p:nvPr>
          </p:nvCxnSpPr>
          <p:spPr>
            <a:xfrm flipV="1">
              <a:off x="5369" y="3349"/>
              <a:ext cx="62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文本框 97"/>
          <p:cNvSpPr txBox="1"/>
          <p:nvPr>
            <p:custDataLst>
              <p:tags r:id="rId26"/>
            </p:custDataLst>
          </p:nvPr>
        </p:nvSpPr>
        <p:spPr>
          <a:xfrm>
            <a:off x="2955925" y="2680970"/>
            <a:ext cx="71945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分布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9" name="文本框 98"/>
          <p:cNvSpPr txBox="1"/>
          <p:nvPr>
            <p:custDataLst>
              <p:tags r:id="rId27"/>
            </p:custDataLst>
          </p:nvPr>
        </p:nvSpPr>
        <p:spPr>
          <a:xfrm>
            <a:off x="2911475" y="3363595"/>
            <a:ext cx="76390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特征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119" name="组合 118"/>
          <p:cNvGrpSpPr/>
          <p:nvPr>
            <p:custDataLst>
              <p:tags r:id="rId28"/>
            </p:custDataLst>
          </p:nvPr>
        </p:nvGrpSpPr>
        <p:grpSpPr>
          <a:xfrm>
            <a:off x="2237105" y="5137785"/>
            <a:ext cx="719455" cy="1020445"/>
            <a:chOff x="4383" y="2198"/>
            <a:chExt cx="1637" cy="2339"/>
          </a:xfrm>
        </p:grpSpPr>
        <p:cxnSp>
          <p:nvCxnSpPr>
            <p:cNvPr id="120" name="直接连接符 119"/>
            <p:cNvCxnSpPr/>
            <p:nvPr>
              <p:custDataLst>
                <p:tags r:id="rId29"/>
              </p:custDataLst>
            </p:nvPr>
          </p:nvCxnSpPr>
          <p:spPr>
            <a:xfrm>
              <a:off x="4383" y="3377"/>
              <a:ext cx="974" cy="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>
              <p:custDataLst>
                <p:tags r:id="rId30"/>
              </p:custDataLst>
            </p:nvPr>
          </p:nvCxnSpPr>
          <p:spPr>
            <a:xfrm>
              <a:off x="5372" y="2198"/>
              <a:ext cx="9" cy="2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>
              <p:custDataLst>
                <p:tags r:id="rId31"/>
              </p:custDataLst>
            </p:nvPr>
          </p:nvCxnSpPr>
          <p:spPr>
            <a:xfrm flipV="1">
              <a:off x="5390" y="4536"/>
              <a:ext cx="62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>
              <p:custDataLst>
                <p:tags r:id="rId32"/>
              </p:custDataLst>
            </p:nvPr>
          </p:nvCxnSpPr>
          <p:spPr>
            <a:xfrm flipV="1">
              <a:off x="5391" y="2210"/>
              <a:ext cx="62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文本框 125"/>
          <p:cNvSpPr txBox="1"/>
          <p:nvPr>
            <p:custDataLst>
              <p:tags r:id="rId33"/>
            </p:custDataLst>
          </p:nvPr>
        </p:nvSpPr>
        <p:spPr>
          <a:xfrm>
            <a:off x="2956560" y="4944110"/>
            <a:ext cx="75057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分布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8" name="文本框 127"/>
          <p:cNvSpPr txBox="1"/>
          <p:nvPr>
            <p:custDataLst>
              <p:tags r:id="rId34"/>
            </p:custDataLst>
          </p:nvPr>
        </p:nvSpPr>
        <p:spPr>
          <a:xfrm>
            <a:off x="2956560" y="5958205"/>
            <a:ext cx="74993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功能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24" name="组合 23"/>
          <p:cNvGrpSpPr/>
          <p:nvPr>
            <p:custDataLst>
              <p:tags r:id="rId35"/>
            </p:custDataLst>
          </p:nvPr>
        </p:nvGrpSpPr>
        <p:grpSpPr>
          <a:xfrm>
            <a:off x="4636770" y="1235075"/>
            <a:ext cx="719455" cy="892175"/>
            <a:chOff x="4839" y="3987"/>
            <a:chExt cx="1365" cy="2545"/>
          </a:xfrm>
        </p:grpSpPr>
        <p:sp>
          <p:nvSpPr>
            <p:cNvPr id="25" name="文本框 24"/>
            <p:cNvSpPr txBox="1"/>
            <p:nvPr>
              <p:custDataLst>
                <p:tags r:id="rId36"/>
              </p:custDataLst>
            </p:nvPr>
          </p:nvSpPr>
          <p:spPr>
            <a:xfrm>
              <a:off x="4839" y="4516"/>
              <a:ext cx="812" cy="2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2000" b="1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组成</a:t>
              </a:r>
              <a:endPara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grpSp>
          <p:nvGrpSpPr>
            <p:cNvPr id="32" name="组合 31"/>
            <p:cNvGrpSpPr/>
            <p:nvPr>
              <p:custDataLst>
                <p:tags r:id="rId37"/>
              </p:custDataLst>
            </p:nvPr>
          </p:nvGrpSpPr>
          <p:grpSpPr>
            <a:xfrm>
              <a:off x="4839" y="3987"/>
              <a:ext cx="1365" cy="2454"/>
              <a:chOff x="4383" y="2198"/>
              <a:chExt cx="1637" cy="2339"/>
            </a:xfrm>
          </p:grpSpPr>
          <p:cxnSp>
            <p:nvCxnSpPr>
              <p:cNvPr id="40" name="直接连接符 39"/>
              <p:cNvCxnSpPr>
                <a:stCxn id="25" idx="1"/>
              </p:cNvCxnSpPr>
              <p:nvPr>
                <p:custDataLst>
                  <p:tags r:id="rId38"/>
                </p:custDataLst>
              </p:nvPr>
            </p:nvCxnSpPr>
            <p:spPr>
              <a:xfrm>
                <a:off x="4383" y="3663"/>
                <a:ext cx="974" cy="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>
                <p:custDataLst>
                  <p:tags r:id="rId39"/>
                </p:custDataLst>
              </p:nvPr>
            </p:nvCxnSpPr>
            <p:spPr>
              <a:xfrm>
                <a:off x="5372" y="2198"/>
                <a:ext cx="9" cy="23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>
                <p:custDataLst>
                  <p:tags r:id="rId40"/>
                </p:custDataLst>
              </p:nvPr>
            </p:nvCxnSpPr>
            <p:spPr>
              <a:xfrm flipV="1">
                <a:off x="5390" y="4536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>
                <p:custDataLst>
                  <p:tags r:id="rId41"/>
                </p:custDataLst>
              </p:nvPr>
            </p:nvCxnSpPr>
            <p:spPr>
              <a:xfrm flipV="1">
                <a:off x="5391" y="2210"/>
                <a:ext cx="6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>
            <p:custDataLst>
              <p:tags r:id="rId42"/>
            </p:custDataLst>
          </p:nvPr>
        </p:nvSpPr>
        <p:spPr>
          <a:xfrm>
            <a:off x="5356225" y="1040765"/>
            <a:ext cx="168973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辅助性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43"/>
            </p:custDataLst>
          </p:nvPr>
        </p:nvSpPr>
        <p:spPr>
          <a:xfrm>
            <a:off x="5356225" y="1895475"/>
            <a:ext cx="218059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细胞毒性性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细胞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0" name="文本框 49"/>
          <p:cNvSpPr txBox="1"/>
          <p:nvPr>
            <p:custDataLst>
              <p:tags r:id="rId44"/>
            </p:custDataLst>
          </p:nvPr>
        </p:nvSpPr>
        <p:spPr>
          <a:xfrm>
            <a:off x="2933700" y="4083685"/>
            <a:ext cx="76390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功能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51" name="直接箭头连接符 50"/>
          <p:cNvCxnSpPr/>
          <p:nvPr>
            <p:custDataLst>
              <p:tags r:id="rId45"/>
            </p:custDataLst>
          </p:nvPr>
        </p:nvCxnSpPr>
        <p:spPr>
          <a:xfrm flipV="1">
            <a:off x="3675380" y="2870835"/>
            <a:ext cx="33337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46"/>
            </p:custDataLst>
          </p:nvPr>
        </p:nvSpPr>
        <p:spPr>
          <a:xfrm>
            <a:off x="4023995" y="2527300"/>
            <a:ext cx="3266440" cy="7067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皮肤、消化道、呼吸道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等很多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上皮组织及淋巴器官内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53" name="直接箭头连接符 52"/>
          <p:cNvCxnSpPr/>
          <p:nvPr>
            <p:custDataLst>
              <p:tags r:id="rId47"/>
            </p:custDataLst>
          </p:nvPr>
        </p:nvCxnSpPr>
        <p:spPr>
          <a:xfrm flipV="1">
            <a:off x="3698240" y="3558540"/>
            <a:ext cx="33337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>
            <p:custDataLst>
              <p:tags r:id="rId48"/>
            </p:custDataLst>
          </p:nvPr>
        </p:nvSpPr>
        <p:spPr>
          <a:xfrm>
            <a:off x="4023995" y="3359785"/>
            <a:ext cx="218948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成熟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时具有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分支</a:t>
            </a:r>
            <a:endParaRPr lang="zh-CN" altLang="en-US" sz="20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55" name="直接箭头连接符 54"/>
          <p:cNvCxnSpPr/>
          <p:nvPr>
            <p:custDataLst>
              <p:tags r:id="rId49"/>
            </p:custDataLst>
          </p:nvPr>
        </p:nvCxnSpPr>
        <p:spPr>
          <a:xfrm flipV="1">
            <a:off x="3698240" y="4269105"/>
            <a:ext cx="33337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>
            <p:custDataLst>
              <p:tags r:id="rId50"/>
            </p:custDataLst>
          </p:nvPr>
        </p:nvSpPr>
        <p:spPr>
          <a:xfrm>
            <a:off x="4008755" y="4070350"/>
            <a:ext cx="3820795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具有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强大的吞噬、呈递抗原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功能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57" name="直接箭头连接符 56"/>
          <p:cNvCxnSpPr/>
          <p:nvPr>
            <p:custDataLst>
              <p:tags r:id="rId51"/>
            </p:custDataLst>
          </p:nvPr>
        </p:nvCxnSpPr>
        <p:spPr>
          <a:xfrm flipV="1">
            <a:off x="3698875" y="5142865"/>
            <a:ext cx="33337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>
            <p:custDataLst>
              <p:tags r:id="rId52"/>
            </p:custDataLst>
          </p:nvPr>
        </p:nvSpPr>
        <p:spPr>
          <a:xfrm>
            <a:off x="4032250" y="4944745"/>
            <a:ext cx="379730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几乎分布于机体的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各种组织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59" name="直接箭头连接符 58"/>
          <p:cNvCxnSpPr/>
          <p:nvPr>
            <p:custDataLst>
              <p:tags r:id="rId53"/>
            </p:custDataLst>
          </p:nvPr>
        </p:nvCxnSpPr>
        <p:spPr>
          <a:xfrm flipV="1">
            <a:off x="3707765" y="6155055"/>
            <a:ext cx="33337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>
            <p:custDataLst>
              <p:tags r:id="rId54"/>
            </p:custDataLst>
          </p:nvPr>
        </p:nvSpPr>
        <p:spPr>
          <a:xfrm>
            <a:off x="4008755" y="5956300"/>
            <a:ext cx="4396740" cy="39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具有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吞噬消化、抗原处理和呈递</a:t>
            </a:r>
            <a:r>
              <a:rPr lang="zh-CN" altLang="en-US" sz="20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功能</a:t>
            </a:r>
            <a:endParaRPr lang="zh-CN" altLang="en-US" sz="20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55"/>
            </p:custDataLst>
          </p:nvPr>
        </p:nvSpPr>
        <p:spPr>
          <a:xfrm>
            <a:off x="0" y="-10795"/>
            <a:ext cx="5863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3200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免疫细胞</a:t>
            </a:r>
            <a:endParaRPr lang="zh-CN" altLang="en-US" sz="3200" b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4" grpId="0"/>
      <p:bldP spid="3" grpId="0"/>
      <p:bldP spid="4" grpId="0"/>
      <p:bldP spid="9" grpId="0"/>
      <p:bldP spid="23" grpId="0"/>
      <p:bldP spid="44" grpId="0"/>
      <p:bldP spid="45" grpId="0"/>
      <p:bldP spid="98" grpId="0"/>
      <p:bldP spid="99" grpId="0"/>
      <p:bldP spid="50" grpId="0"/>
      <p:bldP spid="52" grpId="0"/>
      <p:bldP spid="54" grpId="0"/>
      <p:bldP spid="56" grpId="0"/>
      <p:bldP spid="126" grpId="0"/>
      <p:bldP spid="128" grpId="0"/>
      <p:bldP spid="58" grpId="0"/>
      <p:bldP spid="67" grpId="0"/>
    </p:bldLst>
  </p:timing>
</p:sld>
</file>

<file path=ppt/tags/tag1.xml><?xml version="1.0" encoding="utf-8"?>
<p:tagLst xmlns:p="http://schemas.openxmlformats.org/presentationml/2006/main">
  <p:tag name="AS_UNIQUEID" val="461"/>
</p:tagLst>
</file>

<file path=ppt/tags/tag10.xml><?xml version="1.0" encoding="utf-8"?>
<p:tagLst xmlns:p="http://schemas.openxmlformats.org/presentationml/2006/main">
  <p:tag name="AS_UNIQUEID" val="471"/>
</p:tagLst>
</file>

<file path=ppt/tags/tag100.xml><?xml version="1.0" encoding="utf-8"?>
<p:tagLst xmlns:p="http://schemas.openxmlformats.org/presentationml/2006/main">
  <p:tag name="AS_UNIQUEID" val="568"/>
</p:tagLst>
</file>

<file path=ppt/tags/tag1000.xml><?xml version="1.0" encoding="utf-8"?>
<p:tagLst xmlns:p="http://schemas.openxmlformats.org/presentationml/2006/main">
  <p:tag name="AS_UNIQUEID" val="1037"/>
</p:tagLst>
</file>

<file path=ppt/tags/tag1001.xml><?xml version="1.0" encoding="utf-8"?>
<p:tagLst xmlns:p="http://schemas.openxmlformats.org/presentationml/2006/main">
  <p:tag name="AS_UNIQUEID" val="1038"/>
</p:tagLst>
</file>

<file path=ppt/tags/tag1002.xml><?xml version="1.0" encoding="utf-8"?>
<p:tagLst xmlns:p="http://schemas.openxmlformats.org/presentationml/2006/main">
  <p:tag name="AS_UNIQUEID" val="1039"/>
</p:tagLst>
</file>

<file path=ppt/tags/tag1003.xml><?xml version="1.0" encoding="utf-8"?>
<p:tagLst xmlns:p="http://schemas.openxmlformats.org/presentationml/2006/main">
  <p:tag name="AS_UNIQUEID" val="1040"/>
</p:tagLst>
</file>

<file path=ppt/tags/tag1004.xml><?xml version="1.0" encoding="utf-8"?>
<p:tagLst xmlns:p="http://schemas.openxmlformats.org/presentationml/2006/main">
  <p:tag name="AS_UNIQUEID" val="428"/>
</p:tagLst>
</file>

<file path=ppt/tags/tag1005.xml><?xml version="1.0" encoding="utf-8"?>
<p:tagLst xmlns:p="http://schemas.openxmlformats.org/presentationml/2006/main">
  <p:tag name="AS_UNIQUEID" val="428"/>
</p:tagLst>
</file>

<file path=ppt/tags/tag1006.xml><?xml version="1.0" encoding="utf-8"?>
<p:tagLst xmlns:p="http://schemas.openxmlformats.org/presentationml/2006/main">
  <p:tag name="AS_UNIQUEID" val="428"/>
</p:tagLst>
</file>

<file path=ppt/tags/tag1007.xml><?xml version="1.0" encoding="utf-8"?>
<p:tagLst xmlns:p="http://schemas.openxmlformats.org/presentationml/2006/main">
  <p:tag name="AS_UNIQUEID" val="428"/>
</p:tagLst>
</file>

<file path=ppt/tags/tag1008.xml><?xml version="1.0" encoding="utf-8"?>
<p:tagLst xmlns:p="http://schemas.openxmlformats.org/presentationml/2006/main">
  <p:tag name="AS_UNIQUEID" val="428"/>
</p:tagLst>
</file>

<file path=ppt/tags/tag1009.xml><?xml version="1.0" encoding="utf-8"?>
<p:tagLst xmlns:p="http://schemas.openxmlformats.org/presentationml/2006/main">
  <p:tag name="AS_UNIQUEID" val="428"/>
</p:tagLst>
</file>

<file path=ppt/tags/tag101.xml><?xml version="1.0" encoding="utf-8"?>
<p:tagLst xmlns:p="http://schemas.openxmlformats.org/presentationml/2006/main">
  <p:tag name="AS_UNIQUEID" val="569"/>
</p:tagLst>
</file>

<file path=ppt/tags/tag1010.xml><?xml version="1.0" encoding="utf-8"?>
<p:tagLst xmlns:p="http://schemas.openxmlformats.org/presentationml/2006/main">
  <p:tag name="AS_UNIQUEID" val="428"/>
</p:tagLst>
</file>

<file path=ppt/tags/tag1011.xml><?xml version="1.0" encoding="utf-8"?>
<p:tagLst xmlns:p="http://schemas.openxmlformats.org/presentationml/2006/main">
  <p:tag name="AS_UNIQUEID" val="428"/>
</p:tagLst>
</file>

<file path=ppt/tags/tag1012.xml><?xml version="1.0" encoding="utf-8"?>
<p:tagLst xmlns:p="http://schemas.openxmlformats.org/presentationml/2006/main">
  <p:tag name="AS_UNIQUEID" val="428"/>
</p:tagLst>
</file>

<file path=ppt/tags/tag1013.xml><?xml version="1.0" encoding="utf-8"?>
<p:tagLst xmlns:p="http://schemas.openxmlformats.org/presentationml/2006/main">
  <p:tag name="AS_UNIQUEID" val="428"/>
</p:tagLst>
</file>

<file path=ppt/tags/tag1014.xml><?xml version="1.0" encoding="utf-8"?>
<p:tagLst xmlns:p="http://schemas.openxmlformats.org/presentationml/2006/main">
  <p:tag name="AS_UNIQUEID" val="428"/>
</p:tagLst>
</file>

<file path=ppt/tags/tag1015.xml><?xml version="1.0" encoding="utf-8"?>
<p:tagLst xmlns:p="http://schemas.openxmlformats.org/presentationml/2006/main">
  <p:tag name="AS_UNIQUEID" val="428"/>
</p:tagLst>
</file>

<file path=ppt/tags/tag1016.xml><?xml version="1.0" encoding="utf-8"?>
<p:tagLst xmlns:p="http://schemas.openxmlformats.org/presentationml/2006/main">
  <p:tag name="AS_UNIQUEID" val="428"/>
</p:tagLst>
</file>

<file path=ppt/tags/tag1017.xml><?xml version="1.0" encoding="utf-8"?>
<p:tagLst xmlns:p="http://schemas.openxmlformats.org/presentationml/2006/main">
  <p:tag name="AS_UNIQUEID" val="428"/>
</p:tagLst>
</file>

<file path=ppt/tags/tag1018.xml><?xml version="1.0" encoding="utf-8"?>
<p:tagLst xmlns:p="http://schemas.openxmlformats.org/presentationml/2006/main">
  <p:tag name="AS_UNIQUEID" val="428"/>
</p:tagLst>
</file>

<file path=ppt/tags/tag1019.xml><?xml version="1.0" encoding="utf-8"?>
<p:tagLst xmlns:p="http://schemas.openxmlformats.org/presentationml/2006/main">
  <p:tag name="AS_UNIQUEID" val="428"/>
</p:tagLst>
</file>

<file path=ppt/tags/tag102.xml><?xml version="1.0" encoding="utf-8"?>
<p:tagLst xmlns:p="http://schemas.openxmlformats.org/presentationml/2006/main">
  <p:tag name="AS_UNIQUEID" val="570"/>
</p:tagLst>
</file>

<file path=ppt/tags/tag1020.xml><?xml version="1.0" encoding="utf-8"?>
<p:tagLst xmlns:p="http://schemas.openxmlformats.org/presentationml/2006/main">
  <p:tag name="AS_UNIQUEID" val="428"/>
</p:tagLst>
</file>

<file path=ppt/tags/tag1021.xml><?xml version="1.0" encoding="utf-8"?>
<p:tagLst xmlns:p="http://schemas.openxmlformats.org/presentationml/2006/main">
  <p:tag name="AS_UNIQUEID" val="428"/>
</p:tagLst>
</file>

<file path=ppt/tags/tag1022.xml><?xml version="1.0" encoding="utf-8"?>
<p:tagLst xmlns:p="http://schemas.openxmlformats.org/presentationml/2006/main">
  <p:tag name="AS_UNIQUEID" val="428"/>
</p:tagLst>
</file>

<file path=ppt/tags/tag1023.xml><?xml version="1.0" encoding="utf-8"?>
<p:tagLst xmlns:p="http://schemas.openxmlformats.org/presentationml/2006/main">
  <p:tag name="AS_UNIQUEID" val="428"/>
</p:tagLst>
</file>

<file path=ppt/tags/tag1024.xml><?xml version="1.0" encoding="utf-8"?>
<p:tagLst xmlns:p="http://schemas.openxmlformats.org/presentationml/2006/main">
  <p:tag name="AS_UNIQUEID" val="428"/>
</p:tagLst>
</file>

<file path=ppt/tags/tag1025.xml><?xml version="1.0" encoding="utf-8"?>
<p:tagLst xmlns:p="http://schemas.openxmlformats.org/presentationml/2006/main">
  <p:tag name="AS_UNIQUEID" val="428"/>
</p:tagLst>
</file>

<file path=ppt/tags/tag1026.xml><?xml version="1.0" encoding="utf-8"?>
<p:tagLst xmlns:p="http://schemas.openxmlformats.org/presentationml/2006/main">
  <p:tag name="AS_UNIQUEID" val="428"/>
</p:tagLst>
</file>

<file path=ppt/tags/tag1027.xml><?xml version="1.0" encoding="utf-8"?>
<p:tagLst xmlns:p="http://schemas.openxmlformats.org/presentationml/2006/main">
  <p:tag name="AS_UNIQUEID" val="428"/>
</p:tagLst>
</file>

<file path=ppt/tags/tag1028.xml><?xml version="1.0" encoding="utf-8"?>
<p:tagLst xmlns:p="http://schemas.openxmlformats.org/presentationml/2006/main">
  <p:tag name="AS_UNIQUEID" val="428"/>
</p:tagLst>
</file>

<file path=ppt/tags/tag1029.xml><?xml version="1.0" encoding="utf-8"?>
<p:tagLst xmlns:p="http://schemas.openxmlformats.org/presentationml/2006/main">
  <p:tag name="AS_UNIQUEID" val="428"/>
</p:tagLst>
</file>

<file path=ppt/tags/tag103.xml><?xml version="1.0" encoding="utf-8"?>
<p:tagLst xmlns:p="http://schemas.openxmlformats.org/presentationml/2006/main">
  <p:tag name="AS_UNIQUEID" val="571"/>
</p:tagLst>
</file>

<file path=ppt/tags/tag1030.xml><?xml version="1.0" encoding="utf-8"?>
<p:tagLst xmlns:p="http://schemas.openxmlformats.org/presentationml/2006/main">
  <p:tag name="AS_UNIQUEID" val="428"/>
</p:tagLst>
</file>

<file path=ppt/tags/tag1031.xml><?xml version="1.0" encoding="utf-8"?>
<p:tagLst xmlns:p="http://schemas.openxmlformats.org/presentationml/2006/main">
  <p:tag name="AS_UNIQUEID" val="1042"/>
</p:tagLst>
</file>

<file path=ppt/tags/tag1032.xml><?xml version="1.0" encoding="utf-8"?>
<p:tagLst xmlns:p="http://schemas.openxmlformats.org/presentationml/2006/main">
  <p:tag name="AS_UNIQUEID" val="428"/>
</p:tagLst>
</file>

<file path=ppt/tags/tag1033.xml><?xml version="1.0" encoding="utf-8"?>
<p:tagLst xmlns:p="http://schemas.openxmlformats.org/presentationml/2006/main">
  <p:tag name="AS_UNIQUEID" val="428"/>
</p:tagLst>
</file>

<file path=ppt/tags/tag1034.xml><?xml version="1.0" encoding="utf-8"?>
<p:tagLst xmlns:p="http://schemas.openxmlformats.org/presentationml/2006/main">
  <p:tag name="AS_UNIQUEID" val="428"/>
</p:tagLst>
</file>

<file path=ppt/tags/tag1035.xml><?xml version="1.0" encoding="utf-8"?>
<p:tagLst xmlns:p="http://schemas.openxmlformats.org/presentationml/2006/main">
  <p:tag name="AS_UNIQUEID" val="428"/>
</p:tagLst>
</file>

<file path=ppt/tags/tag1036.xml><?xml version="1.0" encoding="utf-8"?>
<p:tagLst xmlns:p="http://schemas.openxmlformats.org/presentationml/2006/main">
  <p:tag name="AS_UNIQUEID" val="1043"/>
</p:tagLst>
</file>

<file path=ppt/tags/tag1037.xml><?xml version="1.0" encoding="utf-8"?>
<p:tagLst xmlns:p="http://schemas.openxmlformats.org/presentationml/2006/main">
  <p:tag name="AS_UNIQUEID" val="1044"/>
</p:tagLst>
</file>

<file path=ppt/tags/tag1038.xml><?xml version="1.0" encoding="utf-8"?>
<p:tagLst xmlns:p="http://schemas.openxmlformats.org/presentationml/2006/main">
  <p:tag name="AS_UNIQUEID" val="1045"/>
</p:tagLst>
</file>

<file path=ppt/tags/tag1039.xml><?xml version="1.0" encoding="utf-8"?>
<p:tagLst xmlns:p="http://schemas.openxmlformats.org/presentationml/2006/main">
  <p:tag name="AS_UNIQUEID" val="1046"/>
</p:tagLst>
</file>

<file path=ppt/tags/tag104.xml><?xml version="1.0" encoding="utf-8"?>
<p:tagLst xmlns:p="http://schemas.openxmlformats.org/presentationml/2006/main">
  <p:tag name="AS_UNIQUEID" val="572"/>
</p:tagLst>
</file>

<file path=ppt/tags/tag1040.xml><?xml version="1.0" encoding="utf-8"?>
<p:tagLst xmlns:p="http://schemas.openxmlformats.org/presentationml/2006/main">
  <p:tag name="AS_UNIQUEID" val="428"/>
</p:tagLst>
</file>

<file path=ppt/tags/tag1041.xml><?xml version="1.0" encoding="utf-8"?>
<p:tagLst xmlns:p="http://schemas.openxmlformats.org/presentationml/2006/main">
  <p:tag name="AS_UNIQUEID" val="428"/>
</p:tagLst>
</file>

<file path=ppt/tags/tag1042.xml><?xml version="1.0" encoding="utf-8"?>
<p:tagLst xmlns:p="http://schemas.openxmlformats.org/presentationml/2006/main">
  <p:tag name="AS_UNIQUEID" val="428"/>
</p:tagLst>
</file>

<file path=ppt/tags/tag1043.xml><?xml version="1.0" encoding="utf-8"?>
<p:tagLst xmlns:p="http://schemas.openxmlformats.org/presentationml/2006/main">
  <p:tag name="AS_UNIQUEID" val="428"/>
</p:tagLst>
</file>

<file path=ppt/tags/tag1044.xml><?xml version="1.0" encoding="utf-8"?>
<p:tagLst xmlns:p="http://schemas.openxmlformats.org/presentationml/2006/main">
  <p:tag name="AS_UNIQUEID" val="428"/>
</p:tagLst>
</file>

<file path=ppt/tags/tag1045.xml><?xml version="1.0" encoding="utf-8"?>
<p:tagLst xmlns:p="http://schemas.openxmlformats.org/presentationml/2006/main">
  <p:tag name="AS_UNIQUEID" val="1047"/>
</p:tagLst>
</file>

<file path=ppt/tags/tag1046.xml><?xml version="1.0" encoding="utf-8"?>
<p:tagLst xmlns:p="http://schemas.openxmlformats.org/presentationml/2006/main">
  <p:tag name="AS_UNIQUEID" val="1048"/>
</p:tagLst>
</file>

<file path=ppt/tags/tag1047.xml><?xml version="1.0" encoding="utf-8"?>
<p:tagLst xmlns:p="http://schemas.openxmlformats.org/presentationml/2006/main">
  <p:tag name="AS_UNIQUEID" val="1049"/>
</p:tagLst>
</file>

<file path=ppt/tags/tag1048.xml><?xml version="1.0" encoding="utf-8"?>
<p:tagLst xmlns:p="http://schemas.openxmlformats.org/presentationml/2006/main">
  <p:tag name="AS_UNIQUEID" val="1050"/>
</p:tagLst>
</file>

<file path=ppt/tags/tag1049.xml><?xml version="1.0" encoding="utf-8"?>
<p:tagLst xmlns:p="http://schemas.openxmlformats.org/presentationml/2006/main">
  <p:tag name="AS_UNIQUEID" val="1051"/>
</p:tagLst>
</file>

<file path=ppt/tags/tag105.xml><?xml version="1.0" encoding="utf-8"?>
<p:tagLst xmlns:p="http://schemas.openxmlformats.org/presentationml/2006/main">
  <p:tag name="AS_UNIQUEID" val="573"/>
</p:tagLst>
</file>

<file path=ppt/tags/tag1050.xml><?xml version="1.0" encoding="utf-8"?>
<p:tagLst xmlns:p="http://schemas.openxmlformats.org/presentationml/2006/main">
  <p:tag name="AS_UNIQUEID" val="1052"/>
</p:tagLst>
</file>

<file path=ppt/tags/tag1051.xml><?xml version="1.0" encoding="utf-8"?>
<p:tagLst xmlns:p="http://schemas.openxmlformats.org/presentationml/2006/main">
  <p:tag name="AS_UNIQUEID" val="1053"/>
</p:tagLst>
</file>

<file path=ppt/tags/tag1052.xml><?xml version="1.0" encoding="utf-8"?>
<p:tagLst xmlns:p="http://schemas.openxmlformats.org/presentationml/2006/main">
  <p:tag name="AS_UNIQUEID" val="1054"/>
</p:tagLst>
</file>

<file path=ppt/tags/tag1053.xml><?xml version="1.0" encoding="utf-8"?>
<p:tagLst xmlns:p="http://schemas.openxmlformats.org/presentationml/2006/main">
  <p:tag name="AS_UNIQUEID" val="1055"/>
</p:tagLst>
</file>

<file path=ppt/tags/tag1054.xml><?xml version="1.0" encoding="utf-8"?>
<p:tagLst xmlns:p="http://schemas.openxmlformats.org/presentationml/2006/main">
  <p:tag name="AS_UNIQUEID" val="1056"/>
</p:tagLst>
</file>

<file path=ppt/tags/tag1055.xml><?xml version="1.0" encoding="utf-8"?>
<p:tagLst xmlns:p="http://schemas.openxmlformats.org/presentationml/2006/main">
  <p:tag name="AS_UNIQUEID" val="1057"/>
</p:tagLst>
</file>

<file path=ppt/tags/tag1056.xml><?xml version="1.0" encoding="utf-8"?>
<p:tagLst xmlns:p="http://schemas.openxmlformats.org/presentationml/2006/main">
  <p:tag name="AS_UNIQUEID" val="1058"/>
</p:tagLst>
</file>

<file path=ppt/tags/tag1057.xml><?xml version="1.0" encoding="utf-8"?>
<p:tagLst xmlns:p="http://schemas.openxmlformats.org/presentationml/2006/main">
  <p:tag name="AS_UNIQUEID" val="1060"/>
</p:tagLst>
</file>

<file path=ppt/tags/tag1058.xml><?xml version="1.0" encoding="utf-8"?>
<p:tagLst xmlns:p="http://schemas.openxmlformats.org/presentationml/2006/main">
  <p:tag name="AS_UNIQUEID" val="428"/>
</p:tagLst>
</file>

<file path=ppt/tags/tag1059.xml><?xml version="1.0" encoding="utf-8"?>
<p:tagLst xmlns:p="http://schemas.openxmlformats.org/presentationml/2006/main">
  <p:tag name="AS_UNIQUEID" val="428"/>
</p:tagLst>
</file>

<file path=ppt/tags/tag106.xml><?xml version="1.0" encoding="utf-8"?>
<p:tagLst xmlns:p="http://schemas.openxmlformats.org/presentationml/2006/main">
  <p:tag name="AS_UNIQUEID" val="574"/>
</p:tagLst>
</file>

<file path=ppt/tags/tag1060.xml><?xml version="1.0" encoding="utf-8"?>
<p:tagLst xmlns:p="http://schemas.openxmlformats.org/presentationml/2006/main">
  <p:tag name="AS_UNIQUEID" val="428"/>
</p:tagLst>
</file>

<file path=ppt/tags/tag1061.xml><?xml version="1.0" encoding="utf-8"?>
<p:tagLst xmlns:p="http://schemas.openxmlformats.org/presentationml/2006/main">
  <p:tag name="AS_UNIQUEID" val="428"/>
</p:tagLst>
</file>

<file path=ppt/tags/tag1062.xml><?xml version="1.0" encoding="utf-8"?>
<p:tagLst xmlns:p="http://schemas.openxmlformats.org/presentationml/2006/main">
  <p:tag name="AS_UNIQUEID" val="1061"/>
</p:tagLst>
</file>

<file path=ppt/tags/tag1063.xml><?xml version="1.0" encoding="utf-8"?>
<p:tagLst xmlns:p="http://schemas.openxmlformats.org/presentationml/2006/main">
  <p:tag name="AS_UNIQUEID" val="1062"/>
</p:tagLst>
</file>

<file path=ppt/tags/tag1064.xml><?xml version="1.0" encoding="utf-8"?>
<p:tagLst xmlns:p="http://schemas.openxmlformats.org/presentationml/2006/main">
  <p:tag name="AS_UNIQUEID" val="1063"/>
</p:tagLst>
</file>

<file path=ppt/tags/tag1065.xml><?xml version="1.0" encoding="utf-8"?>
<p:tagLst xmlns:p="http://schemas.openxmlformats.org/presentationml/2006/main">
  <p:tag name="AS_UNIQUEID" val="1064"/>
</p:tagLst>
</file>

<file path=ppt/tags/tag1066.xml><?xml version="1.0" encoding="utf-8"?>
<p:tagLst xmlns:p="http://schemas.openxmlformats.org/presentationml/2006/main">
  <p:tag name="AS_UNIQUEID" val="1065"/>
</p:tagLst>
</file>

<file path=ppt/tags/tag1067.xml><?xml version="1.0" encoding="utf-8"?>
<p:tagLst xmlns:p="http://schemas.openxmlformats.org/presentationml/2006/main">
  <p:tag name="AS_UNIQUEID" val="1066"/>
</p:tagLst>
</file>

<file path=ppt/tags/tag1068.xml><?xml version="1.0" encoding="utf-8"?>
<p:tagLst xmlns:p="http://schemas.openxmlformats.org/presentationml/2006/main">
  <p:tag name="AS_UNIQUEID" val="428"/>
</p:tagLst>
</file>

<file path=ppt/tags/tag1069.xml><?xml version="1.0" encoding="utf-8"?>
<p:tagLst xmlns:p="http://schemas.openxmlformats.org/presentationml/2006/main">
  <p:tag name="AS_UNIQUEID" val="428"/>
</p:tagLst>
</file>

<file path=ppt/tags/tag107.xml><?xml version="1.0" encoding="utf-8"?>
<p:tagLst xmlns:p="http://schemas.openxmlformats.org/presentationml/2006/main">
  <p:tag name="AS_UNIQUEID" val="575"/>
</p:tagLst>
</file>

<file path=ppt/tags/tag1070.xml><?xml version="1.0" encoding="utf-8"?>
<p:tagLst xmlns:p="http://schemas.openxmlformats.org/presentationml/2006/main">
  <p:tag name="AS_UNIQUEID" val="428"/>
</p:tagLst>
</file>

<file path=ppt/tags/tag1071.xml><?xml version="1.0" encoding="utf-8"?>
<p:tagLst xmlns:p="http://schemas.openxmlformats.org/presentationml/2006/main">
  <p:tag name="AS_UNIQUEID" val="428"/>
</p:tagLst>
</file>

<file path=ppt/tags/tag1072.xml><?xml version="1.0" encoding="utf-8"?>
<p:tagLst xmlns:p="http://schemas.openxmlformats.org/presentationml/2006/main">
  <p:tag name="AS_UNIQUEID" val="428"/>
</p:tagLst>
</file>

<file path=ppt/tags/tag1073.xml><?xml version="1.0" encoding="utf-8"?>
<p:tagLst xmlns:p="http://schemas.openxmlformats.org/presentationml/2006/main">
  <p:tag name="AS_UNIQUEID" val="428"/>
</p:tagLst>
</file>

<file path=ppt/tags/tag1074.xml><?xml version="1.0" encoding="utf-8"?>
<p:tagLst xmlns:p="http://schemas.openxmlformats.org/presentationml/2006/main">
  <p:tag name="AS_UNIQUEID" val="428"/>
</p:tagLst>
</file>

<file path=ppt/tags/tag1075.xml><?xml version="1.0" encoding="utf-8"?>
<p:tagLst xmlns:p="http://schemas.openxmlformats.org/presentationml/2006/main">
  <p:tag name="AS_UNIQUEID" val="1067"/>
</p:tagLst>
</file>

<file path=ppt/tags/tag1076.xml><?xml version="1.0" encoding="utf-8"?>
<p:tagLst xmlns:p="http://schemas.openxmlformats.org/presentationml/2006/main">
  <p:tag name="AS_UNIQUEID" val="1068"/>
</p:tagLst>
</file>

<file path=ppt/tags/tag1077.xml><?xml version="1.0" encoding="utf-8"?>
<p:tagLst xmlns:p="http://schemas.openxmlformats.org/presentationml/2006/main">
  <p:tag name="AS_UNIQUEID" val="1069"/>
</p:tagLst>
</file>

<file path=ppt/tags/tag1078.xml><?xml version="1.0" encoding="utf-8"?>
<p:tagLst xmlns:p="http://schemas.openxmlformats.org/presentationml/2006/main">
  <p:tag name="AS_UNIQUEID" val="1070"/>
</p:tagLst>
</file>

<file path=ppt/tags/tag1079.xml><?xml version="1.0" encoding="utf-8"?>
<p:tagLst xmlns:p="http://schemas.openxmlformats.org/presentationml/2006/main">
  <p:tag name="AS_UNIQUEID" val="428"/>
</p:tagLst>
</file>

<file path=ppt/tags/tag108.xml><?xml version="1.0" encoding="utf-8"?>
<p:tagLst xmlns:p="http://schemas.openxmlformats.org/presentationml/2006/main">
  <p:tag name="AS_UNIQUEID" val="576"/>
</p:tagLst>
</file>

<file path=ppt/tags/tag1080.xml><?xml version="1.0" encoding="utf-8"?>
<p:tagLst xmlns:p="http://schemas.openxmlformats.org/presentationml/2006/main">
  <p:tag name="AS_UNIQUEID" val="428"/>
</p:tagLst>
</file>

<file path=ppt/tags/tag1081.xml><?xml version="1.0" encoding="utf-8"?>
<p:tagLst xmlns:p="http://schemas.openxmlformats.org/presentationml/2006/main">
  <p:tag name="AS_UNIQUEID" val="428"/>
</p:tagLst>
</file>

<file path=ppt/tags/tag1082.xml><?xml version="1.0" encoding="utf-8"?>
<p:tagLst xmlns:p="http://schemas.openxmlformats.org/presentationml/2006/main">
  <p:tag name="AS_UNIQUEID" val="428"/>
</p:tagLst>
</file>

<file path=ppt/tags/tag1083.xml><?xml version="1.0" encoding="utf-8"?>
<p:tagLst xmlns:p="http://schemas.openxmlformats.org/presentationml/2006/main">
  <p:tag name="AS_UNIQUEID" val="1072"/>
</p:tagLst>
</file>

<file path=ppt/tags/tag1084.xml><?xml version="1.0" encoding="utf-8"?>
<p:tagLst xmlns:p="http://schemas.openxmlformats.org/presentationml/2006/main">
  <p:tag name="AS_UNIQUEID" val="428"/>
</p:tagLst>
</file>

<file path=ppt/tags/tag1085.xml><?xml version="1.0" encoding="utf-8"?>
<p:tagLst xmlns:p="http://schemas.openxmlformats.org/presentationml/2006/main">
  <p:tag name="AS_UNIQUEID" val="428"/>
</p:tagLst>
</file>

<file path=ppt/tags/tag1086.xml><?xml version="1.0" encoding="utf-8"?>
<p:tagLst xmlns:p="http://schemas.openxmlformats.org/presentationml/2006/main">
  <p:tag name="AS_UNIQUEID" val="428"/>
</p:tagLst>
</file>

<file path=ppt/tags/tag1087.xml><?xml version="1.0" encoding="utf-8"?>
<p:tagLst xmlns:p="http://schemas.openxmlformats.org/presentationml/2006/main">
  <p:tag name="AS_UNIQUEID" val="428"/>
</p:tagLst>
</file>

<file path=ppt/tags/tag1088.xml><?xml version="1.0" encoding="utf-8"?>
<p:tagLst xmlns:p="http://schemas.openxmlformats.org/presentationml/2006/main">
  <p:tag name="AS_UNIQUEID" val="428"/>
</p:tagLst>
</file>

<file path=ppt/tags/tag1089.xml><?xml version="1.0" encoding="utf-8"?>
<p:tagLst xmlns:p="http://schemas.openxmlformats.org/presentationml/2006/main">
  <p:tag name="AS_UNIQUEID" val="428"/>
</p:tagLst>
</file>

<file path=ppt/tags/tag109.xml><?xml version="1.0" encoding="utf-8"?>
<p:tagLst xmlns:p="http://schemas.openxmlformats.org/presentationml/2006/main">
  <p:tag name="AS_UNIQUEID" val="577"/>
</p:tagLst>
</file>

<file path=ppt/tags/tag1090.xml><?xml version="1.0" encoding="utf-8"?>
<p:tagLst xmlns:p="http://schemas.openxmlformats.org/presentationml/2006/main">
  <p:tag name="AS_UNIQUEID" val="428"/>
</p:tagLst>
</file>

<file path=ppt/tags/tag1091.xml><?xml version="1.0" encoding="utf-8"?>
<p:tagLst xmlns:p="http://schemas.openxmlformats.org/presentationml/2006/main">
  <p:tag name="AS_UNIQUEID" val="428"/>
</p:tagLst>
</file>

<file path=ppt/tags/tag1092.xml><?xml version="1.0" encoding="utf-8"?>
<p:tagLst xmlns:p="http://schemas.openxmlformats.org/presentationml/2006/main">
  <p:tag name="AS_UNIQUEID" val="428"/>
</p:tagLst>
</file>

<file path=ppt/tags/tag1093.xml><?xml version="1.0" encoding="utf-8"?>
<p:tagLst xmlns:p="http://schemas.openxmlformats.org/presentationml/2006/main">
  <p:tag name="AS_UNIQUEID" val="428"/>
</p:tagLst>
</file>

<file path=ppt/tags/tag1094.xml><?xml version="1.0" encoding="utf-8"?>
<p:tagLst xmlns:p="http://schemas.openxmlformats.org/presentationml/2006/main">
  <p:tag name="AS_UNIQUEID" val="428"/>
</p:tagLst>
</file>

<file path=ppt/tags/tag1095.xml><?xml version="1.0" encoding="utf-8"?>
<p:tagLst xmlns:p="http://schemas.openxmlformats.org/presentationml/2006/main">
  <p:tag name="AS_UNIQUEID" val="428"/>
</p:tagLst>
</file>

<file path=ppt/tags/tag1096.xml><?xml version="1.0" encoding="utf-8"?>
<p:tagLst xmlns:p="http://schemas.openxmlformats.org/presentationml/2006/main">
  <p:tag name="AS_UNIQUEID" val="428"/>
</p:tagLst>
</file>

<file path=ppt/tags/tag1097.xml><?xml version="1.0" encoding="utf-8"?>
<p:tagLst xmlns:p="http://schemas.openxmlformats.org/presentationml/2006/main">
  <p:tag name="AS_UNIQUEID" val="428"/>
</p:tagLst>
</file>

<file path=ppt/tags/tag1098.xml><?xml version="1.0" encoding="utf-8"?>
<p:tagLst xmlns:p="http://schemas.openxmlformats.org/presentationml/2006/main">
  <p:tag name="AS_UNIQUEID" val="428"/>
</p:tagLst>
</file>

<file path=ppt/tags/tag1099.xml><?xml version="1.0" encoding="utf-8"?>
<p:tagLst xmlns:p="http://schemas.openxmlformats.org/presentationml/2006/main">
  <p:tag name="AS_UNIQUEID" val="428"/>
</p:tagLst>
</file>

<file path=ppt/tags/tag11.xml><?xml version="1.0" encoding="utf-8"?>
<p:tagLst xmlns:p="http://schemas.openxmlformats.org/presentationml/2006/main">
  <p:tag name="AS_UNIQUEID" val="473"/>
</p:tagLst>
</file>

<file path=ppt/tags/tag110.xml><?xml version="1.0" encoding="utf-8"?>
<p:tagLst xmlns:p="http://schemas.openxmlformats.org/presentationml/2006/main">
  <p:tag name="AS_UNIQUEID" val="578"/>
</p:tagLst>
</file>

<file path=ppt/tags/tag1100.xml><?xml version="1.0" encoding="utf-8"?>
<p:tagLst xmlns:p="http://schemas.openxmlformats.org/presentationml/2006/main">
  <p:tag name="AS_UNIQUEID" val="428"/>
</p:tagLst>
</file>

<file path=ppt/tags/tag1101.xml><?xml version="1.0" encoding="utf-8"?>
<p:tagLst xmlns:p="http://schemas.openxmlformats.org/presentationml/2006/main">
  <p:tag name="AS_UNIQUEID" val="428"/>
</p:tagLst>
</file>

<file path=ppt/tags/tag1102.xml><?xml version="1.0" encoding="utf-8"?>
<p:tagLst xmlns:p="http://schemas.openxmlformats.org/presentationml/2006/main">
  <p:tag name="AS_UNIQUEID" val="428"/>
</p:tagLst>
</file>

<file path=ppt/tags/tag1103.xml><?xml version="1.0" encoding="utf-8"?>
<p:tagLst xmlns:p="http://schemas.openxmlformats.org/presentationml/2006/main">
  <p:tag name="AS_UNIQUEID" val="428"/>
</p:tagLst>
</file>

<file path=ppt/tags/tag1104.xml><?xml version="1.0" encoding="utf-8"?>
<p:tagLst xmlns:p="http://schemas.openxmlformats.org/presentationml/2006/main">
  <p:tag name="AS_UNIQUEID" val="423"/>
</p:tagLst>
</file>

<file path=ppt/tags/tag1105.xml><?xml version="1.0" encoding="utf-8"?>
<p:tagLst xmlns:p="http://schemas.openxmlformats.org/presentationml/2006/main">
  <p:tag name="AS_UNIQUEID" val="1074"/>
</p:tagLst>
</file>

<file path=ppt/tags/tag1106.xml><?xml version="1.0" encoding="utf-8"?>
<p:tagLst xmlns:p="http://schemas.openxmlformats.org/presentationml/2006/main">
  <p:tag name="AS_UNIQUEID" val="1075"/>
</p:tagLst>
</file>

<file path=ppt/tags/tag1107.xml><?xml version="1.0" encoding="utf-8"?>
<p:tagLst xmlns:p="http://schemas.openxmlformats.org/presentationml/2006/main">
  <p:tag name="AS_UNIQUEID" val="1076"/>
</p:tagLst>
</file>

<file path=ppt/tags/tag1108.xml><?xml version="1.0" encoding="utf-8"?>
<p:tagLst xmlns:p="http://schemas.openxmlformats.org/presentationml/2006/main">
  <p:tag name="AS_UNIQUEID" val="1077"/>
</p:tagLst>
</file>

<file path=ppt/tags/tag1109.xml><?xml version="1.0" encoding="utf-8"?>
<p:tagLst xmlns:p="http://schemas.openxmlformats.org/presentationml/2006/main">
  <p:tag name="AS_UNIQUEID" val="1078"/>
</p:tagLst>
</file>

<file path=ppt/tags/tag111.xml><?xml version="1.0" encoding="utf-8"?>
<p:tagLst xmlns:p="http://schemas.openxmlformats.org/presentationml/2006/main">
  <p:tag name="AS_UNIQUEID" val="579"/>
</p:tagLst>
</file>

<file path=ppt/tags/tag1110.xml><?xml version="1.0" encoding="utf-8"?>
<p:tagLst xmlns:p="http://schemas.openxmlformats.org/presentationml/2006/main">
  <p:tag name="AS_UNIQUEID" val="1079"/>
</p:tagLst>
</file>

<file path=ppt/tags/tag1111.xml><?xml version="1.0" encoding="utf-8"?>
<p:tagLst xmlns:p="http://schemas.openxmlformats.org/presentationml/2006/main">
  <p:tag name="AS_UNIQUEID" val="1080"/>
</p:tagLst>
</file>

<file path=ppt/tags/tag1112.xml><?xml version="1.0" encoding="utf-8"?>
<p:tagLst xmlns:p="http://schemas.openxmlformats.org/presentationml/2006/main">
  <p:tag name="AS_UNIQUEID" val="1081"/>
</p:tagLst>
</file>

<file path=ppt/tags/tag1113.xml><?xml version="1.0" encoding="utf-8"?>
<p:tagLst xmlns:p="http://schemas.openxmlformats.org/presentationml/2006/main">
  <p:tag name="AS_UNIQUEID" val="1082"/>
</p:tagLst>
</file>

<file path=ppt/tags/tag1114.xml><?xml version="1.0" encoding="utf-8"?>
<p:tagLst xmlns:p="http://schemas.openxmlformats.org/presentationml/2006/main">
  <p:tag name="AS_UNIQUEID" val="1083"/>
</p:tagLst>
</file>

<file path=ppt/tags/tag1115.xml><?xml version="1.0" encoding="utf-8"?>
<p:tagLst xmlns:p="http://schemas.openxmlformats.org/presentationml/2006/main">
  <p:tag name="AS_UNIQUEID" val="1084"/>
</p:tagLst>
</file>

<file path=ppt/tags/tag1116.xml><?xml version="1.0" encoding="utf-8"?>
<p:tagLst xmlns:p="http://schemas.openxmlformats.org/presentationml/2006/main">
  <p:tag name="AS_UNIQUEID" val="1085"/>
</p:tagLst>
</file>

<file path=ppt/tags/tag1117.xml><?xml version="1.0" encoding="utf-8"?>
<p:tagLst xmlns:p="http://schemas.openxmlformats.org/presentationml/2006/main">
  <p:tag name="AS_UNIQUEID" val="1086"/>
</p:tagLst>
</file>

<file path=ppt/tags/tag1118.xml><?xml version="1.0" encoding="utf-8"?>
<p:tagLst xmlns:p="http://schemas.openxmlformats.org/presentationml/2006/main">
  <p:tag name="AS_UNIQUEID" val="1087"/>
</p:tagLst>
</file>

<file path=ppt/tags/tag1119.xml><?xml version="1.0" encoding="utf-8"?>
<p:tagLst xmlns:p="http://schemas.openxmlformats.org/presentationml/2006/main">
  <p:tag name="AS_UNIQUEID" val="1088"/>
</p:tagLst>
</file>

<file path=ppt/tags/tag112.xml><?xml version="1.0" encoding="utf-8"?>
<p:tagLst xmlns:p="http://schemas.openxmlformats.org/presentationml/2006/main">
  <p:tag name="AS_UNIQUEID" val="580"/>
</p:tagLst>
</file>

<file path=ppt/tags/tag1120.xml><?xml version="1.0" encoding="utf-8"?>
<p:tagLst xmlns:p="http://schemas.openxmlformats.org/presentationml/2006/main">
  <p:tag name="AS_UNIQUEID" val="1089"/>
</p:tagLst>
</file>

<file path=ppt/tags/tag1121.xml><?xml version="1.0" encoding="utf-8"?>
<p:tagLst xmlns:p="http://schemas.openxmlformats.org/presentationml/2006/main">
  <p:tag name="AS_UNIQUEID" val="1090"/>
</p:tagLst>
</file>

<file path=ppt/tags/tag1122.xml><?xml version="1.0" encoding="utf-8"?>
<p:tagLst xmlns:p="http://schemas.openxmlformats.org/presentationml/2006/main">
  <p:tag name="AS_UNIQUEID" val="1091"/>
</p:tagLst>
</file>

<file path=ppt/tags/tag1123.xml><?xml version="1.0" encoding="utf-8"?>
<p:tagLst xmlns:p="http://schemas.openxmlformats.org/presentationml/2006/main">
  <p:tag name="AS_UNIQUEID" val="1092"/>
</p:tagLst>
</file>

<file path=ppt/tags/tag1124.xml><?xml version="1.0" encoding="utf-8"?>
<p:tagLst xmlns:p="http://schemas.openxmlformats.org/presentationml/2006/main">
  <p:tag name="AS_UNIQUEID" val="1093"/>
</p:tagLst>
</file>

<file path=ppt/tags/tag1125.xml><?xml version="1.0" encoding="utf-8"?>
<p:tagLst xmlns:p="http://schemas.openxmlformats.org/presentationml/2006/main">
  <p:tag name="AS_UNIQUEID" val="1094"/>
</p:tagLst>
</file>

<file path=ppt/tags/tag1126.xml><?xml version="1.0" encoding="utf-8"?>
<p:tagLst xmlns:p="http://schemas.openxmlformats.org/presentationml/2006/main">
  <p:tag name="AS_UNIQUEID" val="1095"/>
</p:tagLst>
</file>

<file path=ppt/tags/tag1127.xml><?xml version="1.0" encoding="utf-8"?>
<p:tagLst xmlns:p="http://schemas.openxmlformats.org/presentationml/2006/main">
  <p:tag name="AS_UNIQUEID" val="1096"/>
</p:tagLst>
</file>

<file path=ppt/tags/tag1128.xml><?xml version="1.0" encoding="utf-8"?>
<p:tagLst xmlns:p="http://schemas.openxmlformats.org/presentationml/2006/main">
  <p:tag name="AS_UNIQUEID" val="1097"/>
</p:tagLst>
</file>

<file path=ppt/tags/tag1129.xml><?xml version="1.0" encoding="utf-8"?>
<p:tagLst xmlns:p="http://schemas.openxmlformats.org/presentationml/2006/main">
  <p:tag name="AS_UNIQUEID" val="1098"/>
</p:tagLst>
</file>

<file path=ppt/tags/tag113.xml><?xml version="1.0" encoding="utf-8"?>
<p:tagLst xmlns:p="http://schemas.openxmlformats.org/presentationml/2006/main">
  <p:tag name="AS_UNIQUEID" val="581"/>
</p:tagLst>
</file>

<file path=ppt/tags/tag1130.xml><?xml version="1.0" encoding="utf-8"?>
<p:tagLst xmlns:p="http://schemas.openxmlformats.org/presentationml/2006/main">
  <p:tag name="AS_UNIQUEID" val="1099"/>
</p:tagLst>
</file>

<file path=ppt/tags/tag1131.xml><?xml version="1.0" encoding="utf-8"?>
<p:tagLst xmlns:p="http://schemas.openxmlformats.org/presentationml/2006/main">
  <p:tag name="AS_UNIQUEID" val="1100"/>
</p:tagLst>
</file>

<file path=ppt/tags/tag1132.xml><?xml version="1.0" encoding="utf-8"?>
<p:tagLst xmlns:p="http://schemas.openxmlformats.org/presentationml/2006/main">
  <p:tag name="AS_UNIQUEID" val="1101"/>
</p:tagLst>
</file>

<file path=ppt/tags/tag1133.xml><?xml version="1.0" encoding="utf-8"?>
<p:tagLst xmlns:p="http://schemas.openxmlformats.org/presentationml/2006/main">
  <p:tag name="AS_UNIQUEID" val="1102"/>
</p:tagLst>
</file>

<file path=ppt/tags/tag1134.xml><?xml version="1.0" encoding="utf-8"?>
<p:tagLst xmlns:p="http://schemas.openxmlformats.org/presentationml/2006/main">
  <p:tag name="AS_UNIQUEID" val="1103"/>
</p:tagLst>
</file>

<file path=ppt/tags/tag1135.xml><?xml version="1.0" encoding="utf-8"?>
<p:tagLst xmlns:p="http://schemas.openxmlformats.org/presentationml/2006/main">
  <p:tag name="AS_UNIQUEID" val="1104"/>
</p:tagLst>
</file>

<file path=ppt/tags/tag1136.xml><?xml version="1.0" encoding="utf-8"?>
<p:tagLst xmlns:p="http://schemas.openxmlformats.org/presentationml/2006/main">
  <p:tag name="AS_UNIQUEID" val="1105"/>
</p:tagLst>
</file>

<file path=ppt/tags/tag1137.xml><?xml version="1.0" encoding="utf-8"?>
<p:tagLst xmlns:p="http://schemas.openxmlformats.org/presentationml/2006/main">
  <p:tag name="AS_UNIQUEID" val="1106"/>
</p:tagLst>
</file>

<file path=ppt/tags/tag1138.xml><?xml version="1.0" encoding="utf-8"?>
<p:tagLst xmlns:p="http://schemas.openxmlformats.org/presentationml/2006/main">
  <p:tag name="AS_UNIQUEID" val="1107"/>
</p:tagLst>
</file>

<file path=ppt/tags/tag1139.xml><?xml version="1.0" encoding="utf-8"?>
<p:tagLst xmlns:p="http://schemas.openxmlformats.org/presentationml/2006/main">
  <p:tag name="AS_UNIQUEID" val="413"/>
</p:tagLst>
</file>

<file path=ppt/tags/tag114.xml><?xml version="1.0" encoding="utf-8"?>
<p:tagLst xmlns:p="http://schemas.openxmlformats.org/presentationml/2006/main">
  <p:tag name="AS_UNIQUEID" val="582"/>
</p:tagLst>
</file>

<file path=ppt/tags/tag1140.xml><?xml version="1.0" encoding="utf-8"?>
<p:tagLst xmlns:p="http://schemas.openxmlformats.org/presentationml/2006/main">
  <p:tag name="AS_UNIQUEID" val="414"/>
</p:tagLst>
</file>

<file path=ppt/tags/tag1141.xml><?xml version="1.0" encoding="utf-8"?>
<p:tagLst xmlns:p="http://schemas.openxmlformats.org/presentationml/2006/main">
  <p:tag name="AS_UNIQUEID" val="415"/>
</p:tagLst>
</file>

<file path=ppt/tags/tag1142.xml><?xml version="1.0" encoding="utf-8"?>
<p:tagLst xmlns:p="http://schemas.openxmlformats.org/presentationml/2006/main">
  <p:tag name="AS_UNIQUEID" val="416"/>
</p:tagLst>
</file>

<file path=ppt/tags/tag1143.xml><?xml version="1.0" encoding="utf-8"?>
<p:tagLst xmlns:p="http://schemas.openxmlformats.org/presentationml/2006/main">
  <p:tag name="AS_UNIQUEID" val="416"/>
</p:tagLst>
</file>

<file path=ppt/tags/tag1144.xml><?xml version="1.0" encoding="utf-8"?>
<p:tagLst xmlns:p="http://schemas.openxmlformats.org/presentationml/2006/main">
  <p:tag name="AS_UNIQUEID" val="416"/>
</p:tagLst>
</file>

<file path=ppt/tags/tag1145.xml><?xml version="1.0" encoding="utf-8"?>
<p:tagLst xmlns:p="http://schemas.openxmlformats.org/presentationml/2006/main">
  <p:tag name="AS_UNIQUEID" val="1108"/>
</p:tagLst>
</file>

<file path=ppt/tags/tag1146.xml><?xml version="1.0" encoding="utf-8"?>
<p:tagLst xmlns:p="http://schemas.openxmlformats.org/presentationml/2006/main">
  <p:tag name="AS_UNIQUEID" val="1109"/>
</p:tagLst>
</file>

<file path=ppt/tags/tag1147.xml><?xml version="1.0" encoding="utf-8"?>
<p:tagLst xmlns:p="http://schemas.openxmlformats.org/presentationml/2006/main">
  <p:tag name="AS_UNIQUEID" val="1110"/>
</p:tagLst>
</file>

<file path=ppt/tags/tag1148.xml><?xml version="1.0" encoding="utf-8"?>
<p:tagLst xmlns:p="http://schemas.openxmlformats.org/presentationml/2006/main">
  <p:tag name="AS_UNIQUEID" val="1111"/>
</p:tagLst>
</file>

<file path=ppt/tags/tag1149.xml><?xml version="1.0" encoding="utf-8"?>
<p:tagLst xmlns:p="http://schemas.openxmlformats.org/presentationml/2006/main">
  <p:tag name="AS_UNIQUEID" val="1113"/>
</p:tagLst>
</file>

<file path=ppt/tags/tag115.xml><?xml version="1.0" encoding="utf-8"?>
<p:tagLst xmlns:p="http://schemas.openxmlformats.org/presentationml/2006/main">
  <p:tag name="AS_UNIQUEID" val="583"/>
</p:tagLst>
</file>

<file path=ppt/tags/tag1150.xml><?xml version="1.0" encoding="utf-8"?>
<p:tagLst xmlns:p="http://schemas.openxmlformats.org/presentationml/2006/main">
  <p:tag name="AS_UNIQUEID" val="1114"/>
</p:tagLst>
</file>

<file path=ppt/tags/tag1151.xml><?xml version="1.0" encoding="utf-8"?>
<p:tagLst xmlns:p="http://schemas.openxmlformats.org/presentationml/2006/main">
  <p:tag name="AS_UNIQUEID" val="423"/>
</p:tagLst>
</file>

<file path=ppt/tags/tag1152.xml><?xml version="1.0" encoding="utf-8"?>
<p:tagLst xmlns:p="http://schemas.openxmlformats.org/presentationml/2006/main">
  <p:tag name="AS_UNIQUEID" val="428"/>
</p:tagLst>
</file>

<file path=ppt/tags/tag1153.xml><?xml version="1.0" encoding="utf-8"?>
<p:tagLst xmlns:p="http://schemas.openxmlformats.org/presentationml/2006/main">
  <p:tag name="AS_UNIQUEID" val="428"/>
</p:tagLst>
</file>

<file path=ppt/tags/tag1154.xml><?xml version="1.0" encoding="utf-8"?>
<p:tagLst xmlns:p="http://schemas.openxmlformats.org/presentationml/2006/main">
  <p:tag name="AS_UNIQUEID" val="428"/>
</p:tagLst>
</file>

<file path=ppt/tags/tag1155.xml><?xml version="1.0" encoding="utf-8"?>
<p:tagLst xmlns:p="http://schemas.openxmlformats.org/presentationml/2006/main">
  <p:tag name="AS_UNIQUEID" val="428"/>
</p:tagLst>
</file>

<file path=ppt/tags/tag1156.xml><?xml version="1.0" encoding="utf-8"?>
<p:tagLst xmlns:p="http://schemas.openxmlformats.org/presentationml/2006/main">
  <p:tag name="AS_UNIQUEID" val="428"/>
</p:tagLst>
</file>

<file path=ppt/tags/tag1157.xml><?xml version="1.0" encoding="utf-8"?>
<p:tagLst xmlns:p="http://schemas.openxmlformats.org/presentationml/2006/main">
  <p:tag name="AS_UNIQUEID" val="428"/>
</p:tagLst>
</file>

<file path=ppt/tags/tag1158.xml><?xml version="1.0" encoding="utf-8"?>
<p:tagLst xmlns:p="http://schemas.openxmlformats.org/presentationml/2006/main">
  <p:tag name="AS_UNIQUEID" val="423"/>
</p:tagLst>
</file>

<file path=ppt/tags/tag1159.xml><?xml version="1.0" encoding="utf-8"?>
<p:tagLst xmlns:p="http://schemas.openxmlformats.org/presentationml/2006/main">
  <p:tag name="AS_UNIQUEID" val="1117"/>
  <p:tag name="KSO_WM_UNIT_PLACING_PICTURE_USER_VIEWPORT" val="{&quot;height&quot;:8820,&quot;width&quot;:9195}"/>
</p:tagLst>
</file>

<file path=ppt/tags/tag116.xml><?xml version="1.0" encoding="utf-8"?>
<p:tagLst xmlns:p="http://schemas.openxmlformats.org/presentationml/2006/main">
  <p:tag name="AS_UNIQUEID" val="584"/>
</p:tagLst>
</file>

<file path=ppt/tags/tag1160.xml><?xml version="1.0" encoding="utf-8"?>
<p:tagLst xmlns:p="http://schemas.openxmlformats.org/presentationml/2006/main">
  <p:tag name="AS_UNIQUEID" val="428"/>
</p:tagLst>
</file>

<file path=ppt/tags/tag1161.xml><?xml version="1.0" encoding="utf-8"?>
<p:tagLst xmlns:p="http://schemas.openxmlformats.org/presentationml/2006/main">
  <p:tag name="AS_UNIQUEID" val="423"/>
</p:tagLst>
</file>

<file path=ppt/tags/tag1162.xml><?xml version="1.0" encoding="utf-8"?>
<p:tagLst xmlns:p="http://schemas.openxmlformats.org/presentationml/2006/main">
  <p:tag name="AS_UNIQUEID" val="1119"/>
  <p:tag name="KSO_WM_UNIT_PLACING_PICTURE_USER_VIEWPORT" val="{&quot;height&quot;:8820,&quot;width&quot;:9195}"/>
</p:tagLst>
</file>

<file path=ppt/tags/tag1163.xml><?xml version="1.0" encoding="utf-8"?>
<p:tagLst xmlns:p="http://schemas.openxmlformats.org/presentationml/2006/main">
  <p:tag name="AS_UNIQUEID" val="428"/>
</p:tagLst>
</file>

<file path=ppt/tags/tag1164.xml><?xml version="1.0" encoding="utf-8"?>
<p:tagLst xmlns:p="http://schemas.openxmlformats.org/presentationml/2006/main">
  <p:tag name="AS_UNIQUEID" val="423"/>
</p:tagLst>
</file>

<file path=ppt/tags/tag1165.xml><?xml version="1.0" encoding="utf-8"?>
<p:tagLst xmlns:p="http://schemas.openxmlformats.org/presentationml/2006/main">
  <p:tag name="AS_UNIQUEID" val="1121"/>
  <p:tag name="KSO_WM_UNIT_PLACING_PICTURE_USER_VIEWPORT" val="{&quot;height&quot;:8820,&quot;width&quot;:9195}"/>
</p:tagLst>
</file>

<file path=ppt/tags/tag1166.xml><?xml version="1.0" encoding="utf-8"?>
<p:tagLst xmlns:p="http://schemas.openxmlformats.org/presentationml/2006/main">
  <p:tag name="AS_UNIQUEID" val="428"/>
</p:tagLst>
</file>

<file path=ppt/tags/tag1167.xml><?xml version="1.0" encoding="utf-8"?>
<p:tagLst xmlns:p="http://schemas.openxmlformats.org/presentationml/2006/main">
  <p:tag name="AS_UNIQUEID" val="423"/>
</p:tagLst>
</file>

<file path=ppt/tags/tag1168.xml><?xml version="1.0" encoding="utf-8"?>
<p:tagLst xmlns:p="http://schemas.openxmlformats.org/presentationml/2006/main">
  <p:tag name="AS_UNIQUEID" val="1123"/>
  <p:tag name="KSO_WM_UNIT_PLACING_PICTURE_USER_VIEWPORT" val="{&quot;height&quot;:8820,&quot;width&quot;:9195}"/>
</p:tagLst>
</file>

<file path=ppt/tags/tag1169.xml><?xml version="1.0" encoding="utf-8"?>
<p:tagLst xmlns:p="http://schemas.openxmlformats.org/presentationml/2006/main">
  <p:tag name="AS_UNIQUEID" val="428"/>
</p:tagLst>
</file>

<file path=ppt/tags/tag117.xml><?xml version="1.0" encoding="utf-8"?>
<p:tagLst xmlns:p="http://schemas.openxmlformats.org/presentationml/2006/main">
  <p:tag name="AS_UNIQUEID" val="585"/>
</p:tagLst>
</file>

<file path=ppt/tags/tag1170.xml><?xml version="1.0" encoding="utf-8"?>
<p:tagLst xmlns:p="http://schemas.openxmlformats.org/presentationml/2006/main">
  <p:tag name="AS_UNIQUEID" val="423"/>
</p:tagLst>
</file>

<file path=ppt/tags/tag1171.xml><?xml version="1.0" encoding="utf-8"?>
<p:tagLst xmlns:p="http://schemas.openxmlformats.org/presentationml/2006/main">
  <p:tag name="AS_UNIQUEID" val="1125"/>
  <p:tag name="KSO_WM_UNIT_PLACING_PICTURE_USER_VIEWPORT" val="{&quot;height&quot;:8820,&quot;width&quot;:9195}"/>
</p:tagLst>
</file>

<file path=ppt/tags/tag1172.xml><?xml version="1.0" encoding="utf-8"?>
<p:tagLst xmlns:p="http://schemas.openxmlformats.org/presentationml/2006/main">
  <p:tag name="AS_UNIQUEID" val="428"/>
</p:tagLst>
</file>

<file path=ppt/tags/tag1173.xml><?xml version="1.0" encoding="utf-8"?>
<p:tagLst xmlns:p="http://schemas.openxmlformats.org/presentationml/2006/main">
  <p:tag name="AS_UNIQUEID" val="423"/>
</p:tagLst>
</file>

<file path=ppt/tags/tag1174.xml><?xml version="1.0" encoding="utf-8"?>
<p:tagLst xmlns:p="http://schemas.openxmlformats.org/presentationml/2006/main">
  <p:tag name="AS_UNIQUEID" val="1127"/>
  <p:tag name="KSO_WM_UNIT_PLACING_PICTURE_USER_VIEWPORT" val="{&quot;height&quot;:8820,&quot;width&quot;:9195}"/>
</p:tagLst>
</file>

<file path=ppt/tags/tag1175.xml><?xml version="1.0" encoding="utf-8"?>
<p:tagLst xmlns:p="http://schemas.openxmlformats.org/presentationml/2006/main">
  <p:tag name="AS_UNIQUEID" val="428"/>
</p:tagLst>
</file>

<file path=ppt/tags/tag1176.xml><?xml version="1.0" encoding="utf-8"?>
<p:tagLst xmlns:p="http://schemas.openxmlformats.org/presentationml/2006/main">
  <p:tag name="AS_UNIQUEID" val="423"/>
</p:tagLst>
</file>

<file path=ppt/tags/tag1177.xml><?xml version="1.0" encoding="utf-8"?>
<p:tagLst xmlns:p="http://schemas.openxmlformats.org/presentationml/2006/main">
  <p:tag name="AS_UNIQUEID" val="1129"/>
  <p:tag name="KSO_WM_UNIT_PLACING_PICTURE_USER_VIEWPORT" val="{&quot;height&quot;:8820,&quot;width&quot;:9195}"/>
</p:tagLst>
</file>

<file path=ppt/tags/tag1178.xml><?xml version="1.0" encoding="utf-8"?>
<p:tagLst xmlns:p="http://schemas.openxmlformats.org/presentationml/2006/main">
  <p:tag name="AS_UNIQUEID" val="428"/>
</p:tagLst>
</file>

<file path=ppt/tags/tag1179.xml><?xml version="1.0" encoding="utf-8"?>
<p:tagLst xmlns:p="http://schemas.openxmlformats.org/presentationml/2006/main">
  <p:tag name="AS_UNIQUEID" val="423"/>
</p:tagLst>
</file>

<file path=ppt/tags/tag118.xml><?xml version="1.0" encoding="utf-8"?>
<p:tagLst xmlns:p="http://schemas.openxmlformats.org/presentationml/2006/main">
  <p:tag name="AS_UNIQUEID" val="586"/>
</p:tagLst>
</file>

<file path=ppt/tags/tag1180.xml><?xml version="1.0" encoding="utf-8"?>
<p:tagLst xmlns:p="http://schemas.openxmlformats.org/presentationml/2006/main">
  <p:tag name="AS_UNIQUEID" val="1131"/>
</p:tagLst>
</file>

<file path=ppt/tags/tag1181.xml><?xml version="1.0" encoding="utf-8"?>
<p:tagLst xmlns:p="http://schemas.openxmlformats.org/presentationml/2006/main">
  <p:tag name="AS_UNIQUEID" val="1132"/>
</p:tagLst>
</file>

<file path=ppt/tags/tag1182.xml><?xml version="1.0" encoding="utf-8"?>
<p:tagLst xmlns:p="http://schemas.openxmlformats.org/presentationml/2006/main">
  <p:tag name="AS_UNIQUEID" val="1133"/>
</p:tagLst>
</file>

<file path=ppt/tags/tag1183.xml><?xml version="1.0" encoding="utf-8"?>
<p:tagLst xmlns:p="http://schemas.openxmlformats.org/presentationml/2006/main">
  <p:tag name="AS_UNIQUEID" val="1134"/>
</p:tagLst>
</file>

<file path=ppt/tags/tag1184.xml><?xml version="1.0" encoding="utf-8"?>
<p:tagLst xmlns:p="http://schemas.openxmlformats.org/presentationml/2006/main">
  <p:tag name="AS_UNIQUEID" val="1135"/>
</p:tagLst>
</file>

<file path=ppt/tags/tag1185.xml><?xml version="1.0" encoding="utf-8"?>
<p:tagLst xmlns:p="http://schemas.openxmlformats.org/presentationml/2006/main">
  <p:tag name="AS_UNIQUEID" val="1136"/>
</p:tagLst>
</file>

<file path=ppt/tags/tag1186.xml><?xml version="1.0" encoding="utf-8"?>
<p:tagLst xmlns:p="http://schemas.openxmlformats.org/presentationml/2006/main">
  <p:tag name="AS_UNIQUEID" val="1137"/>
</p:tagLst>
</file>

<file path=ppt/tags/tag1187.xml><?xml version="1.0" encoding="utf-8"?>
<p:tagLst xmlns:p="http://schemas.openxmlformats.org/presentationml/2006/main">
  <p:tag name="AS_UNIQUEID" val="1138"/>
</p:tagLst>
</file>

<file path=ppt/tags/tag1188.xml><?xml version="1.0" encoding="utf-8"?>
<p:tagLst xmlns:p="http://schemas.openxmlformats.org/presentationml/2006/main">
  <p:tag name="AS_UNIQUEID" val="1139"/>
</p:tagLst>
</file>

<file path=ppt/tags/tag1189.xml><?xml version="1.0" encoding="utf-8"?>
<p:tagLst xmlns:p="http://schemas.openxmlformats.org/presentationml/2006/main">
  <p:tag name="AS_UNIQUEID" val="1140"/>
</p:tagLst>
</file>

<file path=ppt/tags/tag119.xml><?xml version="1.0" encoding="utf-8"?>
<p:tagLst xmlns:p="http://schemas.openxmlformats.org/presentationml/2006/main">
  <p:tag name="AS_UNIQUEID" val="428"/>
</p:tagLst>
</file>

<file path=ppt/tags/tag1190.xml><?xml version="1.0" encoding="utf-8"?>
<p:tagLst xmlns:p="http://schemas.openxmlformats.org/presentationml/2006/main">
  <p:tag name="AS_UNIQUEID" val="1141"/>
</p:tagLst>
</file>

<file path=ppt/tags/tag1191.xml><?xml version="1.0" encoding="utf-8"?>
<p:tagLst xmlns:p="http://schemas.openxmlformats.org/presentationml/2006/main">
  <p:tag name="AS_UNIQUEID" val="1142"/>
</p:tagLst>
</file>

<file path=ppt/tags/tag1192.xml><?xml version="1.0" encoding="utf-8"?>
<p:tagLst xmlns:p="http://schemas.openxmlformats.org/presentationml/2006/main">
  <p:tag name="AS_UNIQUEID" val="1143"/>
</p:tagLst>
</file>

<file path=ppt/tags/tag1193.xml><?xml version="1.0" encoding="utf-8"?>
<p:tagLst xmlns:p="http://schemas.openxmlformats.org/presentationml/2006/main">
  <p:tag name="AS_UNIQUEID" val="1144"/>
</p:tagLst>
</file>

<file path=ppt/tags/tag1194.xml><?xml version="1.0" encoding="utf-8"?>
<p:tagLst xmlns:p="http://schemas.openxmlformats.org/presentationml/2006/main">
  <p:tag name="AS_UNIQUEID" val="1145"/>
</p:tagLst>
</file>

<file path=ppt/tags/tag1195.xml><?xml version="1.0" encoding="utf-8"?>
<p:tagLst xmlns:p="http://schemas.openxmlformats.org/presentationml/2006/main">
  <p:tag name="AS_UNIQUEID" val="1146"/>
</p:tagLst>
</file>

<file path=ppt/tags/tag1196.xml><?xml version="1.0" encoding="utf-8"?>
<p:tagLst xmlns:p="http://schemas.openxmlformats.org/presentationml/2006/main">
  <p:tag name="AS_UNIQUEID" val="1147"/>
</p:tagLst>
</file>

<file path=ppt/tags/tag1197.xml><?xml version="1.0" encoding="utf-8"?>
<p:tagLst xmlns:p="http://schemas.openxmlformats.org/presentationml/2006/main">
  <p:tag name="AS_UNIQUEID" val="1148"/>
</p:tagLst>
</file>

<file path=ppt/tags/tag1198.xml><?xml version="1.0" encoding="utf-8"?>
<p:tagLst xmlns:p="http://schemas.openxmlformats.org/presentationml/2006/main">
  <p:tag name="AS_UNIQUEID" val="1149"/>
</p:tagLst>
</file>

<file path=ppt/tags/tag1199.xml><?xml version="1.0" encoding="utf-8"?>
<p:tagLst xmlns:p="http://schemas.openxmlformats.org/presentationml/2006/main">
  <p:tag name="AS_UNIQUEID" val="1150"/>
</p:tagLst>
</file>

<file path=ppt/tags/tag12.xml><?xml version="1.0" encoding="utf-8"?>
<p:tagLst xmlns:p="http://schemas.openxmlformats.org/presentationml/2006/main">
  <p:tag name="AS_UNIQUEID" val="474"/>
</p:tagLst>
</file>

<file path=ppt/tags/tag120.xml><?xml version="1.0" encoding="utf-8"?>
<p:tagLst xmlns:p="http://schemas.openxmlformats.org/presentationml/2006/main">
  <p:tag name="AS_UNIQUEID" val="428"/>
</p:tagLst>
</file>

<file path=ppt/tags/tag1200.xml><?xml version="1.0" encoding="utf-8"?>
<p:tagLst xmlns:p="http://schemas.openxmlformats.org/presentationml/2006/main">
  <p:tag name="AS_UNIQUEID" val="1151"/>
</p:tagLst>
</file>

<file path=ppt/tags/tag1201.xml><?xml version="1.0" encoding="utf-8"?>
<p:tagLst xmlns:p="http://schemas.openxmlformats.org/presentationml/2006/main">
  <p:tag name="AS_UNIQUEID" val="1152"/>
</p:tagLst>
</file>

<file path=ppt/tags/tag1202.xml><?xml version="1.0" encoding="utf-8"?>
<p:tagLst xmlns:p="http://schemas.openxmlformats.org/presentationml/2006/main">
  <p:tag name="AS_UNIQUEID" val="1153"/>
</p:tagLst>
</file>

<file path=ppt/tags/tag1203.xml><?xml version="1.0" encoding="utf-8"?>
<p:tagLst xmlns:p="http://schemas.openxmlformats.org/presentationml/2006/main">
  <p:tag name="AS_UNIQUEID" val="1154"/>
</p:tagLst>
</file>

<file path=ppt/tags/tag1204.xml><?xml version="1.0" encoding="utf-8"?>
<p:tagLst xmlns:p="http://schemas.openxmlformats.org/presentationml/2006/main">
  <p:tag name="AS_UNIQUEID" val="1155"/>
</p:tagLst>
</file>

<file path=ppt/tags/tag1205.xml><?xml version="1.0" encoding="utf-8"?>
<p:tagLst xmlns:p="http://schemas.openxmlformats.org/presentationml/2006/main">
  <p:tag name="AS_UNIQUEID" val="1156"/>
</p:tagLst>
</file>

<file path=ppt/tags/tag1206.xml><?xml version="1.0" encoding="utf-8"?>
<p:tagLst xmlns:p="http://schemas.openxmlformats.org/presentationml/2006/main">
  <p:tag name="AS_UNIQUEID" val="1157"/>
</p:tagLst>
</file>

<file path=ppt/tags/tag1207.xml><?xml version="1.0" encoding="utf-8"?>
<p:tagLst xmlns:p="http://schemas.openxmlformats.org/presentationml/2006/main">
  <p:tag name="AS_UNIQUEID" val="1158"/>
</p:tagLst>
</file>

<file path=ppt/tags/tag1208.xml><?xml version="1.0" encoding="utf-8"?>
<p:tagLst xmlns:p="http://schemas.openxmlformats.org/presentationml/2006/main">
  <p:tag name="AS_UNIQUEID" val="428"/>
</p:tagLst>
</file>

<file path=ppt/tags/tag1209.xml><?xml version="1.0" encoding="utf-8"?>
<p:tagLst xmlns:p="http://schemas.openxmlformats.org/presentationml/2006/main">
  <p:tag name="AS_UNIQUEID" val="428"/>
</p:tagLst>
</file>

<file path=ppt/tags/tag121.xml><?xml version="1.0" encoding="utf-8"?>
<p:tagLst xmlns:p="http://schemas.openxmlformats.org/presentationml/2006/main">
  <p:tag name="AS_UNIQUEID" val="428"/>
</p:tagLst>
</file>

<file path=ppt/tags/tag1210.xml><?xml version="1.0" encoding="utf-8"?>
<p:tagLst xmlns:p="http://schemas.openxmlformats.org/presentationml/2006/main">
  <p:tag name="AS_UNIQUEID" val="428"/>
</p:tagLst>
</file>

<file path=ppt/tags/tag1211.xml><?xml version="1.0" encoding="utf-8"?>
<p:tagLst xmlns:p="http://schemas.openxmlformats.org/presentationml/2006/main">
  <p:tag name="AS_UNIQUEID" val="428"/>
</p:tagLst>
</file>

<file path=ppt/tags/tag1212.xml><?xml version="1.0" encoding="utf-8"?>
<p:tagLst xmlns:p="http://schemas.openxmlformats.org/presentationml/2006/main">
  <p:tag name="AS_UNIQUEID" val="428"/>
</p:tagLst>
</file>

<file path=ppt/tags/tag1213.xml><?xml version="1.0" encoding="utf-8"?>
<p:tagLst xmlns:p="http://schemas.openxmlformats.org/presentationml/2006/main">
  <p:tag name="AS_UNIQUEID" val="428"/>
</p:tagLst>
</file>

<file path=ppt/tags/tag1214.xml><?xml version="1.0" encoding="utf-8"?>
<p:tagLst xmlns:p="http://schemas.openxmlformats.org/presentationml/2006/main">
  <p:tag name="AS_UNIQUEID" val="428"/>
</p:tagLst>
</file>

<file path=ppt/tags/tag1215.xml><?xml version="1.0" encoding="utf-8"?>
<p:tagLst xmlns:p="http://schemas.openxmlformats.org/presentationml/2006/main">
  <p:tag name="AS_UNIQUEID" val="428"/>
</p:tagLst>
</file>

<file path=ppt/tags/tag1216.xml><?xml version="1.0" encoding="utf-8"?>
<p:tagLst xmlns:p="http://schemas.openxmlformats.org/presentationml/2006/main">
  <p:tag name="AS_UNIQUEID" val="428"/>
</p:tagLst>
</file>

<file path=ppt/tags/tag1217.xml><?xml version="1.0" encoding="utf-8"?>
<p:tagLst xmlns:p="http://schemas.openxmlformats.org/presentationml/2006/main">
  <p:tag name="AS_UNIQUEID" val="428"/>
</p:tagLst>
</file>

<file path=ppt/tags/tag1218.xml><?xml version="1.0" encoding="utf-8"?>
<p:tagLst xmlns:p="http://schemas.openxmlformats.org/presentationml/2006/main">
  <p:tag name="AS_UNIQUEID" val="428"/>
</p:tagLst>
</file>

<file path=ppt/tags/tag1219.xml><?xml version="1.0" encoding="utf-8"?>
<p:tagLst xmlns:p="http://schemas.openxmlformats.org/presentationml/2006/main">
  <p:tag name="AS_UNIQUEID" val="428"/>
</p:tagLst>
</file>

<file path=ppt/tags/tag122.xml><?xml version="1.0" encoding="utf-8"?>
<p:tagLst xmlns:p="http://schemas.openxmlformats.org/presentationml/2006/main">
  <p:tag name="AS_UNIQUEID" val="428"/>
</p:tagLst>
</file>

<file path=ppt/tags/tag1220.xml><?xml version="1.0" encoding="utf-8"?>
<p:tagLst xmlns:p="http://schemas.openxmlformats.org/presentationml/2006/main">
  <p:tag name="AS_UNIQUEID" val="428"/>
</p:tagLst>
</file>

<file path=ppt/tags/tag1221.xml><?xml version="1.0" encoding="utf-8"?>
<p:tagLst xmlns:p="http://schemas.openxmlformats.org/presentationml/2006/main">
  <p:tag name="AS_UNIQUEID" val="1160"/>
</p:tagLst>
</file>

<file path=ppt/tags/tag1222.xml><?xml version="1.0" encoding="utf-8"?>
<p:tagLst xmlns:p="http://schemas.openxmlformats.org/presentationml/2006/main">
  <p:tag name="AS_UNIQUEID" val="423"/>
</p:tagLst>
</file>

<file path=ppt/tags/tag1223.xml><?xml version="1.0" encoding="utf-8"?>
<p:tagLst xmlns:p="http://schemas.openxmlformats.org/presentationml/2006/main">
  <p:tag name="AS_UNIQUEID" val="428"/>
</p:tagLst>
</file>

<file path=ppt/tags/tag1224.xml><?xml version="1.0" encoding="utf-8"?>
<p:tagLst xmlns:p="http://schemas.openxmlformats.org/presentationml/2006/main">
  <p:tag name="AS_UNIQUEID" val="428"/>
</p:tagLst>
</file>

<file path=ppt/tags/tag1225.xml><?xml version="1.0" encoding="utf-8"?>
<p:tagLst xmlns:p="http://schemas.openxmlformats.org/presentationml/2006/main">
  <p:tag name="AS_UNIQUEID" val="1162"/>
</p:tagLst>
</file>

<file path=ppt/tags/tag1226.xml><?xml version="1.0" encoding="utf-8"?>
<p:tagLst xmlns:p="http://schemas.openxmlformats.org/presentationml/2006/main">
  <p:tag name="AS_UNIQUEID" val="1163"/>
</p:tagLst>
</file>

<file path=ppt/tags/tag1227.xml><?xml version="1.0" encoding="utf-8"?>
<p:tagLst xmlns:p="http://schemas.openxmlformats.org/presentationml/2006/main">
  <p:tag name="AS_UNIQUEID" val="1168"/>
</p:tagLst>
</file>

<file path=ppt/tags/tag1228.xml><?xml version="1.0" encoding="utf-8"?>
<p:tagLst xmlns:p="http://schemas.openxmlformats.org/presentationml/2006/main">
  <p:tag name="AS_UNIQUEID" val="1169"/>
</p:tagLst>
</file>

<file path=ppt/tags/tag1229.xml><?xml version="1.0" encoding="utf-8"?>
<p:tagLst xmlns:p="http://schemas.openxmlformats.org/presentationml/2006/main">
  <p:tag name="AS_UNIQUEID" val="1171"/>
</p:tagLst>
</file>

<file path=ppt/tags/tag123.xml><?xml version="1.0" encoding="utf-8"?>
<p:tagLst xmlns:p="http://schemas.openxmlformats.org/presentationml/2006/main">
  <p:tag name="AS_UNIQUEID" val="588"/>
</p:tagLst>
</file>

<file path=ppt/tags/tag1230.xml><?xml version="1.0" encoding="utf-8"?>
<p:tagLst xmlns:p="http://schemas.openxmlformats.org/presentationml/2006/main">
  <p:tag name="AS_UNIQUEID" val="1172"/>
</p:tagLst>
</file>

<file path=ppt/tags/tag1231.xml><?xml version="1.0" encoding="utf-8"?>
<p:tagLst xmlns:p="http://schemas.openxmlformats.org/presentationml/2006/main">
  <p:tag name="AS_UNIQUEID" val="428"/>
</p:tagLst>
</file>

<file path=ppt/tags/tag1232.xml><?xml version="1.0" encoding="utf-8"?>
<p:tagLst xmlns:p="http://schemas.openxmlformats.org/presentationml/2006/main">
  <p:tag name="AS_UNIQUEID" val="1173"/>
</p:tagLst>
</file>

<file path=ppt/tags/tag1233.xml><?xml version="1.0" encoding="utf-8"?>
<p:tagLst xmlns:p="http://schemas.openxmlformats.org/presentationml/2006/main">
  <p:tag name="AS_UNIQUEID" val="428"/>
</p:tagLst>
</file>

<file path=ppt/tags/tag1234.xml><?xml version="1.0" encoding="utf-8"?>
<p:tagLst xmlns:p="http://schemas.openxmlformats.org/presentationml/2006/main">
  <p:tag name="AS_UNIQUEID" val="428"/>
</p:tagLst>
</file>

<file path=ppt/tags/tag1235.xml><?xml version="1.0" encoding="utf-8"?>
<p:tagLst xmlns:p="http://schemas.openxmlformats.org/presentationml/2006/main">
  <p:tag name="AS_UNIQUEID" val="428"/>
</p:tagLst>
</file>

<file path=ppt/tags/tag1236.xml><?xml version="1.0" encoding="utf-8"?>
<p:tagLst xmlns:p="http://schemas.openxmlformats.org/presentationml/2006/main">
  <p:tag name="AS_UNIQUEID" val="428"/>
</p:tagLst>
</file>

<file path=ppt/tags/tag1237.xml><?xml version="1.0" encoding="utf-8"?>
<p:tagLst xmlns:p="http://schemas.openxmlformats.org/presentationml/2006/main">
  <p:tag name="AS_UNIQUEID" val="428"/>
</p:tagLst>
</file>

<file path=ppt/tags/tag1238.xml><?xml version="1.0" encoding="utf-8"?>
<p:tagLst xmlns:p="http://schemas.openxmlformats.org/presentationml/2006/main">
  <p:tag name="AS_UNIQUEID" val="428"/>
</p:tagLst>
</file>

<file path=ppt/tags/tag1239.xml><?xml version="1.0" encoding="utf-8"?>
<p:tagLst xmlns:p="http://schemas.openxmlformats.org/presentationml/2006/main">
  <p:tag name="AS_UNIQUEID" val="428"/>
</p:tagLst>
</file>

<file path=ppt/tags/tag124.xml><?xml version="1.0" encoding="utf-8"?>
<p:tagLst xmlns:p="http://schemas.openxmlformats.org/presentationml/2006/main">
  <p:tag name="AS_UNIQUEID" val="589"/>
</p:tagLst>
</file>

<file path=ppt/tags/tag1240.xml><?xml version="1.0" encoding="utf-8"?>
<p:tagLst xmlns:p="http://schemas.openxmlformats.org/presentationml/2006/main">
  <p:tag name="AS_UNIQUEID" val="428"/>
</p:tagLst>
</file>

<file path=ppt/tags/tag1241.xml><?xml version="1.0" encoding="utf-8"?>
<p:tagLst xmlns:p="http://schemas.openxmlformats.org/presentationml/2006/main">
  <p:tag name="AS_UNIQUEID" val="428"/>
</p:tagLst>
</file>

<file path=ppt/tags/tag1242.xml><?xml version="1.0" encoding="utf-8"?>
<p:tagLst xmlns:p="http://schemas.openxmlformats.org/presentationml/2006/main">
  <p:tag name="AS_UNIQUEID" val="428"/>
</p:tagLst>
</file>

<file path=ppt/tags/tag1243.xml><?xml version="1.0" encoding="utf-8"?>
<p:tagLst xmlns:p="http://schemas.openxmlformats.org/presentationml/2006/main">
  <p:tag name="AS_UNIQUEID" val="428"/>
</p:tagLst>
</file>

<file path=ppt/tags/tag1244.xml><?xml version="1.0" encoding="utf-8"?>
<p:tagLst xmlns:p="http://schemas.openxmlformats.org/presentationml/2006/main">
  <p:tag name="AS_UNIQUEID" val="428"/>
</p:tagLst>
</file>

<file path=ppt/tags/tag1245.xml><?xml version="1.0" encoding="utf-8"?>
<p:tagLst xmlns:p="http://schemas.openxmlformats.org/presentationml/2006/main">
  <p:tag name="AS_UNIQUEID" val="428"/>
</p:tagLst>
</file>

<file path=ppt/tags/tag1246.xml><?xml version="1.0" encoding="utf-8"?>
<p:tagLst xmlns:p="http://schemas.openxmlformats.org/presentationml/2006/main">
  <p:tag name="AS_UNIQUEID" val="1174"/>
</p:tagLst>
</file>

<file path=ppt/tags/tag1247.xml><?xml version="1.0" encoding="utf-8"?>
<p:tagLst xmlns:p="http://schemas.openxmlformats.org/presentationml/2006/main">
  <p:tag name="AS_UNIQUEID" val="1176"/>
</p:tagLst>
</file>

<file path=ppt/tags/tag1248.xml><?xml version="1.0" encoding="utf-8"?>
<p:tagLst xmlns:p="http://schemas.openxmlformats.org/presentationml/2006/main">
  <p:tag name="AS_UNIQUEID" val="1177"/>
</p:tagLst>
</file>

<file path=ppt/tags/tag1249.xml><?xml version="1.0" encoding="utf-8"?>
<p:tagLst xmlns:p="http://schemas.openxmlformats.org/presentationml/2006/main">
  <p:tag name="AS_UNIQUEID" val="1178"/>
</p:tagLst>
</file>

<file path=ppt/tags/tag125.xml><?xml version="1.0" encoding="utf-8"?>
<p:tagLst xmlns:p="http://schemas.openxmlformats.org/presentationml/2006/main">
  <p:tag name="AS_UNIQUEID" val="590"/>
</p:tagLst>
</file>

<file path=ppt/tags/tag1250.xml><?xml version="1.0" encoding="utf-8"?>
<p:tagLst xmlns:p="http://schemas.openxmlformats.org/presentationml/2006/main">
  <p:tag name="AS_UNIQUEID" val="428"/>
</p:tagLst>
</file>

<file path=ppt/tags/tag1251.xml><?xml version="1.0" encoding="utf-8"?>
<p:tagLst xmlns:p="http://schemas.openxmlformats.org/presentationml/2006/main">
  <p:tag name="AS_UNIQUEID" val="428"/>
</p:tagLst>
</file>

<file path=ppt/tags/tag1252.xml><?xml version="1.0" encoding="utf-8"?>
<p:tagLst xmlns:p="http://schemas.openxmlformats.org/presentationml/2006/main">
  <p:tag name="AS_UNIQUEID" val="428"/>
</p:tagLst>
</file>

<file path=ppt/tags/tag1253.xml><?xml version="1.0" encoding="utf-8"?>
<p:tagLst xmlns:p="http://schemas.openxmlformats.org/presentationml/2006/main">
  <p:tag name="AS_UNIQUEID" val="428"/>
</p:tagLst>
</file>

<file path=ppt/tags/tag1254.xml><?xml version="1.0" encoding="utf-8"?>
<p:tagLst xmlns:p="http://schemas.openxmlformats.org/presentationml/2006/main">
  <p:tag name="AS_UNIQUEID" val="428"/>
</p:tagLst>
</file>

<file path=ppt/tags/tag1255.xml><?xml version="1.0" encoding="utf-8"?>
<p:tagLst xmlns:p="http://schemas.openxmlformats.org/presentationml/2006/main">
  <p:tag name="AS_UNIQUEID" val="428"/>
</p:tagLst>
</file>

<file path=ppt/tags/tag1256.xml><?xml version="1.0" encoding="utf-8"?>
<p:tagLst xmlns:p="http://schemas.openxmlformats.org/presentationml/2006/main">
  <p:tag name="AS_UNIQUEID" val="428"/>
</p:tagLst>
</file>

<file path=ppt/tags/tag1257.xml><?xml version="1.0" encoding="utf-8"?>
<p:tagLst xmlns:p="http://schemas.openxmlformats.org/presentationml/2006/main">
  <p:tag name="AS_UNIQUEID" val="428"/>
</p:tagLst>
</file>

<file path=ppt/tags/tag1258.xml><?xml version="1.0" encoding="utf-8"?>
<p:tagLst xmlns:p="http://schemas.openxmlformats.org/presentationml/2006/main">
  <p:tag name="AS_UNIQUEID" val="428"/>
</p:tagLst>
</file>

<file path=ppt/tags/tag1259.xml><?xml version="1.0" encoding="utf-8"?>
<p:tagLst xmlns:p="http://schemas.openxmlformats.org/presentationml/2006/main">
  <p:tag name="AS_UNIQUEID" val="1180"/>
</p:tagLst>
</file>

<file path=ppt/tags/tag126.xml><?xml version="1.0" encoding="utf-8"?>
<p:tagLst xmlns:p="http://schemas.openxmlformats.org/presentationml/2006/main">
  <p:tag name="AS_UNIQUEID" val="591"/>
</p:tagLst>
</file>

<file path=ppt/tags/tag1260.xml><?xml version="1.0" encoding="utf-8"?>
<p:tagLst xmlns:p="http://schemas.openxmlformats.org/presentationml/2006/main">
  <p:tag name="AS_UNIQUEID" val="1181"/>
</p:tagLst>
</file>

<file path=ppt/tags/tag1261.xml><?xml version="1.0" encoding="utf-8"?>
<p:tagLst xmlns:p="http://schemas.openxmlformats.org/presentationml/2006/main">
  <p:tag name="AS_UNIQUEID" val="1182"/>
</p:tagLst>
</file>

<file path=ppt/tags/tag1262.xml><?xml version="1.0" encoding="utf-8"?>
<p:tagLst xmlns:p="http://schemas.openxmlformats.org/presentationml/2006/main">
  <p:tag name="AS_UNIQUEID" val="1183"/>
</p:tagLst>
</file>

<file path=ppt/tags/tag1263.xml><?xml version="1.0" encoding="utf-8"?>
<p:tagLst xmlns:p="http://schemas.openxmlformats.org/presentationml/2006/main">
  <p:tag name="AS_UNIQUEID" val="1184"/>
</p:tagLst>
</file>

<file path=ppt/tags/tag1264.xml><?xml version="1.0" encoding="utf-8"?>
<p:tagLst xmlns:p="http://schemas.openxmlformats.org/presentationml/2006/main">
  <p:tag name="AS_UNIQUEID" val="1185"/>
</p:tagLst>
</file>

<file path=ppt/tags/tag1265.xml><?xml version="1.0" encoding="utf-8"?>
<p:tagLst xmlns:p="http://schemas.openxmlformats.org/presentationml/2006/main">
  <p:tag name="AS_UNIQUEID" val="1186"/>
</p:tagLst>
</file>

<file path=ppt/tags/tag1266.xml><?xml version="1.0" encoding="utf-8"?>
<p:tagLst xmlns:p="http://schemas.openxmlformats.org/presentationml/2006/main">
  <p:tag name="AS_UNIQUEID" val="1187"/>
</p:tagLst>
</file>

<file path=ppt/tags/tag1267.xml><?xml version="1.0" encoding="utf-8"?>
<p:tagLst xmlns:p="http://schemas.openxmlformats.org/presentationml/2006/main">
  <p:tag name="AS_UNIQUEID" val="1188"/>
</p:tagLst>
</file>

<file path=ppt/tags/tag1268.xml><?xml version="1.0" encoding="utf-8"?>
<p:tagLst xmlns:p="http://schemas.openxmlformats.org/presentationml/2006/main">
  <p:tag name="AS_UNIQUEID" val="428"/>
</p:tagLst>
</file>

<file path=ppt/tags/tag1269.xml><?xml version="1.0" encoding="utf-8"?>
<p:tagLst xmlns:p="http://schemas.openxmlformats.org/presentationml/2006/main">
  <p:tag name="AS_UNIQUEID" val="428"/>
</p:tagLst>
</file>

<file path=ppt/tags/tag127.xml><?xml version="1.0" encoding="utf-8"?>
<p:tagLst xmlns:p="http://schemas.openxmlformats.org/presentationml/2006/main">
  <p:tag name="AS_UNIQUEID" val="592"/>
</p:tagLst>
</file>

<file path=ppt/tags/tag1270.xml><?xml version="1.0" encoding="utf-8"?>
<p:tagLst xmlns:p="http://schemas.openxmlformats.org/presentationml/2006/main">
  <p:tag name="AS_UNIQUEID" val="428"/>
</p:tagLst>
</file>

<file path=ppt/tags/tag1271.xml><?xml version="1.0" encoding="utf-8"?>
<p:tagLst xmlns:p="http://schemas.openxmlformats.org/presentationml/2006/main">
  <p:tag name="AS_UNIQUEID" val="428"/>
</p:tagLst>
</file>

<file path=ppt/tags/tag1272.xml><?xml version="1.0" encoding="utf-8"?>
<p:tagLst xmlns:p="http://schemas.openxmlformats.org/presentationml/2006/main">
  <p:tag name="AS_UNIQUEID" val="428"/>
</p:tagLst>
</file>

<file path=ppt/tags/tag1273.xml><?xml version="1.0" encoding="utf-8"?>
<p:tagLst xmlns:p="http://schemas.openxmlformats.org/presentationml/2006/main">
  <p:tag name="AS_UNIQUEID" val="428"/>
</p:tagLst>
</file>

<file path=ppt/tags/tag1274.xml><?xml version="1.0" encoding="utf-8"?>
<p:tagLst xmlns:p="http://schemas.openxmlformats.org/presentationml/2006/main">
  <p:tag name="AS_UNIQUEID" val="428"/>
</p:tagLst>
</file>

<file path=ppt/tags/tag1275.xml><?xml version="1.0" encoding="utf-8"?>
<p:tagLst xmlns:p="http://schemas.openxmlformats.org/presentationml/2006/main">
  <p:tag name="AS_UNIQUEID" val="428"/>
</p:tagLst>
</file>

<file path=ppt/tags/tag1276.xml><?xml version="1.0" encoding="utf-8"?>
<p:tagLst xmlns:p="http://schemas.openxmlformats.org/presentationml/2006/main">
  <p:tag name="AS_UNIQUEID" val="428"/>
</p:tagLst>
</file>

<file path=ppt/tags/tag1277.xml><?xml version="1.0" encoding="utf-8"?>
<p:tagLst xmlns:p="http://schemas.openxmlformats.org/presentationml/2006/main">
  <p:tag name="AS_UNIQUEID" val="428"/>
</p:tagLst>
</file>

<file path=ppt/tags/tag1278.xml><?xml version="1.0" encoding="utf-8"?>
<p:tagLst xmlns:p="http://schemas.openxmlformats.org/presentationml/2006/main">
  <p:tag name="AS_UNIQUEID" val="428"/>
</p:tagLst>
</file>

<file path=ppt/tags/tag1279.xml><?xml version="1.0" encoding="utf-8"?>
<p:tagLst xmlns:p="http://schemas.openxmlformats.org/presentationml/2006/main">
  <p:tag name="AS_UNIQUEID" val="428"/>
</p:tagLst>
</file>

<file path=ppt/tags/tag128.xml><?xml version="1.0" encoding="utf-8"?>
<p:tagLst xmlns:p="http://schemas.openxmlformats.org/presentationml/2006/main">
  <p:tag name="AS_UNIQUEID" val="593"/>
</p:tagLst>
</file>

<file path=ppt/tags/tag1280.xml><?xml version="1.0" encoding="utf-8"?>
<p:tagLst xmlns:p="http://schemas.openxmlformats.org/presentationml/2006/main">
  <p:tag name="AS_UNIQUEID" val="428"/>
</p:tagLst>
</file>

<file path=ppt/tags/tag1281.xml><?xml version="1.0" encoding="utf-8"?>
<p:tagLst xmlns:p="http://schemas.openxmlformats.org/presentationml/2006/main">
  <p:tag name="AS_UNIQUEID" val="428"/>
</p:tagLst>
</file>

<file path=ppt/tags/tag1282.xml><?xml version="1.0" encoding="utf-8"?>
<p:tagLst xmlns:p="http://schemas.openxmlformats.org/presentationml/2006/main">
  <p:tag name="AS_UNIQUEID" val="428"/>
</p:tagLst>
</file>

<file path=ppt/tags/tag1283.xml><?xml version="1.0" encoding="utf-8"?>
<p:tagLst xmlns:p="http://schemas.openxmlformats.org/presentationml/2006/main">
  <p:tag name="AS_UNIQUEID" val="428"/>
</p:tagLst>
</file>

<file path=ppt/tags/tag1284.xml><?xml version="1.0" encoding="utf-8"?>
<p:tagLst xmlns:p="http://schemas.openxmlformats.org/presentationml/2006/main">
  <p:tag name="AS_UNIQUEID" val="428"/>
</p:tagLst>
</file>

<file path=ppt/tags/tag1285.xml><?xml version="1.0" encoding="utf-8"?>
<p:tagLst xmlns:p="http://schemas.openxmlformats.org/presentationml/2006/main">
  <p:tag name="AS_UNIQUEID" val="428"/>
</p:tagLst>
</file>

<file path=ppt/tags/tag1286.xml><?xml version="1.0" encoding="utf-8"?>
<p:tagLst xmlns:p="http://schemas.openxmlformats.org/presentationml/2006/main">
  <p:tag name="AS_UNIQUEID" val="1190"/>
</p:tagLst>
</file>

<file path=ppt/tags/tag1287.xml><?xml version="1.0" encoding="utf-8"?>
<p:tagLst xmlns:p="http://schemas.openxmlformats.org/presentationml/2006/main">
  <p:tag name="AS_UNIQUEID" val="428"/>
</p:tagLst>
</file>

<file path=ppt/tags/tag1288.xml><?xml version="1.0" encoding="utf-8"?>
<p:tagLst xmlns:p="http://schemas.openxmlformats.org/presentationml/2006/main">
  <p:tag name="AS_UNIQUEID" val="428"/>
</p:tagLst>
</file>

<file path=ppt/tags/tag1289.xml><?xml version="1.0" encoding="utf-8"?>
<p:tagLst xmlns:p="http://schemas.openxmlformats.org/presentationml/2006/main">
  <p:tag name="AS_UNIQUEID" val="428"/>
</p:tagLst>
</file>

<file path=ppt/tags/tag129.xml><?xml version="1.0" encoding="utf-8"?>
<p:tagLst xmlns:p="http://schemas.openxmlformats.org/presentationml/2006/main">
  <p:tag name="AS_UNIQUEID" val="594"/>
</p:tagLst>
</file>

<file path=ppt/tags/tag1290.xml><?xml version="1.0" encoding="utf-8"?>
<p:tagLst xmlns:p="http://schemas.openxmlformats.org/presentationml/2006/main">
  <p:tag name="AS_UNIQUEID" val="428"/>
</p:tagLst>
</file>

<file path=ppt/tags/tag1291.xml><?xml version="1.0" encoding="utf-8"?>
<p:tagLst xmlns:p="http://schemas.openxmlformats.org/presentationml/2006/main">
  <p:tag name="AS_UNIQUEID" val="428"/>
</p:tagLst>
</file>

<file path=ppt/tags/tag1292.xml><?xml version="1.0" encoding="utf-8"?>
<p:tagLst xmlns:p="http://schemas.openxmlformats.org/presentationml/2006/main">
  <p:tag name="AS_UNIQUEID" val="428"/>
</p:tagLst>
</file>

<file path=ppt/tags/tag1293.xml><?xml version="1.0" encoding="utf-8"?>
<p:tagLst xmlns:p="http://schemas.openxmlformats.org/presentationml/2006/main">
  <p:tag name="AS_UNIQUEID" val="428"/>
</p:tagLst>
</file>

<file path=ppt/tags/tag1294.xml><?xml version="1.0" encoding="utf-8"?>
<p:tagLst xmlns:p="http://schemas.openxmlformats.org/presentationml/2006/main">
  <p:tag name="AS_UNIQUEID" val="428"/>
</p:tagLst>
</file>

<file path=ppt/tags/tag1295.xml><?xml version="1.0" encoding="utf-8"?>
<p:tagLst xmlns:p="http://schemas.openxmlformats.org/presentationml/2006/main">
  <p:tag name="AS_UNIQUEID" val="428"/>
</p:tagLst>
</file>

<file path=ppt/tags/tag1296.xml><?xml version="1.0" encoding="utf-8"?>
<p:tagLst xmlns:p="http://schemas.openxmlformats.org/presentationml/2006/main">
  <p:tag name="AS_UNIQUEID" val="423"/>
</p:tagLst>
</file>

<file path=ppt/tags/tag1297.xml><?xml version="1.0" encoding="utf-8"?>
<p:tagLst xmlns:p="http://schemas.openxmlformats.org/presentationml/2006/main">
  <p:tag name="AS_UNIQUEID" val="423"/>
</p:tagLst>
</file>

<file path=ppt/tags/tag1298.xml><?xml version="1.0" encoding="utf-8"?>
<p:tagLst xmlns:p="http://schemas.openxmlformats.org/presentationml/2006/main">
  <p:tag name="AS_UNIQUEID" val="428"/>
</p:tagLst>
</file>

<file path=ppt/tags/tag1299.xml><?xml version="1.0" encoding="utf-8"?>
<p:tagLst xmlns:p="http://schemas.openxmlformats.org/presentationml/2006/main">
  <p:tag name="AS_UNIQUEID" val="428"/>
</p:tagLst>
</file>

<file path=ppt/tags/tag13.xml><?xml version="1.0" encoding="utf-8"?>
<p:tagLst xmlns:p="http://schemas.openxmlformats.org/presentationml/2006/main">
  <p:tag name="AS_UNIQUEID" val="475"/>
</p:tagLst>
</file>

<file path=ppt/tags/tag130.xml><?xml version="1.0" encoding="utf-8"?>
<p:tagLst xmlns:p="http://schemas.openxmlformats.org/presentationml/2006/main">
  <p:tag name="AS_UNIQUEID" val="595"/>
</p:tagLst>
</file>

<file path=ppt/tags/tag1300.xml><?xml version="1.0" encoding="utf-8"?>
<p:tagLst xmlns:p="http://schemas.openxmlformats.org/presentationml/2006/main">
  <p:tag name="AS_UNIQUEID" val="428"/>
</p:tagLst>
</file>

<file path=ppt/tags/tag1301.xml><?xml version="1.0" encoding="utf-8"?>
<p:tagLst xmlns:p="http://schemas.openxmlformats.org/presentationml/2006/main">
  <p:tag name="AS_UNIQUEID" val="428"/>
</p:tagLst>
</file>

<file path=ppt/tags/tag1302.xml><?xml version="1.0" encoding="utf-8"?>
<p:tagLst xmlns:p="http://schemas.openxmlformats.org/presentationml/2006/main">
  <p:tag name="AS_UNIQUEID" val="428"/>
</p:tagLst>
</file>

<file path=ppt/tags/tag1303.xml><?xml version="1.0" encoding="utf-8"?>
<p:tagLst xmlns:p="http://schemas.openxmlformats.org/presentationml/2006/main">
  <p:tag name="AS_UNIQUEID" val="428"/>
</p:tagLst>
</file>

<file path=ppt/tags/tag1304.xml><?xml version="1.0" encoding="utf-8"?>
<p:tagLst xmlns:p="http://schemas.openxmlformats.org/presentationml/2006/main">
  <p:tag name="AS_UNIQUEID" val="428"/>
</p:tagLst>
</file>

<file path=ppt/tags/tag1305.xml><?xml version="1.0" encoding="utf-8"?>
<p:tagLst xmlns:p="http://schemas.openxmlformats.org/presentationml/2006/main">
  <p:tag name="AS_UNIQUEID" val="428"/>
</p:tagLst>
</file>

<file path=ppt/tags/tag1306.xml><?xml version="1.0" encoding="utf-8"?>
<p:tagLst xmlns:p="http://schemas.openxmlformats.org/presentationml/2006/main">
  <p:tag name="AS_UNIQUEID" val="428"/>
</p:tagLst>
</file>

<file path=ppt/tags/tag1307.xml><?xml version="1.0" encoding="utf-8"?>
<p:tagLst xmlns:p="http://schemas.openxmlformats.org/presentationml/2006/main">
  <p:tag name="AS_UNIQUEID" val="428"/>
</p:tagLst>
</file>

<file path=ppt/tags/tag1308.xml><?xml version="1.0" encoding="utf-8"?>
<p:tagLst xmlns:p="http://schemas.openxmlformats.org/presentationml/2006/main">
  <p:tag name="AS_UNIQUEID" val="423"/>
</p:tagLst>
</file>

<file path=ppt/tags/tag1309.xml><?xml version="1.0" encoding="utf-8"?>
<p:tagLst xmlns:p="http://schemas.openxmlformats.org/presentationml/2006/main">
  <p:tag name="AS_UNIQUEID" val="423"/>
</p:tagLst>
</file>

<file path=ppt/tags/tag131.xml><?xml version="1.0" encoding="utf-8"?>
<p:tagLst xmlns:p="http://schemas.openxmlformats.org/presentationml/2006/main">
  <p:tag name="AS_UNIQUEID" val="596"/>
</p:tagLst>
</file>

<file path=ppt/tags/tag1310.xml><?xml version="1.0" encoding="utf-8"?>
<p:tagLst xmlns:p="http://schemas.openxmlformats.org/presentationml/2006/main">
  <p:tag name="AS_UNIQUEID" val="423"/>
</p:tagLst>
</file>

<file path=ppt/tags/tag1311.xml><?xml version="1.0" encoding="utf-8"?>
<p:tagLst xmlns:p="http://schemas.openxmlformats.org/presentationml/2006/main">
  <p:tag name="AS_UNIQUEID" val="412"/>
</p:tagLst>
</file>

<file path=ppt/tags/tag1312.xml><?xml version="1.0" encoding="utf-8"?>
<p:tagLst xmlns:p="http://schemas.openxmlformats.org/presentationml/2006/main">
  <p:tag name="AS_UNIQUEID" val="414"/>
</p:tagLst>
</file>

<file path=ppt/tags/tag1313.xml><?xml version="1.0" encoding="utf-8"?>
<p:tagLst xmlns:p="http://schemas.openxmlformats.org/presentationml/2006/main">
  <p:tag name="AS_UNIQUEID" val="415"/>
</p:tagLst>
</file>

<file path=ppt/tags/tag1314.xml><?xml version="1.0" encoding="utf-8"?>
<p:tagLst xmlns:p="http://schemas.openxmlformats.org/presentationml/2006/main">
  <p:tag name="AS_UNIQUEID" val="416"/>
</p:tagLst>
</file>

<file path=ppt/tags/tag1315.xml><?xml version="1.0" encoding="utf-8"?>
<p:tagLst xmlns:p="http://schemas.openxmlformats.org/presentationml/2006/main">
  <p:tag name="AS_UNIQUEID" val="415"/>
</p:tagLst>
</file>

<file path=ppt/tags/tag1316.xml><?xml version="1.0" encoding="utf-8"?>
<p:tagLst xmlns:p="http://schemas.openxmlformats.org/presentationml/2006/main">
  <p:tag name="AS_UNIQUEID" val="418"/>
</p:tagLst>
</file>

<file path=ppt/tags/tag1317.xml><?xml version="1.0" encoding="utf-8"?>
<p:tagLst xmlns:p="http://schemas.openxmlformats.org/presentationml/2006/main">
  <p:tag name="AS_UNIQUEID" val="415"/>
</p:tagLst>
</file>

<file path=ppt/tags/tag1318.xml><?xml version="1.0" encoding="utf-8"?>
<p:tagLst xmlns:p="http://schemas.openxmlformats.org/presentationml/2006/main">
  <p:tag name="AS_UNIQUEID" val="418"/>
</p:tagLst>
</file>

<file path=ppt/tags/tag1319.xml><?xml version="1.0" encoding="utf-8"?>
<p:tagLst xmlns:p="http://schemas.openxmlformats.org/presentationml/2006/main">
  <p:tag name="AS_UNIQUEID" val="418"/>
</p:tagLst>
</file>

<file path=ppt/tags/tag132.xml><?xml version="1.0" encoding="utf-8"?>
<p:tagLst xmlns:p="http://schemas.openxmlformats.org/presentationml/2006/main">
  <p:tag name="AS_UNIQUEID" val="597"/>
</p:tagLst>
</file>

<file path=ppt/tags/tag1320.xml><?xml version="1.0" encoding="utf-8"?>
<p:tagLst xmlns:p="http://schemas.openxmlformats.org/presentationml/2006/main">
  <p:tag name="AS_UNIQUEID" val="415"/>
</p:tagLst>
</file>

<file path=ppt/tags/tag1321.xml><?xml version="1.0" encoding="utf-8"?>
<p:tagLst xmlns:p="http://schemas.openxmlformats.org/presentationml/2006/main">
  <p:tag name="AS_UNIQUEID" val="418"/>
</p:tagLst>
</file>

<file path=ppt/tags/tag1322.xml><?xml version="1.0" encoding="utf-8"?>
<p:tagLst xmlns:p="http://schemas.openxmlformats.org/presentationml/2006/main">
  <p:tag name="AS_UNIQUEID" val="418"/>
</p:tagLst>
</file>

<file path=ppt/tags/tag1323.xml><?xml version="1.0" encoding="utf-8"?>
<p:tagLst xmlns:p="http://schemas.openxmlformats.org/presentationml/2006/main">
  <p:tag name="AS_UNIQUEID" val="415"/>
</p:tagLst>
</file>

<file path=ppt/tags/tag1324.xml><?xml version="1.0" encoding="utf-8"?>
<p:tagLst xmlns:p="http://schemas.openxmlformats.org/presentationml/2006/main">
  <p:tag name="AS_UNIQUEID" val="418"/>
</p:tagLst>
</file>

<file path=ppt/tags/tag1325.xml><?xml version="1.0" encoding="utf-8"?>
<p:tagLst xmlns:p="http://schemas.openxmlformats.org/presentationml/2006/main">
  <p:tag name="AS_UNIQUEID" val="423"/>
</p:tagLst>
</file>

<file path=ppt/tags/tag1326.xml><?xml version="1.0" encoding="utf-8"?>
<p:tagLst xmlns:p="http://schemas.openxmlformats.org/presentationml/2006/main">
  <p:tag name="AS_UNIQUEID" val="1194"/>
  <p:tag name="KSO_WM_UNIT_TABLE_BEAUTIFY" val="smartTable{b24a4f17-2eb5-4f5e-8df3-4e64f245aee4}"/>
</p:tagLst>
</file>

<file path=ppt/tags/tag1327.xml><?xml version="1.0" encoding="utf-8"?>
<p:tagLst xmlns:p="http://schemas.openxmlformats.org/presentationml/2006/main">
  <p:tag name="AS_UNIQUEID" val="1196"/>
</p:tagLst>
</file>

<file path=ppt/tags/tag1328.xml><?xml version="1.0" encoding="utf-8"?>
<p:tagLst xmlns:p="http://schemas.openxmlformats.org/presentationml/2006/main">
  <p:tag name="AS_UNIQUEID" val="1197"/>
</p:tagLst>
</file>

<file path=ppt/tags/tag1329.xml><?xml version="1.0" encoding="utf-8"?>
<p:tagLst xmlns:p="http://schemas.openxmlformats.org/presentationml/2006/main">
  <p:tag name="AS_UNIQUEID" val="1198"/>
</p:tagLst>
</file>

<file path=ppt/tags/tag133.xml><?xml version="1.0" encoding="utf-8"?>
<p:tagLst xmlns:p="http://schemas.openxmlformats.org/presentationml/2006/main">
  <p:tag name="AS_UNIQUEID" val="598"/>
</p:tagLst>
</file>

<file path=ppt/tags/tag1330.xml><?xml version="1.0" encoding="utf-8"?>
<p:tagLst xmlns:p="http://schemas.openxmlformats.org/presentationml/2006/main">
  <p:tag name="AS_UNIQUEID" val="1199"/>
</p:tagLst>
</file>

<file path=ppt/tags/tag1331.xml><?xml version="1.0" encoding="utf-8"?>
<p:tagLst xmlns:p="http://schemas.openxmlformats.org/presentationml/2006/main">
  <p:tag name="AS_UNIQUEID" val="1200"/>
</p:tagLst>
</file>

<file path=ppt/tags/tag1332.xml><?xml version="1.0" encoding="utf-8"?>
<p:tagLst xmlns:p="http://schemas.openxmlformats.org/presentationml/2006/main">
  <p:tag name="AS_UNIQUEID" val="1201"/>
</p:tagLst>
</file>

<file path=ppt/tags/tag1333.xml><?xml version="1.0" encoding="utf-8"?>
<p:tagLst xmlns:p="http://schemas.openxmlformats.org/presentationml/2006/main">
  <p:tag name="AS_UNIQUEID" val="428"/>
</p:tagLst>
</file>

<file path=ppt/tags/tag1334.xml><?xml version="1.0" encoding="utf-8"?>
<p:tagLst xmlns:p="http://schemas.openxmlformats.org/presentationml/2006/main">
  <p:tag name="AS_UNIQUEID" val="428"/>
</p:tagLst>
</file>

<file path=ppt/tags/tag1335.xml><?xml version="1.0" encoding="utf-8"?>
<p:tagLst xmlns:p="http://schemas.openxmlformats.org/presentationml/2006/main">
  <p:tag name="AS_UNIQUEID" val="428"/>
</p:tagLst>
</file>

<file path=ppt/tags/tag1336.xml><?xml version="1.0" encoding="utf-8"?>
<p:tagLst xmlns:p="http://schemas.openxmlformats.org/presentationml/2006/main">
  <p:tag name="AS_UNIQUEID" val="428"/>
</p:tagLst>
</file>

<file path=ppt/tags/tag1337.xml><?xml version="1.0" encoding="utf-8"?>
<p:tagLst xmlns:p="http://schemas.openxmlformats.org/presentationml/2006/main">
  <p:tag name="AS_UNIQUEID" val="428"/>
</p:tagLst>
</file>

<file path=ppt/tags/tag1338.xml><?xml version="1.0" encoding="utf-8"?>
<p:tagLst xmlns:p="http://schemas.openxmlformats.org/presentationml/2006/main">
  <p:tag name="AS_UNIQUEID" val="1202"/>
</p:tagLst>
</file>

<file path=ppt/tags/tag1339.xml><?xml version="1.0" encoding="utf-8"?>
<p:tagLst xmlns:p="http://schemas.openxmlformats.org/presentationml/2006/main">
  <p:tag name="AS_UNIQUEID" val="536"/>
</p:tagLst>
</file>

<file path=ppt/tags/tag134.xml><?xml version="1.0" encoding="utf-8"?>
<p:tagLst xmlns:p="http://schemas.openxmlformats.org/presentationml/2006/main">
  <p:tag name="AS_UNIQUEID" val="599"/>
</p:tagLst>
</file>

<file path=ppt/tags/tag1340.xml><?xml version="1.0" encoding="utf-8"?>
<p:tagLst xmlns:p="http://schemas.openxmlformats.org/presentationml/2006/main">
  <p:tag name="AS_UNIQUEID" val="537"/>
</p:tagLst>
</file>

<file path=ppt/tags/tag1341.xml><?xml version="1.0" encoding="utf-8"?>
<p:tagLst xmlns:p="http://schemas.openxmlformats.org/presentationml/2006/main">
  <p:tag name="AS_UNIQUEID" val="538"/>
</p:tagLst>
</file>

<file path=ppt/tags/tag1342.xml><?xml version="1.0" encoding="utf-8"?>
<p:tagLst xmlns:p="http://schemas.openxmlformats.org/presentationml/2006/main">
  <p:tag name="AS_UNIQUEID" val="539"/>
</p:tagLst>
</file>

<file path=ppt/tags/tag1343.xml><?xml version="1.0" encoding="utf-8"?>
<p:tagLst xmlns:p="http://schemas.openxmlformats.org/presentationml/2006/main">
  <p:tag name="AS_UNIQUEID" val="540"/>
</p:tagLst>
</file>

<file path=ppt/tags/tag1344.xml><?xml version="1.0" encoding="utf-8"?>
<p:tagLst xmlns:p="http://schemas.openxmlformats.org/presentationml/2006/main">
  <p:tag name="AS_UNIQUEID" val="541"/>
</p:tagLst>
</file>

<file path=ppt/tags/tag1345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135.xml><?xml version="1.0" encoding="utf-8"?>
<p:tagLst xmlns:p="http://schemas.openxmlformats.org/presentationml/2006/main">
  <p:tag name="AS_UNIQUEID" val="600"/>
</p:tagLst>
</file>

<file path=ppt/tags/tag136.xml><?xml version="1.0" encoding="utf-8"?>
<p:tagLst xmlns:p="http://schemas.openxmlformats.org/presentationml/2006/main">
  <p:tag name="AS_UNIQUEID" val="601"/>
</p:tagLst>
</file>

<file path=ppt/tags/tag137.xml><?xml version="1.0" encoding="utf-8"?>
<p:tagLst xmlns:p="http://schemas.openxmlformats.org/presentationml/2006/main">
  <p:tag name="AS_UNIQUEID" val="602"/>
</p:tagLst>
</file>

<file path=ppt/tags/tag138.xml><?xml version="1.0" encoding="utf-8"?>
<p:tagLst xmlns:p="http://schemas.openxmlformats.org/presentationml/2006/main">
  <p:tag name="AS_UNIQUEID" val="603"/>
</p:tagLst>
</file>

<file path=ppt/tags/tag139.xml><?xml version="1.0" encoding="utf-8"?>
<p:tagLst xmlns:p="http://schemas.openxmlformats.org/presentationml/2006/main">
  <p:tag name="AS_UNIQUEID" val="604"/>
</p:tagLst>
</file>

<file path=ppt/tags/tag14.xml><?xml version="1.0" encoding="utf-8"?>
<p:tagLst xmlns:p="http://schemas.openxmlformats.org/presentationml/2006/main">
  <p:tag name="AS_UNIQUEID" val="476"/>
</p:tagLst>
</file>

<file path=ppt/tags/tag140.xml><?xml version="1.0" encoding="utf-8"?>
<p:tagLst xmlns:p="http://schemas.openxmlformats.org/presentationml/2006/main">
  <p:tag name="AS_UNIQUEID" val="605"/>
</p:tagLst>
</file>

<file path=ppt/tags/tag141.xml><?xml version="1.0" encoding="utf-8"?>
<p:tagLst xmlns:p="http://schemas.openxmlformats.org/presentationml/2006/main">
  <p:tag name="AS_UNIQUEID" val="606"/>
</p:tagLst>
</file>

<file path=ppt/tags/tag142.xml><?xml version="1.0" encoding="utf-8"?>
<p:tagLst xmlns:p="http://schemas.openxmlformats.org/presentationml/2006/main">
  <p:tag name="AS_UNIQUEID" val="607"/>
</p:tagLst>
</file>

<file path=ppt/tags/tag143.xml><?xml version="1.0" encoding="utf-8"?>
<p:tagLst xmlns:p="http://schemas.openxmlformats.org/presentationml/2006/main">
  <p:tag name="AS_UNIQUEID" val="608"/>
</p:tagLst>
</file>

<file path=ppt/tags/tag144.xml><?xml version="1.0" encoding="utf-8"?>
<p:tagLst xmlns:p="http://schemas.openxmlformats.org/presentationml/2006/main">
  <p:tag name="AS_UNIQUEID" val="609"/>
</p:tagLst>
</file>

<file path=ppt/tags/tag145.xml><?xml version="1.0" encoding="utf-8"?>
<p:tagLst xmlns:p="http://schemas.openxmlformats.org/presentationml/2006/main">
  <p:tag name="AS_UNIQUEID" val="610"/>
</p:tagLst>
</file>

<file path=ppt/tags/tag146.xml><?xml version="1.0" encoding="utf-8"?>
<p:tagLst xmlns:p="http://schemas.openxmlformats.org/presentationml/2006/main">
  <p:tag name="AS_UNIQUEID" val="611"/>
</p:tagLst>
</file>

<file path=ppt/tags/tag147.xml><?xml version="1.0" encoding="utf-8"?>
<p:tagLst xmlns:p="http://schemas.openxmlformats.org/presentationml/2006/main">
  <p:tag name="AS_UNIQUEID" val="613"/>
</p:tagLst>
</file>

<file path=ppt/tags/tag148.xml><?xml version="1.0" encoding="utf-8"?>
<p:tagLst xmlns:p="http://schemas.openxmlformats.org/presentationml/2006/main">
  <p:tag name="AS_UNIQUEID" val="614"/>
</p:tagLst>
</file>

<file path=ppt/tags/tag149.xml><?xml version="1.0" encoding="utf-8"?>
<p:tagLst xmlns:p="http://schemas.openxmlformats.org/presentationml/2006/main">
  <p:tag name="AS_UNIQUEID" val="615"/>
</p:tagLst>
</file>

<file path=ppt/tags/tag15.xml><?xml version="1.0" encoding="utf-8"?>
<p:tagLst xmlns:p="http://schemas.openxmlformats.org/presentationml/2006/main">
  <p:tag name="AS_UNIQUEID" val="477"/>
</p:tagLst>
</file>

<file path=ppt/tags/tag150.xml><?xml version="1.0" encoding="utf-8"?>
<p:tagLst xmlns:p="http://schemas.openxmlformats.org/presentationml/2006/main">
  <p:tag name="AS_UNIQUEID" val="616"/>
</p:tagLst>
</file>

<file path=ppt/tags/tag151.xml><?xml version="1.0" encoding="utf-8"?>
<p:tagLst xmlns:p="http://schemas.openxmlformats.org/presentationml/2006/main">
  <p:tag name="AS_UNIQUEID" val="617"/>
</p:tagLst>
</file>

<file path=ppt/tags/tag152.xml><?xml version="1.0" encoding="utf-8"?>
<p:tagLst xmlns:p="http://schemas.openxmlformats.org/presentationml/2006/main">
  <p:tag name="AS_UNIQUEID" val="618"/>
</p:tagLst>
</file>

<file path=ppt/tags/tag153.xml><?xml version="1.0" encoding="utf-8"?>
<p:tagLst xmlns:p="http://schemas.openxmlformats.org/presentationml/2006/main">
  <p:tag name="AS_UNIQUEID" val="619"/>
</p:tagLst>
</file>

<file path=ppt/tags/tag154.xml><?xml version="1.0" encoding="utf-8"?>
<p:tagLst xmlns:p="http://schemas.openxmlformats.org/presentationml/2006/main">
  <p:tag name="AS_UNIQUEID" val="620"/>
</p:tagLst>
</file>

<file path=ppt/tags/tag155.xml><?xml version="1.0" encoding="utf-8"?>
<p:tagLst xmlns:p="http://schemas.openxmlformats.org/presentationml/2006/main">
  <p:tag name="AS_UNIQUEID" val="621"/>
</p:tagLst>
</file>

<file path=ppt/tags/tag156.xml><?xml version="1.0" encoding="utf-8"?>
<p:tagLst xmlns:p="http://schemas.openxmlformats.org/presentationml/2006/main">
  <p:tag name="AS_UNIQUEID" val="622"/>
</p:tagLst>
</file>

<file path=ppt/tags/tag157.xml><?xml version="1.0" encoding="utf-8"?>
<p:tagLst xmlns:p="http://schemas.openxmlformats.org/presentationml/2006/main">
  <p:tag name="AS_UNIQUEID" val="623"/>
</p:tagLst>
</file>

<file path=ppt/tags/tag158.xml><?xml version="1.0" encoding="utf-8"?>
<p:tagLst xmlns:p="http://schemas.openxmlformats.org/presentationml/2006/main">
  <p:tag name="AS_UNIQUEID" val="624"/>
</p:tagLst>
</file>

<file path=ppt/tags/tag159.xml><?xml version="1.0" encoding="utf-8"?>
<p:tagLst xmlns:p="http://schemas.openxmlformats.org/presentationml/2006/main">
  <p:tag name="AS_UNIQUEID" val="625"/>
</p:tagLst>
</file>

<file path=ppt/tags/tag16.xml><?xml version="1.0" encoding="utf-8"?>
<p:tagLst xmlns:p="http://schemas.openxmlformats.org/presentationml/2006/main">
  <p:tag name="AS_UNIQUEID" val="479"/>
</p:tagLst>
</file>

<file path=ppt/tags/tag160.xml><?xml version="1.0" encoding="utf-8"?>
<p:tagLst xmlns:p="http://schemas.openxmlformats.org/presentationml/2006/main">
  <p:tag name="AS_UNIQUEID" val="626"/>
</p:tagLst>
</file>

<file path=ppt/tags/tag161.xml><?xml version="1.0" encoding="utf-8"?>
<p:tagLst xmlns:p="http://schemas.openxmlformats.org/presentationml/2006/main">
  <p:tag name="AS_UNIQUEID" val="627"/>
</p:tagLst>
</file>

<file path=ppt/tags/tag162.xml><?xml version="1.0" encoding="utf-8"?>
<p:tagLst xmlns:p="http://schemas.openxmlformats.org/presentationml/2006/main">
  <p:tag name="AS_UNIQUEID" val="628"/>
</p:tagLst>
</file>

<file path=ppt/tags/tag163.xml><?xml version="1.0" encoding="utf-8"?>
<p:tagLst xmlns:p="http://schemas.openxmlformats.org/presentationml/2006/main">
  <p:tag name="AS_UNIQUEID" val="629"/>
</p:tagLst>
</file>

<file path=ppt/tags/tag164.xml><?xml version="1.0" encoding="utf-8"?>
<p:tagLst xmlns:p="http://schemas.openxmlformats.org/presentationml/2006/main">
  <p:tag name="AS_UNIQUEID" val="630"/>
</p:tagLst>
</file>

<file path=ppt/tags/tag165.xml><?xml version="1.0" encoding="utf-8"?>
<p:tagLst xmlns:p="http://schemas.openxmlformats.org/presentationml/2006/main">
  <p:tag name="AS_UNIQUEID" val="631"/>
</p:tagLst>
</file>

<file path=ppt/tags/tag166.xml><?xml version="1.0" encoding="utf-8"?>
<p:tagLst xmlns:p="http://schemas.openxmlformats.org/presentationml/2006/main">
  <p:tag name="AS_UNIQUEID" val="632"/>
</p:tagLst>
</file>

<file path=ppt/tags/tag167.xml><?xml version="1.0" encoding="utf-8"?>
<p:tagLst xmlns:p="http://schemas.openxmlformats.org/presentationml/2006/main">
  <p:tag name="AS_UNIQUEID" val="633"/>
</p:tagLst>
</file>

<file path=ppt/tags/tag168.xml><?xml version="1.0" encoding="utf-8"?>
<p:tagLst xmlns:p="http://schemas.openxmlformats.org/presentationml/2006/main">
  <p:tag name="AS_UNIQUEID" val="634"/>
</p:tagLst>
</file>

<file path=ppt/tags/tag169.xml><?xml version="1.0" encoding="utf-8"?>
<p:tagLst xmlns:p="http://schemas.openxmlformats.org/presentationml/2006/main">
  <p:tag name="AS_UNIQUEID" val="635"/>
</p:tagLst>
</file>

<file path=ppt/tags/tag17.xml><?xml version="1.0" encoding="utf-8"?>
<p:tagLst xmlns:p="http://schemas.openxmlformats.org/presentationml/2006/main">
  <p:tag name="AS_UNIQUEID" val="480"/>
</p:tagLst>
</file>

<file path=ppt/tags/tag170.xml><?xml version="1.0" encoding="utf-8"?>
<p:tagLst xmlns:p="http://schemas.openxmlformats.org/presentationml/2006/main">
  <p:tag name="AS_UNIQUEID" val="636"/>
</p:tagLst>
</file>

<file path=ppt/tags/tag171.xml><?xml version="1.0" encoding="utf-8"?>
<p:tagLst xmlns:p="http://schemas.openxmlformats.org/presentationml/2006/main">
  <p:tag name="AS_UNIQUEID" val="637"/>
</p:tagLst>
</file>

<file path=ppt/tags/tag172.xml><?xml version="1.0" encoding="utf-8"?>
<p:tagLst xmlns:p="http://schemas.openxmlformats.org/presentationml/2006/main">
  <p:tag name="AS_UNIQUEID" val="639"/>
</p:tagLst>
</file>

<file path=ppt/tags/tag173.xml><?xml version="1.0" encoding="utf-8"?>
<p:tagLst xmlns:p="http://schemas.openxmlformats.org/presentationml/2006/main">
  <p:tag name="AS_UNIQUEID" val="640"/>
</p:tagLst>
</file>

<file path=ppt/tags/tag174.xml><?xml version="1.0" encoding="utf-8"?>
<p:tagLst xmlns:p="http://schemas.openxmlformats.org/presentationml/2006/main">
  <p:tag name="AS_UNIQUEID" val="641"/>
</p:tagLst>
</file>

<file path=ppt/tags/tag175.xml><?xml version="1.0" encoding="utf-8"?>
<p:tagLst xmlns:p="http://schemas.openxmlformats.org/presentationml/2006/main">
  <p:tag name="AS_UNIQUEID" val="642"/>
</p:tagLst>
</file>

<file path=ppt/tags/tag176.xml><?xml version="1.0" encoding="utf-8"?>
<p:tagLst xmlns:p="http://schemas.openxmlformats.org/presentationml/2006/main">
  <p:tag name="AS_UNIQUEID" val="643"/>
</p:tagLst>
</file>

<file path=ppt/tags/tag177.xml><?xml version="1.0" encoding="utf-8"?>
<p:tagLst xmlns:p="http://schemas.openxmlformats.org/presentationml/2006/main">
  <p:tag name="AS_UNIQUEID" val="644"/>
</p:tagLst>
</file>

<file path=ppt/tags/tag178.xml><?xml version="1.0" encoding="utf-8"?>
<p:tagLst xmlns:p="http://schemas.openxmlformats.org/presentationml/2006/main">
  <p:tag name="AS_UNIQUEID" val="645"/>
</p:tagLst>
</file>

<file path=ppt/tags/tag179.xml><?xml version="1.0" encoding="utf-8"?>
<p:tagLst xmlns:p="http://schemas.openxmlformats.org/presentationml/2006/main">
  <p:tag name="AS_UNIQUEID" val="646"/>
</p:tagLst>
</file>

<file path=ppt/tags/tag18.xml><?xml version="1.0" encoding="utf-8"?>
<p:tagLst xmlns:p="http://schemas.openxmlformats.org/presentationml/2006/main">
  <p:tag name="AS_UNIQUEID" val="481"/>
</p:tagLst>
</file>

<file path=ppt/tags/tag180.xml><?xml version="1.0" encoding="utf-8"?>
<p:tagLst xmlns:p="http://schemas.openxmlformats.org/presentationml/2006/main">
  <p:tag name="AS_UNIQUEID" val="647"/>
</p:tagLst>
</file>

<file path=ppt/tags/tag181.xml><?xml version="1.0" encoding="utf-8"?>
<p:tagLst xmlns:p="http://schemas.openxmlformats.org/presentationml/2006/main">
  <p:tag name="AS_UNIQUEID" val="648"/>
</p:tagLst>
</file>

<file path=ppt/tags/tag182.xml><?xml version="1.0" encoding="utf-8"?>
<p:tagLst xmlns:p="http://schemas.openxmlformats.org/presentationml/2006/main">
  <p:tag name="AS_UNIQUEID" val="649"/>
</p:tagLst>
</file>

<file path=ppt/tags/tag183.xml><?xml version="1.0" encoding="utf-8"?>
<p:tagLst xmlns:p="http://schemas.openxmlformats.org/presentationml/2006/main">
  <p:tag name="AS_UNIQUEID" val="650"/>
</p:tagLst>
</file>

<file path=ppt/tags/tag184.xml><?xml version="1.0" encoding="utf-8"?>
<p:tagLst xmlns:p="http://schemas.openxmlformats.org/presentationml/2006/main">
  <p:tag name="AS_UNIQUEID" val="651"/>
</p:tagLst>
</file>

<file path=ppt/tags/tag185.xml><?xml version="1.0" encoding="utf-8"?>
<p:tagLst xmlns:p="http://schemas.openxmlformats.org/presentationml/2006/main">
  <p:tag name="AS_UNIQUEID" val="652"/>
</p:tagLst>
</file>

<file path=ppt/tags/tag186.xml><?xml version="1.0" encoding="utf-8"?>
<p:tagLst xmlns:p="http://schemas.openxmlformats.org/presentationml/2006/main">
  <p:tag name="AS_UNIQUEID" val="653"/>
</p:tagLst>
</file>

<file path=ppt/tags/tag187.xml><?xml version="1.0" encoding="utf-8"?>
<p:tagLst xmlns:p="http://schemas.openxmlformats.org/presentationml/2006/main">
  <p:tag name="AS_UNIQUEID" val="654"/>
</p:tagLst>
</file>

<file path=ppt/tags/tag188.xml><?xml version="1.0" encoding="utf-8"?>
<p:tagLst xmlns:p="http://schemas.openxmlformats.org/presentationml/2006/main">
  <p:tag name="AS_UNIQUEID" val="655"/>
</p:tagLst>
</file>

<file path=ppt/tags/tag189.xml><?xml version="1.0" encoding="utf-8"?>
<p:tagLst xmlns:p="http://schemas.openxmlformats.org/presentationml/2006/main">
  <p:tag name="AS_UNIQUEID" val="656"/>
</p:tagLst>
</file>

<file path=ppt/tags/tag19.xml><?xml version="1.0" encoding="utf-8"?>
<p:tagLst xmlns:p="http://schemas.openxmlformats.org/presentationml/2006/main">
  <p:tag name="AS_UNIQUEID" val="482"/>
</p:tagLst>
</file>

<file path=ppt/tags/tag190.xml><?xml version="1.0" encoding="utf-8"?>
<p:tagLst xmlns:p="http://schemas.openxmlformats.org/presentationml/2006/main">
  <p:tag name="AS_UNIQUEID" val="657"/>
</p:tagLst>
</file>

<file path=ppt/tags/tag191.xml><?xml version="1.0" encoding="utf-8"?>
<p:tagLst xmlns:p="http://schemas.openxmlformats.org/presentationml/2006/main">
  <p:tag name="AS_UNIQUEID" val="659"/>
</p:tagLst>
</file>

<file path=ppt/tags/tag192.xml><?xml version="1.0" encoding="utf-8"?>
<p:tagLst xmlns:p="http://schemas.openxmlformats.org/presentationml/2006/main">
  <p:tag name="AS_UNIQUEID" val="660"/>
</p:tagLst>
</file>

<file path=ppt/tags/tag193.xml><?xml version="1.0" encoding="utf-8"?>
<p:tagLst xmlns:p="http://schemas.openxmlformats.org/presentationml/2006/main">
  <p:tag name="AS_UNIQUEID" val="661"/>
</p:tagLst>
</file>

<file path=ppt/tags/tag194.xml><?xml version="1.0" encoding="utf-8"?>
<p:tagLst xmlns:p="http://schemas.openxmlformats.org/presentationml/2006/main">
  <p:tag name="AS_UNIQUEID" val="662"/>
</p:tagLst>
</file>

<file path=ppt/tags/tag195.xml><?xml version="1.0" encoding="utf-8"?>
<p:tagLst xmlns:p="http://schemas.openxmlformats.org/presentationml/2006/main">
  <p:tag name="AS_UNIQUEID" val="663"/>
</p:tagLst>
</file>

<file path=ppt/tags/tag196.xml><?xml version="1.0" encoding="utf-8"?>
<p:tagLst xmlns:p="http://schemas.openxmlformats.org/presentationml/2006/main">
  <p:tag name="AS_UNIQUEID" val="664"/>
</p:tagLst>
</file>

<file path=ppt/tags/tag197.xml><?xml version="1.0" encoding="utf-8"?>
<p:tagLst xmlns:p="http://schemas.openxmlformats.org/presentationml/2006/main">
  <p:tag name="AS_UNIQUEID" val="665"/>
</p:tagLst>
</file>

<file path=ppt/tags/tag198.xml><?xml version="1.0" encoding="utf-8"?>
<p:tagLst xmlns:p="http://schemas.openxmlformats.org/presentationml/2006/main">
  <p:tag name="AS_UNIQUEID" val="666"/>
</p:tagLst>
</file>

<file path=ppt/tags/tag199.xml><?xml version="1.0" encoding="utf-8"?>
<p:tagLst xmlns:p="http://schemas.openxmlformats.org/presentationml/2006/main">
  <p:tag name="AS_UNIQUEID" val="667"/>
</p:tagLst>
</file>

<file path=ppt/tags/tag2.xml><?xml version="1.0" encoding="utf-8"?>
<p:tagLst xmlns:p="http://schemas.openxmlformats.org/presentationml/2006/main">
  <p:tag name="AS_UNIQUEID" val="462"/>
</p:tagLst>
</file>

<file path=ppt/tags/tag20.xml><?xml version="1.0" encoding="utf-8"?>
<p:tagLst xmlns:p="http://schemas.openxmlformats.org/presentationml/2006/main">
  <p:tag name="AS_UNIQUEID" val="483"/>
</p:tagLst>
</file>

<file path=ppt/tags/tag200.xml><?xml version="1.0" encoding="utf-8"?>
<p:tagLst xmlns:p="http://schemas.openxmlformats.org/presentationml/2006/main">
  <p:tag name="AS_UNIQUEID" val="668"/>
</p:tagLst>
</file>

<file path=ppt/tags/tag201.xml><?xml version="1.0" encoding="utf-8"?>
<p:tagLst xmlns:p="http://schemas.openxmlformats.org/presentationml/2006/main">
  <p:tag name="AS_UNIQUEID" val="669"/>
</p:tagLst>
</file>

<file path=ppt/tags/tag202.xml><?xml version="1.0" encoding="utf-8"?>
<p:tagLst xmlns:p="http://schemas.openxmlformats.org/presentationml/2006/main">
  <p:tag name="AS_UNIQUEID" val="670"/>
</p:tagLst>
</file>

<file path=ppt/tags/tag203.xml><?xml version="1.0" encoding="utf-8"?>
<p:tagLst xmlns:p="http://schemas.openxmlformats.org/presentationml/2006/main">
  <p:tag name="AS_UNIQUEID" val="671"/>
</p:tagLst>
</file>

<file path=ppt/tags/tag204.xml><?xml version="1.0" encoding="utf-8"?>
<p:tagLst xmlns:p="http://schemas.openxmlformats.org/presentationml/2006/main">
  <p:tag name="AS_UNIQUEID" val="672"/>
</p:tagLst>
</file>

<file path=ppt/tags/tag205.xml><?xml version="1.0" encoding="utf-8"?>
<p:tagLst xmlns:p="http://schemas.openxmlformats.org/presentationml/2006/main">
  <p:tag name="AS_UNIQUEID" val="673"/>
</p:tagLst>
</file>

<file path=ppt/tags/tag206.xml><?xml version="1.0" encoding="utf-8"?>
<p:tagLst xmlns:p="http://schemas.openxmlformats.org/presentationml/2006/main">
  <p:tag name="AS_UNIQUEID" val="674"/>
</p:tagLst>
</file>

<file path=ppt/tags/tag207.xml><?xml version="1.0" encoding="utf-8"?>
<p:tagLst xmlns:p="http://schemas.openxmlformats.org/presentationml/2006/main">
  <p:tag name="AS_UNIQUEID" val="675"/>
</p:tagLst>
</file>

<file path=ppt/tags/tag208.xml><?xml version="1.0" encoding="utf-8"?>
<p:tagLst xmlns:p="http://schemas.openxmlformats.org/presentationml/2006/main">
  <p:tag name="AS_UNIQUEID" val="676"/>
</p:tagLst>
</file>

<file path=ppt/tags/tag209.xml><?xml version="1.0" encoding="utf-8"?>
<p:tagLst xmlns:p="http://schemas.openxmlformats.org/presentationml/2006/main">
  <p:tag name="AS_UNIQUEID" val="677"/>
</p:tagLst>
</file>

<file path=ppt/tags/tag21.xml><?xml version="1.0" encoding="utf-8"?>
<p:tagLst xmlns:p="http://schemas.openxmlformats.org/presentationml/2006/main">
  <p:tag name="AS_UNIQUEID" val="484"/>
</p:tagLst>
</file>

<file path=ppt/tags/tag210.xml><?xml version="1.0" encoding="utf-8"?>
<p:tagLst xmlns:p="http://schemas.openxmlformats.org/presentationml/2006/main">
  <p:tag name="AS_UNIQUEID" val="423"/>
</p:tagLst>
</file>

<file path=ppt/tags/tag211.xml><?xml version="1.0" encoding="utf-8"?>
<p:tagLst xmlns:p="http://schemas.openxmlformats.org/presentationml/2006/main">
  <p:tag name="AS_UNIQUEID" val="404"/>
</p:tagLst>
</file>

<file path=ppt/tags/tag212.xml><?xml version="1.0" encoding="utf-8"?>
<p:tagLst xmlns:p="http://schemas.openxmlformats.org/presentationml/2006/main">
  <p:tag name="AS_UNIQUEID" val="418"/>
</p:tagLst>
</file>

<file path=ppt/tags/tag213.xml><?xml version="1.0" encoding="utf-8"?>
<p:tagLst xmlns:p="http://schemas.openxmlformats.org/presentationml/2006/main">
  <p:tag name="AS_UNIQUEID" val="412"/>
</p:tagLst>
</file>

<file path=ppt/tags/tag214.xml><?xml version="1.0" encoding="utf-8"?>
<p:tagLst xmlns:p="http://schemas.openxmlformats.org/presentationml/2006/main">
  <p:tag name="AS_UNIQUEID" val="413"/>
</p:tagLst>
</file>

<file path=ppt/tags/tag215.xml><?xml version="1.0" encoding="utf-8"?>
<p:tagLst xmlns:p="http://schemas.openxmlformats.org/presentationml/2006/main">
  <p:tag name="AS_UNIQUEID" val="414"/>
</p:tagLst>
</file>

<file path=ppt/tags/tag216.xml><?xml version="1.0" encoding="utf-8"?>
<p:tagLst xmlns:p="http://schemas.openxmlformats.org/presentationml/2006/main">
  <p:tag name="AS_UNIQUEID" val="415"/>
</p:tagLst>
</file>

<file path=ppt/tags/tag217.xml><?xml version="1.0" encoding="utf-8"?>
<p:tagLst xmlns:p="http://schemas.openxmlformats.org/presentationml/2006/main">
  <p:tag name="AS_UNIQUEID" val="416"/>
</p:tagLst>
</file>

<file path=ppt/tags/tag218.xml><?xml version="1.0" encoding="utf-8"?>
<p:tagLst xmlns:p="http://schemas.openxmlformats.org/presentationml/2006/main">
  <p:tag name="AS_UNIQUEID" val="416"/>
</p:tagLst>
</file>

<file path=ppt/tags/tag219.xml><?xml version="1.0" encoding="utf-8"?>
<p:tagLst xmlns:p="http://schemas.openxmlformats.org/presentationml/2006/main">
  <p:tag name="AS_UNIQUEID" val="418"/>
</p:tagLst>
</file>

<file path=ppt/tags/tag22.xml><?xml version="1.0" encoding="utf-8"?>
<p:tagLst xmlns:p="http://schemas.openxmlformats.org/presentationml/2006/main">
  <p:tag name="AS_UNIQUEID" val="486"/>
</p:tagLst>
</file>

<file path=ppt/tags/tag220.xml><?xml version="1.0" encoding="utf-8"?>
<p:tagLst xmlns:p="http://schemas.openxmlformats.org/presentationml/2006/main">
  <p:tag name="AS_UNIQUEID" val="418"/>
</p:tagLst>
</file>

<file path=ppt/tags/tag221.xml><?xml version="1.0" encoding="utf-8"?>
<p:tagLst xmlns:p="http://schemas.openxmlformats.org/presentationml/2006/main">
  <p:tag name="AS_UNIQUEID" val="418"/>
</p:tagLst>
</file>

<file path=ppt/tags/tag222.xml><?xml version="1.0" encoding="utf-8"?>
<p:tagLst xmlns:p="http://schemas.openxmlformats.org/presentationml/2006/main">
  <p:tag name="AS_UNIQUEID" val="679"/>
</p:tagLst>
</file>

<file path=ppt/tags/tag223.xml><?xml version="1.0" encoding="utf-8"?>
<p:tagLst xmlns:p="http://schemas.openxmlformats.org/presentationml/2006/main">
  <p:tag name="AS_UNIQUEID" val="415"/>
</p:tagLst>
</file>

<file path=ppt/tags/tag224.xml><?xml version="1.0" encoding="utf-8"?>
<p:tagLst xmlns:p="http://schemas.openxmlformats.org/presentationml/2006/main">
  <p:tag name="AS_UNIQUEID" val="418"/>
</p:tagLst>
</file>

<file path=ppt/tags/tag225.xml><?xml version="1.0" encoding="utf-8"?>
<p:tagLst xmlns:p="http://schemas.openxmlformats.org/presentationml/2006/main">
  <p:tag name="AS_UNIQUEID" val="418"/>
</p:tagLst>
</file>

<file path=ppt/tags/tag226.xml><?xml version="1.0" encoding="utf-8"?>
<p:tagLst xmlns:p="http://schemas.openxmlformats.org/presentationml/2006/main">
  <p:tag name="AS_UNIQUEID" val="418"/>
</p:tagLst>
</file>

<file path=ppt/tags/tag227.xml><?xml version="1.0" encoding="utf-8"?>
<p:tagLst xmlns:p="http://schemas.openxmlformats.org/presentationml/2006/main">
  <p:tag name="AS_UNIQUEID" val="418"/>
</p:tagLst>
</file>

<file path=ppt/tags/tag228.xml><?xml version="1.0" encoding="utf-8"?>
<p:tagLst xmlns:p="http://schemas.openxmlformats.org/presentationml/2006/main">
  <p:tag name="AS_UNIQUEID" val="680"/>
</p:tagLst>
</file>

<file path=ppt/tags/tag229.xml><?xml version="1.0" encoding="utf-8"?>
<p:tagLst xmlns:p="http://schemas.openxmlformats.org/presentationml/2006/main">
  <p:tag name="AS_UNIQUEID" val="418"/>
</p:tagLst>
</file>

<file path=ppt/tags/tag23.xml><?xml version="1.0" encoding="utf-8"?>
<p:tagLst xmlns:p="http://schemas.openxmlformats.org/presentationml/2006/main">
  <p:tag name="AS_UNIQUEID" val="487"/>
</p:tagLst>
</file>

<file path=ppt/tags/tag230.xml><?xml version="1.0" encoding="utf-8"?>
<p:tagLst xmlns:p="http://schemas.openxmlformats.org/presentationml/2006/main">
  <p:tag name="AS_UNIQUEID" val="412"/>
</p:tagLst>
</file>

<file path=ppt/tags/tag231.xml><?xml version="1.0" encoding="utf-8"?>
<p:tagLst xmlns:p="http://schemas.openxmlformats.org/presentationml/2006/main">
  <p:tag name="AS_UNIQUEID" val="413"/>
</p:tagLst>
</file>

<file path=ppt/tags/tag232.xml><?xml version="1.0" encoding="utf-8"?>
<p:tagLst xmlns:p="http://schemas.openxmlformats.org/presentationml/2006/main">
  <p:tag name="AS_UNIQUEID" val="414"/>
</p:tagLst>
</file>

<file path=ppt/tags/tag233.xml><?xml version="1.0" encoding="utf-8"?>
<p:tagLst xmlns:p="http://schemas.openxmlformats.org/presentationml/2006/main">
  <p:tag name="AS_UNIQUEID" val="415"/>
</p:tagLst>
</file>

<file path=ppt/tags/tag234.xml><?xml version="1.0" encoding="utf-8"?>
<p:tagLst xmlns:p="http://schemas.openxmlformats.org/presentationml/2006/main">
  <p:tag name="AS_UNIQUEID" val="416"/>
</p:tagLst>
</file>

<file path=ppt/tags/tag235.xml><?xml version="1.0" encoding="utf-8"?>
<p:tagLst xmlns:p="http://schemas.openxmlformats.org/presentationml/2006/main">
  <p:tag name="AS_UNIQUEID" val="418"/>
</p:tagLst>
</file>

<file path=ppt/tags/tag236.xml><?xml version="1.0" encoding="utf-8"?>
<p:tagLst xmlns:p="http://schemas.openxmlformats.org/presentationml/2006/main">
  <p:tag name="AS_UNIQUEID" val="681"/>
</p:tagLst>
</file>

<file path=ppt/tags/tag237.xml><?xml version="1.0" encoding="utf-8"?>
<p:tagLst xmlns:p="http://schemas.openxmlformats.org/presentationml/2006/main">
  <p:tag name="AS_UNIQUEID" val="418"/>
</p:tagLst>
</file>

<file path=ppt/tags/tag238.xml><?xml version="1.0" encoding="utf-8"?>
<p:tagLst xmlns:p="http://schemas.openxmlformats.org/presentationml/2006/main">
  <p:tag name="AS_UNIQUEID" val="412"/>
</p:tagLst>
</file>

<file path=ppt/tags/tag239.xml><?xml version="1.0" encoding="utf-8"?>
<p:tagLst xmlns:p="http://schemas.openxmlformats.org/presentationml/2006/main">
  <p:tag name="AS_UNIQUEID" val="413"/>
</p:tagLst>
</file>

<file path=ppt/tags/tag24.xml><?xml version="1.0" encoding="utf-8"?>
<p:tagLst xmlns:p="http://schemas.openxmlformats.org/presentationml/2006/main">
  <p:tag name="AS_UNIQUEID" val="488"/>
</p:tagLst>
</file>

<file path=ppt/tags/tag240.xml><?xml version="1.0" encoding="utf-8"?>
<p:tagLst xmlns:p="http://schemas.openxmlformats.org/presentationml/2006/main">
  <p:tag name="AS_UNIQUEID" val="414"/>
</p:tagLst>
</file>

<file path=ppt/tags/tag241.xml><?xml version="1.0" encoding="utf-8"?>
<p:tagLst xmlns:p="http://schemas.openxmlformats.org/presentationml/2006/main">
  <p:tag name="AS_UNIQUEID" val="413"/>
</p:tagLst>
</file>

<file path=ppt/tags/tag242.xml><?xml version="1.0" encoding="utf-8"?>
<p:tagLst xmlns:p="http://schemas.openxmlformats.org/presentationml/2006/main">
  <p:tag name="AS_UNIQUEID" val="413"/>
</p:tagLst>
</file>

<file path=ppt/tags/tag243.xml><?xml version="1.0" encoding="utf-8"?>
<p:tagLst xmlns:p="http://schemas.openxmlformats.org/presentationml/2006/main">
  <p:tag name="AS_UNIQUEID" val="418"/>
</p:tagLst>
</file>

<file path=ppt/tags/tag244.xml><?xml version="1.0" encoding="utf-8"?>
<p:tagLst xmlns:p="http://schemas.openxmlformats.org/presentationml/2006/main">
  <p:tag name="AS_UNIQUEID" val="682"/>
</p:tagLst>
</file>

<file path=ppt/tags/tag245.xml><?xml version="1.0" encoding="utf-8"?>
<p:tagLst xmlns:p="http://schemas.openxmlformats.org/presentationml/2006/main">
  <p:tag name="AS_UNIQUEID" val="415"/>
</p:tagLst>
</file>

<file path=ppt/tags/tag246.xml><?xml version="1.0" encoding="utf-8"?>
<p:tagLst xmlns:p="http://schemas.openxmlformats.org/presentationml/2006/main">
  <p:tag name="AS_UNIQUEID" val="418"/>
</p:tagLst>
</file>

<file path=ppt/tags/tag247.xml><?xml version="1.0" encoding="utf-8"?>
<p:tagLst xmlns:p="http://schemas.openxmlformats.org/presentationml/2006/main">
  <p:tag name="AS_UNIQUEID" val="683"/>
</p:tagLst>
</file>

<file path=ppt/tags/tag248.xml><?xml version="1.0" encoding="utf-8"?>
<p:tagLst xmlns:p="http://schemas.openxmlformats.org/presentationml/2006/main">
  <p:tag name="AS_UNIQUEID" val="418"/>
</p:tagLst>
</file>

<file path=ppt/tags/tag249.xml><?xml version="1.0" encoding="utf-8"?>
<p:tagLst xmlns:p="http://schemas.openxmlformats.org/presentationml/2006/main">
  <p:tag name="AS_UNIQUEID" val="412"/>
</p:tagLst>
</file>

<file path=ppt/tags/tag25.xml><?xml version="1.0" encoding="utf-8"?>
<p:tagLst xmlns:p="http://schemas.openxmlformats.org/presentationml/2006/main">
  <p:tag name="AS_UNIQUEID" val="489"/>
</p:tagLst>
</file>

<file path=ppt/tags/tag250.xml><?xml version="1.0" encoding="utf-8"?>
<p:tagLst xmlns:p="http://schemas.openxmlformats.org/presentationml/2006/main">
  <p:tag name="AS_UNIQUEID" val="413"/>
</p:tagLst>
</file>

<file path=ppt/tags/tag251.xml><?xml version="1.0" encoding="utf-8"?>
<p:tagLst xmlns:p="http://schemas.openxmlformats.org/presentationml/2006/main">
  <p:tag name="AS_UNIQUEID" val="414"/>
</p:tagLst>
</file>

<file path=ppt/tags/tag252.xml><?xml version="1.0" encoding="utf-8"?>
<p:tagLst xmlns:p="http://schemas.openxmlformats.org/presentationml/2006/main">
  <p:tag name="AS_UNIQUEID" val="415"/>
</p:tagLst>
</file>

<file path=ppt/tags/tag253.xml><?xml version="1.0" encoding="utf-8"?>
<p:tagLst xmlns:p="http://schemas.openxmlformats.org/presentationml/2006/main">
  <p:tag name="AS_UNIQUEID" val="416"/>
</p:tagLst>
</file>

<file path=ppt/tags/tag254.xml><?xml version="1.0" encoding="utf-8"?>
<p:tagLst xmlns:p="http://schemas.openxmlformats.org/presentationml/2006/main">
  <p:tag name="AS_UNIQUEID" val="418"/>
</p:tagLst>
</file>

<file path=ppt/tags/tag255.xml><?xml version="1.0" encoding="utf-8"?>
<p:tagLst xmlns:p="http://schemas.openxmlformats.org/presentationml/2006/main">
  <p:tag name="AS_UNIQUEID" val="418"/>
</p:tagLst>
</file>

<file path=ppt/tags/tag256.xml><?xml version="1.0" encoding="utf-8"?>
<p:tagLst xmlns:p="http://schemas.openxmlformats.org/presentationml/2006/main">
  <p:tag name="AS_UNIQUEID" val="684"/>
</p:tagLst>
</file>

<file path=ppt/tags/tag257.xml><?xml version="1.0" encoding="utf-8"?>
<p:tagLst xmlns:p="http://schemas.openxmlformats.org/presentationml/2006/main">
  <p:tag name="AS_UNIQUEID" val="418"/>
</p:tagLst>
</file>

<file path=ppt/tags/tag258.xml><?xml version="1.0" encoding="utf-8"?>
<p:tagLst xmlns:p="http://schemas.openxmlformats.org/presentationml/2006/main">
  <p:tag name="AS_UNIQUEID" val="412"/>
</p:tagLst>
</file>

<file path=ppt/tags/tag259.xml><?xml version="1.0" encoding="utf-8"?>
<p:tagLst xmlns:p="http://schemas.openxmlformats.org/presentationml/2006/main">
  <p:tag name="AS_UNIQUEID" val="413"/>
</p:tagLst>
</file>

<file path=ppt/tags/tag26.xml><?xml version="1.0" encoding="utf-8"?>
<p:tagLst xmlns:p="http://schemas.openxmlformats.org/presentationml/2006/main">
  <p:tag name="AS_UNIQUEID" val="490"/>
</p:tagLst>
</file>

<file path=ppt/tags/tag260.xml><?xml version="1.0" encoding="utf-8"?>
<p:tagLst xmlns:p="http://schemas.openxmlformats.org/presentationml/2006/main">
  <p:tag name="AS_UNIQUEID" val="414"/>
</p:tagLst>
</file>

<file path=ppt/tags/tag261.xml><?xml version="1.0" encoding="utf-8"?>
<p:tagLst xmlns:p="http://schemas.openxmlformats.org/presentationml/2006/main">
  <p:tag name="AS_UNIQUEID" val="415"/>
</p:tagLst>
</file>

<file path=ppt/tags/tag262.xml><?xml version="1.0" encoding="utf-8"?>
<p:tagLst xmlns:p="http://schemas.openxmlformats.org/presentationml/2006/main">
  <p:tag name="AS_UNIQUEID" val="416"/>
</p:tagLst>
</file>

<file path=ppt/tags/tag263.xml><?xml version="1.0" encoding="utf-8"?>
<p:tagLst xmlns:p="http://schemas.openxmlformats.org/presentationml/2006/main">
  <p:tag name="AS_UNIQUEID" val="418"/>
</p:tagLst>
</file>

<file path=ppt/tags/tag264.xml><?xml version="1.0" encoding="utf-8"?>
<p:tagLst xmlns:p="http://schemas.openxmlformats.org/presentationml/2006/main">
  <p:tag name="AS_UNIQUEID" val="685"/>
</p:tagLst>
</file>

<file path=ppt/tags/tag265.xml><?xml version="1.0" encoding="utf-8"?>
<p:tagLst xmlns:p="http://schemas.openxmlformats.org/presentationml/2006/main">
  <p:tag name="AS_UNIQUEID" val="418"/>
</p:tagLst>
</file>

<file path=ppt/tags/tag266.xml><?xml version="1.0" encoding="utf-8"?>
<p:tagLst xmlns:p="http://schemas.openxmlformats.org/presentationml/2006/main">
  <p:tag name="AS_UNIQUEID" val="412"/>
</p:tagLst>
</file>

<file path=ppt/tags/tag267.xml><?xml version="1.0" encoding="utf-8"?>
<p:tagLst xmlns:p="http://schemas.openxmlformats.org/presentationml/2006/main">
  <p:tag name="AS_UNIQUEID" val="413"/>
</p:tagLst>
</file>

<file path=ppt/tags/tag268.xml><?xml version="1.0" encoding="utf-8"?>
<p:tagLst xmlns:p="http://schemas.openxmlformats.org/presentationml/2006/main">
  <p:tag name="AS_UNIQUEID" val="414"/>
</p:tagLst>
</file>

<file path=ppt/tags/tag269.xml><?xml version="1.0" encoding="utf-8"?>
<p:tagLst xmlns:p="http://schemas.openxmlformats.org/presentationml/2006/main">
  <p:tag name="AS_UNIQUEID" val="413"/>
</p:tagLst>
</file>

<file path=ppt/tags/tag27.xml><?xml version="1.0" encoding="utf-8"?>
<p:tagLst xmlns:p="http://schemas.openxmlformats.org/presentationml/2006/main">
  <p:tag name="AS_UNIQUEID" val="491"/>
</p:tagLst>
</file>

<file path=ppt/tags/tag270.xml><?xml version="1.0" encoding="utf-8"?>
<p:tagLst xmlns:p="http://schemas.openxmlformats.org/presentationml/2006/main">
  <p:tag name="AS_UNIQUEID" val="413"/>
</p:tagLst>
</file>

<file path=ppt/tags/tag271.xml><?xml version="1.0" encoding="utf-8"?>
<p:tagLst xmlns:p="http://schemas.openxmlformats.org/presentationml/2006/main">
  <p:tag name="AS_UNIQUEID" val="413"/>
</p:tagLst>
</file>

<file path=ppt/tags/tag272.xml><?xml version="1.0" encoding="utf-8"?>
<p:tagLst xmlns:p="http://schemas.openxmlformats.org/presentationml/2006/main">
  <p:tag name="AS_UNIQUEID" val="418"/>
</p:tagLst>
</file>

<file path=ppt/tags/tag273.xml><?xml version="1.0" encoding="utf-8"?>
<p:tagLst xmlns:p="http://schemas.openxmlformats.org/presentationml/2006/main">
  <p:tag name="AS_UNIQUEID" val="686"/>
</p:tagLst>
</file>

<file path=ppt/tags/tag274.xml><?xml version="1.0" encoding="utf-8"?>
<p:tagLst xmlns:p="http://schemas.openxmlformats.org/presentationml/2006/main">
  <p:tag name="AS_UNIQUEID" val="418"/>
</p:tagLst>
</file>

<file path=ppt/tags/tag275.xml><?xml version="1.0" encoding="utf-8"?>
<p:tagLst xmlns:p="http://schemas.openxmlformats.org/presentationml/2006/main">
  <p:tag name="AS_UNIQUEID" val="412"/>
</p:tagLst>
</file>

<file path=ppt/tags/tag276.xml><?xml version="1.0" encoding="utf-8"?>
<p:tagLst xmlns:p="http://schemas.openxmlformats.org/presentationml/2006/main">
  <p:tag name="AS_UNIQUEID" val="413"/>
</p:tagLst>
</file>

<file path=ppt/tags/tag277.xml><?xml version="1.0" encoding="utf-8"?>
<p:tagLst xmlns:p="http://schemas.openxmlformats.org/presentationml/2006/main">
  <p:tag name="AS_UNIQUEID" val="414"/>
</p:tagLst>
</file>

<file path=ppt/tags/tag278.xml><?xml version="1.0" encoding="utf-8"?>
<p:tagLst xmlns:p="http://schemas.openxmlformats.org/presentationml/2006/main">
  <p:tag name="AS_UNIQUEID" val="415"/>
</p:tagLst>
</file>

<file path=ppt/tags/tag279.xml><?xml version="1.0" encoding="utf-8"?>
<p:tagLst xmlns:p="http://schemas.openxmlformats.org/presentationml/2006/main">
  <p:tag name="AS_UNIQUEID" val="416"/>
</p:tagLst>
</file>

<file path=ppt/tags/tag28.xml><?xml version="1.0" encoding="utf-8"?>
<p:tagLst xmlns:p="http://schemas.openxmlformats.org/presentationml/2006/main">
  <p:tag name="AS_UNIQUEID" val="492"/>
</p:tagLst>
</file>

<file path=ppt/tags/tag280.xml><?xml version="1.0" encoding="utf-8"?>
<p:tagLst xmlns:p="http://schemas.openxmlformats.org/presentationml/2006/main">
  <p:tag name="AS_UNIQUEID" val="416"/>
</p:tagLst>
</file>

<file path=ppt/tags/tag281.xml><?xml version="1.0" encoding="utf-8"?>
<p:tagLst xmlns:p="http://schemas.openxmlformats.org/presentationml/2006/main">
  <p:tag name="AS_UNIQUEID" val="418"/>
</p:tagLst>
</file>

<file path=ppt/tags/tag282.xml><?xml version="1.0" encoding="utf-8"?>
<p:tagLst xmlns:p="http://schemas.openxmlformats.org/presentationml/2006/main">
  <p:tag name="AS_UNIQUEID" val="418"/>
</p:tagLst>
</file>

<file path=ppt/tags/tag283.xml><?xml version="1.0" encoding="utf-8"?>
<p:tagLst xmlns:p="http://schemas.openxmlformats.org/presentationml/2006/main">
  <p:tag name="AS_UNIQUEID" val="418"/>
</p:tagLst>
</file>

<file path=ppt/tags/tag284.xml><?xml version="1.0" encoding="utf-8"?>
<p:tagLst xmlns:p="http://schemas.openxmlformats.org/presentationml/2006/main">
  <p:tag name="AS_UNIQUEID" val="687"/>
</p:tagLst>
</file>

<file path=ppt/tags/tag285.xml><?xml version="1.0" encoding="utf-8"?>
<p:tagLst xmlns:p="http://schemas.openxmlformats.org/presentationml/2006/main">
  <p:tag name="AS_UNIQUEID" val="418"/>
</p:tagLst>
</file>

<file path=ppt/tags/tag286.xml><?xml version="1.0" encoding="utf-8"?>
<p:tagLst xmlns:p="http://schemas.openxmlformats.org/presentationml/2006/main">
  <p:tag name="AS_UNIQUEID" val="412"/>
</p:tagLst>
</file>

<file path=ppt/tags/tag287.xml><?xml version="1.0" encoding="utf-8"?>
<p:tagLst xmlns:p="http://schemas.openxmlformats.org/presentationml/2006/main">
  <p:tag name="AS_UNIQUEID" val="413"/>
</p:tagLst>
</file>

<file path=ppt/tags/tag288.xml><?xml version="1.0" encoding="utf-8"?>
<p:tagLst xmlns:p="http://schemas.openxmlformats.org/presentationml/2006/main">
  <p:tag name="AS_UNIQUEID" val="414"/>
</p:tagLst>
</file>

<file path=ppt/tags/tag289.xml><?xml version="1.0" encoding="utf-8"?>
<p:tagLst xmlns:p="http://schemas.openxmlformats.org/presentationml/2006/main">
  <p:tag name="AS_UNIQUEID" val="413"/>
</p:tagLst>
</file>

<file path=ppt/tags/tag29.xml><?xml version="1.0" encoding="utf-8"?>
<p:tagLst xmlns:p="http://schemas.openxmlformats.org/presentationml/2006/main">
  <p:tag name="AS_UNIQUEID" val="493"/>
</p:tagLst>
</file>

<file path=ppt/tags/tag290.xml><?xml version="1.0" encoding="utf-8"?>
<p:tagLst xmlns:p="http://schemas.openxmlformats.org/presentationml/2006/main">
  <p:tag name="AS_UNIQUEID" val="413"/>
</p:tagLst>
</file>

<file path=ppt/tags/tag291.xml><?xml version="1.0" encoding="utf-8"?>
<p:tagLst xmlns:p="http://schemas.openxmlformats.org/presentationml/2006/main">
  <p:tag name="AS_UNIQUEID" val="418"/>
</p:tagLst>
</file>

<file path=ppt/tags/tag292.xml><?xml version="1.0" encoding="utf-8"?>
<p:tagLst xmlns:p="http://schemas.openxmlformats.org/presentationml/2006/main">
  <p:tag name="AS_UNIQUEID" val="688"/>
</p:tagLst>
</file>

<file path=ppt/tags/tag293.xml><?xml version="1.0" encoding="utf-8"?>
<p:tagLst xmlns:p="http://schemas.openxmlformats.org/presentationml/2006/main">
  <p:tag name="AS_UNIQUEID" val="418"/>
</p:tagLst>
</file>

<file path=ppt/tags/tag294.xml><?xml version="1.0" encoding="utf-8"?>
<p:tagLst xmlns:p="http://schemas.openxmlformats.org/presentationml/2006/main">
  <p:tag name="AS_UNIQUEID" val="412"/>
</p:tagLst>
</file>

<file path=ppt/tags/tag295.xml><?xml version="1.0" encoding="utf-8"?>
<p:tagLst xmlns:p="http://schemas.openxmlformats.org/presentationml/2006/main">
  <p:tag name="AS_UNIQUEID" val="413"/>
</p:tagLst>
</file>

<file path=ppt/tags/tag296.xml><?xml version="1.0" encoding="utf-8"?>
<p:tagLst xmlns:p="http://schemas.openxmlformats.org/presentationml/2006/main">
  <p:tag name="AS_UNIQUEID" val="414"/>
</p:tagLst>
</file>

<file path=ppt/tags/tag297.xml><?xml version="1.0" encoding="utf-8"?>
<p:tagLst xmlns:p="http://schemas.openxmlformats.org/presentationml/2006/main">
  <p:tag name="AS_UNIQUEID" val="413"/>
</p:tagLst>
</file>

<file path=ppt/tags/tag298.xml><?xml version="1.0" encoding="utf-8"?>
<p:tagLst xmlns:p="http://schemas.openxmlformats.org/presentationml/2006/main">
  <p:tag name="AS_UNIQUEID" val="413"/>
</p:tagLst>
</file>

<file path=ppt/tags/tag299.xml><?xml version="1.0" encoding="utf-8"?>
<p:tagLst xmlns:p="http://schemas.openxmlformats.org/presentationml/2006/main">
  <p:tag name="AS_UNIQUEID" val="418"/>
</p:tagLst>
</file>

<file path=ppt/tags/tag3.xml><?xml version="1.0" encoding="utf-8"?>
<p:tagLst xmlns:p="http://schemas.openxmlformats.org/presentationml/2006/main">
  <p:tag name="AS_UNIQUEID" val="463"/>
</p:tagLst>
</file>

<file path=ppt/tags/tag30.xml><?xml version="1.0" encoding="utf-8"?>
<p:tagLst xmlns:p="http://schemas.openxmlformats.org/presentationml/2006/main">
  <p:tag name="AS_UNIQUEID" val="495"/>
</p:tagLst>
</file>

<file path=ppt/tags/tag300.xml><?xml version="1.0" encoding="utf-8"?>
<p:tagLst xmlns:p="http://schemas.openxmlformats.org/presentationml/2006/main">
  <p:tag name="AS_UNIQUEID" val="689"/>
</p:tagLst>
</file>

<file path=ppt/tags/tag301.xml><?xml version="1.0" encoding="utf-8"?>
<p:tagLst xmlns:p="http://schemas.openxmlformats.org/presentationml/2006/main">
  <p:tag name="AS_UNIQUEID" val="418"/>
</p:tagLst>
</file>

<file path=ppt/tags/tag302.xml><?xml version="1.0" encoding="utf-8"?>
<p:tagLst xmlns:p="http://schemas.openxmlformats.org/presentationml/2006/main">
  <p:tag name="AS_UNIQUEID" val="412"/>
</p:tagLst>
</file>

<file path=ppt/tags/tag303.xml><?xml version="1.0" encoding="utf-8"?>
<p:tagLst xmlns:p="http://schemas.openxmlformats.org/presentationml/2006/main">
  <p:tag name="AS_UNIQUEID" val="413"/>
</p:tagLst>
</file>

<file path=ppt/tags/tag304.xml><?xml version="1.0" encoding="utf-8"?>
<p:tagLst xmlns:p="http://schemas.openxmlformats.org/presentationml/2006/main">
  <p:tag name="AS_UNIQUEID" val="414"/>
</p:tagLst>
</file>

<file path=ppt/tags/tag305.xml><?xml version="1.0" encoding="utf-8"?>
<p:tagLst xmlns:p="http://schemas.openxmlformats.org/presentationml/2006/main">
  <p:tag name="AS_UNIQUEID" val="413"/>
</p:tagLst>
</file>

<file path=ppt/tags/tag306.xml><?xml version="1.0" encoding="utf-8"?>
<p:tagLst xmlns:p="http://schemas.openxmlformats.org/presentationml/2006/main">
  <p:tag name="AS_UNIQUEID" val="413"/>
</p:tagLst>
</file>

<file path=ppt/tags/tag307.xml><?xml version="1.0" encoding="utf-8"?>
<p:tagLst xmlns:p="http://schemas.openxmlformats.org/presentationml/2006/main">
  <p:tag name="AS_UNIQUEID" val="418"/>
</p:tagLst>
</file>

<file path=ppt/tags/tag308.xml><?xml version="1.0" encoding="utf-8"?>
<p:tagLst xmlns:p="http://schemas.openxmlformats.org/presentationml/2006/main">
  <p:tag name="AS_UNIQUEID" val="418"/>
</p:tagLst>
</file>

<file path=ppt/tags/tag309.xml><?xml version="1.0" encoding="utf-8"?>
<p:tagLst xmlns:p="http://schemas.openxmlformats.org/presentationml/2006/main">
  <p:tag name="AS_UNIQUEID" val="418"/>
</p:tagLst>
</file>

<file path=ppt/tags/tag31.xml><?xml version="1.0" encoding="utf-8"?>
<p:tagLst xmlns:p="http://schemas.openxmlformats.org/presentationml/2006/main">
  <p:tag name="AS_UNIQUEID" val="496"/>
</p:tagLst>
</file>

<file path=ppt/tags/tag310.xml><?xml version="1.0" encoding="utf-8"?>
<p:tagLst xmlns:p="http://schemas.openxmlformats.org/presentationml/2006/main">
  <p:tag name="AS_UNIQUEID" val="418"/>
</p:tagLst>
</file>

<file path=ppt/tags/tag311.xml><?xml version="1.0" encoding="utf-8"?>
<p:tagLst xmlns:p="http://schemas.openxmlformats.org/presentationml/2006/main">
  <p:tag name="AS_UNIQUEID" val="404"/>
</p:tagLst>
</file>

<file path=ppt/tags/tag312.xml><?xml version="1.0" encoding="utf-8"?>
<p:tagLst xmlns:p="http://schemas.openxmlformats.org/presentationml/2006/main">
  <p:tag name="AS_UNIQUEID" val="418"/>
</p:tagLst>
</file>

<file path=ppt/tags/tag313.xml><?xml version="1.0" encoding="utf-8"?>
<p:tagLst xmlns:p="http://schemas.openxmlformats.org/presentationml/2006/main">
  <p:tag name="AS_UNIQUEID" val="412"/>
</p:tagLst>
</file>

<file path=ppt/tags/tag314.xml><?xml version="1.0" encoding="utf-8"?>
<p:tagLst xmlns:p="http://schemas.openxmlformats.org/presentationml/2006/main">
  <p:tag name="AS_UNIQUEID" val="413"/>
</p:tagLst>
</file>

<file path=ppt/tags/tag315.xml><?xml version="1.0" encoding="utf-8"?>
<p:tagLst xmlns:p="http://schemas.openxmlformats.org/presentationml/2006/main">
  <p:tag name="AS_UNIQUEID" val="414"/>
</p:tagLst>
</file>

<file path=ppt/tags/tag316.xml><?xml version="1.0" encoding="utf-8"?>
<p:tagLst xmlns:p="http://schemas.openxmlformats.org/presentationml/2006/main">
  <p:tag name="AS_UNIQUEID" val="415"/>
</p:tagLst>
</file>

<file path=ppt/tags/tag317.xml><?xml version="1.0" encoding="utf-8"?>
<p:tagLst xmlns:p="http://schemas.openxmlformats.org/presentationml/2006/main">
  <p:tag name="AS_UNIQUEID" val="416"/>
</p:tagLst>
</file>

<file path=ppt/tags/tag318.xml><?xml version="1.0" encoding="utf-8"?>
<p:tagLst xmlns:p="http://schemas.openxmlformats.org/presentationml/2006/main">
  <p:tag name="AS_UNIQUEID" val="416"/>
</p:tagLst>
</file>

<file path=ppt/tags/tag319.xml><?xml version="1.0" encoding="utf-8"?>
<p:tagLst xmlns:p="http://schemas.openxmlformats.org/presentationml/2006/main">
  <p:tag name="AS_UNIQUEID" val="418"/>
</p:tagLst>
</file>

<file path=ppt/tags/tag32.xml><?xml version="1.0" encoding="utf-8"?>
<p:tagLst xmlns:p="http://schemas.openxmlformats.org/presentationml/2006/main">
  <p:tag name="AS_UNIQUEID" val="497"/>
</p:tagLst>
</file>

<file path=ppt/tags/tag320.xml><?xml version="1.0" encoding="utf-8"?>
<p:tagLst xmlns:p="http://schemas.openxmlformats.org/presentationml/2006/main">
  <p:tag name="AS_UNIQUEID" val="418"/>
</p:tagLst>
</file>

<file path=ppt/tags/tag321.xml><?xml version="1.0" encoding="utf-8"?>
<p:tagLst xmlns:p="http://schemas.openxmlformats.org/presentationml/2006/main">
  <p:tag name="AS_UNIQUEID" val="418"/>
</p:tagLst>
</file>

<file path=ppt/tags/tag322.xml><?xml version="1.0" encoding="utf-8"?>
<p:tagLst xmlns:p="http://schemas.openxmlformats.org/presentationml/2006/main">
  <p:tag name="AS_UNIQUEID" val="418"/>
</p:tagLst>
</file>

<file path=ppt/tags/tag323.xml><?xml version="1.0" encoding="utf-8"?>
<p:tagLst xmlns:p="http://schemas.openxmlformats.org/presentationml/2006/main">
  <p:tag name="AS_UNIQUEID" val="691"/>
</p:tagLst>
</file>

<file path=ppt/tags/tag324.xml><?xml version="1.0" encoding="utf-8"?>
<p:tagLst xmlns:p="http://schemas.openxmlformats.org/presentationml/2006/main">
  <p:tag name="AS_UNIQUEID" val="418"/>
</p:tagLst>
</file>

<file path=ppt/tags/tag325.xml><?xml version="1.0" encoding="utf-8"?>
<p:tagLst xmlns:p="http://schemas.openxmlformats.org/presentationml/2006/main">
  <p:tag name="AS_UNIQUEID" val="412"/>
</p:tagLst>
</file>

<file path=ppt/tags/tag326.xml><?xml version="1.0" encoding="utf-8"?>
<p:tagLst xmlns:p="http://schemas.openxmlformats.org/presentationml/2006/main">
  <p:tag name="AS_UNIQUEID" val="413"/>
</p:tagLst>
</file>

<file path=ppt/tags/tag327.xml><?xml version="1.0" encoding="utf-8"?>
<p:tagLst xmlns:p="http://schemas.openxmlformats.org/presentationml/2006/main">
  <p:tag name="AS_UNIQUEID" val="414"/>
</p:tagLst>
</file>

<file path=ppt/tags/tag328.xml><?xml version="1.0" encoding="utf-8"?>
<p:tagLst xmlns:p="http://schemas.openxmlformats.org/presentationml/2006/main">
  <p:tag name="AS_UNIQUEID" val="415"/>
</p:tagLst>
</file>

<file path=ppt/tags/tag329.xml><?xml version="1.0" encoding="utf-8"?>
<p:tagLst xmlns:p="http://schemas.openxmlformats.org/presentationml/2006/main">
  <p:tag name="AS_UNIQUEID" val="416"/>
</p:tagLst>
</file>

<file path=ppt/tags/tag33.xml><?xml version="1.0" encoding="utf-8"?>
<p:tagLst xmlns:p="http://schemas.openxmlformats.org/presentationml/2006/main">
  <p:tag name="AS_UNIQUEID" val="498"/>
</p:tagLst>
</file>

<file path=ppt/tags/tag330.xml><?xml version="1.0" encoding="utf-8"?>
<p:tagLst xmlns:p="http://schemas.openxmlformats.org/presentationml/2006/main">
  <p:tag name="AS_UNIQUEID" val="412"/>
</p:tagLst>
</file>

<file path=ppt/tags/tag331.xml><?xml version="1.0" encoding="utf-8"?>
<p:tagLst xmlns:p="http://schemas.openxmlformats.org/presentationml/2006/main">
  <p:tag name="AS_UNIQUEID" val="413"/>
</p:tagLst>
</file>

<file path=ppt/tags/tag332.xml><?xml version="1.0" encoding="utf-8"?>
<p:tagLst xmlns:p="http://schemas.openxmlformats.org/presentationml/2006/main">
  <p:tag name="AS_UNIQUEID" val="414"/>
</p:tagLst>
</file>

<file path=ppt/tags/tag333.xml><?xml version="1.0" encoding="utf-8"?>
<p:tagLst xmlns:p="http://schemas.openxmlformats.org/presentationml/2006/main">
  <p:tag name="AS_UNIQUEID" val="415"/>
</p:tagLst>
</file>

<file path=ppt/tags/tag334.xml><?xml version="1.0" encoding="utf-8"?>
<p:tagLst xmlns:p="http://schemas.openxmlformats.org/presentationml/2006/main">
  <p:tag name="AS_UNIQUEID" val="416"/>
</p:tagLst>
</file>

<file path=ppt/tags/tag335.xml><?xml version="1.0" encoding="utf-8"?>
<p:tagLst xmlns:p="http://schemas.openxmlformats.org/presentationml/2006/main">
  <p:tag name="AS_UNIQUEID" val="416"/>
</p:tagLst>
</file>

<file path=ppt/tags/tag336.xml><?xml version="1.0" encoding="utf-8"?>
<p:tagLst xmlns:p="http://schemas.openxmlformats.org/presentationml/2006/main">
  <p:tag name="AS_UNIQUEID" val="418"/>
</p:tagLst>
</file>

<file path=ppt/tags/tag337.xml><?xml version="1.0" encoding="utf-8"?>
<p:tagLst xmlns:p="http://schemas.openxmlformats.org/presentationml/2006/main">
  <p:tag name="AS_UNIQUEID" val="418"/>
</p:tagLst>
</file>

<file path=ppt/tags/tag338.xml><?xml version="1.0" encoding="utf-8"?>
<p:tagLst xmlns:p="http://schemas.openxmlformats.org/presentationml/2006/main">
  <p:tag name="AS_UNIQUEID" val="412"/>
</p:tagLst>
</file>

<file path=ppt/tags/tag339.xml><?xml version="1.0" encoding="utf-8"?>
<p:tagLst xmlns:p="http://schemas.openxmlformats.org/presentationml/2006/main">
  <p:tag name="AS_UNIQUEID" val="413"/>
</p:tagLst>
</file>

<file path=ppt/tags/tag34.xml><?xml version="1.0" encoding="utf-8"?>
<p:tagLst xmlns:p="http://schemas.openxmlformats.org/presentationml/2006/main">
  <p:tag name="AS_UNIQUEID" val="500"/>
</p:tagLst>
</file>

<file path=ppt/tags/tag340.xml><?xml version="1.0" encoding="utf-8"?>
<p:tagLst xmlns:p="http://schemas.openxmlformats.org/presentationml/2006/main">
  <p:tag name="AS_UNIQUEID" val="414"/>
</p:tagLst>
</file>

<file path=ppt/tags/tag341.xml><?xml version="1.0" encoding="utf-8"?>
<p:tagLst xmlns:p="http://schemas.openxmlformats.org/presentationml/2006/main">
  <p:tag name="AS_UNIQUEID" val="415"/>
</p:tagLst>
</file>

<file path=ppt/tags/tag342.xml><?xml version="1.0" encoding="utf-8"?>
<p:tagLst xmlns:p="http://schemas.openxmlformats.org/presentationml/2006/main">
  <p:tag name="AS_UNIQUEID" val="416"/>
</p:tagLst>
</file>

<file path=ppt/tags/tag343.xml><?xml version="1.0" encoding="utf-8"?>
<p:tagLst xmlns:p="http://schemas.openxmlformats.org/presentationml/2006/main">
  <p:tag name="AS_UNIQUEID" val="418"/>
</p:tagLst>
</file>

<file path=ppt/tags/tag344.xml><?xml version="1.0" encoding="utf-8"?>
<p:tagLst xmlns:p="http://schemas.openxmlformats.org/presentationml/2006/main">
  <p:tag name="AS_UNIQUEID" val="418"/>
</p:tagLst>
</file>

<file path=ppt/tags/tag345.xml><?xml version="1.0" encoding="utf-8"?>
<p:tagLst xmlns:p="http://schemas.openxmlformats.org/presentationml/2006/main">
  <p:tag name="AS_UNIQUEID" val="692"/>
</p:tagLst>
</file>

<file path=ppt/tags/tag346.xml><?xml version="1.0" encoding="utf-8"?>
<p:tagLst xmlns:p="http://schemas.openxmlformats.org/presentationml/2006/main">
  <p:tag name="AS_UNIQUEID" val="418"/>
</p:tagLst>
</file>

<file path=ppt/tags/tag347.xml><?xml version="1.0" encoding="utf-8"?>
<p:tagLst xmlns:p="http://schemas.openxmlformats.org/presentationml/2006/main">
  <p:tag name="AS_UNIQUEID" val="412"/>
</p:tagLst>
</file>

<file path=ppt/tags/tag348.xml><?xml version="1.0" encoding="utf-8"?>
<p:tagLst xmlns:p="http://schemas.openxmlformats.org/presentationml/2006/main">
  <p:tag name="AS_UNIQUEID" val="413"/>
</p:tagLst>
</file>

<file path=ppt/tags/tag349.xml><?xml version="1.0" encoding="utf-8"?>
<p:tagLst xmlns:p="http://schemas.openxmlformats.org/presentationml/2006/main">
  <p:tag name="AS_UNIQUEID" val="414"/>
</p:tagLst>
</file>

<file path=ppt/tags/tag35.xml><?xml version="1.0" encoding="utf-8"?>
<p:tagLst xmlns:p="http://schemas.openxmlformats.org/presentationml/2006/main">
  <p:tag name="AS_UNIQUEID" val="501"/>
</p:tagLst>
</file>

<file path=ppt/tags/tag350.xml><?xml version="1.0" encoding="utf-8"?>
<p:tagLst xmlns:p="http://schemas.openxmlformats.org/presentationml/2006/main">
  <p:tag name="AS_UNIQUEID" val="415"/>
</p:tagLst>
</file>

<file path=ppt/tags/tag351.xml><?xml version="1.0" encoding="utf-8"?>
<p:tagLst xmlns:p="http://schemas.openxmlformats.org/presentationml/2006/main">
  <p:tag name="AS_UNIQUEID" val="416"/>
</p:tagLst>
</file>

<file path=ppt/tags/tag352.xml><?xml version="1.0" encoding="utf-8"?>
<p:tagLst xmlns:p="http://schemas.openxmlformats.org/presentationml/2006/main">
  <p:tag name="AS_UNIQUEID" val="418"/>
</p:tagLst>
</file>

<file path=ppt/tags/tag353.xml><?xml version="1.0" encoding="utf-8"?>
<p:tagLst xmlns:p="http://schemas.openxmlformats.org/presentationml/2006/main">
  <p:tag name="AS_UNIQUEID" val="418"/>
</p:tagLst>
</file>

<file path=ppt/tags/tag354.xml><?xml version="1.0" encoding="utf-8"?>
<p:tagLst xmlns:p="http://schemas.openxmlformats.org/presentationml/2006/main">
  <p:tag name="AS_UNIQUEID" val="418"/>
</p:tagLst>
</file>

<file path=ppt/tags/tag355.xml><?xml version="1.0" encoding="utf-8"?>
<p:tagLst xmlns:p="http://schemas.openxmlformats.org/presentationml/2006/main">
  <p:tag name="AS_UNIQUEID" val="416"/>
</p:tagLst>
</file>

<file path=ppt/tags/tag356.xml><?xml version="1.0" encoding="utf-8"?>
<p:tagLst xmlns:p="http://schemas.openxmlformats.org/presentationml/2006/main">
  <p:tag name="AS_UNIQUEID" val="418"/>
</p:tagLst>
</file>

<file path=ppt/tags/tag357.xml><?xml version="1.0" encoding="utf-8"?>
<p:tagLst xmlns:p="http://schemas.openxmlformats.org/presentationml/2006/main">
  <p:tag name="AS_UNIQUEID" val="416"/>
</p:tagLst>
</file>

<file path=ppt/tags/tag358.xml><?xml version="1.0" encoding="utf-8"?>
<p:tagLst xmlns:p="http://schemas.openxmlformats.org/presentationml/2006/main">
  <p:tag name="AS_UNIQUEID" val="418"/>
</p:tagLst>
</file>

<file path=ppt/tags/tag359.xml><?xml version="1.0" encoding="utf-8"?>
<p:tagLst xmlns:p="http://schemas.openxmlformats.org/presentationml/2006/main">
  <p:tag name="AS_UNIQUEID" val="416"/>
</p:tagLst>
</file>

<file path=ppt/tags/tag36.xml><?xml version="1.0" encoding="utf-8"?>
<p:tagLst xmlns:p="http://schemas.openxmlformats.org/presentationml/2006/main">
  <p:tag name="AS_UNIQUEID" val="502"/>
</p:tagLst>
</file>

<file path=ppt/tags/tag360.xml><?xml version="1.0" encoding="utf-8"?>
<p:tagLst xmlns:p="http://schemas.openxmlformats.org/presentationml/2006/main">
  <p:tag name="AS_UNIQUEID" val="418"/>
</p:tagLst>
</file>

<file path=ppt/tags/tag361.xml><?xml version="1.0" encoding="utf-8"?>
<p:tagLst xmlns:p="http://schemas.openxmlformats.org/presentationml/2006/main">
  <p:tag name="AS_UNIQUEID" val="416"/>
</p:tagLst>
</file>

<file path=ppt/tags/tag362.xml><?xml version="1.0" encoding="utf-8"?>
<p:tagLst xmlns:p="http://schemas.openxmlformats.org/presentationml/2006/main">
  <p:tag name="AS_UNIQUEID" val="418"/>
</p:tagLst>
</file>

<file path=ppt/tags/tag363.xml><?xml version="1.0" encoding="utf-8"?>
<p:tagLst xmlns:p="http://schemas.openxmlformats.org/presentationml/2006/main">
  <p:tag name="AS_UNIQUEID" val="416"/>
</p:tagLst>
</file>

<file path=ppt/tags/tag364.xml><?xml version="1.0" encoding="utf-8"?>
<p:tagLst xmlns:p="http://schemas.openxmlformats.org/presentationml/2006/main">
  <p:tag name="AS_UNIQUEID" val="418"/>
</p:tagLst>
</file>

<file path=ppt/tags/tag365.xml><?xml version="1.0" encoding="utf-8"?>
<p:tagLst xmlns:p="http://schemas.openxmlformats.org/presentationml/2006/main">
  <p:tag name="AS_UNIQUEID" val="423"/>
</p:tagLst>
</file>

<file path=ppt/tags/tag366.xml><?xml version="1.0" encoding="utf-8"?>
<p:tagLst xmlns:p="http://schemas.openxmlformats.org/presentationml/2006/main">
  <p:tag name="AS_UNIQUEID" val="423"/>
</p:tagLst>
</file>

<file path=ppt/tags/tag367.xml><?xml version="1.0" encoding="utf-8"?>
<p:tagLst xmlns:p="http://schemas.openxmlformats.org/presentationml/2006/main">
  <p:tag name="AS_UNIQUEID" val="404"/>
</p:tagLst>
</file>

<file path=ppt/tags/tag368.xml><?xml version="1.0" encoding="utf-8"?>
<p:tagLst xmlns:p="http://schemas.openxmlformats.org/presentationml/2006/main">
  <p:tag name="AS_UNIQUEID" val="404"/>
</p:tagLst>
</file>

<file path=ppt/tags/tag369.xml><?xml version="1.0" encoding="utf-8"?>
<p:tagLst xmlns:p="http://schemas.openxmlformats.org/presentationml/2006/main">
  <p:tag name="AS_UNIQUEID" val="404"/>
</p:tagLst>
</file>

<file path=ppt/tags/tag37.xml><?xml version="1.0" encoding="utf-8"?>
<p:tagLst xmlns:p="http://schemas.openxmlformats.org/presentationml/2006/main">
  <p:tag name="AS_UNIQUEID" val="504"/>
</p:tagLst>
</file>

<file path=ppt/tags/tag370.xml><?xml version="1.0" encoding="utf-8"?>
<p:tagLst xmlns:p="http://schemas.openxmlformats.org/presentationml/2006/main">
  <p:tag name="AS_UNIQUEID" val="694"/>
</p:tagLst>
</file>

<file path=ppt/tags/tag371.xml><?xml version="1.0" encoding="utf-8"?>
<p:tagLst xmlns:p="http://schemas.openxmlformats.org/presentationml/2006/main">
  <p:tag name="AS_UNIQUEID" val="416"/>
</p:tagLst>
</file>

<file path=ppt/tags/tag372.xml><?xml version="1.0" encoding="utf-8"?>
<p:tagLst xmlns:p="http://schemas.openxmlformats.org/presentationml/2006/main">
  <p:tag name="AS_UNIQUEID" val="418"/>
</p:tagLst>
</file>

<file path=ppt/tags/tag373.xml><?xml version="1.0" encoding="utf-8"?>
<p:tagLst xmlns:p="http://schemas.openxmlformats.org/presentationml/2006/main">
  <p:tag name="AS_UNIQUEID" val="695"/>
</p:tagLst>
</file>

<file path=ppt/tags/tag374.xml><?xml version="1.0" encoding="utf-8"?>
<p:tagLst xmlns:p="http://schemas.openxmlformats.org/presentationml/2006/main">
  <p:tag name="AS_UNIQUEID" val="416"/>
</p:tagLst>
</file>

<file path=ppt/tags/tag375.xml><?xml version="1.0" encoding="utf-8"?>
<p:tagLst xmlns:p="http://schemas.openxmlformats.org/presentationml/2006/main">
  <p:tag name="AS_UNIQUEID" val="418"/>
</p:tagLst>
</file>

<file path=ppt/tags/tag376.xml><?xml version="1.0" encoding="utf-8"?>
<p:tagLst xmlns:p="http://schemas.openxmlformats.org/presentationml/2006/main">
  <p:tag name="AS_UNIQUEID" val="418"/>
</p:tagLst>
</file>

<file path=ppt/tags/tag377.xml><?xml version="1.0" encoding="utf-8"?>
<p:tagLst xmlns:p="http://schemas.openxmlformats.org/presentationml/2006/main">
  <p:tag name="AS_UNIQUEID" val="418"/>
</p:tagLst>
</file>

<file path=ppt/tags/tag378.xml><?xml version="1.0" encoding="utf-8"?>
<p:tagLst xmlns:p="http://schemas.openxmlformats.org/presentationml/2006/main">
  <p:tag name="AS_UNIQUEID" val="418"/>
</p:tagLst>
</file>

<file path=ppt/tags/tag379.xml><?xml version="1.0" encoding="utf-8"?>
<p:tagLst xmlns:p="http://schemas.openxmlformats.org/presentationml/2006/main">
  <p:tag name="AS_UNIQUEID" val="696"/>
</p:tagLst>
</file>

<file path=ppt/tags/tag38.xml><?xml version="1.0" encoding="utf-8"?>
<p:tagLst xmlns:p="http://schemas.openxmlformats.org/presentationml/2006/main">
  <p:tag name="AS_UNIQUEID" val="505"/>
</p:tagLst>
</file>

<file path=ppt/tags/tag380.xml><?xml version="1.0" encoding="utf-8"?>
<p:tagLst xmlns:p="http://schemas.openxmlformats.org/presentationml/2006/main">
  <p:tag name="AS_UNIQUEID" val="412"/>
</p:tagLst>
</file>

<file path=ppt/tags/tag381.xml><?xml version="1.0" encoding="utf-8"?>
<p:tagLst xmlns:p="http://schemas.openxmlformats.org/presentationml/2006/main">
  <p:tag name="AS_UNIQUEID" val="413"/>
</p:tagLst>
</file>

<file path=ppt/tags/tag382.xml><?xml version="1.0" encoding="utf-8"?>
<p:tagLst xmlns:p="http://schemas.openxmlformats.org/presentationml/2006/main">
  <p:tag name="AS_UNIQUEID" val="414"/>
</p:tagLst>
</file>

<file path=ppt/tags/tag383.xml><?xml version="1.0" encoding="utf-8"?>
<p:tagLst xmlns:p="http://schemas.openxmlformats.org/presentationml/2006/main">
  <p:tag name="AS_UNIQUEID" val="415"/>
</p:tagLst>
</file>

<file path=ppt/tags/tag384.xml><?xml version="1.0" encoding="utf-8"?>
<p:tagLst xmlns:p="http://schemas.openxmlformats.org/presentationml/2006/main">
  <p:tag name="AS_UNIQUEID" val="416"/>
</p:tagLst>
</file>

<file path=ppt/tags/tag385.xml><?xml version="1.0" encoding="utf-8"?>
<p:tagLst xmlns:p="http://schemas.openxmlformats.org/presentationml/2006/main">
  <p:tag name="AS_UNIQUEID" val="416"/>
</p:tagLst>
</file>

<file path=ppt/tags/tag386.xml><?xml version="1.0" encoding="utf-8"?>
<p:tagLst xmlns:p="http://schemas.openxmlformats.org/presentationml/2006/main">
  <p:tag name="AS_UNIQUEID" val="418"/>
</p:tagLst>
</file>

<file path=ppt/tags/tag387.xml><?xml version="1.0" encoding="utf-8"?>
<p:tagLst xmlns:p="http://schemas.openxmlformats.org/presentationml/2006/main">
  <p:tag name="AS_UNIQUEID" val="697"/>
</p:tagLst>
</file>

<file path=ppt/tags/tag388.xml><?xml version="1.0" encoding="utf-8"?>
<p:tagLst xmlns:p="http://schemas.openxmlformats.org/presentationml/2006/main">
  <p:tag name="AS_UNIQUEID" val="418"/>
</p:tagLst>
</file>

<file path=ppt/tags/tag389.xml><?xml version="1.0" encoding="utf-8"?>
<p:tagLst xmlns:p="http://schemas.openxmlformats.org/presentationml/2006/main">
  <p:tag name="AS_UNIQUEID" val="412"/>
</p:tagLst>
</file>

<file path=ppt/tags/tag39.xml><?xml version="1.0" encoding="utf-8"?>
<p:tagLst xmlns:p="http://schemas.openxmlformats.org/presentationml/2006/main">
  <p:tag name="AS_UNIQUEID" val="506"/>
</p:tagLst>
</file>

<file path=ppt/tags/tag390.xml><?xml version="1.0" encoding="utf-8"?>
<p:tagLst xmlns:p="http://schemas.openxmlformats.org/presentationml/2006/main">
  <p:tag name="AS_UNIQUEID" val="413"/>
</p:tagLst>
</file>

<file path=ppt/tags/tag391.xml><?xml version="1.0" encoding="utf-8"?>
<p:tagLst xmlns:p="http://schemas.openxmlformats.org/presentationml/2006/main">
  <p:tag name="AS_UNIQUEID" val="414"/>
</p:tagLst>
</file>

<file path=ppt/tags/tag392.xml><?xml version="1.0" encoding="utf-8"?>
<p:tagLst xmlns:p="http://schemas.openxmlformats.org/presentationml/2006/main">
  <p:tag name="AS_UNIQUEID" val="413"/>
</p:tagLst>
</file>

<file path=ppt/tags/tag393.xml><?xml version="1.0" encoding="utf-8"?>
<p:tagLst xmlns:p="http://schemas.openxmlformats.org/presentationml/2006/main">
  <p:tag name="AS_UNIQUEID" val="413"/>
</p:tagLst>
</file>

<file path=ppt/tags/tag394.xml><?xml version="1.0" encoding="utf-8"?>
<p:tagLst xmlns:p="http://schemas.openxmlformats.org/presentationml/2006/main">
  <p:tag name="AS_UNIQUEID" val="413"/>
</p:tagLst>
</file>

<file path=ppt/tags/tag395.xml><?xml version="1.0" encoding="utf-8"?>
<p:tagLst xmlns:p="http://schemas.openxmlformats.org/presentationml/2006/main">
  <p:tag name="AS_UNIQUEID" val="418"/>
</p:tagLst>
</file>

<file path=ppt/tags/tag396.xml><?xml version="1.0" encoding="utf-8"?>
<p:tagLst xmlns:p="http://schemas.openxmlformats.org/presentationml/2006/main">
  <p:tag name="AS_UNIQUEID" val="412"/>
</p:tagLst>
</file>

<file path=ppt/tags/tag397.xml><?xml version="1.0" encoding="utf-8"?>
<p:tagLst xmlns:p="http://schemas.openxmlformats.org/presentationml/2006/main">
  <p:tag name="AS_UNIQUEID" val="413"/>
</p:tagLst>
</file>

<file path=ppt/tags/tag398.xml><?xml version="1.0" encoding="utf-8"?>
<p:tagLst xmlns:p="http://schemas.openxmlformats.org/presentationml/2006/main">
  <p:tag name="AS_UNIQUEID" val="414"/>
</p:tagLst>
</file>

<file path=ppt/tags/tag399.xml><?xml version="1.0" encoding="utf-8"?>
<p:tagLst xmlns:p="http://schemas.openxmlformats.org/presentationml/2006/main">
  <p:tag name="AS_UNIQUEID" val="416"/>
</p:tagLst>
</file>

<file path=ppt/tags/tag4.xml><?xml version="1.0" encoding="utf-8"?>
<p:tagLst xmlns:p="http://schemas.openxmlformats.org/presentationml/2006/main">
  <p:tag name="AS_UNIQUEID" val="464"/>
</p:tagLst>
</file>

<file path=ppt/tags/tag40.xml><?xml version="1.0" encoding="utf-8"?>
<p:tagLst xmlns:p="http://schemas.openxmlformats.org/presentationml/2006/main">
  <p:tag name="AS_UNIQUEID" val="507"/>
</p:tagLst>
</file>

<file path=ppt/tags/tag400.xml><?xml version="1.0" encoding="utf-8"?>
<p:tagLst xmlns:p="http://schemas.openxmlformats.org/presentationml/2006/main">
  <p:tag name="AS_UNIQUEID" val="416"/>
</p:tagLst>
</file>

<file path=ppt/tags/tag401.xml><?xml version="1.0" encoding="utf-8"?>
<p:tagLst xmlns:p="http://schemas.openxmlformats.org/presentationml/2006/main">
  <p:tag name="AS_UNIQUEID" val="416"/>
</p:tagLst>
</file>

<file path=ppt/tags/tag402.xml><?xml version="1.0" encoding="utf-8"?>
<p:tagLst xmlns:p="http://schemas.openxmlformats.org/presentationml/2006/main">
  <p:tag name="AS_UNIQUEID" val="416"/>
</p:tagLst>
</file>

<file path=ppt/tags/tag403.xml><?xml version="1.0" encoding="utf-8"?>
<p:tagLst xmlns:p="http://schemas.openxmlformats.org/presentationml/2006/main">
  <p:tag name="AS_UNIQUEID" val="418"/>
</p:tagLst>
</file>

<file path=ppt/tags/tag404.xml><?xml version="1.0" encoding="utf-8"?>
<p:tagLst xmlns:p="http://schemas.openxmlformats.org/presentationml/2006/main">
  <p:tag name="AS_UNIQUEID" val="418"/>
</p:tagLst>
</file>

<file path=ppt/tags/tag405.xml><?xml version="1.0" encoding="utf-8"?>
<p:tagLst xmlns:p="http://schemas.openxmlformats.org/presentationml/2006/main">
  <p:tag name="AS_UNIQUEID" val="418"/>
</p:tagLst>
</file>

<file path=ppt/tags/tag406.xml><?xml version="1.0" encoding="utf-8"?>
<p:tagLst xmlns:p="http://schemas.openxmlformats.org/presentationml/2006/main">
  <p:tag name="AS_UNIQUEID" val="416"/>
</p:tagLst>
</file>

<file path=ppt/tags/tag407.xml><?xml version="1.0" encoding="utf-8"?>
<p:tagLst xmlns:p="http://schemas.openxmlformats.org/presentationml/2006/main">
  <p:tag name="AS_UNIQUEID" val="418"/>
</p:tagLst>
</file>

<file path=ppt/tags/tag408.xml><?xml version="1.0" encoding="utf-8"?>
<p:tagLst xmlns:p="http://schemas.openxmlformats.org/presentationml/2006/main">
  <p:tag name="AS_UNIQUEID" val="416"/>
</p:tagLst>
</file>

<file path=ppt/tags/tag409.xml><?xml version="1.0" encoding="utf-8"?>
<p:tagLst xmlns:p="http://schemas.openxmlformats.org/presentationml/2006/main">
  <p:tag name="AS_UNIQUEID" val="418"/>
</p:tagLst>
</file>

<file path=ppt/tags/tag41.xml><?xml version="1.0" encoding="utf-8"?>
<p:tagLst xmlns:p="http://schemas.openxmlformats.org/presentationml/2006/main">
  <p:tag name="AS_UNIQUEID" val="508"/>
</p:tagLst>
</file>

<file path=ppt/tags/tag410.xml><?xml version="1.0" encoding="utf-8"?>
<p:tagLst xmlns:p="http://schemas.openxmlformats.org/presentationml/2006/main">
  <p:tag name="AS_UNIQUEID" val="416"/>
</p:tagLst>
</file>

<file path=ppt/tags/tag411.xml><?xml version="1.0" encoding="utf-8"?>
<p:tagLst xmlns:p="http://schemas.openxmlformats.org/presentationml/2006/main">
  <p:tag name="AS_UNIQUEID" val="418"/>
</p:tagLst>
</file>

<file path=ppt/tags/tag412.xml><?xml version="1.0" encoding="utf-8"?>
<p:tagLst xmlns:p="http://schemas.openxmlformats.org/presentationml/2006/main">
  <p:tag name="AS_UNIQUEID" val="418"/>
</p:tagLst>
</file>

<file path=ppt/tags/tag413.xml><?xml version="1.0" encoding="utf-8"?>
<p:tagLst xmlns:p="http://schemas.openxmlformats.org/presentationml/2006/main">
  <p:tag name="AS_UNIQUEID" val="418"/>
</p:tagLst>
</file>

<file path=ppt/tags/tag414.xml><?xml version="1.0" encoding="utf-8"?>
<p:tagLst xmlns:p="http://schemas.openxmlformats.org/presentationml/2006/main">
  <p:tag name="AS_UNIQUEID" val="416"/>
</p:tagLst>
</file>

<file path=ppt/tags/tag415.xml><?xml version="1.0" encoding="utf-8"?>
<p:tagLst xmlns:p="http://schemas.openxmlformats.org/presentationml/2006/main">
  <p:tag name="AS_UNIQUEID" val="423"/>
</p:tagLst>
</file>

<file path=ppt/tags/tag416.xml><?xml version="1.0" encoding="utf-8"?>
<p:tagLst xmlns:p="http://schemas.openxmlformats.org/presentationml/2006/main">
  <p:tag name="AS_UNIQUEID" val="404"/>
</p:tagLst>
</file>

<file path=ppt/tags/tag417.xml><?xml version="1.0" encoding="utf-8"?>
<p:tagLst xmlns:p="http://schemas.openxmlformats.org/presentationml/2006/main">
  <p:tag name="AS_UNIQUEID" val="418"/>
</p:tagLst>
</file>

<file path=ppt/tags/tag418.xml><?xml version="1.0" encoding="utf-8"?>
<p:tagLst xmlns:p="http://schemas.openxmlformats.org/presentationml/2006/main">
  <p:tag name="AS_UNIQUEID" val="418"/>
</p:tagLst>
</file>

<file path=ppt/tags/tag419.xml><?xml version="1.0" encoding="utf-8"?>
<p:tagLst xmlns:p="http://schemas.openxmlformats.org/presentationml/2006/main">
  <p:tag name="AS_UNIQUEID" val="418"/>
</p:tagLst>
</file>

<file path=ppt/tags/tag42.xml><?xml version="1.0" encoding="utf-8"?>
<p:tagLst xmlns:p="http://schemas.openxmlformats.org/presentationml/2006/main">
  <p:tag name="AS_UNIQUEID" val="509"/>
</p:tagLst>
</file>

<file path=ppt/tags/tag420.xml><?xml version="1.0" encoding="utf-8"?>
<p:tagLst xmlns:p="http://schemas.openxmlformats.org/presentationml/2006/main">
  <p:tag name="AS_UNIQUEID" val="702"/>
</p:tagLst>
</file>

<file path=ppt/tags/tag421.xml><?xml version="1.0" encoding="utf-8"?>
<p:tagLst xmlns:p="http://schemas.openxmlformats.org/presentationml/2006/main">
  <p:tag name="AS_UNIQUEID" val="412"/>
</p:tagLst>
</file>

<file path=ppt/tags/tag422.xml><?xml version="1.0" encoding="utf-8"?>
<p:tagLst xmlns:p="http://schemas.openxmlformats.org/presentationml/2006/main">
  <p:tag name="AS_UNIQUEID" val="413"/>
</p:tagLst>
</file>

<file path=ppt/tags/tag423.xml><?xml version="1.0" encoding="utf-8"?>
<p:tagLst xmlns:p="http://schemas.openxmlformats.org/presentationml/2006/main">
  <p:tag name="AS_UNIQUEID" val="414"/>
</p:tagLst>
</file>

<file path=ppt/tags/tag424.xml><?xml version="1.0" encoding="utf-8"?>
<p:tagLst xmlns:p="http://schemas.openxmlformats.org/presentationml/2006/main">
  <p:tag name="AS_UNIQUEID" val="415"/>
</p:tagLst>
</file>

<file path=ppt/tags/tag425.xml><?xml version="1.0" encoding="utf-8"?>
<p:tagLst xmlns:p="http://schemas.openxmlformats.org/presentationml/2006/main">
  <p:tag name="AS_UNIQUEID" val="416"/>
</p:tagLst>
</file>

<file path=ppt/tags/tag426.xml><?xml version="1.0" encoding="utf-8"?>
<p:tagLst xmlns:p="http://schemas.openxmlformats.org/presentationml/2006/main">
  <p:tag name="AS_UNIQUEID" val="416"/>
</p:tagLst>
</file>

<file path=ppt/tags/tag427.xml><?xml version="1.0" encoding="utf-8"?>
<p:tagLst xmlns:p="http://schemas.openxmlformats.org/presentationml/2006/main">
  <p:tag name="AS_UNIQUEID" val="418"/>
</p:tagLst>
</file>

<file path=ppt/tags/tag428.xml><?xml version="1.0" encoding="utf-8"?>
<p:tagLst xmlns:p="http://schemas.openxmlformats.org/presentationml/2006/main">
  <p:tag name="AS_UNIQUEID" val="418"/>
</p:tagLst>
</file>

<file path=ppt/tags/tag429.xml><?xml version="1.0" encoding="utf-8"?>
<p:tagLst xmlns:p="http://schemas.openxmlformats.org/presentationml/2006/main">
  <p:tag name="AS_UNIQUEID" val="412"/>
</p:tagLst>
</file>

<file path=ppt/tags/tag43.xml><?xml version="1.0" encoding="utf-8"?>
<p:tagLst xmlns:p="http://schemas.openxmlformats.org/presentationml/2006/main">
  <p:tag name="AS_UNIQUEID" val="511"/>
</p:tagLst>
</file>

<file path=ppt/tags/tag430.xml><?xml version="1.0" encoding="utf-8"?>
<p:tagLst xmlns:p="http://schemas.openxmlformats.org/presentationml/2006/main">
  <p:tag name="AS_UNIQUEID" val="413"/>
</p:tagLst>
</file>

<file path=ppt/tags/tag431.xml><?xml version="1.0" encoding="utf-8"?>
<p:tagLst xmlns:p="http://schemas.openxmlformats.org/presentationml/2006/main">
  <p:tag name="AS_UNIQUEID" val="414"/>
</p:tagLst>
</file>

<file path=ppt/tags/tag432.xml><?xml version="1.0" encoding="utf-8"?>
<p:tagLst xmlns:p="http://schemas.openxmlformats.org/presentationml/2006/main">
  <p:tag name="AS_UNIQUEID" val="415"/>
</p:tagLst>
</file>

<file path=ppt/tags/tag433.xml><?xml version="1.0" encoding="utf-8"?>
<p:tagLst xmlns:p="http://schemas.openxmlformats.org/presentationml/2006/main">
  <p:tag name="AS_UNIQUEID" val="416"/>
</p:tagLst>
</file>

<file path=ppt/tags/tag434.xml><?xml version="1.0" encoding="utf-8"?>
<p:tagLst xmlns:p="http://schemas.openxmlformats.org/presentationml/2006/main">
  <p:tag name="AS_UNIQUEID" val="416"/>
</p:tagLst>
</file>

<file path=ppt/tags/tag435.xml><?xml version="1.0" encoding="utf-8"?>
<p:tagLst xmlns:p="http://schemas.openxmlformats.org/presentationml/2006/main">
  <p:tag name="AS_UNIQUEID" val="418"/>
</p:tagLst>
</file>

<file path=ppt/tags/tag436.xml><?xml version="1.0" encoding="utf-8"?>
<p:tagLst xmlns:p="http://schemas.openxmlformats.org/presentationml/2006/main">
  <p:tag name="AS_UNIQUEID" val="418"/>
</p:tagLst>
</file>

<file path=ppt/tags/tag437.xml><?xml version="1.0" encoding="utf-8"?>
<p:tagLst xmlns:p="http://schemas.openxmlformats.org/presentationml/2006/main">
  <p:tag name="AS_UNIQUEID" val="416"/>
</p:tagLst>
</file>

<file path=ppt/tags/tag438.xml><?xml version="1.0" encoding="utf-8"?>
<p:tagLst xmlns:p="http://schemas.openxmlformats.org/presentationml/2006/main">
  <p:tag name="AS_UNIQUEID" val="418"/>
</p:tagLst>
</file>

<file path=ppt/tags/tag439.xml><?xml version="1.0" encoding="utf-8"?>
<p:tagLst xmlns:p="http://schemas.openxmlformats.org/presentationml/2006/main">
  <p:tag name="AS_UNIQUEID" val="416"/>
</p:tagLst>
</file>

<file path=ppt/tags/tag44.xml><?xml version="1.0" encoding="utf-8"?>
<p:tagLst xmlns:p="http://schemas.openxmlformats.org/presentationml/2006/main">
  <p:tag name="AS_UNIQUEID" val="512"/>
</p:tagLst>
</file>

<file path=ppt/tags/tag440.xml><?xml version="1.0" encoding="utf-8"?>
<p:tagLst xmlns:p="http://schemas.openxmlformats.org/presentationml/2006/main">
  <p:tag name="AS_UNIQUEID" val="418"/>
</p:tagLst>
</file>

<file path=ppt/tags/tag441.xml><?xml version="1.0" encoding="utf-8"?>
<p:tagLst xmlns:p="http://schemas.openxmlformats.org/presentationml/2006/main">
  <p:tag name="AS_UNIQUEID" val="418"/>
</p:tagLst>
</file>

<file path=ppt/tags/tag442.xml><?xml version="1.0" encoding="utf-8"?>
<p:tagLst xmlns:p="http://schemas.openxmlformats.org/presentationml/2006/main">
  <p:tag name="AS_UNIQUEID" val="416"/>
</p:tagLst>
</file>

<file path=ppt/tags/tag443.xml><?xml version="1.0" encoding="utf-8"?>
<p:tagLst xmlns:p="http://schemas.openxmlformats.org/presentationml/2006/main">
  <p:tag name="AS_UNIQUEID" val="418"/>
</p:tagLst>
</file>

<file path=ppt/tags/tag444.xml><?xml version="1.0" encoding="utf-8"?>
<p:tagLst xmlns:p="http://schemas.openxmlformats.org/presentationml/2006/main">
  <p:tag name="AS_UNIQUEID" val="703"/>
</p:tagLst>
</file>

<file path=ppt/tags/tag445.xml><?xml version="1.0" encoding="utf-8"?>
<p:tagLst xmlns:p="http://schemas.openxmlformats.org/presentationml/2006/main">
  <p:tag name="AS_UNIQUEID" val="412"/>
</p:tagLst>
</file>

<file path=ppt/tags/tag446.xml><?xml version="1.0" encoding="utf-8"?>
<p:tagLst xmlns:p="http://schemas.openxmlformats.org/presentationml/2006/main">
  <p:tag name="AS_UNIQUEID" val="413"/>
</p:tagLst>
</file>

<file path=ppt/tags/tag447.xml><?xml version="1.0" encoding="utf-8"?>
<p:tagLst xmlns:p="http://schemas.openxmlformats.org/presentationml/2006/main">
  <p:tag name="AS_UNIQUEID" val="414"/>
</p:tagLst>
</file>

<file path=ppt/tags/tag448.xml><?xml version="1.0" encoding="utf-8"?>
<p:tagLst xmlns:p="http://schemas.openxmlformats.org/presentationml/2006/main">
  <p:tag name="AS_UNIQUEID" val="415"/>
</p:tagLst>
</file>

<file path=ppt/tags/tag449.xml><?xml version="1.0" encoding="utf-8"?>
<p:tagLst xmlns:p="http://schemas.openxmlformats.org/presentationml/2006/main">
  <p:tag name="AS_UNIQUEID" val="416"/>
</p:tagLst>
</file>

<file path=ppt/tags/tag45.xml><?xml version="1.0" encoding="utf-8"?>
<p:tagLst xmlns:p="http://schemas.openxmlformats.org/presentationml/2006/main">
  <p:tag name="AS_UNIQUEID" val="513"/>
</p:tagLst>
</file>

<file path=ppt/tags/tag450.xml><?xml version="1.0" encoding="utf-8"?>
<p:tagLst xmlns:p="http://schemas.openxmlformats.org/presentationml/2006/main">
  <p:tag name="AS_UNIQUEID" val="416"/>
</p:tagLst>
</file>

<file path=ppt/tags/tag451.xml><?xml version="1.0" encoding="utf-8"?>
<p:tagLst xmlns:p="http://schemas.openxmlformats.org/presentationml/2006/main">
  <p:tag name="AS_UNIQUEID" val="418"/>
</p:tagLst>
</file>

<file path=ppt/tags/tag452.xml><?xml version="1.0" encoding="utf-8"?>
<p:tagLst xmlns:p="http://schemas.openxmlformats.org/presentationml/2006/main">
  <p:tag name="AS_UNIQUEID" val="704"/>
</p:tagLst>
</file>

<file path=ppt/tags/tag453.xml><?xml version="1.0" encoding="utf-8"?>
<p:tagLst xmlns:p="http://schemas.openxmlformats.org/presentationml/2006/main">
  <p:tag name="AS_UNIQUEID" val="416"/>
</p:tagLst>
</file>

<file path=ppt/tags/tag454.xml><?xml version="1.0" encoding="utf-8"?>
<p:tagLst xmlns:p="http://schemas.openxmlformats.org/presentationml/2006/main">
  <p:tag name="AS_UNIQUEID" val="418"/>
</p:tagLst>
</file>

<file path=ppt/tags/tag455.xml><?xml version="1.0" encoding="utf-8"?>
<p:tagLst xmlns:p="http://schemas.openxmlformats.org/presentationml/2006/main">
  <p:tag name="AS_UNIQUEID" val="418"/>
</p:tagLst>
</file>

<file path=ppt/tags/tag456.xml><?xml version="1.0" encoding="utf-8"?>
<p:tagLst xmlns:p="http://schemas.openxmlformats.org/presentationml/2006/main">
  <p:tag name="AS_UNIQUEID" val="418"/>
</p:tagLst>
</file>

<file path=ppt/tags/tag457.xml><?xml version="1.0" encoding="utf-8"?>
<p:tagLst xmlns:p="http://schemas.openxmlformats.org/presentationml/2006/main">
  <p:tag name="AS_UNIQUEID" val="418"/>
</p:tagLst>
</file>

<file path=ppt/tags/tag458.xml><?xml version="1.0" encoding="utf-8"?>
<p:tagLst xmlns:p="http://schemas.openxmlformats.org/presentationml/2006/main">
  <p:tag name="AS_UNIQUEID" val="412"/>
</p:tagLst>
</file>

<file path=ppt/tags/tag459.xml><?xml version="1.0" encoding="utf-8"?>
<p:tagLst xmlns:p="http://schemas.openxmlformats.org/presentationml/2006/main">
  <p:tag name="AS_UNIQUEID" val="413"/>
</p:tagLst>
</file>

<file path=ppt/tags/tag46.xml><?xml version="1.0" encoding="utf-8"?>
<p:tagLst xmlns:p="http://schemas.openxmlformats.org/presentationml/2006/main">
  <p:tag name="AS_UNIQUEID" val="514"/>
</p:tagLst>
</file>

<file path=ppt/tags/tag460.xml><?xml version="1.0" encoding="utf-8"?>
<p:tagLst xmlns:p="http://schemas.openxmlformats.org/presentationml/2006/main">
  <p:tag name="AS_UNIQUEID" val="414"/>
</p:tagLst>
</file>

<file path=ppt/tags/tag461.xml><?xml version="1.0" encoding="utf-8"?>
<p:tagLst xmlns:p="http://schemas.openxmlformats.org/presentationml/2006/main">
  <p:tag name="AS_UNIQUEID" val="415"/>
</p:tagLst>
</file>

<file path=ppt/tags/tag462.xml><?xml version="1.0" encoding="utf-8"?>
<p:tagLst xmlns:p="http://schemas.openxmlformats.org/presentationml/2006/main">
  <p:tag name="AS_UNIQUEID" val="416"/>
</p:tagLst>
</file>

<file path=ppt/tags/tag463.xml><?xml version="1.0" encoding="utf-8"?>
<p:tagLst xmlns:p="http://schemas.openxmlformats.org/presentationml/2006/main">
  <p:tag name="AS_UNIQUEID" val="418"/>
</p:tagLst>
</file>

<file path=ppt/tags/tag464.xml><?xml version="1.0" encoding="utf-8"?>
<p:tagLst xmlns:p="http://schemas.openxmlformats.org/presentationml/2006/main">
  <p:tag name="AS_UNIQUEID" val="418"/>
</p:tagLst>
</file>

<file path=ppt/tags/tag465.xml><?xml version="1.0" encoding="utf-8"?>
<p:tagLst xmlns:p="http://schemas.openxmlformats.org/presentationml/2006/main">
  <p:tag name="AS_UNIQUEID" val="416"/>
</p:tagLst>
</file>

<file path=ppt/tags/tag466.xml><?xml version="1.0" encoding="utf-8"?>
<p:tagLst xmlns:p="http://schemas.openxmlformats.org/presentationml/2006/main">
  <p:tag name="AS_UNIQUEID" val="418"/>
</p:tagLst>
</file>

<file path=ppt/tags/tag467.xml><?xml version="1.0" encoding="utf-8"?>
<p:tagLst xmlns:p="http://schemas.openxmlformats.org/presentationml/2006/main">
  <p:tag name="AS_UNIQUEID" val="416"/>
</p:tagLst>
</file>

<file path=ppt/tags/tag468.xml><?xml version="1.0" encoding="utf-8"?>
<p:tagLst xmlns:p="http://schemas.openxmlformats.org/presentationml/2006/main">
  <p:tag name="AS_UNIQUEID" val="418"/>
</p:tagLst>
</file>

<file path=ppt/tags/tag469.xml><?xml version="1.0" encoding="utf-8"?>
<p:tagLst xmlns:p="http://schemas.openxmlformats.org/presentationml/2006/main">
  <p:tag name="AS_UNIQUEID" val="418"/>
</p:tagLst>
</file>

<file path=ppt/tags/tag47.xml><?xml version="1.0" encoding="utf-8"?>
<p:tagLst xmlns:p="http://schemas.openxmlformats.org/presentationml/2006/main">
  <p:tag name="AS_UNIQUEID" val="515"/>
</p:tagLst>
</file>

<file path=ppt/tags/tag470.xml><?xml version="1.0" encoding="utf-8"?>
<p:tagLst xmlns:p="http://schemas.openxmlformats.org/presentationml/2006/main">
  <p:tag name="AS_UNIQUEID" val="699"/>
</p:tagLst>
</file>

<file path=ppt/tags/tag471.xml><?xml version="1.0" encoding="utf-8"?>
<p:tagLst xmlns:p="http://schemas.openxmlformats.org/presentationml/2006/main">
  <p:tag name="AS_UNIQUEID" val="700"/>
</p:tagLst>
</file>

<file path=ppt/tags/tag472.xml><?xml version="1.0" encoding="utf-8"?>
<p:tagLst xmlns:p="http://schemas.openxmlformats.org/presentationml/2006/main">
  <p:tag name="AS_UNIQUEID" val="423"/>
</p:tagLst>
</file>

<file path=ppt/tags/tag473.xml><?xml version="1.0" encoding="utf-8"?>
<p:tagLst xmlns:p="http://schemas.openxmlformats.org/presentationml/2006/main">
  <p:tag name="AS_UNIQUEID" val="404"/>
</p:tagLst>
</file>

<file path=ppt/tags/tag474.xml><?xml version="1.0" encoding="utf-8"?>
<p:tagLst xmlns:p="http://schemas.openxmlformats.org/presentationml/2006/main">
  <p:tag name="AS_UNIQUEID" val="418"/>
</p:tagLst>
</file>

<file path=ppt/tags/tag475.xml><?xml version="1.0" encoding="utf-8"?>
<p:tagLst xmlns:p="http://schemas.openxmlformats.org/presentationml/2006/main">
  <p:tag name="AS_UNIQUEID" val="418"/>
</p:tagLst>
</file>

<file path=ppt/tags/tag476.xml><?xml version="1.0" encoding="utf-8"?>
<p:tagLst xmlns:p="http://schemas.openxmlformats.org/presentationml/2006/main">
  <p:tag name="AS_UNIQUEID" val="418"/>
</p:tagLst>
</file>

<file path=ppt/tags/tag477.xml><?xml version="1.0" encoding="utf-8"?>
<p:tagLst xmlns:p="http://schemas.openxmlformats.org/presentationml/2006/main">
  <p:tag name="AS_UNIQUEID" val="412"/>
</p:tagLst>
</file>

<file path=ppt/tags/tag478.xml><?xml version="1.0" encoding="utf-8"?>
<p:tagLst xmlns:p="http://schemas.openxmlformats.org/presentationml/2006/main">
  <p:tag name="AS_UNIQUEID" val="413"/>
</p:tagLst>
</file>

<file path=ppt/tags/tag479.xml><?xml version="1.0" encoding="utf-8"?>
<p:tagLst xmlns:p="http://schemas.openxmlformats.org/presentationml/2006/main">
  <p:tag name="AS_UNIQUEID" val="414"/>
</p:tagLst>
</file>

<file path=ppt/tags/tag48.xml><?xml version="1.0" encoding="utf-8"?>
<p:tagLst xmlns:p="http://schemas.openxmlformats.org/presentationml/2006/main">
  <p:tag name="AS_UNIQUEID" val="516"/>
</p:tagLst>
</file>

<file path=ppt/tags/tag480.xml><?xml version="1.0" encoding="utf-8"?>
<p:tagLst xmlns:p="http://schemas.openxmlformats.org/presentationml/2006/main">
  <p:tag name="AS_UNIQUEID" val="415"/>
</p:tagLst>
</file>

<file path=ppt/tags/tag481.xml><?xml version="1.0" encoding="utf-8"?>
<p:tagLst xmlns:p="http://schemas.openxmlformats.org/presentationml/2006/main">
  <p:tag name="AS_UNIQUEID" val="416"/>
</p:tagLst>
</file>

<file path=ppt/tags/tag482.xml><?xml version="1.0" encoding="utf-8"?>
<p:tagLst xmlns:p="http://schemas.openxmlformats.org/presentationml/2006/main">
  <p:tag name="AS_UNIQUEID" val="416"/>
</p:tagLst>
</file>

<file path=ppt/tags/tag483.xml><?xml version="1.0" encoding="utf-8"?>
<p:tagLst xmlns:p="http://schemas.openxmlformats.org/presentationml/2006/main">
  <p:tag name="AS_UNIQUEID" val="706"/>
</p:tagLst>
</file>

<file path=ppt/tags/tag484.xml><?xml version="1.0" encoding="utf-8"?>
<p:tagLst xmlns:p="http://schemas.openxmlformats.org/presentationml/2006/main">
  <p:tag name="AS_UNIQUEID" val="412"/>
</p:tagLst>
</file>

<file path=ppt/tags/tag485.xml><?xml version="1.0" encoding="utf-8"?>
<p:tagLst xmlns:p="http://schemas.openxmlformats.org/presentationml/2006/main">
  <p:tag name="AS_UNIQUEID" val="413"/>
</p:tagLst>
</file>

<file path=ppt/tags/tag486.xml><?xml version="1.0" encoding="utf-8"?>
<p:tagLst xmlns:p="http://schemas.openxmlformats.org/presentationml/2006/main">
  <p:tag name="AS_UNIQUEID" val="414"/>
</p:tagLst>
</file>

<file path=ppt/tags/tag487.xml><?xml version="1.0" encoding="utf-8"?>
<p:tagLst xmlns:p="http://schemas.openxmlformats.org/presentationml/2006/main">
  <p:tag name="AS_UNIQUEID" val="415"/>
</p:tagLst>
</file>

<file path=ppt/tags/tag488.xml><?xml version="1.0" encoding="utf-8"?>
<p:tagLst xmlns:p="http://schemas.openxmlformats.org/presentationml/2006/main">
  <p:tag name="AS_UNIQUEID" val="416"/>
</p:tagLst>
</file>

<file path=ppt/tags/tag489.xml><?xml version="1.0" encoding="utf-8"?>
<p:tagLst xmlns:p="http://schemas.openxmlformats.org/presentationml/2006/main">
  <p:tag name="AS_UNIQUEID" val="418"/>
</p:tagLst>
</file>

<file path=ppt/tags/tag49.xml><?xml version="1.0" encoding="utf-8"?>
<p:tagLst xmlns:p="http://schemas.openxmlformats.org/presentationml/2006/main">
  <p:tag name="AS_UNIQUEID" val="518"/>
</p:tagLst>
</file>

<file path=ppt/tags/tag490.xml><?xml version="1.0" encoding="utf-8"?>
<p:tagLst xmlns:p="http://schemas.openxmlformats.org/presentationml/2006/main">
  <p:tag name="AS_UNIQUEID" val="707"/>
</p:tagLst>
</file>

<file path=ppt/tags/tag491.xml><?xml version="1.0" encoding="utf-8"?>
<p:tagLst xmlns:p="http://schemas.openxmlformats.org/presentationml/2006/main">
  <p:tag name="AS_UNIQUEID" val="416"/>
</p:tagLst>
</file>

<file path=ppt/tags/tag492.xml><?xml version="1.0" encoding="utf-8"?>
<p:tagLst xmlns:p="http://schemas.openxmlformats.org/presentationml/2006/main">
  <p:tag name="AS_UNIQUEID" val="418"/>
</p:tagLst>
</file>

<file path=ppt/tags/tag493.xml><?xml version="1.0" encoding="utf-8"?>
<p:tagLst xmlns:p="http://schemas.openxmlformats.org/presentationml/2006/main">
  <p:tag name="AS_UNIQUEID" val="418"/>
</p:tagLst>
</file>

<file path=ppt/tags/tag494.xml><?xml version="1.0" encoding="utf-8"?>
<p:tagLst xmlns:p="http://schemas.openxmlformats.org/presentationml/2006/main">
  <p:tag name="AS_UNIQUEID" val="418"/>
</p:tagLst>
</file>

<file path=ppt/tags/tag495.xml><?xml version="1.0" encoding="utf-8"?>
<p:tagLst xmlns:p="http://schemas.openxmlformats.org/presentationml/2006/main">
  <p:tag name="AS_UNIQUEID" val="418"/>
</p:tagLst>
</file>

<file path=ppt/tags/tag496.xml><?xml version="1.0" encoding="utf-8"?>
<p:tagLst xmlns:p="http://schemas.openxmlformats.org/presentationml/2006/main">
  <p:tag name="AS_UNIQUEID" val="412"/>
</p:tagLst>
</file>

<file path=ppt/tags/tag497.xml><?xml version="1.0" encoding="utf-8"?>
<p:tagLst xmlns:p="http://schemas.openxmlformats.org/presentationml/2006/main">
  <p:tag name="AS_UNIQUEID" val="413"/>
</p:tagLst>
</file>

<file path=ppt/tags/tag498.xml><?xml version="1.0" encoding="utf-8"?>
<p:tagLst xmlns:p="http://schemas.openxmlformats.org/presentationml/2006/main">
  <p:tag name="AS_UNIQUEID" val="414"/>
</p:tagLst>
</file>

<file path=ppt/tags/tag499.xml><?xml version="1.0" encoding="utf-8"?>
<p:tagLst xmlns:p="http://schemas.openxmlformats.org/presentationml/2006/main">
  <p:tag name="AS_UNIQUEID" val="413"/>
</p:tagLst>
</file>

<file path=ppt/tags/tag5.xml><?xml version="1.0" encoding="utf-8"?>
<p:tagLst xmlns:p="http://schemas.openxmlformats.org/presentationml/2006/main">
  <p:tag name="AS_UNIQUEID" val="465"/>
</p:tagLst>
</file>

<file path=ppt/tags/tag50.xml><?xml version="1.0" encoding="utf-8"?>
<p:tagLst xmlns:p="http://schemas.openxmlformats.org/presentationml/2006/main">
  <p:tag name="AS_UNIQUEID" val="519"/>
</p:tagLst>
</file>

<file path=ppt/tags/tag500.xml><?xml version="1.0" encoding="utf-8"?>
<p:tagLst xmlns:p="http://schemas.openxmlformats.org/presentationml/2006/main">
  <p:tag name="AS_UNIQUEID" val="413"/>
</p:tagLst>
</file>

<file path=ppt/tags/tag501.xml><?xml version="1.0" encoding="utf-8"?>
<p:tagLst xmlns:p="http://schemas.openxmlformats.org/presentationml/2006/main">
  <p:tag name="AS_UNIQUEID" val="413"/>
</p:tagLst>
</file>

<file path=ppt/tags/tag502.xml><?xml version="1.0" encoding="utf-8"?>
<p:tagLst xmlns:p="http://schemas.openxmlformats.org/presentationml/2006/main">
  <p:tag name="AS_UNIQUEID" val="418"/>
</p:tagLst>
</file>

<file path=ppt/tags/tag503.xml><?xml version="1.0" encoding="utf-8"?>
<p:tagLst xmlns:p="http://schemas.openxmlformats.org/presentationml/2006/main">
  <p:tag name="AS_UNIQUEID" val="416"/>
</p:tagLst>
</file>

<file path=ppt/tags/tag504.xml><?xml version="1.0" encoding="utf-8"?>
<p:tagLst xmlns:p="http://schemas.openxmlformats.org/presentationml/2006/main">
  <p:tag name="AS_UNIQUEID" val="418"/>
</p:tagLst>
</file>

<file path=ppt/tags/tag505.xml><?xml version="1.0" encoding="utf-8"?>
<p:tagLst xmlns:p="http://schemas.openxmlformats.org/presentationml/2006/main">
  <p:tag name="AS_UNIQUEID" val="708"/>
</p:tagLst>
</file>

<file path=ppt/tags/tag506.xml><?xml version="1.0" encoding="utf-8"?>
<p:tagLst xmlns:p="http://schemas.openxmlformats.org/presentationml/2006/main">
  <p:tag name="AS_UNIQUEID" val="412"/>
</p:tagLst>
</file>

<file path=ppt/tags/tag507.xml><?xml version="1.0" encoding="utf-8"?>
<p:tagLst xmlns:p="http://schemas.openxmlformats.org/presentationml/2006/main">
  <p:tag name="AS_UNIQUEID" val="413"/>
</p:tagLst>
</file>

<file path=ppt/tags/tag508.xml><?xml version="1.0" encoding="utf-8"?>
<p:tagLst xmlns:p="http://schemas.openxmlformats.org/presentationml/2006/main">
  <p:tag name="AS_UNIQUEID" val="414"/>
</p:tagLst>
</file>

<file path=ppt/tags/tag509.xml><?xml version="1.0" encoding="utf-8"?>
<p:tagLst xmlns:p="http://schemas.openxmlformats.org/presentationml/2006/main">
  <p:tag name="AS_UNIQUEID" val="415"/>
</p:tagLst>
</file>

<file path=ppt/tags/tag51.xml><?xml version="1.0" encoding="utf-8"?>
<p:tagLst xmlns:p="http://schemas.openxmlformats.org/presentationml/2006/main">
  <p:tag name="AS_UNIQUEID" val="520"/>
</p:tagLst>
</file>

<file path=ppt/tags/tag510.xml><?xml version="1.0" encoding="utf-8"?>
<p:tagLst xmlns:p="http://schemas.openxmlformats.org/presentationml/2006/main">
  <p:tag name="AS_UNIQUEID" val="416"/>
</p:tagLst>
</file>

<file path=ppt/tags/tag511.xml><?xml version="1.0" encoding="utf-8"?>
<p:tagLst xmlns:p="http://schemas.openxmlformats.org/presentationml/2006/main">
  <p:tag name="AS_UNIQUEID" val="418"/>
</p:tagLst>
</file>

<file path=ppt/tags/tag512.xml><?xml version="1.0" encoding="utf-8"?>
<p:tagLst xmlns:p="http://schemas.openxmlformats.org/presentationml/2006/main">
  <p:tag name="AS_UNIQUEID" val="418"/>
</p:tagLst>
</file>

<file path=ppt/tags/tag513.xml><?xml version="1.0" encoding="utf-8"?>
<p:tagLst xmlns:p="http://schemas.openxmlformats.org/presentationml/2006/main">
  <p:tag name="AS_UNIQUEID" val="418"/>
</p:tagLst>
</file>

<file path=ppt/tags/tag514.xml><?xml version="1.0" encoding="utf-8"?>
<p:tagLst xmlns:p="http://schemas.openxmlformats.org/presentationml/2006/main">
  <p:tag name="AS_UNIQUEID" val="412"/>
</p:tagLst>
</file>

<file path=ppt/tags/tag515.xml><?xml version="1.0" encoding="utf-8"?>
<p:tagLst xmlns:p="http://schemas.openxmlformats.org/presentationml/2006/main">
  <p:tag name="AS_UNIQUEID" val="413"/>
</p:tagLst>
</file>

<file path=ppt/tags/tag516.xml><?xml version="1.0" encoding="utf-8"?>
<p:tagLst xmlns:p="http://schemas.openxmlformats.org/presentationml/2006/main">
  <p:tag name="AS_UNIQUEID" val="414"/>
</p:tagLst>
</file>

<file path=ppt/tags/tag517.xml><?xml version="1.0" encoding="utf-8"?>
<p:tagLst xmlns:p="http://schemas.openxmlformats.org/presentationml/2006/main">
  <p:tag name="AS_UNIQUEID" val="413"/>
</p:tagLst>
</file>

<file path=ppt/tags/tag518.xml><?xml version="1.0" encoding="utf-8"?>
<p:tagLst xmlns:p="http://schemas.openxmlformats.org/presentationml/2006/main">
  <p:tag name="AS_UNIQUEID" val="413"/>
</p:tagLst>
</file>

<file path=ppt/tags/tag519.xml><?xml version="1.0" encoding="utf-8"?>
<p:tagLst xmlns:p="http://schemas.openxmlformats.org/presentationml/2006/main">
  <p:tag name="AS_UNIQUEID" val="418"/>
</p:tagLst>
</file>

<file path=ppt/tags/tag52.xml><?xml version="1.0" encoding="utf-8"?>
<p:tagLst xmlns:p="http://schemas.openxmlformats.org/presentationml/2006/main">
  <p:tag name="AS_UNIQUEID" val="521"/>
</p:tagLst>
</file>

<file path=ppt/tags/tag520.xml><?xml version="1.0" encoding="utf-8"?>
<p:tagLst xmlns:p="http://schemas.openxmlformats.org/presentationml/2006/main">
  <p:tag name="AS_UNIQUEID" val="416"/>
</p:tagLst>
</file>

<file path=ppt/tags/tag521.xml><?xml version="1.0" encoding="utf-8"?>
<p:tagLst xmlns:p="http://schemas.openxmlformats.org/presentationml/2006/main">
  <p:tag name="AS_UNIQUEID" val="418"/>
</p:tagLst>
</file>

<file path=ppt/tags/tag522.xml><?xml version="1.0" encoding="utf-8"?>
<p:tagLst xmlns:p="http://schemas.openxmlformats.org/presentationml/2006/main">
  <p:tag name="AS_UNIQUEID" val="459"/>
</p:tagLst>
</file>

<file path=ppt/tags/tag523.xml><?xml version="1.0" encoding="utf-8"?>
<p:tagLst xmlns:p="http://schemas.openxmlformats.org/presentationml/2006/main">
  <p:tag name="AS_UNIQUEID" val="428"/>
</p:tagLst>
</file>

<file path=ppt/tags/tag524.xml><?xml version="1.0" encoding="utf-8"?>
<p:tagLst xmlns:p="http://schemas.openxmlformats.org/presentationml/2006/main">
  <p:tag name="AS_UNIQUEID" val="428"/>
</p:tagLst>
</file>

<file path=ppt/tags/tag525.xml><?xml version="1.0" encoding="utf-8"?>
<p:tagLst xmlns:p="http://schemas.openxmlformats.org/presentationml/2006/main">
  <p:tag name="AS_UNIQUEID" val="428"/>
</p:tagLst>
</file>

<file path=ppt/tags/tag526.xml><?xml version="1.0" encoding="utf-8"?>
<p:tagLst xmlns:p="http://schemas.openxmlformats.org/presentationml/2006/main">
  <p:tag name="AS_UNIQUEID" val="428"/>
</p:tagLst>
</file>

<file path=ppt/tags/tag527.xml><?xml version="1.0" encoding="utf-8"?>
<p:tagLst xmlns:p="http://schemas.openxmlformats.org/presentationml/2006/main">
  <p:tag name="AS_UNIQUEID" val="428"/>
</p:tagLst>
</file>

<file path=ppt/tags/tag528.xml><?xml version="1.0" encoding="utf-8"?>
<p:tagLst xmlns:p="http://schemas.openxmlformats.org/presentationml/2006/main">
  <p:tag name="AS_UNIQUEID" val="428"/>
</p:tagLst>
</file>

<file path=ppt/tags/tag529.xml><?xml version="1.0" encoding="utf-8"?>
<p:tagLst xmlns:p="http://schemas.openxmlformats.org/presentationml/2006/main">
  <p:tag name="AS_UNIQUEID" val="428"/>
</p:tagLst>
</file>

<file path=ppt/tags/tag53.xml><?xml version="1.0" encoding="utf-8"?>
<p:tagLst xmlns:p="http://schemas.openxmlformats.org/presentationml/2006/main">
  <p:tag name="AS_UNIQUEID" val="522"/>
</p:tagLst>
</file>

<file path=ppt/tags/tag530.xml><?xml version="1.0" encoding="utf-8"?>
<p:tagLst xmlns:p="http://schemas.openxmlformats.org/presentationml/2006/main">
  <p:tag name="AS_UNIQUEID" val="423"/>
</p:tagLst>
</file>

<file path=ppt/tags/tag531.xml><?xml version="1.0" encoding="utf-8"?>
<p:tagLst xmlns:p="http://schemas.openxmlformats.org/presentationml/2006/main">
  <p:tag name="AS_UNIQUEID" val="404"/>
</p:tagLst>
</file>

<file path=ppt/tags/tag532.xml><?xml version="1.0" encoding="utf-8"?>
<p:tagLst xmlns:p="http://schemas.openxmlformats.org/presentationml/2006/main">
  <p:tag name="AS_UNIQUEID" val="418"/>
</p:tagLst>
</file>

<file path=ppt/tags/tag533.xml><?xml version="1.0" encoding="utf-8"?>
<p:tagLst xmlns:p="http://schemas.openxmlformats.org/presentationml/2006/main">
  <p:tag name="AS_UNIQUEID" val="418"/>
</p:tagLst>
</file>

<file path=ppt/tags/tag534.xml><?xml version="1.0" encoding="utf-8"?>
<p:tagLst xmlns:p="http://schemas.openxmlformats.org/presentationml/2006/main">
  <p:tag name="AS_UNIQUEID" val="418"/>
</p:tagLst>
</file>

<file path=ppt/tags/tag535.xml><?xml version="1.0" encoding="utf-8"?>
<p:tagLst xmlns:p="http://schemas.openxmlformats.org/presentationml/2006/main">
  <p:tag name="AS_UNIQUEID" val="412"/>
</p:tagLst>
</file>

<file path=ppt/tags/tag536.xml><?xml version="1.0" encoding="utf-8"?>
<p:tagLst xmlns:p="http://schemas.openxmlformats.org/presentationml/2006/main">
  <p:tag name="AS_UNIQUEID" val="413"/>
</p:tagLst>
</file>

<file path=ppt/tags/tag537.xml><?xml version="1.0" encoding="utf-8"?>
<p:tagLst xmlns:p="http://schemas.openxmlformats.org/presentationml/2006/main">
  <p:tag name="AS_UNIQUEID" val="414"/>
</p:tagLst>
</file>

<file path=ppt/tags/tag538.xml><?xml version="1.0" encoding="utf-8"?>
<p:tagLst xmlns:p="http://schemas.openxmlformats.org/presentationml/2006/main">
  <p:tag name="AS_UNIQUEID" val="415"/>
</p:tagLst>
</file>

<file path=ppt/tags/tag539.xml><?xml version="1.0" encoding="utf-8"?>
<p:tagLst xmlns:p="http://schemas.openxmlformats.org/presentationml/2006/main">
  <p:tag name="AS_UNIQUEID" val="416"/>
</p:tagLst>
</file>

<file path=ppt/tags/tag54.xml><?xml version="1.0" encoding="utf-8"?>
<p:tagLst xmlns:p="http://schemas.openxmlformats.org/presentationml/2006/main">
  <p:tag name="AS_UNIQUEID" val="524"/>
</p:tagLst>
</file>

<file path=ppt/tags/tag540.xml><?xml version="1.0" encoding="utf-8"?>
<p:tagLst xmlns:p="http://schemas.openxmlformats.org/presentationml/2006/main">
  <p:tag name="AS_UNIQUEID" val="416"/>
</p:tagLst>
</file>

<file path=ppt/tags/tag541.xml><?xml version="1.0" encoding="utf-8"?>
<p:tagLst xmlns:p="http://schemas.openxmlformats.org/presentationml/2006/main">
  <p:tag name="AS_UNIQUEID" val="416"/>
</p:tagLst>
</file>

<file path=ppt/tags/tag542.xml><?xml version="1.0" encoding="utf-8"?>
<p:tagLst xmlns:p="http://schemas.openxmlformats.org/presentationml/2006/main">
  <p:tag name="AS_UNIQUEID" val="418"/>
</p:tagLst>
</file>

<file path=ppt/tags/tag543.xml><?xml version="1.0" encoding="utf-8"?>
<p:tagLst xmlns:p="http://schemas.openxmlformats.org/presentationml/2006/main">
  <p:tag name="AS_UNIQUEID" val="711"/>
</p:tagLst>
</file>

<file path=ppt/tags/tag544.xml><?xml version="1.0" encoding="utf-8"?>
<p:tagLst xmlns:p="http://schemas.openxmlformats.org/presentationml/2006/main">
  <p:tag name="AS_UNIQUEID" val="412"/>
</p:tagLst>
</file>

<file path=ppt/tags/tag545.xml><?xml version="1.0" encoding="utf-8"?>
<p:tagLst xmlns:p="http://schemas.openxmlformats.org/presentationml/2006/main">
  <p:tag name="AS_UNIQUEID" val="413"/>
</p:tagLst>
</file>

<file path=ppt/tags/tag546.xml><?xml version="1.0" encoding="utf-8"?>
<p:tagLst xmlns:p="http://schemas.openxmlformats.org/presentationml/2006/main">
  <p:tag name="AS_UNIQUEID" val="414"/>
</p:tagLst>
</file>

<file path=ppt/tags/tag547.xml><?xml version="1.0" encoding="utf-8"?>
<p:tagLst xmlns:p="http://schemas.openxmlformats.org/presentationml/2006/main">
  <p:tag name="AS_UNIQUEID" val="415"/>
</p:tagLst>
</file>

<file path=ppt/tags/tag548.xml><?xml version="1.0" encoding="utf-8"?>
<p:tagLst xmlns:p="http://schemas.openxmlformats.org/presentationml/2006/main">
  <p:tag name="AS_UNIQUEID" val="416"/>
</p:tagLst>
</file>

<file path=ppt/tags/tag549.xml><?xml version="1.0" encoding="utf-8"?>
<p:tagLst xmlns:p="http://schemas.openxmlformats.org/presentationml/2006/main">
  <p:tag name="AS_UNIQUEID" val="418"/>
</p:tagLst>
</file>

<file path=ppt/tags/tag55.xml><?xml version="1.0" encoding="utf-8"?>
<p:tagLst xmlns:p="http://schemas.openxmlformats.org/presentationml/2006/main">
  <p:tag name="AS_UNIQUEID" val="525"/>
</p:tagLst>
</file>

<file path=ppt/tags/tag550.xml><?xml version="1.0" encoding="utf-8"?>
<p:tagLst xmlns:p="http://schemas.openxmlformats.org/presentationml/2006/main">
  <p:tag name="AS_UNIQUEID" val="418"/>
</p:tagLst>
</file>

<file path=ppt/tags/tag551.xml><?xml version="1.0" encoding="utf-8"?>
<p:tagLst xmlns:p="http://schemas.openxmlformats.org/presentationml/2006/main">
  <p:tag name="AS_UNIQUEID" val="418"/>
</p:tagLst>
</file>

<file path=ppt/tags/tag552.xml><?xml version="1.0" encoding="utf-8"?>
<p:tagLst xmlns:p="http://schemas.openxmlformats.org/presentationml/2006/main">
  <p:tag name="AS_UNIQUEID" val="418"/>
</p:tagLst>
</file>

<file path=ppt/tags/tag553.xml><?xml version="1.0" encoding="utf-8"?>
<p:tagLst xmlns:p="http://schemas.openxmlformats.org/presentationml/2006/main">
  <p:tag name="AS_UNIQUEID" val="416"/>
</p:tagLst>
</file>

<file path=ppt/tags/tag554.xml><?xml version="1.0" encoding="utf-8"?>
<p:tagLst xmlns:p="http://schemas.openxmlformats.org/presentationml/2006/main">
  <p:tag name="AS_UNIQUEID" val="418"/>
</p:tagLst>
</file>

<file path=ppt/tags/tag555.xml><?xml version="1.0" encoding="utf-8"?>
<p:tagLst xmlns:p="http://schemas.openxmlformats.org/presentationml/2006/main">
  <p:tag name="AS_UNIQUEID" val="712"/>
</p:tagLst>
</file>

<file path=ppt/tags/tag556.xml><?xml version="1.0" encoding="utf-8"?>
<p:tagLst xmlns:p="http://schemas.openxmlformats.org/presentationml/2006/main">
  <p:tag name="AS_UNIQUEID" val="412"/>
</p:tagLst>
</file>

<file path=ppt/tags/tag557.xml><?xml version="1.0" encoding="utf-8"?>
<p:tagLst xmlns:p="http://schemas.openxmlformats.org/presentationml/2006/main">
  <p:tag name="AS_UNIQUEID" val="413"/>
</p:tagLst>
</file>

<file path=ppt/tags/tag558.xml><?xml version="1.0" encoding="utf-8"?>
<p:tagLst xmlns:p="http://schemas.openxmlformats.org/presentationml/2006/main">
  <p:tag name="AS_UNIQUEID" val="414"/>
</p:tagLst>
</file>

<file path=ppt/tags/tag559.xml><?xml version="1.0" encoding="utf-8"?>
<p:tagLst xmlns:p="http://schemas.openxmlformats.org/presentationml/2006/main">
  <p:tag name="AS_UNIQUEID" val="415"/>
</p:tagLst>
</file>

<file path=ppt/tags/tag56.xml><?xml version="1.0" encoding="utf-8"?>
<p:tagLst xmlns:p="http://schemas.openxmlformats.org/presentationml/2006/main">
  <p:tag name="AS_UNIQUEID" val="526"/>
</p:tagLst>
</file>

<file path=ppt/tags/tag560.xml><?xml version="1.0" encoding="utf-8"?>
<p:tagLst xmlns:p="http://schemas.openxmlformats.org/presentationml/2006/main">
  <p:tag name="AS_UNIQUEID" val="416"/>
</p:tagLst>
</file>

<file path=ppt/tags/tag561.xml><?xml version="1.0" encoding="utf-8"?>
<p:tagLst xmlns:p="http://schemas.openxmlformats.org/presentationml/2006/main">
  <p:tag name="AS_UNIQUEID" val="418"/>
</p:tagLst>
</file>

<file path=ppt/tags/tag562.xml><?xml version="1.0" encoding="utf-8"?>
<p:tagLst xmlns:p="http://schemas.openxmlformats.org/presentationml/2006/main">
  <p:tag name="AS_UNIQUEID" val="418"/>
</p:tagLst>
</file>

<file path=ppt/tags/tag563.xml><?xml version="1.0" encoding="utf-8"?>
<p:tagLst xmlns:p="http://schemas.openxmlformats.org/presentationml/2006/main">
  <p:tag name="AS_UNIQUEID" val="418"/>
</p:tagLst>
</file>

<file path=ppt/tags/tag564.xml><?xml version="1.0" encoding="utf-8"?>
<p:tagLst xmlns:p="http://schemas.openxmlformats.org/presentationml/2006/main">
  <p:tag name="AS_UNIQUEID" val="418"/>
</p:tagLst>
</file>

<file path=ppt/tags/tag565.xml><?xml version="1.0" encoding="utf-8"?>
<p:tagLst xmlns:p="http://schemas.openxmlformats.org/presentationml/2006/main">
  <p:tag name="AS_UNIQUEID" val="416"/>
</p:tagLst>
</file>

<file path=ppt/tags/tag566.xml><?xml version="1.0" encoding="utf-8"?>
<p:tagLst xmlns:p="http://schemas.openxmlformats.org/presentationml/2006/main">
  <p:tag name="AS_UNIQUEID" val="418"/>
</p:tagLst>
</file>

<file path=ppt/tags/tag567.xml><?xml version="1.0" encoding="utf-8"?>
<p:tagLst xmlns:p="http://schemas.openxmlformats.org/presentationml/2006/main">
  <p:tag name="AS_UNIQUEID" val="713"/>
</p:tagLst>
</file>

<file path=ppt/tags/tag568.xml><?xml version="1.0" encoding="utf-8"?>
<p:tagLst xmlns:p="http://schemas.openxmlformats.org/presentationml/2006/main">
  <p:tag name="AS_UNIQUEID" val="412"/>
</p:tagLst>
</file>

<file path=ppt/tags/tag569.xml><?xml version="1.0" encoding="utf-8"?>
<p:tagLst xmlns:p="http://schemas.openxmlformats.org/presentationml/2006/main">
  <p:tag name="AS_UNIQUEID" val="413"/>
</p:tagLst>
</file>

<file path=ppt/tags/tag57.xml><?xml version="1.0" encoding="utf-8"?>
<p:tagLst xmlns:p="http://schemas.openxmlformats.org/presentationml/2006/main">
  <p:tag name="AS_UNIQUEID" val="527"/>
</p:tagLst>
</file>

<file path=ppt/tags/tag570.xml><?xml version="1.0" encoding="utf-8"?>
<p:tagLst xmlns:p="http://schemas.openxmlformats.org/presentationml/2006/main">
  <p:tag name="AS_UNIQUEID" val="414"/>
</p:tagLst>
</file>

<file path=ppt/tags/tag571.xml><?xml version="1.0" encoding="utf-8"?>
<p:tagLst xmlns:p="http://schemas.openxmlformats.org/presentationml/2006/main">
  <p:tag name="AS_UNIQUEID" val="415"/>
</p:tagLst>
</file>

<file path=ppt/tags/tag572.xml><?xml version="1.0" encoding="utf-8"?>
<p:tagLst xmlns:p="http://schemas.openxmlformats.org/presentationml/2006/main">
  <p:tag name="AS_UNIQUEID" val="416"/>
</p:tagLst>
</file>

<file path=ppt/tags/tag573.xml><?xml version="1.0" encoding="utf-8"?>
<p:tagLst xmlns:p="http://schemas.openxmlformats.org/presentationml/2006/main">
  <p:tag name="AS_UNIQUEID" val="418"/>
</p:tagLst>
</file>

<file path=ppt/tags/tag574.xml><?xml version="1.0" encoding="utf-8"?>
<p:tagLst xmlns:p="http://schemas.openxmlformats.org/presentationml/2006/main">
  <p:tag name="AS_UNIQUEID" val="418"/>
</p:tagLst>
</file>

<file path=ppt/tags/tag575.xml><?xml version="1.0" encoding="utf-8"?>
<p:tagLst xmlns:p="http://schemas.openxmlformats.org/presentationml/2006/main">
  <p:tag name="AS_UNIQUEID" val="418"/>
</p:tagLst>
</file>

<file path=ppt/tags/tag576.xml><?xml version="1.0" encoding="utf-8"?>
<p:tagLst xmlns:p="http://schemas.openxmlformats.org/presentationml/2006/main">
  <p:tag name="AS_UNIQUEID" val="418"/>
</p:tagLst>
</file>

<file path=ppt/tags/tag577.xml><?xml version="1.0" encoding="utf-8"?>
<p:tagLst xmlns:p="http://schemas.openxmlformats.org/presentationml/2006/main">
  <p:tag name="AS_UNIQUEID" val="459"/>
</p:tagLst>
</file>

<file path=ppt/tags/tag578.xml><?xml version="1.0" encoding="utf-8"?>
<p:tagLst xmlns:p="http://schemas.openxmlformats.org/presentationml/2006/main">
  <p:tag name="AS_UNIQUEID" val="428"/>
</p:tagLst>
</file>

<file path=ppt/tags/tag579.xml><?xml version="1.0" encoding="utf-8"?>
<p:tagLst xmlns:p="http://schemas.openxmlformats.org/presentationml/2006/main">
  <p:tag name="AS_UNIQUEID" val="428"/>
</p:tagLst>
</file>

<file path=ppt/tags/tag58.xml><?xml version="1.0" encoding="utf-8"?>
<p:tagLst xmlns:p="http://schemas.openxmlformats.org/presentationml/2006/main">
  <p:tag name="AS_UNIQUEID" val="528"/>
</p:tagLst>
</file>

<file path=ppt/tags/tag580.xml><?xml version="1.0" encoding="utf-8"?>
<p:tagLst xmlns:p="http://schemas.openxmlformats.org/presentationml/2006/main">
  <p:tag name="AS_UNIQUEID" val="428"/>
</p:tagLst>
</file>

<file path=ppt/tags/tag581.xml><?xml version="1.0" encoding="utf-8"?>
<p:tagLst xmlns:p="http://schemas.openxmlformats.org/presentationml/2006/main">
  <p:tag name="AS_UNIQUEID" val="428"/>
</p:tagLst>
</file>

<file path=ppt/tags/tag582.xml><?xml version="1.0" encoding="utf-8"?>
<p:tagLst xmlns:p="http://schemas.openxmlformats.org/presentationml/2006/main">
  <p:tag name="AS_UNIQUEID" val="428"/>
</p:tagLst>
</file>

<file path=ppt/tags/tag583.xml><?xml version="1.0" encoding="utf-8"?>
<p:tagLst xmlns:p="http://schemas.openxmlformats.org/presentationml/2006/main">
  <p:tag name="AS_UNIQUEID" val="428"/>
</p:tagLst>
</file>

<file path=ppt/tags/tag584.xml><?xml version="1.0" encoding="utf-8"?>
<p:tagLst xmlns:p="http://schemas.openxmlformats.org/presentationml/2006/main">
  <p:tag name="AS_UNIQUEID" val="719"/>
</p:tagLst>
</file>

<file path=ppt/tags/tag585.xml><?xml version="1.0" encoding="utf-8"?>
<p:tagLst xmlns:p="http://schemas.openxmlformats.org/presentationml/2006/main">
  <p:tag name="AS_UNIQUEID" val="720"/>
</p:tagLst>
</file>

<file path=ppt/tags/tag586.xml><?xml version="1.0" encoding="utf-8"?>
<p:tagLst xmlns:p="http://schemas.openxmlformats.org/presentationml/2006/main">
  <p:tag name="AS_UNIQUEID" val="722"/>
</p:tagLst>
</file>

<file path=ppt/tags/tag587.xml><?xml version="1.0" encoding="utf-8"?>
<p:tagLst xmlns:p="http://schemas.openxmlformats.org/presentationml/2006/main">
  <p:tag name="AS_UNIQUEID" val="723"/>
</p:tagLst>
</file>

<file path=ppt/tags/tag588.xml><?xml version="1.0" encoding="utf-8"?>
<p:tagLst xmlns:p="http://schemas.openxmlformats.org/presentationml/2006/main">
  <p:tag name="AS_UNIQUEID" val="724"/>
</p:tagLst>
</file>

<file path=ppt/tags/tag589.xml><?xml version="1.0" encoding="utf-8"?>
<p:tagLst xmlns:p="http://schemas.openxmlformats.org/presentationml/2006/main">
  <p:tag name="AS_UNIQUEID" val="725"/>
</p:tagLst>
</file>

<file path=ppt/tags/tag59.xml><?xml version="1.0" encoding="utf-8"?>
<p:tagLst xmlns:p="http://schemas.openxmlformats.org/presentationml/2006/main">
  <p:tag name="AS_UNIQUEID" val="530"/>
</p:tagLst>
</file>

<file path=ppt/tags/tag590.xml><?xml version="1.0" encoding="utf-8"?>
<p:tagLst xmlns:p="http://schemas.openxmlformats.org/presentationml/2006/main">
  <p:tag name="AS_UNIQUEID" val="726"/>
</p:tagLst>
</file>

<file path=ppt/tags/tag591.xml><?xml version="1.0" encoding="utf-8"?>
<p:tagLst xmlns:p="http://schemas.openxmlformats.org/presentationml/2006/main">
  <p:tag name="AS_UNIQUEID" val="727"/>
</p:tagLst>
</file>

<file path=ppt/tags/tag592.xml><?xml version="1.0" encoding="utf-8"?>
<p:tagLst xmlns:p="http://schemas.openxmlformats.org/presentationml/2006/main">
  <p:tag name="AS_UNIQUEID" val="728"/>
</p:tagLst>
</file>

<file path=ppt/tags/tag593.xml><?xml version="1.0" encoding="utf-8"?>
<p:tagLst xmlns:p="http://schemas.openxmlformats.org/presentationml/2006/main">
  <p:tag name="AS_UNIQUEID" val="729"/>
</p:tagLst>
</file>

<file path=ppt/tags/tag594.xml><?xml version="1.0" encoding="utf-8"?>
<p:tagLst xmlns:p="http://schemas.openxmlformats.org/presentationml/2006/main">
  <p:tag name="AS_UNIQUEID" val="731"/>
</p:tagLst>
</file>

<file path=ppt/tags/tag595.xml><?xml version="1.0" encoding="utf-8"?>
<p:tagLst xmlns:p="http://schemas.openxmlformats.org/presentationml/2006/main">
  <p:tag name="AS_UNIQUEID" val="428"/>
</p:tagLst>
</file>

<file path=ppt/tags/tag596.xml><?xml version="1.0" encoding="utf-8"?>
<p:tagLst xmlns:p="http://schemas.openxmlformats.org/presentationml/2006/main">
  <p:tag name="AS_UNIQUEID" val="428"/>
</p:tagLst>
</file>

<file path=ppt/tags/tag597.xml><?xml version="1.0" encoding="utf-8"?>
<p:tagLst xmlns:p="http://schemas.openxmlformats.org/presentationml/2006/main">
  <p:tag name="AS_UNIQUEID" val="428"/>
</p:tagLst>
</file>

<file path=ppt/tags/tag598.xml><?xml version="1.0" encoding="utf-8"?>
<p:tagLst xmlns:p="http://schemas.openxmlformats.org/presentationml/2006/main">
  <p:tag name="AS_UNIQUEID" val="428"/>
</p:tagLst>
</file>

<file path=ppt/tags/tag599.xml><?xml version="1.0" encoding="utf-8"?>
<p:tagLst xmlns:p="http://schemas.openxmlformats.org/presentationml/2006/main">
  <p:tag name="AS_UNIQUEID" val="428"/>
</p:tagLst>
</file>

<file path=ppt/tags/tag6.xml><?xml version="1.0" encoding="utf-8"?>
<p:tagLst xmlns:p="http://schemas.openxmlformats.org/presentationml/2006/main">
  <p:tag name="AS_UNIQUEID" val="467"/>
</p:tagLst>
</file>

<file path=ppt/tags/tag60.xml><?xml version="1.0" encoding="utf-8"?>
<p:tagLst xmlns:p="http://schemas.openxmlformats.org/presentationml/2006/main">
  <p:tag name="AS_UNIQUEID" val="531"/>
</p:tagLst>
</file>

<file path=ppt/tags/tag600.xml><?xml version="1.0" encoding="utf-8"?>
<p:tagLst xmlns:p="http://schemas.openxmlformats.org/presentationml/2006/main">
  <p:tag name="AS_UNIQUEID" val="428"/>
</p:tagLst>
</file>

<file path=ppt/tags/tag601.xml><?xml version="1.0" encoding="utf-8"?>
<p:tagLst xmlns:p="http://schemas.openxmlformats.org/presentationml/2006/main">
  <p:tag name="AS_UNIQUEID" val="428"/>
</p:tagLst>
</file>

<file path=ppt/tags/tag602.xml><?xml version="1.0" encoding="utf-8"?>
<p:tagLst xmlns:p="http://schemas.openxmlformats.org/presentationml/2006/main">
  <p:tag name="AS_UNIQUEID" val="428"/>
</p:tagLst>
</file>

<file path=ppt/tags/tag603.xml><?xml version="1.0" encoding="utf-8"?>
<p:tagLst xmlns:p="http://schemas.openxmlformats.org/presentationml/2006/main">
  <p:tag name="AS_UNIQUEID" val="428"/>
</p:tagLst>
</file>

<file path=ppt/tags/tag604.xml><?xml version="1.0" encoding="utf-8"?>
<p:tagLst xmlns:p="http://schemas.openxmlformats.org/presentationml/2006/main">
  <p:tag name="AS_UNIQUEID" val="428"/>
</p:tagLst>
</file>

<file path=ppt/tags/tag605.xml><?xml version="1.0" encoding="utf-8"?>
<p:tagLst xmlns:p="http://schemas.openxmlformats.org/presentationml/2006/main">
  <p:tag name="AS_UNIQUEID" val="428"/>
</p:tagLst>
</file>

<file path=ppt/tags/tag606.xml><?xml version="1.0" encoding="utf-8"?>
<p:tagLst xmlns:p="http://schemas.openxmlformats.org/presentationml/2006/main">
  <p:tag name="AS_UNIQUEID" val="428"/>
</p:tagLst>
</file>

<file path=ppt/tags/tag607.xml><?xml version="1.0" encoding="utf-8"?>
<p:tagLst xmlns:p="http://schemas.openxmlformats.org/presentationml/2006/main">
  <p:tag name="AS_UNIQUEID" val="428"/>
</p:tagLst>
</file>

<file path=ppt/tags/tag608.xml><?xml version="1.0" encoding="utf-8"?>
<p:tagLst xmlns:p="http://schemas.openxmlformats.org/presentationml/2006/main">
  <p:tag name="AS_UNIQUEID" val="428"/>
</p:tagLst>
</file>

<file path=ppt/tags/tag609.xml><?xml version="1.0" encoding="utf-8"?>
<p:tagLst xmlns:p="http://schemas.openxmlformats.org/presentationml/2006/main">
  <p:tag name="AS_UNIQUEID" val="428"/>
</p:tagLst>
</file>

<file path=ppt/tags/tag61.xml><?xml version="1.0" encoding="utf-8"?>
<p:tagLst xmlns:p="http://schemas.openxmlformats.org/presentationml/2006/main">
  <p:tag name="AS_UNIQUEID" val="532"/>
</p:tagLst>
</file>

<file path=ppt/tags/tag610.xml><?xml version="1.0" encoding="utf-8"?>
<p:tagLst xmlns:p="http://schemas.openxmlformats.org/presentationml/2006/main">
  <p:tag name="AS_UNIQUEID" val="428"/>
</p:tagLst>
</file>

<file path=ppt/tags/tag611.xml><?xml version="1.0" encoding="utf-8"?>
<p:tagLst xmlns:p="http://schemas.openxmlformats.org/presentationml/2006/main">
  <p:tag name="AS_UNIQUEID" val="428"/>
</p:tagLst>
</file>

<file path=ppt/tags/tag612.xml><?xml version="1.0" encoding="utf-8"?>
<p:tagLst xmlns:p="http://schemas.openxmlformats.org/presentationml/2006/main">
  <p:tag name="AS_UNIQUEID" val="428"/>
</p:tagLst>
</file>

<file path=ppt/tags/tag613.xml><?xml version="1.0" encoding="utf-8"?>
<p:tagLst xmlns:p="http://schemas.openxmlformats.org/presentationml/2006/main">
  <p:tag name="AS_UNIQUEID" val="428"/>
</p:tagLst>
</file>

<file path=ppt/tags/tag614.xml><?xml version="1.0" encoding="utf-8"?>
<p:tagLst xmlns:p="http://schemas.openxmlformats.org/presentationml/2006/main">
  <p:tag name="AS_UNIQUEID" val="428"/>
</p:tagLst>
</file>

<file path=ppt/tags/tag615.xml><?xml version="1.0" encoding="utf-8"?>
<p:tagLst xmlns:p="http://schemas.openxmlformats.org/presentationml/2006/main">
  <p:tag name="AS_UNIQUEID" val="428"/>
</p:tagLst>
</file>

<file path=ppt/tags/tag616.xml><?xml version="1.0" encoding="utf-8"?>
<p:tagLst xmlns:p="http://schemas.openxmlformats.org/presentationml/2006/main">
  <p:tag name="AS_UNIQUEID" val="428"/>
</p:tagLst>
</file>

<file path=ppt/tags/tag617.xml><?xml version="1.0" encoding="utf-8"?>
<p:tagLst xmlns:p="http://schemas.openxmlformats.org/presentationml/2006/main">
  <p:tag name="AS_UNIQUEID" val="428"/>
</p:tagLst>
</file>

<file path=ppt/tags/tag618.xml><?xml version="1.0" encoding="utf-8"?>
<p:tagLst xmlns:p="http://schemas.openxmlformats.org/presentationml/2006/main">
  <p:tag name="AS_UNIQUEID" val="428"/>
</p:tagLst>
</file>

<file path=ppt/tags/tag619.xml><?xml version="1.0" encoding="utf-8"?>
<p:tagLst xmlns:p="http://schemas.openxmlformats.org/presentationml/2006/main">
  <p:tag name="AS_UNIQUEID" val="428"/>
</p:tagLst>
</file>

<file path=ppt/tags/tag62.xml><?xml version="1.0" encoding="utf-8"?>
<p:tagLst xmlns:p="http://schemas.openxmlformats.org/presentationml/2006/main">
  <p:tag name="AS_UNIQUEID" val="533"/>
</p:tagLst>
</file>

<file path=ppt/tags/tag620.xml><?xml version="1.0" encoding="utf-8"?>
<p:tagLst xmlns:p="http://schemas.openxmlformats.org/presentationml/2006/main">
  <p:tag name="AS_UNIQUEID" val="428"/>
</p:tagLst>
</file>

<file path=ppt/tags/tag621.xml><?xml version="1.0" encoding="utf-8"?>
<p:tagLst xmlns:p="http://schemas.openxmlformats.org/presentationml/2006/main">
  <p:tag name="AS_UNIQUEID" val="428"/>
</p:tagLst>
</file>

<file path=ppt/tags/tag622.xml><?xml version="1.0" encoding="utf-8"?>
<p:tagLst xmlns:p="http://schemas.openxmlformats.org/presentationml/2006/main">
  <p:tag name="AS_UNIQUEID" val="428"/>
</p:tagLst>
</file>

<file path=ppt/tags/tag623.xml><?xml version="1.0" encoding="utf-8"?>
<p:tagLst xmlns:p="http://schemas.openxmlformats.org/presentationml/2006/main">
  <p:tag name="AS_UNIQUEID" val="428"/>
</p:tagLst>
</file>

<file path=ppt/tags/tag624.xml><?xml version="1.0" encoding="utf-8"?>
<p:tagLst xmlns:p="http://schemas.openxmlformats.org/presentationml/2006/main">
  <p:tag name="AS_UNIQUEID" val="428"/>
</p:tagLst>
</file>

<file path=ppt/tags/tag625.xml><?xml version="1.0" encoding="utf-8"?>
<p:tagLst xmlns:p="http://schemas.openxmlformats.org/presentationml/2006/main">
  <p:tag name="AS_UNIQUEID" val="428"/>
</p:tagLst>
</file>

<file path=ppt/tags/tag626.xml><?xml version="1.0" encoding="utf-8"?>
<p:tagLst xmlns:p="http://schemas.openxmlformats.org/presentationml/2006/main">
  <p:tag name="AS_UNIQUEID" val="428"/>
</p:tagLst>
</file>

<file path=ppt/tags/tag627.xml><?xml version="1.0" encoding="utf-8"?>
<p:tagLst xmlns:p="http://schemas.openxmlformats.org/presentationml/2006/main">
  <p:tag name="AS_UNIQUEID" val="428"/>
</p:tagLst>
</file>

<file path=ppt/tags/tag628.xml><?xml version="1.0" encoding="utf-8"?>
<p:tagLst xmlns:p="http://schemas.openxmlformats.org/presentationml/2006/main">
  <p:tag name="AS_UNIQUEID" val="428"/>
</p:tagLst>
</file>

<file path=ppt/tags/tag629.xml><?xml version="1.0" encoding="utf-8"?>
<p:tagLst xmlns:p="http://schemas.openxmlformats.org/presentationml/2006/main">
  <p:tag name="AS_UNIQUEID" val="428"/>
</p:tagLst>
</file>

<file path=ppt/tags/tag63.xml><?xml version="1.0" encoding="utf-8"?>
<p:tagLst xmlns:p="http://schemas.openxmlformats.org/presentationml/2006/main">
  <p:tag name="AS_UNIQUEID" val="534"/>
</p:tagLst>
</file>

<file path=ppt/tags/tag630.xml><?xml version="1.0" encoding="utf-8"?>
<p:tagLst xmlns:p="http://schemas.openxmlformats.org/presentationml/2006/main">
  <p:tag name="AS_UNIQUEID" val="733"/>
</p:tagLst>
</file>

<file path=ppt/tags/tag631.xml><?xml version="1.0" encoding="utf-8"?>
<p:tagLst xmlns:p="http://schemas.openxmlformats.org/presentationml/2006/main">
  <p:tag name="AS_UNIQUEID" val="428"/>
</p:tagLst>
</file>

<file path=ppt/tags/tag632.xml><?xml version="1.0" encoding="utf-8"?>
<p:tagLst xmlns:p="http://schemas.openxmlformats.org/presentationml/2006/main">
  <p:tag name="AS_UNIQUEID" val="428"/>
</p:tagLst>
</file>

<file path=ppt/tags/tag633.xml><?xml version="1.0" encoding="utf-8"?>
<p:tagLst xmlns:p="http://schemas.openxmlformats.org/presentationml/2006/main">
  <p:tag name="AS_UNIQUEID" val="734"/>
</p:tagLst>
</file>

<file path=ppt/tags/tag634.xml><?xml version="1.0" encoding="utf-8"?>
<p:tagLst xmlns:p="http://schemas.openxmlformats.org/presentationml/2006/main">
  <p:tag name="AS_UNIQUEID" val="735"/>
</p:tagLst>
</file>

<file path=ppt/tags/tag635.xml><?xml version="1.0" encoding="utf-8"?>
<p:tagLst xmlns:p="http://schemas.openxmlformats.org/presentationml/2006/main">
  <p:tag name="AS_UNIQUEID" val="736"/>
</p:tagLst>
</file>

<file path=ppt/tags/tag636.xml><?xml version="1.0" encoding="utf-8"?>
<p:tagLst xmlns:p="http://schemas.openxmlformats.org/presentationml/2006/main">
  <p:tag name="AS_UNIQUEID" val="737"/>
</p:tagLst>
</file>

<file path=ppt/tags/tag637.xml><?xml version="1.0" encoding="utf-8"?>
<p:tagLst xmlns:p="http://schemas.openxmlformats.org/presentationml/2006/main">
  <p:tag name="AS_UNIQUEID" val="738"/>
</p:tagLst>
</file>

<file path=ppt/tags/tag638.xml><?xml version="1.0" encoding="utf-8"?>
<p:tagLst xmlns:p="http://schemas.openxmlformats.org/presentationml/2006/main">
  <p:tag name="AS_UNIQUEID" val="739"/>
</p:tagLst>
</file>

<file path=ppt/tags/tag639.xml><?xml version="1.0" encoding="utf-8"?>
<p:tagLst xmlns:p="http://schemas.openxmlformats.org/presentationml/2006/main">
  <p:tag name="AS_UNIQUEID" val="740"/>
</p:tagLst>
</file>

<file path=ppt/tags/tag64.xml><?xml version="1.0" encoding="utf-8"?>
<p:tagLst xmlns:p="http://schemas.openxmlformats.org/presentationml/2006/main">
  <p:tag name="AS_UNIQUEID" val="546"/>
</p:tagLst>
</file>

<file path=ppt/tags/tag640.xml><?xml version="1.0" encoding="utf-8"?>
<p:tagLst xmlns:p="http://schemas.openxmlformats.org/presentationml/2006/main">
  <p:tag name="AS_UNIQUEID" val="742"/>
</p:tagLst>
</file>

<file path=ppt/tags/tag641.xml><?xml version="1.0" encoding="utf-8"?>
<p:tagLst xmlns:p="http://schemas.openxmlformats.org/presentationml/2006/main">
  <p:tag name="AS_UNIQUEID" val="743"/>
</p:tagLst>
</file>

<file path=ppt/tags/tag642.xml><?xml version="1.0" encoding="utf-8"?>
<p:tagLst xmlns:p="http://schemas.openxmlformats.org/presentationml/2006/main">
  <p:tag name="AS_UNIQUEID" val="744"/>
</p:tagLst>
</file>

<file path=ppt/tags/tag643.xml><?xml version="1.0" encoding="utf-8"?>
<p:tagLst xmlns:p="http://schemas.openxmlformats.org/presentationml/2006/main">
  <p:tag name="AS_UNIQUEID" val="745"/>
</p:tagLst>
</file>

<file path=ppt/tags/tag644.xml><?xml version="1.0" encoding="utf-8"?>
<p:tagLst xmlns:p="http://schemas.openxmlformats.org/presentationml/2006/main">
  <p:tag name="AS_UNIQUEID" val="746"/>
</p:tagLst>
</file>

<file path=ppt/tags/tag645.xml><?xml version="1.0" encoding="utf-8"?>
<p:tagLst xmlns:p="http://schemas.openxmlformats.org/presentationml/2006/main">
  <p:tag name="AS_UNIQUEID" val="747"/>
</p:tagLst>
</file>

<file path=ppt/tags/tag646.xml><?xml version="1.0" encoding="utf-8"?>
<p:tagLst xmlns:p="http://schemas.openxmlformats.org/presentationml/2006/main">
  <p:tag name="AS_UNIQUEID" val="748"/>
</p:tagLst>
</file>

<file path=ppt/tags/tag647.xml><?xml version="1.0" encoding="utf-8"?>
<p:tagLst xmlns:p="http://schemas.openxmlformats.org/presentationml/2006/main">
  <p:tag name="AS_UNIQUEID" val="749"/>
</p:tagLst>
</file>

<file path=ppt/tags/tag648.xml><?xml version="1.0" encoding="utf-8"?>
<p:tagLst xmlns:p="http://schemas.openxmlformats.org/presentationml/2006/main">
  <p:tag name="AS_UNIQUEID" val="751"/>
</p:tagLst>
</file>

<file path=ppt/tags/tag649.xml><?xml version="1.0" encoding="utf-8"?>
<p:tagLst xmlns:p="http://schemas.openxmlformats.org/presentationml/2006/main">
  <p:tag name="AS_UNIQUEID" val="752"/>
</p:tagLst>
</file>

<file path=ppt/tags/tag65.xml><?xml version="1.0" encoding="utf-8"?>
<p:tagLst xmlns:p="http://schemas.openxmlformats.org/presentationml/2006/main">
  <p:tag name="AS_UNIQUEID" val="547"/>
</p:tagLst>
</file>

<file path=ppt/tags/tag650.xml><?xml version="1.0" encoding="utf-8"?>
<p:tagLst xmlns:p="http://schemas.openxmlformats.org/presentationml/2006/main">
  <p:tag name="AS_UNIQUEID" val="753"/>
</p:tagLst>
</file>

<file path=ppt/tags/tag651.xml><?xml version="1.0" encoding="utf-8"?>
<p:tagLst xmlns:p="http://schemas.openxmlformats.org/presentationml/2006/main">
  <p:tag name="AS_UNIQUEID" val="754"/>
</p:tagLst>
</file>

<file path=ppt/tags/tag652.xml><?xml version="1.0" encoding="utf-8"?>
<p:tagLst xmlns:p="http://schemas.openxmlformats.org/presentationml/2006/main">
  <p:tag name="AS_UNIQUEID" val="755"/>
</p:tagLst>
</file>

<file path=ppt/tags/tag653.xml><?xml version="1.0" encoding="utf-8"?>
<p:tagLst xmlns:p="http://schemas.openxmlformats.org/presentationml/2006/main">
  <p:tag name="AS_UNIQUEID" val="428"/>
</p:tagLst>
</file>

<file path=ppt/tags/tag654.xml><?xml version="1.0" encoding="utf-8"?>
<p:tagLst xmlns:p="http://schemas.openxmlformats.org/presentationml/2006/main">
  <p:tag name="AS_UNIQUEID" val="428"/>
</p:tagLst>
</file>

<file path=ppt/tags/tag655.xml><?xml version="1.0" encoding="utf-8"?>
<p:tagLst xmlns:p="http://schemas.openxmlformats.org/presentationml/2006/main">
  <p:tag name="AS_UNIQUEID" val="428"/>
</p:tagLst>
</file>

<file path=ppt/tags/tag656.xml><?xml version="1.0" encoding="utf-8"?>
<p:tagLst xmlns:p="http://schemas.openxmlformats.org/presentationml/2006/main">
  <p:tag name="AS_UNIQUEID" val="757"/>
</p:tagLst>
</file>

<file path=ppt/tags/tag657.xml><?xml version="1.0" encoding="utf-8"?>
<p:tagLst xmlns:p="http://schemas.openxmlformats.org/presentationml/2006/main">
  <p:tag name="AS_UNIQUEID" val="428"/>
</p:tagLst>
</file>

<file path=ppt/tags/tag658.xml><?xml version="1.0" encoding="utf-8"?>
<p:tagLst xmlns:p="http://schemas.openxmlformats.org/presentationml/2006/main">
  <p:tag name="AS_UNIQUEID" val="428"/>
</p:tagLst>
</file>

<file path=ppt/tags/tag659.xml><?xml version="1.0" encoding="utf-8"?>
<p:tagLst xmlns:p="http://schemas.openxmlformats.org/presentationml/2006/main">
  <p:tag name="AS_UNIQUEID" val="428"/>
</p:tagLst>
</file>

<file path=ppt/tags/tag66.xml><?xml version="1.0" encoding="utf-8"?>
<p:tagLst xmlns:p="http://schemas.openxmlformats.org/presentationml/2006/main">
  <p:tag name="AS_UNIQUEID" val="549"/>
</p:tagLst>
</file>

<file path=ppt/tags/tag660.xml><?xml version="1.0" encoding="utf-8"?>
<p:tagLst xmlns:p="http://schemas.openxmlformats.org/presentationml/2006/main">
  <p:tag name="AS_UNIQUEID" val="428"/>
</p:tagLst>
</file>

<file path=ppt/tags/tag661.xml><?xml version="1.0" encoding="utf-8"?>
<p:tagLst xmlns:p="http://schemas.openxmlformats.org/presentationml/2006/main">
  <p:tag name="AS_UNIQUEID" val="428"/>
</p:tagLst>
</file>

<file path=ppt/tags/tag662.xml><?xml version="1.0" encoding="utf-8"?>
<p:tagLst xmlns:p="http://schemas.openxmlformats.org/presentationml/2006/main">
  <p:tag name="AS_UNIQUEID" val="428"/>
</p:tagLst>
</file>

<file path=ppt/tags/tag663.xml><?xml version="1.0" encoding="utf-8"?>
<p:tagLst xmlns:p="http://schemas.openxmlformats.org/presentationml/2006/main">
  <p:tag name="AS_UNIQUEID" val="428"/>
</p:tagLst>
</file>

<file path=ppt/tags/tag664.xml><?xml version="1.0" encoding="utf-8"?>
<p:tagLst xmlns:p="http://schemas.openxmlformats.org/presentationml/2006/main">
  <p:tag name="AS_UNIQUEID" val="428"/>
</p:tagLst>
</file>

<file path=ppt/tags/tag665.xml><?xml version="1.0" encoding="utf-8"?>
<p:tagLst xmlns:p="http://schemas.openxmlformats.org/presentationml/2006/main">
  <p:tag name="AS_UNIQUEID" val="428"/>
</p:tagLst>
</file>

<file path=ppt/tags/tag666.xml><?xml version="1.0" encoding="utf-8"?>
<p:tagLst xmlns:p="http://schemas.openxmlformats.org/presentationml/2006/main">
  <p:tag name="AS_UNIQUEID" val="428"/>
</p:tagLst>
</file>

<file path=ppt/tags/tag667.xml><?xml version="1.0" encoding="utf-8"?>
<p:tagLst xmlns:p="http://schemas.openxmlformats.org/presentationml/2006/main">
  <p:tag name="AS_UNIQUEID" val="428"/>
</p:tagLst>
</file>

<file path=ppt/tags/tag668.xml><?xml version="1.0" encoding="utf-8"?>
<p:tagLst xmlns:p="http://schemas.openxmlformats.org/presentationml/2006/main">
  <p:tag name="AS_UNIQUEID" val="428"/>
</p:tagLst>
</file>

<file path=ppt/tags/tag669.xml><?xml version="1.0" encoding="utf-8"?>
<p:tagLst xmlns:p="http://schemas.openxmlformats.org/presentationml/2006/main">
  <p:tag name="AS_UNIQUEID" val="428"/>
</p:tagLst>
</file>

<file path=ppt/tags/tag67.xml><?xml version="1.0" encoding="utf-8"?>
<p:tagLst xmlns:p="http://schemas.openxmlformats.org/presentationml/2006/main">
  <p:tag name="AS_UNIQUEID" val="550"/>
</p:tagLst>
</file>

<file path=ppt/tags/tag670.xml><?xml version="1.0" encoding="utf-8"?>
<p:tagLst xmlns:p="http://schemas.openxmlformats.org/presentationml/2006/main">
  <p:tag name="AS_UNIQUEID" val="428"/>
</p:tagLst>
</file>

<file path=ppt/tags/tag671.xml><?xml version="1.0" encoding="utf-8"?>
<p:tagLst xmlns:p="http://schemas.openxmlformats.org/presentationml/2006/main">
  <p:tag name="AS_UNIQUEID" val="428"/>
</p:tagLst>
</file>

<file path=ppt/tags/tag672.xml><?xml version="1.0" encoding="utf-8"?>
<p:tagLst xmlns:p="http://schemas.openxmlformats.org/presentationml/2006/main">
  <p:tag name="AS_UNIQUEID" val="428"/>
</p:tagLst>
</file>

<file path=ppt/tags/tag673.xml><?xml version="1.0" encoding="utf-8"?>
<p:tagLst xmlns:p="http://schemas.openxmlformats.org/presentationml/2006/main">
  <p:tag name="AS_UNIQUEID" val="428"/>
</p:tagLst>
</file>

<file path=ppt/tags/tag674.xml><?xml version="1.0" encoding="utf-8"?>
<p:tagLst xmlns:p="http://schemas.openxmlformats.org/presentationml/2006/main">
  <p:tag name="AS_UNIQUEID" val="428"/>
</p:tagLst>
</file>

<file path=ppt/tags/tag675.xml><?xml version="1.0" encoding="utf-8"?>
<p:tagLst xmlns:p="http://schemas.openxmlformats.org/presentationml/2006/main">
  <p:tag name="AS_UNIQUEID" val="428"/>
</p:tagLst>
</file>

<file path=ppt/tags/tag676.xml><?xml version="1.0" encoding="utf-8"?>
<p:tagLst xmlns:p="http://schemas.openxmlformats.org/presentationml/2006/main">
  <p:tag name="AS_UNIQUEID" val="428"/>
</p:tagLst>
</file>

<file path=ppt/tags/tag677.xml><?xml version="1.0" encoding="utf-8"?>
<p:tagLst xmlns:p="http://schemas.openxmlformats.org/presentationml/2006/main">
  <p:tag name="AS_UNIQUEID" val="428"/>
</p:tagLst>
</file>

<file path=ppt/tags/tag678.xml><?xml version="1.0" encoding="utf-8"?>
<p:tagLst xmlns:p="http://schemas.openxmlformats.org/presentationml/2006/main">
  <p:tag name="AS_UNIQUEID" val="428"/>
</p:tagLst>
</file>

<file path=ppt/tags/tag679.xml><?xml version="1.0" encoding="utf-8"?>
<p:tagLst xmlns:p="http://schemas.openxmlformats.org/presentationml/2006/main">
  <p:tag name="AS_UNIQUEID" val="758"/>
</p:tagLst>
</file>

<file path=ppt/tags/tag68.xml><?xml version="1.0" encoding="utf-8"?>
<p:tagLst xmlns:p="http://schemas.openxmlformats.org/presentationml/2006/main">
  <p:tag name="AS_UNIQUEID" val="551"/>
</p:tagLst>
</file>

<file path=ppt/tags/tag680.xml><?xml version="1.0" encoding="utf-8"?>
<p:tagLst xmlns:p="http://schemas.openxmlformats.org/presentationml/2006/main">
  <p:tag name="AS_UNIQUEID" val="759"/>
</p:tagLst>
</file>

<file path=ppt/tags/tag681.xml><?xml version="1.0" encoding="utf-8"?>
<p:tagLst xmlns:p="http://schemas.openxmlformats.org/presentationml/2006/main">
  <p:tag name="AS_UNIQUEID" val="428"/>
</p:tagLst>
</file>

<file path=ppt/tags/tag682.xml><?xml version="1.0" encoding="utf-8"?>
<p:tagLst xmlns:p="http://schemas.openxmlformats.org/presentationml/2006/main">
  <p:tag name="AS_UNIQUEID" val="428"/>
</p:tagLst>
</file>

<file path=ppt/tags/tag683.xml><?xml version="1.0" encoding="utf-8"?>
<p:tagLst xmlns:p="http://schemas.openxmlformats.org/presentationml/2006/main">
  <p:tag name="AS_UNIQUEID" val="428"/>
</p:tagLst>
</file>

<file path=ppt/tags/tag684.xml><?xml version="1.0" encoding="utf-8"?>
<p:tagLst xmlns:p="http://schemas.openxmlformats.org/presentationml/2006/main">
  <p:tag name="AS_UNIQUEID" val="428"/>
</p:tagLst>
</file>

<file path=ppt/tags/tag685.xml><?xml version="1.0" encoding="utf-8"?>
<p:tagLst xmlns:p="http://schemas.openxmlformats.org/presentationml/2006/main">
  <p:tag name="AS_UNIQUEID" val="428"/>
</p:tagLst>
</file>

<file path=ppt/tags/tag686.xml><?xml version="1.0" encoding="utf-8"?>
<p:tagLst xmlns:p="http://schemas.openxmlformats.org/presentationml/2006/main">
  <p:tag name="AS_UNIQUEID" val="428"/>
</p:tagLst>
</file>

<file path=ppt/tags/tag687.xml><?xml version="1.0" encoding="utf-8"?>
<p:tagLst xmlns:p="http://schemas.openxmlformats.org/presentationml/2006/main">
  <p:tag name="AS_UNIQUEID" val="761"/>
</p:tagLst>
</file>

<file path=ppt/tags/tag688.xml><?xml version="1.0" encoding="utf-8"?>
<p:tagLst xmlns:p="http://schemas.openxmlformats.org/presentationml/2006/main">
  <p:tag name="AS_UNIQUEID" val="762"/>
</p:tagLst>
</file>

<file path=ppt/tags/tag689.xml><?xml version="1.0" encoding="utf-8"?>
<p:tagLst xmlns:p="http://schemas.openxmlformats.org/presentationml/2006/main">
  <p:tag name="AS_UNIQUEID" val="763"/>
</p:tagLst>
</file>

<file path=ppt/tags/tag69.xml><?xml version="1.0" encoding="utf-8"?>
<p:tagLst xmlns:p="http://schemas.openxmlformats.org/presentationml/2006/main">
  <p:tag name="AS_UNIQUEID" val="552"/>
</p:tagLst>
</file>

<file path=ppt/tags/tag690.xml><?xml version="1.0" encoding="utf-8"?>
<p:tagLst xmlns:p="http://schemas.openxmlformats.org/presentationml/2006/main">
  <p:tag name="AS_UNIQUEID" val="428"/>
</p:tagLst>
</file>

<file path=ppt/tags/tag691.xml><?xml version="1.0" encoding="utf-8"?>
<p:tagLst xmlns:p="http://schemas.openxmlformats.org/presentationml/2006/main">
  <p:tag name="AS_UNIQUEID" val="428"/>
</p:tagLst>
</file>

<file path=ppt/tags/tag692.xml><?xml version="1.0" encoding="utf-8"?>
<p:tagLst xmlns:p="http://schemas.openxmlformats.org/presentationml/2006/main">
  <p:tag name="AS_UNIQUEID" val="428"/>
</p:tagLst>
</file>

<file path=ppt/tags/tag693.xml><?xml version="1.0" encoding="utf-8"?>
<p:tagLst xmlns:p="http://schemas.openxmlformats.org/presentationml/2006/main">
  <p:tag name="AS_UNIQUEID" val="428"/>
</p:tagLst>
</file>

<file path=ppt/tags/tag694.xml><?xml version="1.0" encoding="utf-8"?>
<p:tagLst xmlns:p="http://schemas.openxmlformats.org/presentationml/2006/main">
  <p:tag name="AS_UNIQUEID" val="428"/>
</p:tagLst>
</file>

<file path=ppt/tags/tag695.xml><?xml version="1.0" encoding="utf-8"?>
<p:tagLst xmlns:p="http://schemas.openxmlformats.org/presentationml/2006/main">
  <p:tag name="AS_UNIQUEID" val="428"/>
</p:tagLst>
</file>

<file path=ppt/tags/tag696.xml><?xml version="1.0" encoding="utf-8"?>
<p:tagLst xmlns:p="http://schemas.openxmlformats.org/presentationml/2006/main">
  <p:tag name="AS_UNIQUEID" val="765"/>
</p:tagLst>
</file>

<file path=ppt/tags/tag697.xml><?xml version="1.0" encoding="utf-8"?>
<p:tagLst xmlns:p="http://schemas.openxmlformats.org/presentationml/2006/main">
  <p:tag name="AS_UNIQUEID" val="766"/>
</p:tagLst>
</file>

<file path=ppt/tags/tag698.xml><?xml version="1.0" encoding="utf-8"?>
<p:tagLst xmlns:p="http://schemas.openxmlformats.org/presentationml/2006/main">
  <p:tag name="AS_UNIQUEID" val="428"/>
</p:tagLst>
</file>

<file path=ppt/tags/tag699.xml><?xml version="1.0" encoding="utf-8"?>
<p:tagLst xmlns:p="http://schemas.openxmlformats.org/presentationml/2006/main">
  <p:tag name="AS_UNIQUEID" val="428"/>
</p:tagLst>
</file>

<file path=ppt/tags/tag7.xml><?xml version="1.0" encoding="utf-8"?>
<p:tagLst xmlns:p="http://schemas.openxmlformats.org/presentationml/2006/main">
  <p:tag name="AS_UNIQUEID" val="468"/>
</p:tagLst>
</file>

<file path=ppt/tags/tag70.xml><?xml version="1.0" encoding="utf-8"?>
<p:tagLst xmlns:p="http://schemas.openxmlformats.org/presentationml/2006/main">
  <p:tag name="AS_UNIQUEID" val="553"/>
</p:tagLst>
</file>

<file path=ppt/tags/tag700.xml><?xml version="1.0" encoding="utf-8"?>
<p:tagLst xmlns:p="http://schemas.openxmlformats.org/presentationml/2006/main">
  <p:tag name="AS_UNIQUEID" val="428"/>
</p:tagLst>
</file>

<file path=ppt/tags/tag701.xml><?xml version="1.0" encoding="utf-8"?>
<p:tagLst xmlns:p="http://schemas.openxmlformats.org/presentationml/2006/main">
  <p:tag name="AS_UNIQUEID" val="428"/>
</p:tagLst>
</file>

<file path=ppt/tags/tag702.xml><?xml version="1.0" encoding="utf-8"?>
<p:tagLst xmlns:p="http://schemas.openxmlformats.org/presentationml/2006/main">
  <p:tag name="AS_UNIQUEID" val="428"/>
</p:tagLst>
</file>

<file path=ppt/tags/tag703.xml><?xml version="1.0" encoding="utf-8"?>
<p:tagLst xmlns:p="http://schemas.openxmlformats.org/presentationml/2006/main">
  <p:tag name="AS_UNIQUEID" val="428"/>
</p:tagLst>
</file>

<file path=ppt/tags/tag704.xml><?xml version="1.0" encoding="utf-8"?>
<p:tagLst xmlns:p="http://schemas.openxmlformats.org/presentationml/2006/main">
  <p:tag name="AS_UNIQUEID" val="459"/>
</p:tagLst>
</file>

<file path=ppt/tags/tag705.xml><?xml version="1.0" encoding="utf-8"?>
<p:tagLst xmlns:p="http://schemas.openxmlformats.org/presentationml/2006/main">
  <p:tag name="AS_UNIQUEID" val="428"/>
</p:tagLst>
</file>

<file path=ppt/tags/tag706.xml><?xml version="1.0" encoding="utf-8"?>
<p:tagLst xmlns:p="http://schemas.openxmlformats.org/presentationml/2006/main">
  <p:tag name="AS_UNIQUEID" val="428"/>
</p:tagLst>
</file>

<file path=ppt/tags/tag707.xml><?xml version="1.0" encoding="utf-8"?>
<p:tagLst xmlns:p="http://schemas.openxmlformats.org/presentationml/2006/main">
  <p:tag name="AS_UNIQUEID" val="428"/>
</p:tagLst>
</file>

<file path=ppt/tags/tag708.xml><?xml version="1.0" encoding="utf-8"?>
<p:tagLst xmlns:p="http://schemas.openxmlformats.org/presentationml/2006/main">
  <p:tag name="AS_UNIQUEID" val="428"/>
</p:tagLst>
</file>

<file path=ppt/tags/tag709.xml><?xml version="1.0" encoding="utf-8"?>
<p:tagLst xmlns:p="http://schemas.openxmlformats.org/presentationml/2006/main">
  <p:tag name="AS_UNIQUEID" val="428"/>
</p:tagLst>
</file>

<file path=ppt/tags/tag71.xml><?xml version="1.0" encoding="utf-8"?>
<p:tagLst xmlns:p="http://schemas.openxmlformats.org/presentationml/2006/main">
  <p:tag name="AS_UNIQUEID" val="554"/>
</p:tagLst>
</file>

<file path=ppt/tags/tag710.xml><?xml version="1.0" encoding="utf-8"?>
<p:tagLst xmlns:p="http://schemas.openxmlformats.org/presentationml/2006/main">
  <p:tag name="AS_UNIQUEID" val="428"/>
</p:tagLst>
</file>

<file path=ppt/tags/tag711.xml><?xml version="1.0" encoding="utf-8"?>
<p:tagLst xmlns:p="http://schemas.openxmlformats.org/presentationml/2006/main">
  <p:tag name="AS_UNIQUEID" val="428"/>
</p:tagLst>
</file>

<file path=ppt/tags/tag712.xml><?xml version="1.0" encoding="utf-8"?>
<p:tagLst xmlns:p="http://schemas.openxmlformats.org/presentationml/2006/main">
  <p:tag name="AS_UNIQUEID" val="428"/>
</p:tagLst>
</file>

<file path=ppt/tags/tag713.xml><?xml version="1.0" encoding="utf-8"?>
<p:tagLst xmlns:p="http://schemas.openxmlformats.org/presentationml/2006/main">
  <p:tag name="AS_UNIQUEID" val="428"/>
</p:tagLst>
</file>

<file path=ppt/tags/tag714.xml><?xml version="1.0" encoding="utf-8"?>
<p:tagLst xmlns:p="http://schemas.openxmlformats.org/presentationml/2006/main">
  <p:tag name="AS_UNIQUEID" val="428"/>
</p:tagLst>
</file>

<file path=ppt/tags/tag715.xml><?xml version="1.0" encoding="utf-8"?>
<p:tagLst xmlns:p="http://schemas.openxmlformats.org/presentationml/2006/main">
  <p:tag name="AS_UNIQUEID" val="428"/>
</p:tagLst>
</file>

<file path=ppt/tags/tag716.xml><?xml version="1.0" encoding="utf-8"?>
<p:tagLst xmlns:p="http://schemas.openxmlformats.org/presentationml/2006/main">
  <p:tag name="AS_UNIQUEID" val="428"/>
</p:tagLst>
</file>

<file path=ppt/tags/tag717.xml><?xml version="1.0" encoding="utf-8"?>
<p:tagLst xmlns:p="http://schemas.openxmlformats.org/presentationml/2006/main">
  <p:tag name="AS_UNIQUEID" val="428"/>
</p:tagLst>
</file>

<file path=ppt/tags/tag718.xml><?xml version="1.0" encoding="utf-8"?>
<p:tagLst xmlns:p="http://schemas.openxmlformats.org/presentationml/2006/main">
  <p:tag name="AS_UNIQUEID" val="459"/>
</p:tagLst>
</file>

<file path=ppt/tags/tag719.xml><?xml version="1.0" encoding="utf-8"?>
<p:tagLst xmlns:p="http://schemas.openxmlformats.org/presentationml/2006/main">
  <p:tag name="AS_UNIQUEID" val="428"/>
</p:tagLst>
</file>

<file path=ppt/tags/tag72.xml><?xml version="1.0" encoding="utf-8"?>
<p:tagLst xmlns:p="http://schemas.openxmlformats.org/presentationml/2006/main">
  <p:tag name="AS_UNIQUEID" val="555"/>
</p:tagLst>
</file>

<file path=ppt/tags/tag720.xml><?xml version="1.0" encoding="utf-8"?>
<p:tagLst xmlns:p="http://schemas.openxmlformats.org/presentationml/2006/main">
  <p:tag name="AS_UNIQUEID" val="428"/>
</p:tagLst>
</file>

<file path=ppt/tags/tag721.xml><?xml version="1.0" encoding="utf-8"?>
<p:tagLst xmlns:p="http://schemas.openxmlformats.org/presentationml/2006/main">
  <p:tag name="AS_UNIQUEID" val="428"/>
</p:tagLst>
</file>

<file path=ppt/tags/tag722.xml><?xml version="1.0" encoding="utf-8"?>
<p:tagLst xmlns:p="http://schemas.openxmlformats.org/presentationml/2006/main">
  <p:tag name="AS_UNIQUEID" val="428"/>
</p:tagLst>
</file>

<file path=ppt/tags/tag723.xml><?xml version="1.0" encoding="utf-8"?>
<p:tagLst xmlns:p="http://schemas.openxmlformats.org/presentationml/2006/main">
  <p:tag name="AS_UNIQUEID" val="428"/>
</p:tagLst>
</file>

<file path=ppt/tags/tag724.xml><?xml version="1.0" encoding="utf-8"?>
<p:tagLst xmlns:p="http://schemas.openxmlformats.org/presentationml/2006/main">
  <p:tag name="AS_UNIQUEID" val="428"/>
</p:tagLst>
</file>

<file path=ppt/tags/tag725.xml><?xml version="1.0" encoding="utf-8"?>
<p:tagLst xmlns:p="http://schemas.openxmlformats.org/presentationml/2006/main">
  <p:tag name="AS_UNIQUEID" val="428"/>
</p:tagLst>
</file>

<file path=ppt/tags/tag726.xml><?xml version="1.0" encoding="utf-8"?>
<p:tagLst xmlns:p="http://schemas.openxmlformats.org/presentationml/2006/main">
  <p:tag name="AS_UNIQUEID" val="770"/>
</p:tagLst>
</file>

<file path=ppt/tags/tag727.xml><?xml version="1.0" encoding="utf-8"?>
<p:tagLst xmlns:p="http://schemas.openxmlformats.org/presentationml/2006/main">
  <p:tag name="AS_UNIQUEID" val="771"/>
</p:tagLst>
</file>

<file path=ppt/tags/tag728.xml><?xml version="1.0" encoding="utf-8"?>
<p:tagLst xmlns:p="http://schemas.openxmlformats.org/presentationml/2006/main">
  <p:tag name="AS_UNIQUEID" val="772"/>
</p:tagLst>
</file>

<file path=ppt/tags/tag729.xml><?xml version="1.0" encoding="utf-8"?>
<p:tagLst xmlns:p="http://schemas.openxmlformats.org/presentationml/2006/main">
  <p:tag name="AS_UNIQUEID" val="773"/>
</p:tagLst>
</file>

<file path=ppt/tags/tag73.xml><?xml version="1.0" encoding="utf-8"?>
<p:tagLst xmlns:p="http://schemas.openxmlformats.org/presentationml/2006/main">
  <p:tag name="AS_UNIQUEID" val="556"/>
</p:tagLst>
</file>

<file path=ppt/tags/tag730.xml><?xml version="1.0" encoding="utf-8"?>
<p:tagLst xmlns:p="http://schemas.openxmlformats.org/presentationml/2006/main">
  <p:tag name="AS_UNIQUEID" val="774"/>
</p:tagLst>
</file>

<file path=ppt/tags/tag731.xml><?xml version="1.0" encoding="utf-8"?>
<p:tagLst xmlns:p="http://schemas.openxmlformats.org/presentationml/2006/main">
  <p:tag name="AS_UNIQUEID" val="776"/>
</p:tagLst>
</file>

<file path=ppt/tags/tag732.xml><?xml version="1.0" encoding="utf-8"?>
<p:tagLst xmlns:p="http://schemas.openxmlformats.org/presentationml/2006/main">
  <p:tag name="AS_UNIQUEID" val="777"/>
</p:tagLst>
</file>

<file path=ppt/tags/tag733.xml><?xml version="1.0" encoding="utf-8"?>
<p:tagLst xmlns:p="http://schemas.openxmlformats.org/presentationml/2006/main">
  <p:tag name="AS_UNIQUEID" val="428"/>
</p:tagLst>
</file>

<file path=ppt/tags/tag734.xml><?xml version="1.0" encoding="utf-8"?>
<p:tagLst xmlns:p="http://schemas.openxmlformats.org/presentationml/2006/main">
  <p:tag name="AS_UNIQUEID" val="428"/>
</p:tagLst>
</file>

<file path=ppt/tags/tag735.xml><?xml version="1.0" encoding="utf-8"?>
<p:tagLst xmlns:p="http://schemas.openxmlformats.org/presentationml/2006/main">
  <p:tag name="AS_UNIQUEID" val="428"/>
</p:tagLst>
</file>

<file path=ppt/tags/tag736.xml><?xml version="1.0" encoding="utf-8"?>
<p:tagLst xmlns:p="http://schemas.openxmlformats.org/presentationml/2006/main">
  <p:tag name="AS_UNIQUEID" val="428"/>
</p:tagLst>
</file>

<file path=ppt/tags/tag737.xml><?xml version="1.0" encoding="utf-8"?>
<p:tagLst xmlns:p="http://schemas.openxmlformats.org/presentationml/2006/main">
  <p:tag name="AS_UNIQUEID" val="428"/>
</p:tagLst>
</file>

<file path=ppt/tags/tag738.xml><?xml version="1.0" encoding="utf-8"?>
<p:tagLst xmlns:p="http://schemas.openxmlformats.org/presentationml/2006/main">
  <p:tag name="AS_UNIQUEID" val="428"/>
</p:tagLst>
</file>

<file path=ppt/tags/tag739.xml><?xml version="1.0" encoding="utf-8"?>
<p:tagLst xmlns:p="http://schemas.openxmlformats.org/presentationml/2006/main">
  <p:tag name="AS_UNIQUEID" val="428"/>
</p:tagLst>
</file>

<file path=ppt/tags/tag74.xml><?xml version="1.0" encoding="utf-8"?>
<p:tagLst xmlns:p="http://schemas.openxmlformats.org/presentationml/2006/main">
  <p:tag name="AS_UNIQUEID" val="557"/>
</p:tagLst>
</file>

<file path=ppt/tags/tag740.xml><?xml version="1.0" encoding="utf-8"?>
<p:tagLst xmlns:p="http://schemas.openxmlformats.org/presentationml/2006/main">
  <p:tag name="AS_UNIQUEID" val="428"/>
</p:tagLst>
</file>

<file path=ppt/tags/tag741.xml><?xml version="1.0" encoding="utf-8"?>
<p:tagLst xmlns:p="http://schemas.openxmlformats.org/presentationml/2006/main">
  <p:tag name="AS_UNIQUEID" val="428"/>
</p:tagLst>
</file>

<file path=ppt/tags/tag742.xml><?xml version="1.0" encoding="utf-8"?>
<p:tagLst xmlns:p="http://schemas.openxmlformats.org/presentationml/2006/main">
  <p:tag name="AS_UNIQUEID" val="428"/>
</p:tagLst>
</file>

<file path=ppt/tags/tag743.xml><?xml version="1.0" encoding="utf-8"?>
<p:tagLst xmlns:p="http://schemas.openxmlformats.org/presentationml/2006/main">
  <p:tag name="AS_UNIQUEID" val="428"/>
</p:tagLst>
</file>

<file path=ppt/tags/tag744.xml><?xml version="1.0" encoding="utf-8"?>
<p:tagLst xmlns:p="http://schemas.openxmlformats.org/presentationml/2006/main">
  <p:tag name="AS_UNIQUEID" val="428"/>
</p:tagLst>
</file>

<file path=ppt/tags/tag745.xml><?xml version="1.0" encoding="utf-8"?>
<p:tagLst xmlns:p="http://schemas.openxmlformats.org/presentationml/2006/main">
  <p:tag name="AS_UNIQUEID" val="428"/>
</p:tagLst>
</file>

<file path=ppt/tags/tag746.xml><?xml version="1.0" encoding="utf-8"?>
<p:tagLst xmlns:p="http://schemas.openxmlformats.org/presentationml/2006/main">
  <p:tag name="AS_UNIQUEID" val="423"/>
</p:tagLst>
</file>

<file path=ppt/tags/tag747.xml><?xml version="1.0" encoding="utf-8"?>
<p:tagLst xmlns:p="http://schemas.openxmlformats.org/presentationml/2006/main">
  <p:tag name="AS_UNIQUEID" val="779"/>
</p:tagLst>
</file>

<file path=ppt/tags/tag748.xml><?xml version="1.0" encoding="utf-8"?>
<p:tagLst xmlns:p="http://schemas.openxmlformats.org/presentationml/2006/main">
  <p:tag name="AS_UNIQUEID" val="780"/>
</p:tagLst>
</file>

<file path=ppt/tags/tag749.xml><?xml version="1.0" encoding="utf-8"?>
<p:tagLst xmlns:p="http://schemas.openxmlformats.org/presentationml/2006/main">
  <p:tag name="AS_UNIQUEID" val="781"/>
</p:tagLst>
</file>

<file path=ppt/tags/tag75.xml><?xml version="1.0" encoding="utf-8"?>
<p:tagLst xmlns:p="http://schemas.openxmlformats.org/presentationml/2006/main">
  <p:tag name="AS_UNIQUEID" val="558"/>
</p:tagLst>
</file>

<file path=ppt/tags/tag750.xml><?xml version="1.0" encoding="utf-8"?>
<p:tagLst xmlns:p="http://schemas.openxmlformats.org/presentationml/2006/main">
  <p:tag name="AS_UNIQUEID" val="782"/>
</p:tagLst>
</file>

<file path=ppt/tags/tag751.xml><?xml version="1.0" encoding="utf-8"?>
<p:tagLst xmlns:p="http://schemas.openxmlformats.org/presentationml/2006/main">
  <p:tag name="AS_UNIQUEID" val="783"/>
</p:tagLst>
</file>

<file path=ppt/tags/tag752.xml><?xml version="1.0" encoding="utf-8"?>
<p:tagLst xmlns:p="http://schemas.openxmlformats.org/presentationml/2006/main">
  <p:tag name="AS_UNIQUEID" val="784"/>
</p:tagLst>
</file>

<file path=ppt/tags/tag753.xml><?xml version="1.0" encoding="utf-8"?>
<p:tagLst xmlns:p="http://schemas.openxmlformats.org/presentationml/2006/main">
  <p:tag name="AS_UNIQUEID" val="785"/>
</p:tagLst>
</file>

<file path=ppt/tags/tag754.xml><?xml version="1.0" encoding="utf-8"?>
<p:tagLst xmlns:p="http://schemas.openxmlformats.org/presentationml/2006/main">
  <p:tag name="AS_UNIQUEID" val="786"/>
</p:tagLst>
</file>

<file path=ppt/tags/tag755.xml><?xml version="1.0" encoding="utf-8"?>
<p:tagLst xmlns:p="http://schemas.openxmlformats.org/presentationml/2006/main">
  <p:tag name="AS_UNIQUEID" val="787"/>
</p:tagLst>
</file>

<file path=ppt/tags/tag756.xml><?xml version="1.0" encoding="utf-8"?>
<p:tagLst xmlns:p="http://schemas.openxmlformats.org/presentationml/2006/main">
  <p:tag name="AS_UNIQUEID" val="788"/>
</p:tagLst>
</file>

<file path=ppt/tags/tag757.xml><?xml version="1.0" encoding="utf-8"?>
<p:tagLst xmlns:p="http://schemas.openxmlformats.org/presentationml/2006/main">
  <p:tag name="AS_UNIQUEID" val="789"/>
</p:tagLst>
</file>

<file path=ppt/tags/tag758.xml><?xml version="1.0" encoding="utf-8"?>
<p:tagLst xmlns:p="http://schemas.openxmlformats.org/presentationml/2006/main">
  <p:tag name="AS_UNIQUEID" val="790"/>
</p:tagLst>
</file>

<file path=ppt/tags/tag759.xml><?xml version="1.0" encoding="utf-8"?>
<p:tagLst xmlns:p="http://schemas.openxmlformats.org/presentationml/2006/main">
  <p:tag name="AS_UNIQUEID" val="791"/>
</p:tagLst>
</file>

<file path=ppt/tags/tag76.xml><?xml version="1.0" encoding="utf-8"?>
<p:tagLst xmlns:p="http://schemas.openxmlformats.org/presentationml/2006/main">
  <p:tag name="AS_UNIQUEID" val="428"/>
</p:tagLst>
</file>

<file path=ppt/tags/tag760.xml><?xml version="1.0" encoding="utf-8"?>
<p:tagLst xmlns:p="http://schemas.openxmlformats.org/presentationml/2006/main">
  <p:tag name="AS_UNIQUEID" val="792"/>
</p:tagLst>
</file>

<file path=ppt/tags/tag761.xml><?xml version="1.0" encoding="utf-8"?>
<p:tagLst xmlns:p="http://schemas.openxmlformats.org/presentationml/2006/main">
  <p:tag name="AS_UNIQUEID" val="793"/>
</p:tagLst>
</file>

<file path=ppt/tags/tag762.xml><?xml version="1.0" encoding="utf-8"?>
<p:tagLst xmlns:p="http://schemas.openxmlformats.org/presentationml/2006/main">
  <p:tag name="AS_UNIQUEID" val="794"/>
</p:tagLst>
</file>

<file path=ppt/tags/tag763.xml><?xml version="1.0" encoding="utf-8"?>
<p:tagLst xmlns:p="http://schemas.openxmlformats.org/presentationml/2006/main">
  <p:tag name="AS_UNIQUEID" val="795"/>
</p:tagLst>
</file>

<file path=ppt/tags/tag764.xml><?xml version="1.0" encoding="utf-8"?>
<p:tagLst xmlns:p="http://schemas.openxmlformats.org/presentationml/2006/main">
  <p:tag name="AS_UNIQUEID" val="796"/>
</p:tagLst>
</file>

<file path=ppt/tags/tag765.xml><?xml version="1.0" encoding="utf-8"?>
<p:tagLst xmlns:p="http://schemas.openxmlformats.org/presentationml/2006/main">
  <p:tag name="AS_UNIQUEID" val="797"/>
</p:tagLst>
</file>

<file path=ppt/tags/tag766.xml><?xml version="1.0" encoding="utf-8"?>
<p:tagLst xmlns:p="http://schemas.openxmlformats.org/presentationml/2006/main">
  <p:tag name="AS_UNIQUEID" val="798"/>
</p:tagLst>
</file>

<file path=ppt/tags/tag767.xml><?xml version="1.0" encoding="utf-8"?>
<p:tagLst xmlns:p="http://schemas.openxmlformats.org/presentationml/2006/main">
  <p:tag name="AS_UNIQUEID" val="799"/>
</p:tagLst>
</file>

<file path=ppt/tags/tag768.xml><?xml version="1.0" encoding="utf-8"?>
<p:tagLst xmlns:p="http://schemas.openxmlformats.org/presentationml/2006/main">
  <p:tag name="AS_UNIQUEID" val="800"/>
</p:tagLst>
</file>

<file path=ppt/tags/tag769.xml><?xml version="1.0" encoding="utf-8"?>
<p:tagLst xmlns:p="http://schemas.openxmlformats.org/presentationml/2006/main">
  <p:tag name="AS_UNIQUEID" val="801"/>
</p:tagLst>
</file>

<file path=ppt/tags/tag77.xml><?xml version="1.0" encoding="utf-8"?>
<p:tagLst xmlns:p="http://schemas.openxmlformats.org/presentationml/2006/main">
  <p:tag name="AS_UNIQUEID" val="428"/>
</p:tagLst>
</file>

<file path=ppt/tags/tag770.xml><?xml version="1.0" encoding="utf-8"?>
<p:tagLst xmlns:p="http://schemas.openxmlformats.org/presentationml/2006/main">
  <p:tag name="AS_UNIQUEID" val="802"/>
</p:tagLst>
</file>

<file path=ppt/tags/tag771.xml><?xml version="1.0" encoding="utf-8"?>
<p:tagLst xmlns:p="http://schemas.openxmlformats.org/presentationml/2006/main">
  <p:tag name="AS_UNIQUEID" val="803"/>
</p:tagLst>
</file>

<file path=ppt/tags/tag772.xml><?xml version="1.0" encoding="utf-8"?>
<p:tagLst xmlns:p="http://schemas.openxmlformats.org/presentationml/2006/main">
  <p:tag name="AS_UNIQUEID" val="804"/>
</p:tagLst>
</file>

<file path=ppt/tags/tag773.xml><?xml version="1.0" encoding="utf-8"?>
<p:tagLst xmlns:p="http://schemas.openxmlformats.org/presentationml/2006/main">
  <p:tag name="AS_UNIQUEID" val="805"/>
</p:tagLst>
</file>

<file path=ppt/tags/tag774.xml><?xml version="1.0" encoding="utf-8"?>
<p:tagLst xmlns:p="http://schemas.openxmlformats.org/presentationml/2006/main">
  <p:tag name="AS_UNIQUEID" val="806"/>
</p:tagLst>
</file>

<file path=ppt/tags/tag775.xml><?xml version="1.0" encoding="utf-8"?>
<p:tagLst xmlns:p="http://schemas.openxmlformats.org/presentationml/2006/main">
  <p:tag name="AS_UNIQUEID" val="807"/>
</p:tagLst>
</file>

<file path=ppt/tags/tag776.xml><?xml version="1.0" encoding="utf-8"?>
<p:tagLst xmlns:p="http://schemas.openxmlformats.org/presentationml/2006/main">
  <p:tag name="AS_UNIQUEID" val="808"/>
</p:tagLst>
</file>

<file path=ppt/tags/tag777.xml><?xml version="1.0" encoding="utf-8"?>
<p:tagLst xmlns:p="http://schemas.openxmlformats.org/presentationml/2006/main">
  <p:tag name="AS_UNIQUEID" val="809"/>
</p:tagLst>
</file>

<file path=ppt/tags/tag778.xml><?xml version="1.0" encoding="utf-8"?>
<p:tagLst xmlns:p="http://schemas.openxmlformats.org/presentationml/2006/main">
  <p:tag name="AS_UNIQUEID" val="810"/>
</p:tagLst>
</file>

<file path=ppt/tags/tag779.xml><?xml version="1.0" encoding="utf-8"?>
<p:tagLst xmlns:p="http://schemas.openxmlformats.org/presentationml/2006/main">
  <p:tag name="AS_UNIQUEID" val="811"/>
</p:tagLst>
</file>

<file path=ppt/tags/tag78.xml><?xml version="1.0" encoding="utf-8"?>
<p:tagLst xmlns:p="http://schemas.openxmlformats.org/presentationml/2006/main">
  <p:tag name="AS_UNIQUEID" val="428"/>
</p:tagLst>
</file>

<file path=ppt/tags/tag780.xml><?xml version="1.0" encoding="utf-8"?>
<p:tagLst xmlns:p="http://schemas.openxmlformats.org/presentationml/2006/main">
  <p:tag name="AS_UNIQUEID" val="812"/>
</p:tagLst>
</file>

<file path=ppt/tags/tag781.xml><?xml version="1.0" encoding="utf-8"?>
<p:tagLst xmlns:p="http://schemas.openxmlformats.org/presentationml/2006/main">
  <p:tag name="AS_UNIQUEID" val="813"/>
</p:tagLst>
</file>

<file path=ppt/tags/tag782.xml><?xml version="1.0" encoding="utf-8"?>
<p:tagLst xmlns:p="http://schemas.openxmlformats.org/presentationml/2006/main">
  <p:tag name="AS_UNIQUEID" val="814"/>
</p:tagLst>
</file>

<file path=ppt/tags/tag783.xml><?xml version="1.0" encoding="utf-8"?>
<p:tagLst xmlns:p="http://schemas.openxmlformats.org/presentationml/2006/main">
  <p:tag name="AS_UNIQUEID" val="815"/>
</p:tagLst>
</file>

<file path=ppt/tags/tag784.xml><?xml version="1.0" encoding="utf-8"?>
<p:tagLst xmlns:p="http://schemas.openxmlformats.org/presentationml/2006/main">
  <p:tag name="AS_UNIQUEID" val="816"/>
</p:tagLst>
</file>

<file path=ppt/tags/tag785.xml><?xml version="1.0" encoding="utf-8"?>
<p:tagLst xmlns:p="http://schemas.openxmlformats.org/presentationml/2006/main">
  <p:tag name="AS_UNIQUEID" val="817"/>
</p:tagLst>
</file>

<file path=ppt/tags/tag786.xml><?xml version="1.0" encoding="utf-8"?>
<p:tagLst xmlns:p="http://schemas.openxmlformats.org/presentationml/2006/main">
  <p:tag name="AS_UNIQUEID" val="818"/>
</p:tagLst>
</file>

<file path=ppt/tags/tag787.xml><?xml version="1.0" encoding="utf-8"?>
<p:tagLst xmlns:p="http://schemas.openxmlformats.org/presentationml/2006/main">
  <p:tag name="AS_UNIQUEID" val="819"/>
</p:tagLst>
</file>

<file path=ppt/tags/tag788.xml><?xml version="1.0" encoding="utf-8"?>
<p:tagLst xmlns:p="http://schemas.openxmlformats.org/presentationml/2006/main">
  <p:tag name="AS_UNIQUEID" val="820"/>
</p:tagLst>
</file>

<file path=ppt/tags/tag789.xml><?xml version="1.0" encoding="utf-8"?>
<p:tagLst xmlns:p="http://schemas.openxmlformats.org/presentationml/2006/main">
  <p:tag name="AS_UNIQUEID" val="821"/>
</p:tagLst>
</file>

<file path=ppt/tags/tag79.xml><?xml version="1.0" encoding="utf-8"?>
<p:tagLst xmlns:p="http://schemas.openxmlformats.org/presentationml/2006/main">
  <p:tag name="AS_UNIQUEID" val="559"/>
</p:tagLst>
</file>

<file path=ppt/tags/tag790.xml><?xml version="1.0" encoding="utf-8"?>
<p:tagLst xmlns:p="http://schemas.openxmlformats.org/presentationml/2006/main">
  <p:tag name="AS_UNIQUEID" val="822"/>
</p:tagLst>
</file>

<file path=ppt/tags/tag791.xml><?xml version="1.0" encoding="utf-8"?>
<p:tagLst xmlns:p="http://schemas.openxmlformats.org/presentationml/2006/main">
  <p:tag name="AS_UNIQUEID" val="823"/>
</p:tagLst>
</file>

<file path=ppt/tags/tag792.xml><?xml version="1.0" encoding="utf-8"?>
<p:tagLst xmlns:p="http://schemas.openxmlformats.org/presentationml/2006/main">
  <p:tag name="AS_UNIQUEID" val="824"/>
</p:tagLst>
</file>

<file path=ppt/tags/tag793.xml><?xml version="1.0" encoding="utf-8"?>
<p:tagLst xmlns:p="http://schemas.openxmlformats.org/presentationml/2006/main">
  <p:tag name="AS_UNIQUEID" val="825"/>
</p:tagLst>
</file>

<file path=ppt/tags/tag794.xml><?xml version="1.0" encoding="utf-8"?>
<p:tagLst xmlns:p="http://schemas.openxmlformats.org/presentationml/2006/main">
  <p:tag name="AS_UNIQUEID" val="826"/>
</p:tagLst>
</file>

<file path=ppt/tags/tag795.xml><?xml version="1.0" encoding="utf-8"?>
<p:tagLst xmlns:p="http://schemas.openxmlformats.org/presentationml/2006/main">
  <p:tag name="AS_UNIQUEID" val="827"/>
</p:tagLst>
</file>

<file path=ppt/tags/tag796.xml><?xml version="1.0" encoding="utf-8"?>
<p:tagLst xmlns:p="http://schemas.openxmlformats.org/presentationml/2006/main">
  <p:tag name="AS_UNIQUEID" val="828"/>
</p:tagLst>
</file>

<file path=ppt/tags/tag797.xml><?xml version="1.0" encoding="utf-8"?>
<p:tagLst xmlns:p="http://schemas.openxmlformats.org/presentationml/2006/main">
  <p:tag name="AS_UNIQUEID" val="829"/>
</p:tagLst>
</file>

<file path=ppt/tags/tag798.xml><?xml version="1.0" encoding="utf-8"?>
<p:tagLst xmlns:p="http://schemas.openxmlformats.org/presentationml/2006/main">
  <p:tag name="AS_UNIQUEID" val="830"/>
</p:tagLst>
</file>

<file path=ppt/tags/tag799.xml><?xml version="1.0" encoding="utf-8"?>
<p:tagLst xmlns:p="http://schemas.openxmlformats.org/presentationml/2006/main">
  <p:tag name="AS_UNIQUEID" val="831"/>
</p:tagLst>
</file>

<file path=ppt/tags/tag8.xml><?xml version="1.0" encoding="utf-8"?>
<p:tagLst xmlns:p="http://schemas.openxmlformats.org/presentationml/2006/main">
  <p:tag name="AS_UNIQUEID" val="469"/>
</p:tagLst>
</file>

<file path=ppt/tags/tag80.xml><?xml version="1.0" encoding="utf-8"?>
<p:tagLst xmlns:p="http://schemas.openxmlformats.org/presentationml/2006/main">
  <p:tag name="AS_UNIQUEID" val="560"/>
</p:tagLst>
</file>

<file path=ppt/tags/tag800.xml><?xml version="1.0" encoding="utf-8"?>
<p:tagLst xmlns:p="http://schemas.openxmlformats.org/presentationml/2006/main">
  <p:tag name="AS_UNIQUEID" val="832"/>
</p:tagLst>
</file>

<file path=ppt/tags/tag801.xml><?xml version="1.0" encoding="utf-8"?>
<p:tagLst xmlns:p="http://schemas.openxmlformats.org/presentationml/2006/main">
  <p:tag name="AS_UNIQUEID" val="833"/>
</p:tagLst>
</file>

<file path=ppt/tags/tag802.xml><?xml version="1.0" encoding="utf-8"?>
<p:tagLst xmlns:p="http://schemas.openxmlformats.org/presentationml/2006/main">
  <p:tag name="AS_UNIQUEID" val="834"/>
</p:tagLst>
</file>

<file path=ppt/tags/tag803.xml><?xml version="1.0" encoding="utf-8"?>
<p:tagLst xmlns:p="http://schemas.openxmlformats.org/presentationml/2006/main">
  <p:tag name="AS_UNIQUEID" val="835"/>
</p:tagLst>
</file>

<file path=ppt/tags/tag804.xml><?xml version="1.0" encoding="utf-8"?>
<p:tagLst xmlns:p="http://schemas.openxmlformats.org/presentationml/2006/main">
  <p:tag name="AS_UNIQUEID" val="836"/>
</p:tagLst>
</file>

<file path=ppt/tags/tag805.xml><?xml version="1.0" encoding="utf-8"?>
<p:tagLst xmlns:p="http://schemas.openxmlformats.org/presentationml/2006/main">
  <p:tag name="AS_UNIQUEID" val="837"/>
</p:tagLst>
</file>

<file path=ppt/tags/tag806.xml><?xml version="1.0" encoding="utf-8"?>
<p:tagLst xmlns:p="http://schemas.openxmlformats.org/presentationml/2006/main">
  <p:tag name="AS_UNIQUEID" val="838"/>
</p:tagLst>
</file>

<file path=ppt/tags/tag807.xml><?xml version="1.0" encoding="utf-8"?>
<p:tagLst xmlns:p="http://schemas.openxmlformats.org/presentationml/2006/main">
  <p:tag name="AS_UNIQUEID" val="839"/>
</p:tagLst>
</file>

<file path=ppt/tags/tag808.xml><?xml version="1.0" encoding="utf-8"?>
<p:tagLst xmlns:p="http://schemas.openxmlformats.org/presentationml/2006/main">
  <p:tag name="AS_UNIQUEID" val="840"/>
</p:tagLst>
</file>

<file path=ppt/tags/tag809.xml><?xml version="1.0" encoding="utf-8"?>
<p:tagLst xmlns:p="http://schemas.openxmlformats.org/presentationml/2006/main">
  <p:tag name="AS_UNIQUEID" val="423"/>
</p:tagLst>
</file>

<file path=ppt/tags/tag81.xml><?xml version="1.0" encoding="utf-8"?>
<p:tagLst xmlns:p="http://schemas.openxmlformats.org/presentationml/2006/main">
  <p:tag name="AS_UNIQUEID" val="561"/>
</p:tagLst>
</file>

<file path=ppt/tags/tag810.xml><?xml version="1.0" encoding="utf-8"?>
<p:tagLst xmlns:p="http://schemas.openxmlformats.org/presentationml/2006/main">
  <p:tag name="AS_UNIQUEID" val="842"/>
</p:tagLst>
</file>

<file path=ppt/tags/tag811.xml><?xml version="1.0" encoding="utf-8"?>
<p:tagLst xmlns:p="http://schemas.openxmlformats.org/presentationml/2006/main">
  <p:tag name="AS_UNIQUEID" val="843"/>
</p:tagLst>
</file>

<file path=ppt/tags/tag812.xml><?xml version="1.0" encoding="utf-8"?>
<p:tagLst xmlns:p="http://schemas.openxmlformats.org/presentationml/2006/main">
  <p:tag name="AS_UNIQUEID" val="844"/>
</p:tagLst>
</file>

<file path=ppt/tags/tag813.xml><?xml version="1.0" encoding="utf-8"?>
<p:tagLst xmlns:p="http://schemas.openxmlformats.org/presentationml/2006/main">
  <p:tag name="AS_UNIQUEID" val="845"/>
</p:tagLst>
</file>

<file path=ppt/tags/tag814.xml><?xml version="1.0" encoding="utf-8"?>
<p:tagLst xmlns:p="http://schemas.openxmlformats.org/presentationml/2006/main">
  <p:tag name="AS_UNIQUEID" val="846"/>
</p:tagLst>
</file>

<file path=ppt/tags/tag815.xml><?xml version="1.0" encoding="utf-8"?>
<p:tagLst xmlns:p="http://schemas.openxmlformats.org/presentationml/2006/main">
  <p:tag name="AS_UNIQUEID" val="847"/>
</p:tagLst>
</file>

<file path=ppt/tags/tag816.xml><?xml version="1.0" encoding="utf-8"?>
<p:tagLst xmlns:p="http://schemas.openxmlformats.org/presentationml/2006/main">
  <p:tag name="AS_UNIQUEID" val="848"/>
</p:tagLst>
</file>

<file path=ppt/tags/tag817.xml><?xml version="1.0" encoding="utf-8"?>
<p:tagLst xmlns:p="http://schemas.openxmlformats.org/presentationml/2006/main">
  <p:tag name="AS_UNIQUEID" val="849"/>
</p:tagLst>
</file>

<file path=ppt/tags/tag818.xml><?xml version="1.0" encoding="utf-8"?>
<p:tagLst xmlns:p="http://schemas.openxmlformats.org/presentationml/2006/main">
  <p:tag name="AS_UNIQUEID" val="850"/>
</p:tagLst>
</file>

<file path=ppt/tags/tag819.xml><?xml version="1.0" encoding="utf-8"?>
<p:tagLst xmlns:p="http://schemas.openxmlformats.org/presentationml/2006/main">
  <p:tag name="AS_UNIQUEID" val="851"/>
</p:tagLst>
</file>

<file path=ppt/tags/tag82.xml><?xml version="1.0" encoding="utf-8"?>
<p:tagLst xmlns:p="http://schemas.openxmlformats.org/presentationml/2006/main">
  <p:tag name="AS_UNIQUEID" val="428"/>
</p:tagLst>
</file>

<file path=ppt/tags/tag820.xml><?xml version="1.0" encoding="utf-8"?>
<p:tagLst xmlns:p="http://schemas.openxmlformats.org/presentationml/2006/main">
  <p:tag name="AS_UNIQUEID" val="852"/>
</p:tagLst>
</file>

<file path=ppt/tags/tag821.xml><?xml version="1.0" encoding="utf-8"?>
<p:tagLst xmlns:p="http://schemas.openxmlformats.org/presentationml/2006/main">
  <p:tag name="AS_UNIQUEID" val="853"/>
</p:tagLst>
</file>

<file path=ppt/tags/tag822.xml><?xml version="1.0" encoding="utf-8"?>
<p:tagLst xmlns:p="http://schemas.openxmlformats.org/presentationml/2006/main">
  <p:tag name="AS_UNIQUEID" val="854"/>
</p:tagLst>
</file>

<file path=ppt/tags/tag823.xml><?xml version="1.0" encoding="utf-8"?>
<p:tagLst xmlns:p="http://schemas.openxmlformats.org/presentationml/2006/main">
  <p:tag name="AS_UNIQUEID" val="855"/>
</p:tagLst>
</file>

<file path=ppt/tags/tag824.xml><?xml version="1.0" encoding="utf-8"?>
<p:tagLst xmlns:p="http://schemas.openxmlformats.org/presentationml/2006/main">
  <p:tag name="AS_UNIQUEID" val="856"/>
</p:tagLst>
</file>

<file path=ppt/tags/tag825.xml><?xml version="1.0" encoding="utf-8"?>
<p:tagLst xmlns:p="http://schemas.openxmlformats.org/presentationml/2006/main">
  <p:tag name="AS_UNIQUEID" val="857"/>
</p:tagLst>
</file>

<file path=ppt/tags/tag826.xml><?xml version="1.0" encoding="utf-8"?>
<p:tagLst xmlns:p="http://schemas.openxmlformats.org/presentationml/2006/main">
  <p:tag name="AS_UNIQUEID" val="858"/>
</p:tagLst>
</file>

<file path=ppt/tags/tag827.xml><?xml version="1.0" encoding="utf-8"?>
<p:tagLst xmlns:p="http://schemas.openxmlformats.org/presentationml/2006/main">
  <p:tag name="AS_UNIQUEID" val="859"/>
</p:tagLst>
</file>

<file path=ppt/tags/tag828.xml><?xml version="1.0" encoding="utf-8"?>
<p:tagLst xmlns:p="http://schemas.openxmlformats.org/presentationml/2006/main">
  <p:tag name="AS_UNIQUEID" val="860"/>
</p:tagLst>
</file>

<file path=ppt/tags/tag829.xml><?xml version="1.0" encoding="utf-8"?>
<p:tagLst xmlns:p="http://schemas.openxmlformats.org/presentationml/2006/main">
  <p:tag name="AS_UNIQUEID" val="861"/>
</p:tagLst>
</file>

<file path=ppt/tags/tag83.xml><?xml version="1.0" encoding="utf-8"?>
<p:tagLst xmlns:p="http://schemas.openxmlformats.org/presentationml/2006/main">
  <p:tag name="AS_UNIQUEID" val="428"/>
</p:tagLst>
</file>

<file path=ppt/tags/tag830.xml><?xml version="1.0" encoding="utf-8"?>
<p:tagLst xmlns:p="http://schemas.openxmlformats.org/presentationml/2006/main">
  <p:tag name="AS_UNIQUEID" val="862"/>
</p:tagLst>
</file>

<file path=ppt/tags/tag831.xml><?xml version="1.0" encoding="utf-8"?>
<p:tagLst xmlns:p="http://schemas.openxmlformats.org/presentationml/2006/main">
  <p:tag name="AS_UNIQUEID" val="863"/>
</p:tagLst>
</file>

<file path=ppt/tags/tag832.xml><?xml version="1.0" encoding="utf-8"?>
<p:tagLst xmlns:p="http://schemas.openxmlformats.org/presentationml/2006/main">
  <p:tag name="AS_UNIQUEID" val="864"/>
</p:tagLst>
</file>

<file path=ppt/tags/tag833.xml><?xml version="1.0" encoding="utf-8"?>
<p:tagLst xmlns:p="http://schemas.openxmlformats.org/presentationml/2006/main">
  <p:tag name="AS_UNIQUEID" val="865"/>
</p:tagLst>
</file>

<file path=ppt/tags/tag834.xml><?xml version="1.0" encoding="utf-8"?>
<p:tagLst xmlns:p="http://schemas.openxmlformats.org/presentationml/2006/main">
  <p:tag name="AS_UNIQUEID" val="866"/>
</p:tagLst>
</file>

<file path=ppt/tags/tag835.xml><?xml version="1.0" encoding="utf-8"?>
<p:tagLst xmlns:p="http://schemas.openxmlformats.org/presentationml/2006/main">
  <p:tag name="AS_UNIQUEID" val="867"/>
</p:tagLst>
</file>

<file path=ppt/tags/tag836.xml><?xml version="1.0" encoding="utf-8"?>
<p:tagLst xmlns:p="http://schemas.openxmlformats.org/presentationml/2006/main">
  <p:tag name="AS_UNIQUEID" val="868"/>
</p:tagLst>
</file>

<file path=ppt/tags/tag837.xml><?xml version="1.0" encoding="utf-8"?>
<p:tagLst xmlns:p="http://schemas.openxmlformats.org/presentationml/2006/main">
  <p:tag name="AS_UNIQUEID" val="869"/>
</p:tagLst>
</file>

<file path=ppt/tags/tag838.xml><?xml version="1.0" encoding="utf-8"?>
<p:tagLst xmlns:p="http://schemas.openxmlformats.org/presentationml/2006/main">
  <p:tag name="AS_UNIQUEID" val="870"/>
</p:tagLst>
</file>

<file path=ppt/tags/tag839.xml><?xml version="1.0" encoding="utf-8"?>
<p:tagLst xmlns:p="http://schemas.openxmlformats.org/presentationml/2006/main">
  <p:tag name="AS_UNIQUEID" val="871"/>
</p:tagLst>
</file>

<file path=ppt/tags/tag84.xml><?xml version="1.0" encoding="utf-8"?>
<p:tagLst xmlns:p="http://schemas.openxmlformats.org/presentationml/2006/main">
  <p:tag name="AS_UNIQUEID" val="428"/>
</p:tagLst>
</file>

<file path=ppt/tags/tag840.xml><?xml version="1.0" encoding="utf-8"?>
<p:tagLst xmlns:p="http://schemas.openxmlformats.org/presentationml/2006/main">
  <p:tag name="AS_UNIQUEID" val="872"/>
</p:tagLst>
</file>

<file path=ppt/tags/tag841.xml><?xml version="1.0" encoding="utf-8"?>
<p:tagLst xmlns:p="http://schemas.openxmlformats.org/presentationml/2006/main">
  <p:tag name="AS_UNIQUEID" val="873"/>
</p:tagLst>
</file>

<file path=ppt/tags/tag842.xml><?xml version="1.0" encoding="utf-8"?>
<p:tagLst xmlns:p="http://schemas.openxmlformats.org/presentationml/2006/main">
  <p:tag name="AS_UNIQUEID" val="874"/>
</p:tagLst>
</file>

<file path=ppt/tags/tag843.xml><?xml version="1.0" encoding="utf-8"?>
<p:tagLst xmlns:p="http://schemas.openxmlformats.org/presentationml/2006/main">
  <p:tag name="AS_UNIQUEID" val="875"/>
</p:tagLst>
</file>

<file path=ppt/tags/tag844.xml><?xml version="1.0" encoding="utf-8"?>
<p:tagLst xmlns:p="http://schemas.openxmlformats.org/presentationml/2006/main">
  <p:tag name="AS_UNIQUEID" val="876"/>
</p:tagLst>
</file>

<file path=ppt/tags/tag845.xml><?xml version="1.0" encoding="utf-8"?>
<p:tagLst xmlns:p="http://schemas.openxmlformats.org/presentationml/2006/main">
  <p:tag name="AS_UNIQUEID" val="877"/>
</p:tagLst>
</file>

<file path=ppt/tags/tag846.xml><?xml version="1.0" encoding="utf-8"?>
<p:tagLst xmlns:p="http://schemas.openxmlformats.org/presentationml/2006/main">
  <p:tag name="AS_UNIQUEID" val="878"/>
</p:tagLst>
</file>

<file path=ppt/tags/tag847.xml><?xml version="1.0" encoding="utf-8"?>
<p:tagLst xmlns:p="http://schemas.openxmlformats.org/presentationml/2006/main">
  <p:tag name="AS_UNIQUEID" val="879"/>
</p:tagLst>
</file>

<file path=ppt/tags/tag848.xml><?xml version="1.0" encoding="utf-8"?>
<p:tagLst xmlns:p="http://schemas.openxmlformats.org/presentationml/2006/main">
  <p:tag name="AS_UNIQUEID" val="880"/>
</p:tagLst>
</file>

<file path=ppt/tags/tag849.xml><?xml version="1.0" encoding="utf-8"?>
<p:tagLst xmlns:p="http://schemas.openxmlformats.org/presentationml/2006/main">
  <p:tag name="AS_UNIQUEID" val="881"/>
</p:tagLst>
</file>

<file path=ppt/tags/tag85.xml><?xml version="1.0" encoding="utf-8"?>
<p:tagLst xmlns:p="http://schemas.openxmlformats.org/presentationml/2006/main">
  <p:tag name="AS_UNIQUEID" val="428"/>
</p:tagLst>
</file>

<file path=ppt/tags/tag850.xml><?xml version="1.0" encoding="utf-8"?>
<p:tagLst xmlns:p="http://schemas.openxmlformats.org/presentationml/2006/main">
  <p:tag name="AS_UNIQUEID" val="882"/>
</p:tagLst>
</file>

<file path=ppt/tags/tag851.xml><?xml version="1.0" encoding="utf-8"?>
<p:tagLst xmlns:p="http://schemas.openxmlformats.org/presentationml/2006/main">
  <p:tag name="AS_UNIQUEID" val="883"/>
</p:tagLst>
</file>

<file path=ppt/tags/tag852.xml><?xml version="1.0" encoding="utf-8"?>
<p:tagLst xmlns:p="http://schemas.openxmlformats.org/presentationml/2006/main">
  <p:tag name="AS_UNIQUEID" val="884"/>
</p:tagLst>
</file>

<file path=ppt/tags/tag853.xml><?xml version="1.0" encoding="utf-8"?>
<p:tagLst xmlns:p="http://schemas.openxmlformats.org/presentationml/2006/main">
  <p:tag name="AS_UNIQUEID" val="885"/>
</p:tagLst>
</file>

<file path=ppt/tags/tag854.xml><?xml version="1.0" encoding="utf-8"?>
<p:tagLst xmlns:p="http://schemas.openxmlformats.org/presentationml/2006/main">
  <p:tag name="AS_UNIQUEID" val="886"/>
</p:tagLst>
</file>

<file path=ppt/tags/tag855.xml><?xml version="1.0" encoding="utf-8"?>
<p:tagLst xmlns:p="http://schemas.openxmlformats.org/presentationml/2006/main">
  <p:tag name="AS_UNIQUEID" val="887"/>
</p:tagLst>
</file>

<file path=ppt/tags/tag856.xml><?xml version="1.0" encoding="utf-8"?>
<p:tagLst xmlns:p="http://schemas.openxmlformats.org/presentationml/2006/main">
  <p:tag name="AS_UNIQUEID" val="888"/>
</p:tagLst>
</file>

<file path=ppt/tags/tag857.xml><?xml version="1.0" encoding="utf-8"?>
<p:tagLst xmlns:p="http://schemas.openxmlformats.org/presentationml/2006/main">
  <p:tag name="AS_UNIQUEID" val="889"/>
</p:tagLst>
</file>

<file path=ppt/tags/tag858.xml><?xml version="1.0" encoding="utf-8"?>
<p:tagLst xmlns:p="http://schemas.openxmlformats.org/presentationml/2006/main">
  <p:tag name="AS_UNIQUEID" val="890"/>
</p:tagLst>
</file>

<file path=ppt/tags/tag859.xml><?xml version="1.0" encoding="utf-8"?>
<p:tagLst xmlns:p="http://schemas.openxmlformats.org/presentationml/2006/main">
  <p:tag name="AS_UNIQUEID" val="891"/>
</p:tagLst>
</file>

<file path=ppt/tags/tag86.xml><?xml version="1.0" encoding="utf-8"?>
<p:tagLst xmlns:p="http://schemas.openxmlformats.org/presentationml/2006/main">
  <p:tag name="AS_UNIQUEID" val="428"/>
</p:tagLst>
</file>

<file path=ppt/tags/tag860.xml><?xml version="1.0" encoding="utf-8"?>
<p:tagLst xmlns:p="http://schemas.openxmlformats.org/presentationml/2006/main">
  <p:tag name="AS_UNIQUEID" val="892"/>
</p:tagLst>
</file>

<file path=ppt/tags/tag861.xml><?xml version="1.0" encoding="utf-8"?>
<p:tagLst xmlns:p="http://schemas.openxmlformats.org/presentationml/2006/main">
  <p:tag name="AS_UNIQUEID" val="893"/>
</p:tagLst>
</file>

<file path=ppt/tags/tag862.xml><?xml version="1.0" encoding="utf-8"?>
<p:tagLst xmlns:p="http://schemas.openxmlformats.org/presentationml/2006/main">
  <p:tag name="AS_UNIQUEID" val="894"/>
</p:tagLst>
</file>

<file path=ppt/tags/tag863.xml><?xml version="1.0" encoding="utf-8"?>
<p:tagLst xmlns:p="http://schemas.openxmlformats.org/presentationml/2006/main">
  <p:tag name="AS_UNIQUEID" val="895"/>
</p:tagLst>
</file>

<file path=ppt/tags/tag864.xml><?xml version="1.0" encoding="utf-8"?>
<p:tagLst xmlns:p="http://schemas.openxmlformats.org/presentationml/2006/main">
  <p:tag name="AS_UNIQUEID" val="896"/>
</p:tagLst>
</file>

<file path=ppt/tags/tag865.xml><?xml version="1.0" encoding="utf-8"?>
<p:tagLst xmlns:p="http://schemas.openxmlformats.org/presentationml/2006/main">
  <p:tag name="AS_UNIQUEID" val="897"/>
</p:tagLst>
</file>

<file path=ppt/tags/tag866.xml><?xml version="1.0" encoding="utf-8"?>
<p:tagLst xmlns:p="http://schemas.openxmlformats.org/presentationml/2006/main">
  <p:tag name="AS_UNIQUEID" val="898"/>
</p:tagLst>
</file>

<file path=ppt/tags/tag867.xml><?xml version="1.0" encoding="utf-8"?>
<p:tagLst xmlns:p="http://schemas.openxmlformats.org/presentationml/2006/main">
  <p:tag name="AS_UNIQUEID" val="899"/>
</p:tagLst>
</file>

<file path=ppt/tags/tag868.xml><?xml version="1.0" encoding="utf-8"?>
<p:tagLst xmlns:p="http://schemas.openxmlformats.org/presentationml/2006/main">
  <p:tag name="AS_UNIQUEID" val="900"/>
</p:tagLst>
</file>

<file path=ppt/tags/tag869.xml><?xml version="1.0" encoding="utf-8"?>
<p:tagLst xmlns:p="http://schemas.openxmlformats.org/presentationml/2006/main">
  <p:tag name="AS_UNIQUEID" val="901"/>
</p:tagLst>
</file>

<file path=ppt/tags/tag87.xml><?xml version="1.0" encoding="utf-8"?>
<p:tagLst xmlns:p="http://schemas.openxmlformats.org/presentationml/2006/main">
  <p:tag name="AS_UNIQUEID" val="428"/>
</p:tagLst>
</file>

<file path=ppt/tags/tag870.xml><?xml version="1.0" encoding="utf-8"?>
<p:tagLst xmlns:p="http://schemas.openxmlformats.org/presentationml/2006/main">
  <p:tag name="AS_UNIQUEID" val="902"/>
</p:tagLst>
</file>

<file path=ppt/tags/tag871.xml><?xml version="1.0" encoding="utf-8"?>
<p:tagLst xmlns:p="http://schemas.openxmlformats.org/presentationml/2006/main">
  <p:tag name="AS_UNIQUEID" val="903"/>
</p:tagLst>
</file>

<file path=ppt/tags/tag872.xml><?xml version="1.0" encoding="utf-8"?>
<p:tagLst xmlns:p="http://schemas.openxmlformats.org/presentationml/2006/main">
  <p:tag name="AS_UNIQUEID" val="904"/>
</p:tagLst>
</file>

<file path=ppt/tags/tag873.xml><?xml version="1.0" encoding="utf-8"?>
<p:tagLst xmlns:p="http://schemas.openxmlformats.org/presentationml/2006/main">
  <p:tag name="AS_UNIQUEID" val="905"/>
</p:tagLst>
</file>

<file path=ppt/tags/tag874.xml><?xml version="1.0" encoding="utf-8"?>
<p:tagLst xmlns:p="http://schemas.openxmlformats.org/presentationml/2006/main">
  <p:tag name="AS_UNIQUEID" val="906"/>
</p:tagLst>
</file>

<file path=ppt/tags/tag875.xml><?xml version="1.0" encoding="utf-8"?>
<p:tagLst xmlns:p="http://schemas.openxmlformats.org/presentationml/2006/main">
  <p:tag name="AS_UNIQUEID" val="907"/>
</p:tagLst>
</file>

<file path=ppt/tags/tag876.xml><?xml version="1.0" encoding="utf-8"?>
<p:tagLst xmlns:p="http://schemas.openxmlformats.org/presentationml/2006/main">
  <p:tag name="AS_UNIQUEID" val="908"/>
</p:tagLst>
</file>

<file path=ppt/tags/tag877.xml><?xml version="1.0" encoding="utf-8"?>
<p:tagLst xmlns:p="http://schemas.openxmlformats.org/presentationml/2006/main">
  <p:tag name="AS_UNIQUEID" val="909"/>
</p:tagLst>
</file>

<file path=ppt/tags/tag878.xml><?xml version="1.0" encoding="utf-8"?>
<p:tagLst xmlns:p="http://schemas.openxmlformats.org/presentationml/2006/main">
  <p:tag name="AS_UNIQUEID" val="910"/>
</p:tagLst>
</file>

<file path=ppt/tags/tag879.xml><?xml version="1.0" encoding="utf-8"?>
<p:tagLst xmlns:p="http://schemas.openxmlformats.org/presentationml/2006/main">
  <p:tag name="AS_UNIQUEID" val="911"/>
</p:tagLst>
</file>

<file path=ppt/tags/tag88.xml><?xml version="1.0" encoding="utf-8"?>
<p:tagLst xmlns:p="http://schemas.openxmlformats.org/presentationml/2006/main">
  <p:tag name="AS_UNIQUEID" val="428"/>
</p:tagLst>
</file>

<file path=ppt/tags/tag880.xml><?xml version="1.0" encoding="utf-8"?>
<p:tagLst xmlns:p="http://schemas.openxmlformats.org/presentationml/2006/main">
  <p:tag name="AS_UNIQUEID" val="912"/>
</p:tagLst>
</file>

<file path=ppt/tags/tag881.xml><?xml version="1.0" encoding="utf-8"?>
<p:tagLst xmlns:p="http://schemas.openxmlformats.org/presentationml/2006/main">
  <p:tag name="AS_UNIQUEID" val="913"/>
</p:tagLst>
</file>

<file path=ppt/tags/tag882.xml><?xml version="1.0" encoding="utf-8"?>
<p:tagLst xmlns:p="http://schemas.openxmlformats.org/presentationml/2006/main">
  <p:tag name="AS_UNIQUEID" val="914"/>
</p:tagLst>
</file>

<file path=ppt/tags/tag883.xml><?xml version="1.0" encoding="utf-8"?>
<p:tagLst xmlns:p="http://schemas.openxmlformats.org/presentationml/2006/main">
  <p:tag name="AS_UNIQUEID" val="915"/>
</p:tagLst>
</file>

<file path=ppt/tags/tag884.xml><?xml version="1.0" encoding="utf-8"?>
<p:tagLst xmlns:p="http://schemas.openxmlformats.org/presentationml/2006/main">
  <p:tag name="AS_UNIQUEID" val="916"/>
</p:tagLst>
</file>

<file path=ppt/tags/tag885.xml><?xml version="1.0" encoding="utf-8"?>
<p:tagLst xmlns:p="http://schemas.openxmlformats.org/presentationml/2006/main">
  <p:tag name="AS_UNIQUEID" val="917"/>
</p:tagLst>
</file>

<file path=ppt/tags/tag886.xml><?xml version="1.0" encoding="utf-8"?>
<p:tagLst xmlns:p="http://schemas.openxmlformats.org/presentationml/2006/main">
  <p:tag name="AS_UNIQUEID" val="918"/>
</p:tagLst>
</file>

<file path=ppt/tags/tag887.xml><?xml version="1.0" encoding="utf-8"?>
<p:tagLst xmlns:p="http://schemas.openxmlformats.org/presentationml/2006/main">
  <p:tag name="AS_UNIQUEID" val="923"/>
</p:tagLst>
</file>

<file path=ppt/tags/tag888.xml><?xml version="1.0" encoding="utf-8"?>
<p:tagLst xmlns:p="http://schemas.openxmlformats.org/presentationml/2006/main">
  <p:tag name="AS_UNIQUEID" val="924"/>
</p:tagLst>
</file>

<file path=ppt/tags/tag889.xml><?xml version="1.0" encoding="utf-8"?>
<p:tagLst xmlns:p="http://schemas.openxmlformats.org/presentationml/2006/main">
  <p:tag name="AS_UNIQUEID" val="925"/>
</p:tagLst>
</file>

<file path=ppt/tags/tag89.xml><?xml version="1.0" encoding="utf-8"?>
<p:tagLst xmlns:p="http://schemas.openxmlformats.org/presentationml/2006/main">
  <p:tag name="AS_UNIQUEID" val="428"/>
</p:tagLst>
</file>

<file path=ppt/tags/tag890.xml><?xml version="1.0" encoding="utf-8"?>
<p:tagLst xmlns:p="http://schemas.openxmlformats.org/presentationml/2006/main">
  <p:tag name="AS_UNIQUEID" val="926"/>
</p:tagLst>
</file>

<file path=ppt/tags/tag891.xml><?xml version="1.0" encoding="utf-8"?>
<p:tagLst xmlns:p="http://schemas.openxmlformats.org/presentationml/2006/main">
  <p:tag name="AS_UNIQUEID" val="927"/>
</p:tagLst>
</file>

<file path=ppt/tags/tag892.xml><?xml version="1.0" encoding="utf-8"?>
<p:tagLst xmlns:p="http://schemas.openxmlformats.org/presentationml/2006/main">
  <p:tag name="AS_UNIQUEID" val="928"/>
</p:tagLst>
</file>

<file path=ppt/tags/tag893.xml><?xml version="1.0" encoding="utf-8"?>
<p:tagLst xmlns:p="http://schemas.openxmlformats.org/presentationml/2006/main">
  <p:tag name="AS_UNIQUEID" val="929"/>
</p:tagLst>
</file>

<file path=ppt/tags/tag894.xml><?xml version="1.0" encoding="utf-8"?>
<p:tagLst xmlns:p="http://schemas.openxmlformats.org/presentationml/2006/main">
  <p:tag name="AS_UNIQUEID" val="930"/>
</p:tagLst>
</file>

<file path=ppt/tags/tag895.xml><?xml version="1.0" encoding="utf-8"?>
<p:tagLst xmlns:p="http://schemas.openxmlformats.org/presentationml/2006/main">
  <p:tag name="AS_UNIQUEID" val="931"/>
</p:tagLst>
</file>

<file path=ppt/tags/tag896.xml><?xml version="1.0" encoding="utf-8"?>
<p:tagLst xmlns:p="http://schemas.openxmlformats.org/presentationml/2006/main">
  <p:tag name="AS_UNIQUEID" val="932"/>
</p:tagLst>
</file>

<file path=ppt/tags/tag897.xml><?xml version="1.0" encoding="utf-8"?>
<p:tagLst xmlns:p="http://schemas.openxmlformats.org/presentationml/2006/main">
  <p:tag name="AS_UNIQUEID" val="933"/>
</p:tagLst>
</file>

<file path=ppt/tags/tag898.xml><?xml version="1.0" encoding="utf-8"?>
<p:tagLst xmlns:p="http://schemas.openxmlformats.org/presentationml/2006/main">
  <p:tag name="AS_UNIQUEID" val="934"/>
</p:tagLst>
</file>

<file path=ppt/tags/tag899.xml><?xml version="1.0" encoding="utf-8"?>
<p:tagLst xmlns:p="http://schemas.openxmlformats.org/presentationml/2006/main">
  <p:tag name="AS_UNIQUEID" val="935"/>
</p:tagLst>
</file>

<file path=ppt/tags/tag9.xml><?xml version="1.0" encoding="utf-8"?>
<p:tagLst xmlns:p="http://schemas.openxmlformats.org/presentationml/2006/main">
  <p:tag name="AS_UNIQUEID" val="470"/>
</p:tagLst>
</file>

<file path=ppt/tags/tag90.xml><?xml version="1.0" encoding="utf-8"?>
<p:tagLst xmlns:p="http://schemas.openxmlformats.org/presentationml/2006/main">
  <p:tag name="AS_UNIQUEID" val="428"/>
</p:tagLst>
</file>

<file path=ppt/tags/tag900.xml><?xml version="1.0" encoding="utf-8"?>
<p:tagLst xmlns:p="http://schemas.openxmlformats.org/presentationml/2006/main">
  <p:tag name="AS_UNIQUEID" val="936"/>
</p:tagLst>
</file>

<file path=ppt/tags/tag901.xml><?xml version="1.0" encoding="utf-8"?>
<p:tagLst xmlns:p="http://schemas.openxmlformats.org/presentationml/2006/main">
  <p:tag name="AS_UNIQUEID" val="937"/>
</p:tagLst>
</file>

<file path=ppt/tags/tag902.xml><?xml version="1.0" encoding="utf-8"?>
<p:tagLst xmlns:p="http://schemas.openxmlformats.org/presentationml/2006/main">
  <p:tag name="AS_UNIQUEID" val="938"/>
</p:tagLst>
</file>

<file path=ppt/tags/tag903.xml><?xml version="1.0" encoding="utf-8"?>
<p:tagLst xmlns:p="http://schemas.openxmlformats.org/presentationml/2006/main">
  <p:tag name="AS_UNIQUEID" val="939"/>
</p:tagLst>
</file>

<file path=ppt/tags/tag904.xml><?xml version="1.0" encoding="utf-8"?>
<p:tagLst xmlns:p="http://schemas.openxmlformats.org/presentationml/2006/main">
  <p:tag name="AS_UNIQUEID" val="940"/>
</p:tagLst>
</file>

<file path=ppt/tags/tag905.xml><?xml version="1.0" encoding="utf-8"?>
<p:tagLst xmlns:p="http://schemas.openxmlformats.org/presentationml/2006/main">
  <p:tag name="AS_UNIQUEID" val="941"/>
</p:tagLst>
</file>

<file path=ppt/tags/tag906.xml><?xml version="1.0" encoding="utf-8"?>
<p:tagLst xmlns:p="http://schemas.openxmlformats.org/presentationml/2006/main">
  <p:tag name="AS_UNIQUEID" val="942"/>
</p:tagLst>
</file>

<file path=ppt/tags/tag907.xml><?xml version="1.0" encoding="utf-8"?>
<p:tagLst xmlns:p="http://schemas.openxmlformats.org/presentationml/2006/main">
  <p:tag name="AS_UNIQUEID" val="943"/>
</p:tagLst>
</file>

<file path=ppt/tags/tag908.xml><?xml version="1.0" encoding="utf-8"?>
<p:tagLst xmlns:p="http://schemas.openxmlformats.org/presentationml/2006/main">
  <p:tag name="AS_UNIQUEID" val="944"/>
</p:tagLst>
</file>

<file path=ppt/tags/tag909.xml><?xml version="1.0" encoding="utf-8"?>
<p:tagLst xmlns:p="http://schemas.openxmlformats.org/presentationml/2006/main">
  <p:tag name="AS_UNIQUEID" val="945"/>
</p:tagLst>
</file>

<file path=ppt/tags/tag91.xml><?xml version="1.0" encoding="utf-8"?>
<p:tagLst xmlns:p="http://schemas.openxmlformats.org/presentationml/2006/main">
  <p:tag name="AS_UNIQUEID" val="428"/>
</p:tagLst>
</file>

<file path=ppt/tags/tag910.xml><?xml version="1.0" encoding="utf-8"?>
<p:tagLst xmlns:p="http://schemas.openxmlformats.org/presentationml/2006/main">
  <p:tag name="AS_UNIQUEID" val="946"/>
</p:tagLst>
</file>

<file path=ppt/tags/tag911.xml><?xml version="1.0" encoding="utf-8"?>
<p:tagLst xmlns:p="http://schemas.openxmlformats.org/presentationml/2006/main">
  <p:tag name="AS_UNIQUEID" val="947"/>
</p:tagLst>
</file>

<file path=ppt/tags/tag912.xml><?xml version="1.0" encoding="utf-8"?>
<p:tagLst xmlns:p="http://schemas.openxmlformats.org/presentationml/2006/main">
  <p:tag name="AS_UNIQUEID" val="948"/>
</p:tagLst>
</file>

<file path=ppt/tags/tag913.xml><?xml version="1.0" encoding="utf-8"?>
<p:tagLst xmlns:p="http://schemas.openxmlformats.org/presentationml/2006/main">
  <p:tag name="AS_UNIQUEID" val="949"/>
</p:tagLst>
</file>

<file path=ppt/tags/tag914.xml><?xml version="1.0" encoding="utf-8"?>
<p:tagLst xmlns:p="http://schemas.openxmlformats.org/presentationml/2006/main">
  <p:tag name="AS_UNIQUEID" val="950"/>
</p:tagLst>
</file>

<file path=ppt/tags/tag915.xml><?xml version="1.0" encoding="utf-8"?>
<p:tagLst xmlns:p="http://schemas.openxmlformats.org/presentationml/2006/main">
  <p:tag name="AS_UNIQUEID" val="951"/>
</p:tagLst>
</file>

<file path=ppt/tags/tag916.xml><?xml version="1.0" encoding="utf-8"?>
<p:tagLst xmlns:p="http://schemas.openxmlformats.org/presentationml/2006/main">
  <p:tag name="AS_UNIQUEID" val="952"/>
</p:tagLst>
</file>

<file path=ppt/tags/tag917.xml><?xml version="1.0" encoding="utf-8"?>
<p:tagLst xmlns:p="http://schemas.openxmlformats.org/presentationml/2006/main">
  <p:tag name="AS_UNIQUEID" val="953"/>
</p:tagLst>
</file>

<file path=ppt/tags/tag918.xml><?xml version="1.0" encoding="utf-8"?>
<p:tagLst xmlns:p="http://schemas.openxmlformats.org/presentationml/2006/main">
  <p:tag name="AS_UNIQUEID" val="954"/>
</p:tagLst>
</file>

<file path=ppt/tags/tag919.xml><?xml version="1.0" encoding="utf-8"?>
<p:tagLst xmlns:p="http://schemas.openxmlformats.org/presentationml/2006/main">
  <p:tag name="AS_UNIQUEID" val="955"/>
</p:tagLst>
</file>

<file path=ppt/tags/tag92.xml><?xml version="1.0" encoding="utf-8"?>
<p:tagLst xmlns:p="http://schemas.openxmlformats.org/presentationml/2006/main">
  <p:tag name="AS_UNIQUEID" val="428"/>
</p:tagLst>
</file>

<file path=ppt/tags/tag920.xml><?xml version="1.0" encoding="utf-8"?>
<p:tagLst xmlns:p="http://schemas.openxmlformats.org/presentationml/2006/main">
  <p:tag name="AS_UNIQUEID" val="956"/>
</p:tagLst>
</file>

<file path=ppt/tags/tag921.xml><?xml version="1.0" encoding="utf-8"?>
<p:tagLst xmlns:p="http://schemas.openxmlformats.org/presentationml/2006/main">
  <p:tag name="AS_UNIQUEID" val="957"/>
</p:tagLst>
</file>

<file path=ppt/tags/tag922.xml><?xml version="1.0" encoding="utf-8"?>
<p:tagLst xmlns:p="http://schemas.openxmlformats.org/presentationml/2006/main">
  <p:tag name="AS_UNIQUEID" val="958"/>
</p:tagLst>
</file>

<file path=ppt/tags/tag923.xml><?xml version="1.0" encoding="utf-8"?>
<p:tagLst xmlns:p="http://schemas.openxmlformats.org/presentationml/2006/main">
  <p:tag name="AS_UNIQUEID" val="959"/>
</p:tagLst>
</file>

<file path=ppt/tags/tag924.xml><?xml version="1.0" encoding="utf-8"?>
<p:tagLst xmlns:p="http://schemas.openxmlformats.org/presentationml/2006/main">
  <p:tag name="AS_UNIQUEID" val="960"/>
</p:tagLst>
</file>

<file path=ppt/tags/tag925.xml><?xml version="1.0" encoding="utf-8"?>
<p:tagLst xmlns:p="http://schemas.openxmlformats.org/presentationml/2006/main">
  <p:tag name="AS_UNIQUEID" val="961"/>
</p:tagLst>
</file>

<file path=ppt/tags/tag926.xml><?xml version="1.0" encoding="utf-8"?>
<p:tagLst xmlns:p="http://schemas.openxmlformats.org/presentationml/2006/main">
  <p:tag name="AS_UNIQUEID" val="962"/>
</p:tagLst>
</file>

<file path=ppt/tags/tag927.xml><?xml version="1.0" encoding="utf-8"?>
<p:tagLst xmlns:p="http://schemas.openxmlformats.org/presentationml/2006/main">
  <p:tag name="AS_UNIQUEID" val="963"/>
</p:tagLst>
</file>

<file path=ppt/tags/tag928.xml><?xml version="1.0" encoding="utf-8"?>
<p:tagLst xmlns:p="http://schemas.openxmlformats.org/presentationml/2006/main">
  <p:tag name="AS_UNIQUEID" val="964"/>
</p:tagLst>
</file>

<file path=ppt/tags/tag929.xml><?xml version="1.0" encoding="utf-8"?>
<p:tagLst xmlns:p="http://schemas.openxmlformats.org/presentationml/2006/main">
  <p:tag name="AS_UNIQUEID" val="965"/>
</p:tagLst>
</file>

<file path=ppt/tags/tag93.xml><?xml version="1.0" encoding="utf-8"?>
<p:tagLst xmlns:p="http://schemas.openxmlformats.org/presentationml/2006/main">
  <p:tag name="AS_UNIQUEID" val="428"/>
</p:tagLst>
</file>

<file path=ppt/tags/tag930.xml><?xml version="1.0" encoding="utf-8"?>
<p:tagLst xmlns:p="http://schemas.openxmlformats.org/presentationml/2006/main">
  <p:tag name="AS_UNIQUEID" val="966"/>
</p:tagLst>
</file>

<file path=ppt/tags/tag931.xml><?xml version="1.0" encoding="utf-8"?>
<p:tagLst xmlns:p="http://schemas.openxmlformats.org/presentationml/2006/main">
  <p:tag name="AS_UNIQUEID" val="967"/>
</p:tagLst>
</file>

<file path=ppt/tags/tag932.xml><?xml version="1.0" encoding="utf-8"?>
<p:tagLst xmlns:p="http://schemas.openxmlformats.org/presentationml/2006/main">
  <p:tag name="AS_UNIQUEID" val="968"/>
</p:tagLst>
</file>

<file path=ppt/tags/tag933.xml><?xml version="1.0" encoding="utf-8"?>
<p:tagLst xmlns:p="http://schemas.openxmlformats.org/presentationml/2006/main">
  <p:tag name="AS_UNIQUEID" val="969"/>
</p:tagLst>
</file>

<file path=ppt/tags/tag934.xml><?xml version="1.0" encoding="utf-8"?>
<p:tagLst xmlns:p="http://schemas.openxmlformats.org/presentationml/2006/main">
  <p:tag name="AS_UNIQUEID" val="970"/>
</p:tagLst>
</file>

<file path=ppt/tags/tag935.xml><?xml version="1.0" encoding="utf-8"?>
<p:tagLst xmlns:p="http://schemas.openxmlformats.org/presentationml/2006/main">
  <p:tag name="AS_UNIQUEID" val="971"/>
</p:tagLst>
</file>

<file path=ppt/tags/tag936.xml><?xml version="1.0" encoding="utf-8"?>
<p:tagLst xmlns:p="http://schemas.openxmlformats.org/presentationml/2006/main">
  <p:tag name="AS_UNIQUEID" val="972"/>
</p:tagLst>
</file>

<file path=ppt/tags/tag937.xml><?xml version="1.0" encoding="utf-8"?>
<p:tagLst xmlns:p="http://schemas.openxmlformats.org/presentationml/2006/main">
  <p:tag name="AS_UNIQUEID" val="973"/>
</p:tagLst>
</file>

<file path=ppt/tags/tag938.xml><?xml version="1.0" encoding="utf-8"?>
<p:tagLst xmlns:p="http://schemas.openxmlformats.org/presentationml/2006/main">
  <p:tag name="AS_UNIQUEID" val="974"/>
</p:tagLst>
</file>

<file path=ppt/tags/tag939.xml><?xml version="1.0" encoding="utf-8"?>
<p:tagLst xmlns:p="http://schemas.openxmlformats.org/presentationml/2006/main">
  <p:tag name="AS_UNIQUEID" val="975"/>
</p:tagLst>
</file>

<file path=ppt/tags/tag94.xml><?xml version="1.0" encoding="utf-8"?>
<p:tagLst xmlns:p="http://schemas.openxmlformats.org/presentationml/2006/main">
  <p:tag name="AS_UNIQUEID" val="428"/>
</p:tagLst>
</file>

<file path=ppt/tags/tag940.xml><?xml version="1.0" encoding="utf-8"?>
<p:tagLst xmlns:p="http://schemas.openxmlformats.org/presentationml/2006/main">
  <p:tag name="AS_UNIQUEID" val="976"/>
</p:tagLst>
</file>

<file path=ppt/tags/tag941.xml><?xml version="1.0" encoding="utf-8"?>
<p:tagLst xmlns:p="http://schemas.openxmlformats.org/presentationml/2006/main">
  <p:tag name="AS_UNIQUEID" val="977"/>
</p:tagLst>
</file>

<file path=ppt/tags/tag942.xml><?xml version="1.0" encoding="utf-8"?>
<p:tagLst xmlns:p="http://schemas.openxmlformats.org/presentationml/2006/main">
  <p:tag name="AS_UNIQUEID" val="978"/>
</p:tagLst>
</file>

<file path=ppt/tags/tag943.xml><?xml version="1.0" encoding="utf-8"?>
<p:tagLst xmlns:p="http://schemas.openxmlformats.org/presentationml/2006/main">
  <p:tag name="AS_UNIQUEID" val="979"/>
</p:tagLst>
</file>

<file path=ppt/tags/tag944.xml><?xml version="1.0" encoding="utf-8"?>
<p:tagLst xmlns:p="http://schemas.openxmlformats.org/presentationml/2006/main">
  <p:tag name="AS_UNIQUEID" val="980"/>
</p:tagLst>
</file>

<file path=ppt/tags/tag945.xml><?xml version="1.0" encoding="utf-8"?>
<p:tagLst xmlns:p="http://schemas.openxmlformats.org/presentationml/2006/main">
  <p:tag name="AS_UNIQUEID" val="981"/>
</p:tagLst>
</file>

<file path=ppt/tags/tag946.xml><?xml version="1.0" encoding="utf-8"?>
<p:tagLst xmlns:p="http://schemas.openxmlformats.org/presentationml/2006/main">
  <p:tag name="AS_UNIQUEID" val="982"/>
</p:tagLst>
</file>

<file path=ppt/tags/tag947.xml><?xml version="1.0" encoding="utf-8"?>
<p:tagLst xmlns:p="http://schemas.openxmlformats.org/presentationml/2006/main">
  <p:tag name="AS_UNIQUEID" val="983"/>
</p:tagLst>
</file>

<file path=ppt/tags/tag948.xml><?xml version="1.0" encoding="utf-8"?>
<p:tagLst xmlns:p="http://schemas.openxmlformats.org/presentationml/2006/main">
  <p:tag name="AS_UNIQUEID" val="984"/>
</p:tagLst>
</file>

<file path=ppt/tags/tag949.xml><?xml version="1.0" encoding="utf-8"?>
<p:tagLst xmlns:p="http://schemas.openxmlformats.org/presentationml/2006/main">
  <p:tag name="AS_UNIQUEID" val="985"/>
</p:tagLst>
</file>

<file path=ppt/tags/tag95.xml><?xml version="1.0" encoding="utf-8"?>
<p:tagLst xmlns:p="http://schemas.openxmlformats.org/presentationml/2006/main">
  <p:tag name="AS_UNIQUEID" val="563"/>
</p:tagLst>
</file>

<file path=ppt/tags/tag950.xml><?xml version="1.0" encoding="utf-8"?>
<p:tagLst xmlns:p="http://schemas.openxmlformats.org/presentationml/2006/main">
  <p:tag name="AS_UNIQUEID" val="986"/>
</p:tagLst>
</file>

<file path=ppt/tags/tag951.xml><?xml version="1.0" encoding="utf-8"?>
<p:tagLst xmlns:p="http://schemas.openxmlformats.org/presentationml/2006/main">
  <p:tag name="AS_UNIQUEID" val="987"/>
</p:tagLst>
</file>

<file path=ppt/tags/tag952.xml><?xml version="1.0" encoding="utf-8"?>
<p:tagLst xmlns:p="http://schemas.openxmlformats.org/presentationml/2006/main">
  <p:tag name="AS_UNIQUEID" val="988"/>
</p:tagLst>
</file>

<file path=ppt/tags/tag953.xml><?xml version="1.0" encoding="utf-8"?>
<p:tagLst xmlns:p="http://schemas.openxmlformats.org/presentationml/2006/main">
  <p:tag name="AS_UNIQUEID" val="989"/>
</p:tagLst>
</file>

<file path=ppt/tags/tag954.xml><?xml version="1.0" encoding="utf-8"?>
<p:tagLst xmlns:p="http://schemas.openxmlformats.org/presentationml/2006/main">
  <p:tag name="AS_UNIQUEID" val="990"/>
</p:tagLst>
</file>

<file path=ppt/tags/tag955.xml><?xml version="1.0" encoding="utf-8"?>
<p:tagLst xmlns:p="http://schemas.openxmlformats.org/presentationml/2006/main">
  <p:tag name="AS_UNIQUEID" val="991"/>
</p:tagLst>
</file>

<file path=ppt/tags/tag956.xml><?xml version="1.0" encoding="utf-8"?>
<p:tagLst xmlns:p="http://schemas.openxmlformats.org/presentationml/2006/main">
  <p:tag name="AS_UNIQUEID" val="992"/>
</p:tagLst>
</file>

<file path=ppt/tags/tag957.xml><?xml version="1.0" encoding="utf-8"?>
<p:tagLst xmlns:p="http://schemas.openxmlformats.org/presentationml/2006/main">
  <p:tag name="AS_UNIQUEID" val="993"/>
</p:tagLst>
</file>

<file path=ppt/tags/tag958.xml><?xml version="1.0" encoding="utf-8"?>
<p:tagLst xmlns:p="http://schemas.openxmlformats.org/presentationml/2006/main">
  <p:tag name="AS_UNIQUEID" val="994"/>
</p:tagLst>
</file>

<file path=ppt/tags/tag959.xml><?xml version="1.0" encoding="utf-8"?>
<p:tagLst xmlns:p="http://schemas.openxmlformats.org/presentationml/2006/main">
  <p:tag name="AS_UNIQUEID" val="995"/>
</p:tagLst>
</file>

<file path=ppt/tags/tag96.xml><?xml version="1.0" encoding="utf-8"?>
<p:tagLst xmlns:p="http://schemas.openxmlformats.org/presentationml/2006/main">
  <p:tag name="AS_UNIQUEID" val="564"/>
</p:tagLst>
</file>

<file path=ppt/tags/tag960.xml><?xml version="1.0" encoding="utf-8"?>
<p:tagLst xmlns:p="http://schemas.openxmlformats.org/presentationml/2006/main">
  <p:tag name="AS_UNIQUEID" val="996"/>
</p:tagLst>
</file>

<file path=ppt/tags/tag961.xml><?xml version="1.0" encoding="utf-8"?>
<p:tagLst xmlns:p="http://schemas.openxmlformats.org/presentationml/2006/main">
  <p:tag name="AS_UNIQUEID" val="997"/>
</p:tagLst>
</file>

<file path=ppt/tags/tag962.xml><?xml version="1.0" encoding="utf-8"?>
<p:tagLst xmlns:p="http://schemas.openxmlformats.org/presentationml/2006/main">
  <p:tag name="AS_UNIQUEID" val="998"/>
</p:tagLst>
</file>

<file path=ppt/tags/tag963.xml><?xml version="1.0" encoding="utf-8"?>
<p:tagLst xmlns:p="http://schemas.openxmlformats.org/presentationml/2006/main">
  <p:tag name="AS_UNIQUEID" val="999"/>
</p:tagLst>
</file>

<file path=ppt/tags/tag964.xml><?xml version="1.0" encoding="utf-8"?>
<p:tagLst xmlns:p="http://schemas.openxmlformats.org/presentationml/2006/main">
  <p:tag name="AS_UNIQUEID" val="1000"/>
</p:tagLst>
</file>

<file path=ppt/tags/tag965.xml><?xml version="1.0" encoding="utf-8"?>
<p:tagLst xmlns:p="http://schemas.openxmlformats.org/presentationml/2006/main">
  <p:tag name="AS_UNIQUEID" val="1001"/>
</p:tagLst>
</file>

<file path=ppt/tags/tag966.xml><?xml version="1.0" encoding="utf-8"?>
<p:tagLst xmlns:p="http://schemas.openxmlformats.org/presentationml/2006/main">
  <p:tag name="AS_UNIQUEID" val="1002"/>
</p:tagLst>
</file>

<file path=ppt/tags/tag967.xml><?xml version="1.0" encoding="utf-8"?>
<p:tagLst xmlns:p="http://schemas.openxmlformats.org/presentationml/2006/main">
  <p:tag name="AS_UNIQUEID" val="1003"/>
</p:tagLst>
</file>

<file path=ppt/tags/tag968.xml><?xml version="1.0" encoding="utf-8"?>
<p:tagLst xmlns:p="http://schemas.openxmlformats.org/presentationml/2006/main">
  <p:tag name="AS_UNIQUEID" val="1004"/>
</p:tagLst>
</file>

<file path=ppt/tags/tag969.xml><?xml version="1.0" encoding="utf-8"?>
<p:tagLst xmlns:p="http://schemas.openxmlformats.org/presentationml/2006/main">
  <p:tag name="AS_UNIQUEID" val="1005"/>
</p:tagLst>
</file>

<file path=ppt/tags/tag97.xml><?xml version="1.0" encoding="utf-8"?>
<p:tagLst xmlns:p="http://schemas.openxmlformats.org/presentationml/2006/main">
  <p:tag name="AS_UNIQUEID" val="565"/>
</p:tagLst>
</file>

<file path=ppt/tags/tag970.xml><?xml version="1.0" encoding="utf-8"?>
<p:tagLst xmlns:p="http://schemas.openxmlformats.org/presentationml/2006/main">
  <p:tag name="AS_UNIQUEID" val="1006"/>
</p:tagLst>
</file>

<file path=ppt/tags/tag971.xml><?xml version="1.0" encoding="utf-8"?>
<p:tagLst xmlns:p="http://schemas.openxmlformats.org/presentationml/2006/main">
  <p:tag name="AS_UNIQUEID" val="1007"/>
</p:tagLst>
</file>

<file path=ppt/tags/tag972.xml><?xml version="1.0" encoding="utf-8"?>
<p:tagLst xmlns:p="http://schemas.openxmlformats.org/presentationml/2006/main">
  <p:tag name="AS_UNIQUEID" val="1008"/>
</p:tagLst>
</file>

<file path=ppt/tags/tag973.xml><?xml version="1.0" encoding="utf-8"?>
<p:tagLst xmlns:p="http://schemas.openxmlformats.org/presentationml/2006/main">
  <p:tag name="AS_UNIQUEID" val="1009"/>
</p:tagLst>
</file>

<file path=ppt/tags/tag974.xml><?xml version="1.0" encoding="utf-8"?>
<p:tagLst xmlns:p="http://schemas.openxmlformats.org/presentationml/2006/main">
  <p:tag name="AS_UNIQUEID" val="1010"/>
</p:tagLst>
</file>

<file path=ppt/tags/tag975.xml><?xml version="1.0" encoding="utf-8"?>
<p:tagLst xmlns:p="http://schemas.openxmlformats.org/presentationml/2006/main">
  <p:tag name="AS_UNIQUEID" val="1011"/>
</p:tagLst>
</file>

<file path=ppt/tags/tag976.xml><?xml version="1.0" encoding="utf-8"?>
<p:tagLst xmlns:p="http://schemas.openxmlformats.org/presentationml/2006/main">
  <p:tag name="AS_UNIQUEID" val="1012"/>
</p:tagLst>
</file>

<file path=ppt/tags/tag977.xml><?xml version="1.0" encoding="utf-8"?>
<p:tagLst xmlns:p="http://schemas.openxmlformats.org/presentationml/2006/main">
  <p:tag name="AS_UNIQUEID" val="1013"/>
</p:tagLst>
</file>

<file path=ppt/tags/tag978.xml><?xml version="1.0" encoding="utf-8"?>
<p:tagLst xmlns:p="http://schemas.openxmlformats.org/presentationml/2006/main">
  <p:tag name="AS_UNIQUEID" val="1014"/>
</p:tagLst>
</file>

<file path=ppt/tags/tag979.xml><?xml version="1.0" encoding="utf-8"?>
<p:tagLst xmlns:p="http://schemas.openxmlformats.org/presentationml/2006/main">
  <p:tag name="AS_UNIQUEID" val="1015"/>
</p:tagLst>
</file>

<file path=ppt/tags/tag98.xml><?xml version="1.0" encoding="utf-8"?>
<p:tagLst xmlns:p="http://schemas.openxmlformats.org/presentationml/2006/main">
  <p:tag name="AS_UNIQUEID" val="566"/>
</p:tagLst>
</file>

<file path=ppt/tags/tag980.xml><?xml version="1.0" encoding="utf-8"?>
<p:tagLst xmlns:p="http://schemas.openxmlformats.org/presentationml/2006/main">
  <p:tag name="AS_UNIQUEID" val="1016"/>
</p:tagLst>
</file>

<file path=ppt/tags/tag981.xml><?xml version="1.0" encoding="utf-8"?>
<p:tagLst xmlns:p="http://schemas.openxmlformats.org/presentationml/2006/main">
  <p:tag name="AS_UNIQUEID" val="1017"/>
</p:tagLst>
</file>

<file path=ppt/tags/tag982.xml><?xml version="1.0" encoding="utf-8"?>
<p:tagLst xmlns:p="http://schemas.openxmlformats.org/presentationml/2006/main">
  <p:tag name="AS_UNIQUEID" val="1018"/>
</p:tagLst>
</file>

<file path=ppt/tags/tag983.xml><?xml version="1.0" encoding="utf-8"?>
<p:tagLst xmlns:p="http://schemas.openxmlformats.org/presentationml/2006/main">
  <p:tag name="AS_UNIQUEID" val="1019"/>
</p:tagLst>
</file>

<file path=ppt/tags/tag984.xml><?xml version="1.0" encoding="utf-8"?>
<p:tagLst xmlns:p="http://schemas.openxmlformats.org/presentationml/2006/main">
  <p:tag name="AS_UNIQUEID" val="1020"/>
</p:tagLst>
</file>

<file path=ppt/tags/tag985.xml><?xml version="1.0" encoding="utf-8"?>
<p:tagLst xmlns:p="http://schemas.openxmlformats.org/presentationml/2006/main">
  <p:tag name="AS_UNIQUEID" val="1021"/>
</p:tagLst>
</file>

<file path=ppt/tags/tag986.xml><?xml version="1.0" encoding="utf-8"?>
<p:tagLst xmlns:p="http://schemas.openxmlformats.org/presentationml/2006/main">
  <p:tag name="AS_UNIQUEID" val="1022"/>
</p:tagLst>
</file>

<file path=ppt/tags/tag987.xml><?xml version="1.0" encoding="utf-8"?>
<p:tagLst xmlns:p="http://schemas.openxmlformats.org/presentationml/2006/main">
  <p:tag name="AS_UNIQUEID" val="1023"/>
</p:tagLst>
</file>

<file path=ppt/tags/tag988.xml><?xml version="1.0" encoding="utf-8"?>
<p:tagLst xmlns:p="http://schemas.openxmlformats.org/presentationml/2006/main">
  <p:tag name="AS_UNIQUEID" val="1024"/>
</p:tagLst>
</file>

<file path=ppt/tags/tag989.xml><?xml version="1.0" encoding="utf-8"?>
<p:tagLst xmlns:p="http://schemas.openxmlformats.org/presentationml/2006/main">
  <p:tag name="AS_UNIQUEID" val="423"/>
</p:tagLst>
</file>

<file path=ppt/tags/tag99.xml><?xml version="1.0" encoding="utf-8"?>
<p:tagLst xmlns:p="http://schemas.openxmlformats.org/presentationml/2006/main">
  <p:tag name="AS_UNIQUEID" val="567"/>
</p:tagLst>
</file>

<file path=ppt/tags/tag990.xml><?xml version="1.0" encoding="utf-8"?>
<p:tagLst xmlns:p="http://schemas.openxmlformats.org/presentationml/2006/main">
  <p:tag name="AS_UNIQUEID" val="920"/>
</p:tagLst>
</file>

<file path=ppt/tags/tag991.xml><?xml version="1.0" encoding="utf-8"?>
<p:tagLst xmlns:p="http://schemas.openxmlformats.org/presentationml/2006/main">
  <p:tag name="AS_UNIQUEID" val="921"/>
</p:tagLst>
</file>

<file path=ppt/tags/tag992.xml><?xml version="1.0" encoding="utf-8"?>
<p:tagLst xmlns:p="http://schemas.openxmlformats.org/presentationml/2006/main">
  <p:tag name="AS_UNIQUEID" val="423"/>
</p:tagLst>
</file>

<file path=ppt/tags/tag993.xml><?xml version="1.0" encoding="utf-8"?>
<p:tagLst xmlns:p="http://schemas.openxmlformats.org/presentationml/2006/main">
  <p:tag name="AS_UNIQUEID" val="1026"/>
</p:tagLst>
</file>

<file path=ppt/tags/tag994.xml><?xml version="1.0" encoding="utf-8"?>
<p:tagLst xmlns:p="http://schemas.openxmlformats.org/presentationml/2006/main">
  <p:tag name="AS_UNIQUEID" val="428"/>
</p:tagLst>
</file>

<file path=ppt/tags/tag995.xml><?xml version="1.0" encoding="utf-8"?>
<p:tagLst xmlns:p="http://schemas.openxmlformats.org/presentationml/2006/main">
  <p:tag name="AS_UNIQUEID" val="1031"/>
</p:tagLst>
</file>

<file path=ppt/tags/tag996.xml><?xml version="1.0" encoding="utf-8"?>
<p:tagLst xmlns:p="http://schemas.openxmlformats.org/presentationml/2006/main">
  <p:tag name="AS_UNIQUEID" val="1032"/>
</p:tagLst>
</file>

<file path=ppt/tags/tag997.xml><?xml version="1.0" encoding="utf-8"?>
<p:tagLst xmlns:p="http://schemas.openxmlformats.org/presentationml/2006/main">
  <p:tag name="AS_UNIQUEID" val="1034"/>
</p:tagLst>
</file>

<file path=ppt/tags/tag998.xml><?xml version="1.0" encoding="utf-8"?>
<p:tagLst xmlns:p="http://schemas.openxmlformats.org/presentationml/2006/main">
  <p:tag name="AS_UNIQUEID" val="1035"/>
</p:tagLst>
</file>

<file path=ppt/tags/tag999.xml><?xml version="1.0" encoding="utf-8"?>
<p:tagLst xmlns:p="http://schemas.openxmlformats.org/presentationml/2006/main">
  <p:tag name="AS_UNIQUEID" val="103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23959</Words>
  <Application>WPS 演示</Application>
  <PresentationFormat>On-screen Show (4:3)</PresentationFormat>
  <Paragraphs>2120</Paragraphs>
  <Slides>59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1" baseType="lpstr">
      <vt:lpstr>Arial</vt:lpstr>
      <vt:lpstr>宋体</vt:lpstr>
      <vt:lpstr>Wingdings</vt:lpstr>
      <vt:lpstr>思源黑体 CN Normal</vt:lpstr>
      <vt:lpstr>黑体</vt:lpstr>
      <vt:lpstr>思源黑体 CN Normal</vt:lpstr>
      <vt:lpstr>Calibri</vt:lpstr>
      <vt:lpstr>微软雅黑</vt:lpstr>
      <vt:lpstr>Arial Unicode MS</vt:lpstr>
      <vt:lpstr>等线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admin</cp:lastModifiedBy>
  <cp:revision>2</cp:revision>
  <cp:lastPrinted>2021-01-14T17:07:00Z</cp:lastPrinted>
  <dcterms:created xsi:type="dcterms:W3CDTF">2021-01-14T17:07:00Z</dcterms:created>
  <dcterms:modified xsi:type="dcterms:W3CDTF">2022-01-12T00:53:55Z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252F21C9FCDD4422B1815C283090CAF4</vt:lpwstr>
  </property>
  <property fmtid="{D5CDD505-2E9C-101B-9397-08002B2CF9AE}" pid="7" name="KSOProductBuildVer">
    <vt:lpwstr>2052-11.1.0.11194</vt:lpwstr>
  </property>
</Properties>
</file>