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10" r:id="rId3"/>
    <p:sldId id="411" r:id="rId4"/>
    <p:sldId id="412" r:id="rId5"/>
    <p:sldId id="413" r:id="rId6"/>
    <p:sldId id="414" r:id="rId7"/>
    <p:sldId id="415" r:id="rId8"/>
    <p:sldId id="416" r:id="rId9"/>
    <p:sldId id="417" r:id="rId10"/>
    <p:sldId id="418" r:id="rId11"/>
    <p:sldId id="419" r:id="rId12"/>
    <p:sldId id="420" r:id="rId13"/>
    <p:sldId id="421" r:id="rId14"/>
    <p:sldId id="422" r:id="rId15"/>
    <p:sldId id="423" r:id="rId16"/>
    <p:sldId id="424" r:id="rId17"/>
    <p:sldId id="425" r:id="rId18"/>
    <p:sldId id="426" r:id="rId19"/>
    <p:sldId id="427" r:id="rId20"/>
    <p:sldId id="428" r:id="rId21"/>
    <p:sldId id="429" r:id="rId22"/>
    <p:sldId id="430" r:id="rId23"/>
    <p:sldId id="431" r:id="rId24"/>
    <p:sldId id="432" r:id="rId25"/>
    <p:sldId id="433" r:id="rId26"/>
    <p:sldId id="434" r:id="rId27"/>
    <p:sldId id="435" r:id="rId28"/>
    <p:sldId id="436" r:id="rId29"/>
    <p:sldId id="437" r:id="rId30"/>
    <p:sldId id="438" r:id="rId31"/>
    <p:sldId id="439" r:id="rId32"/>
    <p:sldId id="440"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0" clrIdx="0"/>
  <p:cmAuthor id="2" name="郭小球~" initials="郭小球~" lastIdx="0" clrIdx="1"/>
  <p:cmAuthor id="3" name="lenovo" initials="l" lastIdx="0" clrIdx="0"/>
  <p:cmAuthor id="4" name="13607" initials="1" lastIdx="0"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606EE"/>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commentAuthors" Target="commentAuthors.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tags" Target="../tags/tag170.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tags" Target="../tags/tag176.xml"/><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tags" Target="../tags/tag173.xml"/></Relationships>
</file>

<file path=ppt/slides/_rels/slide12.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1.xml"/><Relationship Id="rId5" Type="http://schemas.openxmlformats.org/officeDocument/2006/relationships/image" Target="../media/image7.wmf"/><Relationship Id="rId4" Type="http://schemas.openxmlformats.org/officeDocument/2006/relationships/oleObject" Target="../embeddings/oleObject1.bin"/><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tags" Target="../tags/tag177.xml"/></Relationships>
</file>

<file path=ppt/slides/_rels/slide13.xml.rels><?xml version="1.0" encoding="UTF-8" standalone="yes"?>
<Relationships xmlns="http://schemas.openxmlformats.org/package/2006/relationships"><Relationship Id="rId9" Type="http://schemas.openxmlformats.org/officeDocument/2006/relationships/tags" Target="../tags/tag188.xml"/><Relationship Id="rId8" Type="http://schemas.openxmlformats.org/officeDocument/2006/relationships/tags" Target="../tags/tag187.xml"/><Relationship Id="rId7" Type="http://schemas.openxmlformats.org/officeDocument/2006/relationships/tags" Target="../tags/tag186.xml"/><Relationship Id="rId6" Type="http://schemas.openxmlformats.org/officeDocument/2006/relationships/tags" Target="../tags/tag185.xml"/><Relationship Id="rId5" Type="http://schemas.openxmlformats.org/officeDocument/2006/relationships/tags" Target="../tags/tag184.xml"/><Relationship Id="rId4" Type="http://schemas.openxmlformats.org/officeDocument/2006/relationships/tags" Target="../tags/tag183.xml"/><Relationship Id="rId3" Type="http://schemas.openxmlformats.org/officeDocument/2006/relationships/tags" Target="../tags/tag182.xml"/><Relationship Id="rId29" Type="http://schemas.openxmlformats.org/officeDocument/2006/relationships/slideLayout" Target="../slideLayouts/slideLayout2.xml"/><Relationship Id="rId28" Type="http://schemas.openxmlformats.org/officeDocument/2006/relationships/tags" Target="../tags/tag207.xml"/><Relationship Id="rId27" Type="http://schemas.openxmlformats.org/officeDocument/2006/relationships/tags" Target="../tags/tag206.xml"/><Relationship Id="rId26" Type="http://schemas.openxmlformats.org/officeDocument/2006/relationships/tags" Target="../tags/tag205.xml"/><Relationship Id="rId25" Type="http://schemas.openxmlformats.org/officeDocument/2006/relationships/tags" Target="../tags/tag204.xml"/><Relationship Id="rId24" Type="http://schemas.openxmlformats.org/officeDocument/2006/relationships/tags" Target="../tags/tag203.xml"/><Relationship Id="rId23" Type="http://schemas.openxmlformats.org/officeDocument/2006/relationships/tags" Target="../tags/tag202.xml"/><Relationship Id="rId22" Type="http://schemas.openxmlformats.org/officeDocument/2006/relationships/tags" Target="../tags/tag201.xml"/><Relationship Id="rId21" Type="http://schemas.openxmlformats.org/officeDocument/2006/relationships/tags" Target="../tags/tag200.xml"/><Relationship Id="rId20" Type="http://schemas.openxmlformats.org/officeDocument/2006/relationships/tags" Target="../tags/tag199.xml"/><Relationship Id="rId2" Type="http://schemas.openxmlformats.org/officeDocument/2006/relationships/tags" Target="../tags/tag181.xml"/><Relationship Id="rId19" Type="http://schemas.openxmlformats.org/officeDocument/2006/relationships/tags" Target="../tags/tag198.xml"/><Relationship Id="rId18" Type="http://schemas.openxmlformats.org/officeDocument/2006/relationships/tags" Target="../tags/tag197.xml"/><Relationship Id="rId17" Type="http://schemas.openxmlformats.org/officeDocument/2006/relationships/tags" Target="../tags/tag196.xml"/><Relationship Id="rId16" Type="http://schemas.openxmlformats.org/officeDocument/2006/relationships/tags" Target="../tags/tag195.xml"/><Relationship Id="rId15" Type="http://schemas.openxmlformats.org/officeDocument/2006/relationships/tags" Target="../tags/tag194.xml"/><Relationship Id="rId14" Type="http://schemas.openxmlformats.org/officeDocument/2006/relationships/tags" Target="../tags/tag193.xml"/><Relationship Id="rId13" Type="http://schemas.openxmlformats.org/officeDocument/2006/relationships/tags" Target="../tags/tag192.xml"/><Relationship Id="rId12" Type="http://schemas.openxmlformats.org/officeDocument/2006/relationships/tags" Target="../tags/tag191.xml"/><Relationship Id="rId11" Type="http://schemas.openxmlformats.org/officeDocument/2006/relationships/tags" Target="../tags/tag190.xml"/><Relationship Id="rId10" Type="http://schemas.openxmlformats.org/officeDocument/2006/relationships/tags" Target="../tags/tag189.xml"/><Relationship Id="rId1" Type="http://schemas.openxmlformats.org/officeDocument/2006/relationships/tags" Target="../tags/tag180.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tags" Target="../tags/tag208.xml"/></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9.png"/><Relationship Id="rId7" Type="http://schemas.openxmlformats.org/officeDocument/2006/relationships/tags" Target="../tags/tag217.xml"/><Relationship Id="rId6" Type="http://schemas.openxmlformats.org/officeDocument/2006/relationships/tags" Target="../tags/tag216.xml"/><Relationship Id="rId5" Type="http://schemas.openxmlformats.org/officeDocument/2006/relationships/tags" Target="../tags/tag215.xml"/><Relationship Id="rId4" Type="http://schemas.openxmlformats.org/officeDocument/2006/relationships/tags" Target="../tags/tag214.xml"/><Relationship Id="rId3" Type="http://schemas.openxmlformats.org/officeDocument/2006/relationships/tags" Target="../tags/tag213.xml"/><Relationship Id="rId2" Type="http://schemas.openxmlformats.org/officeDocument/2006/relationships/tags" Target="../tags/tag212.xml"/><Relationship Id="rId1" Type="http://schemas.openxmlformats.org/officeDocument/2006/relationships/tags" Target="../tags/tag211.xml"/></Relationships>
</file>

<file path=ppt/slides/_rels/slide16.xml.rels><?xml version="1.0" encoding="UTF-8" standalone="yes"?>
<Relationships xmlns="http://schemas.openxmlformats.org/package/2006/relationships"><Relationship Id="rId9" Type="http://schemas.openxmlformats.org/officeDocument/2006/relationships/tags" Target="../tags/tag225.xml"/><Relationship Id="rId8" Type="http://schemas.openxmlformats.org/officeDocument/2006/relationships/tags" Target="../tags/tag224.xml"/><Relationship Id="rId7" Type="http://schemas.openxmlformats.org/officeDocument/2006/relationships/tags" Target="../tags/tag223.xml"/><Relationship Id="rId6" Type="http://schemas.openxmlformats.org/officeDocument/2006/relationships/tags" Target="../tags/tag222.xml"/><Relationship Id="rId5" Type="http://schemas.openxmlformats.org/officeDocument/2006/relationships/image" Target="../media/image10.png"/><Relationship Id="rId4" Type="http://schemas.openxmlformats.org/officeDocument/2006/relationships/tags" Target="../tags/tag221.xml"/><Relationship Id="rId3" Type="http://schemas.openxmlformats.org/officeDocument/2006/relationships/tags" Target="../tags/tag220.xml"/><Relationship Id="rId2" Type="http://schemas.openxmlformats.org/officeDocument/2006/relationships/tags" Target="../tags/tag219.xml"/><Relationship Id="rId18" Type="http://schemas.openxmlformats.org/officeDocument/2006/relationships/slideLayout" Target="../slideLayouts/slideLayout2.xml"/><Relationship Id="rId17" Type="http://schemas.openxmlformats.org/officeDocument/2006/relationships/tags" Target="../tags/tag233.xml"/><Relationship Id="rId16" Type="http://schemas.openxmlformats.org/officeDocument/2006/relationships/tags" Target="../tags/tag232.xml"/><Relationship Id="rId15" Type="http://schemas.openxmlformats.org/officeDocument/2006/relationships/tags" Target="../tags/tag231.xml"/><Relationship Id="rId14" Type="http://schemas.openxmlformats.org/officeDocument/2006/relationships/tags" Target="../tags/tag230.xml"/><Relationship Id="rId13" Type="http://schemas.openxmlformats.org/officeDocument/2006/relationships/tags" Target="../tags/tag229.xml"/><Relationship Id="rId12" Type="http://schemas.openxmlformats.org/officeDocument/2006/relationships/tags" Target="../tags/tag228.xml"/><Relationship Id="rId11" Type="http://schemas.openxmlformats.org/officeDocument/2006/relationships/tags" Target="../tags/tag227.xml"/><Relationship Id="rId10" Type="http://schemas.openxmlformats.org/officeDocument/2006/relationships/tags" Target="../tags/tag226.xml"/><Relationship Id="rId1" Type="http://schemas.openxmlformats.org/officeDocument/2006/relationships/tags" Target="../tags/tag218.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tags" Target="../tags/tag237.xml"/><Relationship Id="rId3" Type="http://schemas.openxmlformats.org/officeDocument/2006/relationships/tags" Target="../tags/tag236.xml"/><Relationship Id="rId2" Type="http://schemas.openxmlformats.org/officeDocument/2006/relationships/tags" Target="../tags/tag235.xml"/><Relationship Id="rId1" Type="http://schemas.openxmlformats.org/officeDocument/2006/relationships/tags" Target="../tags/tag234.xml"/></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tags" Target="../tags/tag242.xml"/><Relationship Id="rId4" Type="http://schemas.openxmlformats.org/officeDocument/2006/relationships/tags" Target="../tags/tag241.xml"/><Relationship Id="rId3" Type="http://schemas.openxmlformats.org/officeDocument/2006/relationships/tags" Target="../tags/tag240.xml"/><Relationship Id="rId2" Type="http://schemas.openxmlformats.org/officeDocument/2006/relationships/tags" Target="../tags/tag239.xml"/><Relationship Id="rId1" Type="http://schemas.openxmlformats.org/officeDocument/2006/relationships/tags" Target="../tags/tag238.xml"/></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tags" Target="../tags/tag247.xml"/><Relationship Id="rId4" Type="http://schemas.openxmlformats.org/officeDocument/2006/relationships/tags" Target="../tags/tag246.xml"/><Relationship Id="rId3" Type="http://schemas.openxmlformats.org/officeDocument/2006/relationships/tags" Target="../tags/tag245.xml"/><Relationship Id="rId2" Type="http://schemas.openxmlformats.org/officeDocument/2006/relationships/tags" Target="../tags/tag244.xml"/><Relationship Id="rId1" Type="http://schemas.openxmlformats.org/officeDocument/2006/relationships/tags" Target="../tags/tag243.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tags" Target="../tags/tag252.xml"/><Relationship Id="rId4" Type="http://schemas.openxmlformats.org/officeDocument/2006/relationships/tags" Target="../tags/tag251.xml"/><Relationship Id="rId3" Type="http://schemas.openxmlformats.org/officeDocument/2006/relationships/tags" Target="../tags/tag250.xml"/><Relationship Id="rId2" Type="http://schemas.openxmlformats.org/officeDocument/2006/relationships/tags" Target="../tags/tag249.xml"/><Relationship Id="rId1" Type="http://schemas.openxmlformats.org/officeDocument/2006/relationships/tags" Target="../tags/tag248.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54.xml"/><Relationship Id="rId1" Type="http://schemas.openxmlformats.org/officeDocument/2006/relationships/tags" Target="../tags/tag253.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57.xml"/><Relationship Id="rId2" Type="http://schemas.openxmlformats.org/officeDocument/2006/relationships/tags" Target="../tags/tag256.xml"/><Relationship Id="rId1" Type="http://schemas.openxmlformats.org/officeDocument/2006/relationships/tags" Target="../tags/tag255.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60.xml"/><Relationship Id="rId2" Type="http://schemas.openxmlformats.org/officeDocument/2006/relationships/tags" Target="../tags/tag259.xml"/><Relationship Id="rId1" Type="http://schemas.openxmlformats.org/officeDocument/2006/relationships/tags" Target="../tags/tag258.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63.xml"/><Relationship Id="rId2" Type="http://schemas.openxmlformats.org/officeDocument/2006/relationships/tags" Target="../tags/tag262.xml"/><Relationship Id="rId1" Type="http://schemas.openxmlformats.org/officeDocument/2006/relationships/tags" Target="../tags/tag26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5.xml"/><Relationship Id="rId1" Type="http://schemas.openxmlformats.org/officeDocument/2006/relationships/tags" Target="../tags/tag264.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7.xml"/><Relationship Id="rId1" Type="http://schemas.openxmlformats.org/officeDocument/2006/relationships/tags" Target="../tags/tag266.xm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tags" Target="../tags/tag270.xml"/><Relationship Id="rId2" Type="http://schemas.openxmlformats.org/officeDocument/2006/relationships/tags" Target="../tags/tag269.xml"/><Relationship Id="rId1" Type="http://schemas.openxmlformats.org/officeDocument/2006/relationships/tags" Target="../tags/tag268.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jpeg"/><Relationship Id="rId2" Type="http://schemas.openxmlformats.org/officeDocument/2006/relationships/hyperlink" Target="http://www.xtfyz.com/fyz/ad19.htm" TargetMode="External"/><Relationship Id="rId1" Type="http://schemas.openxmlformats.org/officeDocument/2006/relationships/image" Target="../media/image15.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tags" Target="../tags/tag79.xml"/><Relationship Id="rId7" Type="http://schemas.openxmlformats.org/officeDocument/2006/relationships/tags" Target="../tags/tag78.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1" Type="http://schemas.openxmlformats.org/officeDocument/2006/relationships/slideLayout" Target="../slideLayouts/slideLayout1.xml"/><Relationship Id="rId20" Type="http://schemas.openxmlformats.org/officeDocument/2006/relationships/tags" Target="../tags/tag91.xml"/><Relationship Id="rId2" Type="http://schemas.openxmlformats.org/officeDocument/2006/relationships/tags" Target="../tags/tag73.xml"/><Relationship Id="rId19" Type="http://schemas.openxmlformats.org/officeDocument/2006/relationships/tags" Target="../tags/tag90.xml"/><Relationship Id="rId18" Type="http://schemas.openxmlformats.org/officeDocument/2006/relationships/tags" Target="../tags/tag89.xml"/><Relationship Id="rId17" Type="http://schemas.openxmlformats.org/officeDocument/2006/relationships/tags" Target="../tags/tag88.xml"/><Relationship Id="rId16" Type="http://schemas.openxmlformats.org/officeDocument/2006/relationships/tags" Target="../tags/tag87.xml"/><Relationship Id="rId15" Type="http://schemas.openxmlformats.org/officeDocument/2006/relationships/tags" Target="../tags/tag86.xml"/><Relationship Id="rId14" Type="http://schemas.openxmlformats.org/officeDocument/2006/relationships/tags" Target="../tags/tag85.xml"/><Relationship Id="rId13" Type="http://schemas.openxmlformats.org/officeDocument/2006/relationships/tags" Target="../tags/tag84.xml"/><Relationship Id="rId12" Type="http://schemas.openxmlformats.org/officeDocument/2006/relationships/tags" Target="../tags/tag83.xml"/><Relationship Id="rId11" Type="http://schemas.openxmlformats.org/officeDocument/2006/relationships/tags" Target="../tags/tag82.xml"/><Relationship Id="rId10" Type="http://schemas.openxmlformats.org/officeDocument/2006/relationships/tags" Target="../tags/tag81.xml"/><Relationship Id="rId1" Type="http://schemas.openxmlformats.org/officeDocument/2006/relationships/tags" Target="../tags/tag72.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s>
</file>

<file path=ppt/slides/_rels/slide6.xml.rels><?xml version="1.0" encoding="UTF-8" standalone="yes"?>
<Relationships xmlns="http://schemas.openxmlformats.org/package/2006/relationships"><Relationship Id="rId9" Type="http://schemas.openxmlformats.org/officeDocument/2006/relationships/tags" Target="../tags/tag104.xml"/><Relationship Id="rId8" Type="http://schemas.openxmlformats.org/officeDocument/2006/relationships/tags" Target="../tags/tag103.xml"/><Relationship Id="rId7" Type="http://schemas.openxmlformats.org/officeDocument/2006/relationships/tags" Target="../tags/tag102.xml"/><Relationship Id="rId6" Type="http://schemas.openxmlformats.org/officeDocument/2006/relationships/tags" Target="../tags/tag101.xml"/><Relationship Id="rId5" Type="http://schemas.openxmlformats.org/officeDocument/2006/relationships/image" Target="../media/image5.jpeg"/><Relationship Id="rId4" Type="http://schemas.openxmlformats.org/officeDocument/2006/relationships/tags" Target="../tags/tag100.xml"/><Relationship Id="rId3" Type="http://schemas.openxmlformats.org/officeDocument/2006/relationships/tags" Target="../tags/tag99.xml"/><Relationship Id="rId2" Type="http://schemas.openxmlformats.org/officeDocument/2006/relationships/tags" Target="../tags/tag98.xml"/><Relationship Id="rId12" Type="http://schemas.openxmlformats.org/officeDocument/2006/relationships/slideLayout" Target="../slideLayouts/slideLayout2.xml"/><Relationship Id="rId11" Type="http://schemas.openxmlformats.org/officeDocument/2006/relationships/tags" Target="../tags/tag106.xml"/><Relationship Id="rId10" Type="http://schemas.openxmlformats.org/officeDocument/2006/relationships/tags" Target="../tags/tag105.xml"/><Relationship Id="rId1" Type="http://schemas.openxmlformats.org/officeDocument/2006/relationships/tags" Target="../tags/tag97.xml"/></Relationships>
</file>

<file path=ppt/slides/_rels/slide7.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tags" Target="../tags/tag112.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image" Target="../media/image5.jpeg"/><Relationship Id="rId2" Type="http://schemas.openxmlformats.org/officeDocument/2006/relationships/tags" Target="../tags/tag108.xml"/><Relationship Id="rId12" Type="http://schemas.openxmlformats.org/officeDocument/2006/relationships/slideLayout" Target="../slideLayouts/slideLayout2.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tags" Target="../tags/tag107.xml"/></Relationships>
</file>

<file path=ppt/slides/_rels/slide8.xml.rels><?xml version="1.0" encoding="UTF-8" standalone="yes"?>
<Relationships xmlns="http://schemas.openxmlformats.org/package/2006/relationships"><Relationship Id="rId9" Type="http://schemas.openxmlformats.org/officeDocument/2006/relationships/tags" Target="../tags/tag125.xml"/><Relationship Id="rId8" Type="http://schemas.openxmlformats.org/officeDocument/2006/relationships/tags" Target="../tags/tag124.xml"/><Relationship Id="rId7" Type="http://schemas.openxmlformats.org/officeDocument/2006/relationships/tags" Target="../tags/tag123.xml"/><Relationship Id="rId6" Type="http://schemas.openxmlformats.org/officeDocument/2006/relationships/tags" Target="../tags/tag122.xml"/><Relationship Id="rId50" Type="http://schemas.openxmlformats.org/officeDocument/2006/relationships/slideLayout" Target="../slideLayouts/slideLayout6.xml"/><Relationship Id="rId5" Type="http://schemas.openxmlformats.org/officeDocument/2006/relationships/tags" Target="../tags/tag121.xml"/><Relationship Id="rId49" Type="http://schemas.openxmlformats.org/officeDocument/2006/relationships/tags" Target="../tags/tag165.xml"/><Relationship Id="rId48" Type="http://schemas.openxmlformats.org/officeDocument/2006/relationships/tags" Target="../tags/tag164.xml"/><Relationship Id="rId47" Type="http://schemas.openxmlformats.org/officeDocument/2006/relationships/tags" Target="../tags/tag163.xml"/><Relationship Id="rId46" Type="http://schemas.openxmlformats.org/officeDocument/2006/relationships/tags" Target="../tags/tag162.xml"/><Relationship Id="rId45" Type="http://schemas.openxmlformats.org/officeDocument/2006/relationships/tags" Target="../tags/tag161.xml"/><Relationship Id="rId44" Type="http://schemas.openxmlformats.org/officeDocument/2006/relationships/tags" Target="../tags/tag160.xml"/><Relationship Id="rId43" Type="http://schemas.openxmlformats.org/officeDocument/2006/relationships/tags" Target="../tags/tag159.xml"/><Relationship Id="rId42" Type="http://schemas.openxmlformats.org/officeDocument/2006/relationships/tags" Target="../tags/tag158.xml"/><Relationship Id="rId41" Type="http://schemas.openxmlformats.org/officeDocument/2006/relationships/tags" Target="../tags/tag157.xml"/><Relationship Id="rId40" Type="http://schemas.openxmlformats.org/officeDocument/2006/relationships/tags" Target="../tags/tag156.xml"/><Relationship Id="rId4" Type="http://schemas.openxmlformats.org/officeDocument/2006/relationships/tags" Target="../tags/tag120.xml"/><Relationship Id="rId39" Type="http://schemas.openxmlformats.org/officeDocument/2006/relationships/tags" Target="../tags/tag155.xml"/><Relationship Id="rId38" Type="http://schemas.openxmlformats.org/officeDocument/2006/relationships/tags" Target="../tags/tag154.xml"/><Relationship Id="rId37" Type="http://schemas.openxmlformats.org/officeDocument/2006/relationships/tags" Target="../tags/tag153.xml"/><Relationship Id="rId36" Type="http://schemas.openxmlformats.org/officeDocument/2006/relationships/tags" Target="../tags/tag152.xml"/><Relationship Id="rId35" Type="http://schemas.openxmlformats.org/officeDocument/2006/relationships/tags" Target="../tags/tag151.xml"/><Relationship Id="rId34" Type="http://schemas.openxmlformats.org/officeDocument/2006/relationships/tags" Target="../tags/tag150.xml"/><Relationship Id="rId33" Type="http://schemas.openxmlformats.org/officeDocument/2006/relationships/tags" Target="../tags/tag149.xml"/><Relationship Id="rId32" Type="http://schemas.openxmlformats.org/officeDocument/2006/relationships/tags" Target="../tags/tag148.xml"/><Relationship Id="rId31" Type="http://schemas.openxmlformats.org/officeDocument/2006/relationships/tags" Target="../tags/tag147.xml"/><Relationship Id="rId30" Type="http://schemas.openxmlformats.org/officeDocument/2006/relationships/tags" Target="../tags/tag146.xml"/><Relationship Id="rId3" Type="http://schemas.openxmlformats.org/officeDocument/2006/relationships/tags" Target="../tags/tag119.xml"/><Relationship Id="rId29" Type="http://schemas.openxmlformats.org/officeDocument/2006/relationships/tags" Target="../tags/tag145.xml"/><Relationship Id="rId28" Type="http://schemas.openxmlformats.org/officeDocument/2006/relationships/tags" Target="../tags/tag144.xml"/><Relationship Id="rId27" Type="http://schemas.openxmlformats.org/officeDocument/2006/relationships/tags" Target="../tags/tag143.xml"/><Relationship Id="rId26" Type="http://schemas.openxmlformats.org/officeDocument/2006/relationships/tags" Target="../tags/tag142.xml"/><Relationship Id="rId25" Type="http://schemas.openxmlformats.org/officeDocument/2006/relationships/tags" Target="../tags/tag141.xml"/><Relationship Id="rId24" Type="http://schemas.openxmlformats.org/officeDocument/2006/relationships/tags" Target="../tags/tag140.xml"/><Relationship Id="rId23" Type="http://schemas.openxmlformats.org/officeDocument/2006/relationships/tags" Target="../tags/tag139.xml"/><Relationship Id="rId22" Type="http://schemas.openxmlformats.org/officeDocument/2006/relationships/tags" Target="../tags/tag138.xml"/><Relationship Id="rId21" Type="http://schemas.openxmlformats.org/officeDocument/2006/relationships/tags" Target="../tags/tag137.xml"/><Relationship Id="rId20" Type="http://schemas.openxmlformats.org/officeDocument/2006/relationships/tags" Target="../tags/tag136.xml"/><Relationship Id="rId2" Type="http://schemas.openxmlformats.org/officeDocument/2006/relationships/tags" Target="../tags/tag118.xml"/><Relationship Id="rId19" Type="http://schemas.openxmlformats.org/officeDocument/2006/relationships/tags" Target="../tags/tag135.xml"/><Relationship Id="rId18" Type="http://schemas.openxmlformats.org/officeDocument/2006/relationships/tags" Target="../tags/tag134.xml"/><Relationship Id="rId17" Type="http://schemas.openxmlformats.org/officeDocument/2006/relationships/tags" Target="../tags/tag133.xml"/><Relationship Id="rId16" Type="http://schemas.openxmlformats.org/officeDocument/2006/relationships/tags" Target="../tags/tag132.xml"/><Relationship Id="rId15" Type="http://schemas.openxmlformats.org/officeDocument/2006/relationships/tags" Target="../tags/tag131.xml"/><Relationship Id="rId14" Type="http://schemas.openxmlformats.org/officeDocument/2006/relationships/tags" Target="../tags/tag130.xml"/><Relationship Id="rId13" Type="http://schemas.openxmlformats.org/officeDocument/2006/relationships/tags" Target="../tags/tag129.xml"/><Relationship Id="rId12" Type="http://schemas.openxmlformats.org/officeDocument/2006/relationships/tags" Target="../tags/tag128.xml"/><Relationship Id="rId11" Type="http://schemas.openxmlformats.org/officeDocument/2006/relationships/tags" Target="../tags/tag127.xml"/><Relationship Id="rId10" Type="http://schemas.openxmlformats.org/officeDocument/2006/relationships/tags" Target="../tags/tag126.xml"/><Relationship Id="rId1" Type="http://schemas.openxmlformats.org/officeDocument/2006/relationships/tags" Target="../tags/tag117.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69.xml"/><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p:nvPr>
            <p:custDataLst>
              <p:tags r:id="rId1"/>
            </p:custDataLst>
          </p:nvPr>
        </p:nvSpPr>
        <p:spPr>
          <a:xfrm>
            <a:off x="1946785" y="612875"/>
            <a:ext cx="7858351" cy="645160"/>
          </a:xfrm>
          <a:prstGeom prst="rect">
            <a:avLst/>
          </a:prstGeom>
          <a:noFill/>
          <a:ln w="9525">
            <a:noFill/>
          </a:ln>
        </p:spPr>
        <p:txBody>
          <a:bodyPr wrap="square" anchor="t">
            <a:spAutoFit/>
          </a:bodyPr>
          <a:lstStyle/>
          <a:p>
            <a:pPr algn="ctr">
              <a:spcBef>
                <a:spcPct val="50000"/>
              </a:spcBef>
            </a:pPr>
            <a:r>
              <a:rPr sz="3600" b="1">
                <a:solidFill>
                  <a:srgbClr val="00B050"/>
                </a:solidFill>
                <a:latin typeface="宋体" panose="02010600030101010101" pitchFamily="2" charset="-122"/>
                <a:cs typeface="宋体" panose="02010600030101010101" pitchFamily="2" charset="-122"/>
              </a:rPr>
              <a:t>4.3   免疫失调</a:t>
            </a:r>
            <a:endParaRPr sz="3600" b="1">
              <a:solidFill>
                <a:srgbClr val="00B050"/>
              </a:solidFill>
              <a:latin typeface="宋体" panose="02010600030101010101" pitchFamily="2" charset="-122"/>
              <a:cs typeface="宋体" panose="02010600030101010101" pitchFamily="2"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27100" y="1971675"/>
            <a:ext cx="5822950" cy="4430395"/>
          </a:xfrm>
          <a:prstGeom prst="rect">
            <a:avLst/>
          </a:prstGeom>
          <a:noFill/>
          <a:extLst>
            <a:ext uri="{909E8E84-426E-40DD-AFC4-6F175D3DCCD1}">
              <a14:hiddenFill xmlns:a14="http://schemas.microsoft.com/office/drawing/2010/main">
                <a:solidFill>
                  <a:srgbClr val="FFFFFF"/>
                </a:solidFill>
              </a14:hiddenFill>
            </a:ext>
          </a:extLst>
        </p:spPr>
      </p:pic>
      <p:pic>
        <p:nvPicPr>
          <p:cNvPr id="24" name="图片 23"/>
          <p:cNvPicPr>
            <a:picLocks noChangeAspect="1"/>
          </p:cNvPicPr>
          <p:nvPr/>
        </p:nvPicPr>
        <p:blipFill>
          <a:blip r:embed="rId3"/>
          <a:stretch>
            <a:fillRect/>
          </a:stretch>
        </p:blipFill>
        <p:spPr>
          <a:xfrm>
            <a:off x="7984490" y="2536190"/>
            <a:ext cx="3471545" cy="3718560"/>
          </a:xfrm>
          <a:prstGeom prst="rect">
            <a:avLst/>
          </a:prstGeom>
        </p:spPr>
      </p:pic>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custDataLst>
              <p:tags r:id="rId1"/>
            </p:custDataLst>
          </p:nvPr>
        </p:nvSpPr>
        <p:spPr>
          <a:xfrm>
            <a:off x="4201160" y="548640"/>
            <a:ext cx="4950460" cy="521970"/>
          </a:xfrm>
          <a:prstGeom prst="rect">
            <a:avLst/>
          </a:prstGeom>
          <a:noFill/>
        </p:spPr>
        <p:txBody>
          <a:bodyPr wrap="square" rtlCol="0">
            <a:spAutoFit/>
          </a:bodyPr>
          <a:lstStyle/>
          <a:p>
            <a:pPr algn="l">
              <a:lnSpc>
                <a:spcPct val="100000"/>
              </a:lnSpc>
              <a:spcBef>
                <a:spcPct val="0"/>
              </a:spcBef>
              <a:spcAft>
                <a:spcPct val="0"/>
              </a:spcAft>
              <a:buClrTx/>
              <a:buSzTx/>
              <a:buFontTx/>
            </a:pP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过敏反应与体液免疫的关系</a:t>
            </a:r>
            <a:endPar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graphicFrame>
        <p:nvGraphicFramePr>
          <p:cNvPr id="3" name="表格 2"/>
          <p:cNvGraphicFramePr>
            <a:graphicFrameLocks noGrp="1"/>
          </p:cNvGraphicFramePr>
          <p:nvPr>
            <p:custDataLst>
              <p:tags r:id="rId2"/>
            </p:custDataLst>
          </p:nvPr>
        </p:nvGraphicFramePr>
        <p:xfrm>
          <a:off x="568325" y="1774190"/>
          <a:ext cx="11336020" cy="3938270"/>
        </p:xfrm>
        <a:graphic>
          <a:graphicData uri="http://schemas.openxmlformats.org/drawingml/2006/table">
            <a:tbl>
              <a:tblPr firstRow="1" bandRow="1">
                <a:tableStyleId>{5C22544A-7EE6-4342-B048-85BDC9FD1C3A}</a:tableStyleId>
              </a:tblPr>
              <a:tblGrid>
                <a:gridCol w="1832610"/>
                <a:gridCol w="3812540"/>
                <a:gridCol w="5690870"/>
              </a:tblGrid>
              <a:tr h="619125">
                <a:tc>
                  <a:txBody>
                    <a:bodyPr wrap="square"/>
                    <a:lstStyle/>
                    <a:p>
                      <a:pPr algn="ctr">
                        <a:buNone/>
                      </a:pPr>
                      <a:r>
                        <a:rPr lang="zh-CN" altLang="en-US" sz="2800" b="1">
                          <a:solidFill>
                            <a:schemeClr val="tx1"/>
                          </a:solidFill>
                          <a:latin typeface="黑体" panose="02010609060101010101" pitchFamily="49" charset="-122"/>
                          <a:ea typeface="黑体" panose="02010609060101010101" pitchFamily="49" charset="-122"/>
                        </a:rPr>
                        <a:t>比较内容</a:t>
                      </a:r>
                      <a:endParaRPr lang="zh-CN" altLang="en-US" sz="2800" b="1">
                        <a:solidFill>
                          <a:schemeClr val="tx1"/>
                        </a:solidFill>
                        <a:latin typeface="黑体" panose="02010609060101010101" pitchFamily="49" charset="-122"/>
                        <a:ea typeface="黑体" panose="02010609060101010101" pitchFamily="49" charset="-122"/>
                      </a:endParaRPr>
                    </a:p>
                  </a:txBody>
                  <a:tcPr vert="horz"/>
                </a:tc>
                <a:tc>
                  <a:txBody>
                    <a:bodyPr wrap="square"/>
                    <a:lstStyle/>
                    <a:p>
                      <a:pPr algn="ctr">
                        <a:buNone/>
                      </a:pPr>
                      <a:r>
                        <a:rPr lang="zh-CN" altLang="en-US" sz="2800" b="1">
                          <a:solidFill>
                            <a:schemeClr val="tx1"/>
                          </a:solidFill>
                          <a:latin typeface="黑体" panose="02010609060101010101" pitchFamily="49" charset="-122"/>
                          <a:ea typeface="黑体" panose="02010609060101010101" pitchFamily="49" charset="-122"/>
                        </a:rPr>
                        <a:t>过敏反应</a:t>
                      </a:r>
                      <a:endParaRPr lang="zh-CN" altLang="en-US" sz="2800" b="1">
                        <a:solidFill>
                          <a:schemeClr val="tx1"/>
                        </a:solidFill>
                        <a:latin typeface="黑体" panose="02010609060101010101" pitchFamily="49" charset="-122"/>
                        <a:ea typeface="黑体" panose="02010609060101010101" pitchFamily="49" charset="-122"/>
                      </a:endParaRPr>
                    </a:p>
                  </a:txBody>
                  <a:tcPr vert="horz"/>
                </a:tc>
                <a:tc>
                  <a:txBody>
                    <a:bodyPr wrap="square"/>
                    <a:lstStyle/>
                    <a:p>
                      <a:pPr algn="ctr">
                        <a:buNone/>
                      </a:pPr>
                      <a:r>
                        <a:rPr lang="zh-CN" altLang="en-US" sz="2800" b="1">
                          <a:solidFill>
                            <a:schemeClr val="tx1"/>
                          </a:solidFill>
                          <a:latin typeface="黑体" panose="02010609060101010101" pitchFamily="49" charset="-122"/>
                          <a:ea typeface="黑体" panose="02010609060101010101" pitchFamily="49" charset="-122"/>
                        </a:rPr>
                        <a:t>体液免疫</a:t>
                      </a:r>
                      <a:endParaRPr lang="zh-CN" altLang="en-US" sz="2800" b="1">
                        <a:solidFill>
                          <a:schemeClr val="tx1"/>
                        </a:solidFill>
                        <a:latin typeface="黑体" panose="02010609060101010101" pitchFamily="49" charset="-122"/>
                        <a:ea typeface="黑体" panose="02010609060101010101" pitchFamily="49" charset="-122"/>
                      </a:endParaRPr>
                    </a:p>
                  </a:txBody>
                  <a:tcPr vert="horz"/>
                </a:tc>
              </a:tr>
              <a:tr h="618490">
                <a:tc>
                  <a:txBody>
                    <a:bodyPr wrap="square"/>
                    <a:lstStyle/>
                    <a:p>
                      <a:pPr algn="ctr">
                        <a:buNone/>
                      </a:pPr>
                      <a:r>
                        <a:rPr lang="zh-CN" altLang="en-US" sz="2800" b="1">
                          <a:latin typeface="黑体" panose="02010609060101010101" pitchFamily="49" charset="-122"/>
                          <a:ea typeface="黑体" panose="02010609060101010101" pitchFamily="49" charset="-122"/>
                        </a:rPr>
                        <a:t>激发因素</a:t>
                      </a:r>
                      <a:endParaRPr lang="zh-CN" altLang="en-US" sz="2800" b="1">
                        <a:latin typeface="黑体" panose="02010609060101010101" pitchFamily="49" charset="-122"/>
                        <a:ea typeface="黑体" panose="02010609060101010101" pitchFamily="49" charset="-122"/>
                      </a:endParaRPr>
                    </a:p>
                  </a:txBody>
                  <a:tcPr vert="horz"/>
                </a:tc>
                <a:tc>
                  <a:txBody>
                    <a:bodyPr wrap="square"/>
                    <a:lstStyle/>
                    <a:p>
                      <a:pPr algn="ctr">
                        <a:buNone/>
                      </a:pPr>
                      <a:r>
                        <a:rPr lang="zh-CN" altLang="en-US" sz="2800" b="1">
                          <a:solidFill>
                            <a:srgbClr val="0812E8"/>
                          </a:solidFill>
                          <a:latin typeface="方正姚体" panose="02010601030101010101" charset="-122"/>
                          <a:ea typeface="方正姚体" panose="02010601030101010101" charset="-122"/>
                        </a:rPr>
                        <a:t>过敏原</a:t>
                      </a:r>
                      <a:endParaRPr lang="zh-CN" altLang="en-US" sz="2800" b="1">
                        <a:solidFill>
                          <a:srgbClr val="0812E8"/>
                        </a:solidFill>
                        <a:latin typeface="方正姚体" panose="02010601030101010101" charset="-122"/>
                        <a:ea typeface="方正姚体" panose="02010601030101010101" charset="-122"/>
                      </a:endParaRPr>
                    </a:p>
                  </a:txBody>
                  <a:tcPr vert="horz"/>
                </a:tc>
                <a:tc>
                  <a:txBody>
                    <a:bodyPr wrap="square"/>
                    <a:lstStyle/>
                    <a:p>
                      <a:pPr algn="ctr">
                        <a:buNone/>
                      </a:pPr>
                      <a:r>
                        <a:rPr lang="zh-CN" altLang="en-US" sz="2800" b="1">
                          <a:solidFill>
                            <a:srgbClr val="0812E8"/>
                          </a:solidFill>
                          <a:latin typeface="方正姚体" panose="02010601030101010101" charset="-122"/>
                          <a:ea typeface="方正姚体" panose="02010601030101010101" charset="-122"/>
                        </a:rPr>
                        <a:t>抗原</a:t>
                      </a:r>
                      <a:endParaRPr lang="zh-CN" altLang="en-US" sz="2800" b="1">
                        <a:solidFill>
                          <a:srgbClr val="0812E8"/>
                        </a:solidFill>
                        <a:latin typeface="方正姚体" panose="02010601030101010101" charset="-122"/>
                        <a:ea typeface="方正姚体" panose="02010601030101010101" charset="-122"/>
                      </a:endParaRPr>
                    </a:p>
                  </a:txBody>
                  <a:tcPr vert="horz"/>
                </a:tc>
              </a:tr>
              <a:tr h="619125">
                <a:tc>
                  <a:txBody>
                    <a:bodyPr wrap="square"/>
                    <a:lstStyle/>
                    <a:p>
                      <a:pPr algn="ctr">
                        <a:buNone/>
                      </a:pPr>
                      <a:r>
                        <a:rPr lang="zh-CN" altLang="en-US" sz="2800" b="1">
                          <a:latin typeface="黑体" panose="02010609060101010101" pitchFamily="49" charset="-122"/>
                          <a:ea typeface="黑体" panose="02010609060101010101" pitchFamily="49" charset="-122"/>
                        </a:rPr>
                        <a:t>反应时机</a:t>
                      </a:r>
                      <a:endParaRPr lang="zh-CN" altLang="en-US" sz="2800" b="1">
                        <a:latin typeface="黑体" panose="02010609060101010101" pitchFamily="49" charset="-122"/>
                        <a:ea typeface="黑体" panose="02010609060101010101" pitchFamily="49" charset="-122"/>
                      </a:endParaRPr>
                    </a:p>
                  </a:txBody>
                  <a:tcPr vert="horz"/>
                </a:tc>
                <a:tc>
                  <a:txBody>
                    <a:bodyPr wrap="square"/>
                    <a:lstStyle/>
                    <a:p>
                      <a:pPr algn="ctr">
                        <a:buNone/>
                      </a:pPr>
                      <a:r>
                        <a:rPr lang="zh-CN" sz="2800" b="1">
                          <a:solidFill>
                            <a:srgbClr val="0812E8"/>
                          </a:solidFill>
                          <a:effectLst/>
                          <a:latin typeface="方正姚体" panose="02010601030101010101" charset="-122"/>
                          <a:ea typeface="方正姚体" panose="02010601030101010101" charset="-122"/>
                          <a:sym typeface="+mn-ea"/>
                        </a:rPr>
                        <a:t>机体</a:t>
                      </a:r>
                      <a:r>
                        <a:rPr lang="zh-CN" altLang="en-US" sz="2800" b="1">
                          <a:solidFill>
                            <a:srgbClr val="0812E8"/>
                          </a:solidFill>
                          <a:effectLst/>
                          <a:latin typeface="方正姚体" panose="02010601030101010101" charset="-122"/>
                          <a:ea typeface="方正姚体" panose="02010601030101010101" charset="-122"/>
                          <a:sym typeface="+mn-ea"/>
                        </a:rPr>
                        <a:t>再</a:t>
                      </a:r>
                      <a:r>
                        <a:rPr lang="zh-CN" sz="2800" b="1">
                          <a:solidFill>
                            <a:srgbClr val="0812E8"/>
                          </a:solidFill>
                          <a:effectLst/>
                          <a:latin typeface="方正姚体" panose="02010601030101010101" charset="-122"/>
                          <a:ea typeface="方正姚体" panose="02010601030101010101" charset="-122"/>
                          <a:sym typeface="+mn-ea"/>
                        </a:rPr>
                        <a:t>次接触过敏原</a:t>
                      </a:r>
                      <a:endParaRPr lang="zh-CN" altLang="en-US" sz="2800" b="1">
                        <a:solidFill>
                          <a:srgbClr val="0812E8"/>
                        </a:solidFill>
                        <a:effectLst/>
                        <a:latin typeface="方正姚体" panose="02010601030101010101" charset="-122"/>
                        <a:ea typeface="方正姚体" panose="02010601030101010101" charset="-122"/>
                        <a:sym typeface="+mn-ea"/>
                      </a:endParaRPr>
                    </a:p>
                  </a:txBody>
                  <a:tcPr vert="horz"/>
                </a:tc>
                <a:tc>
                  <a:txBody>
                    <a:bodyPr wrap="square"/>
                    <a:lstStyle/>
                    <a:p>
                      <a:pPr algn="ctr">
                        <a:buNone/>
                      </a:pPr>
                      <a:r>
                        <a:rPr lang="zh-CN" sz="2800" b="1">
                          <a:solidFill>
                            <a:srgbClr val="0812E8"/>
                          </a:solidFill>
                          <a:effectLst/>
                          <a:latin typeface="方正姚体" panose="02010601030101010101" charset="-122"/>
                          <a:ea typeface="方正姚体" panose="02010601030101010101" charset="-122"/>
                          <a:sym typeface="+mn-ea"/>
                        </a:rPr>
                        <a:t>机体</a:t>
                      </a:r>
                      <a:r>
                        <a:rPr lang="zh-CN" altLang="en-US" sz="2800" b="1">
                          <a:solidFill>
                            <a:srgbClr val="0812E8"/>
                          </a:solidFill>
                          <a:effectLst/>
                          <a:latin typeface="方正姚体" panose="02010601030101010101" charset="-122"/>
                          <a:ea typeface="方正姚体" panose="02010601030101010101" charset="-122"/>
                          <a:sym typeface="+mn-ea"/>
                        </a:rPr>
                        <a:t>初次</a:t>
                      </a:r>
                      <a:r>
                        <a:rPr lang="zh-CN" sz="2800" b="1">
                          <a:solidFill>
                            <a:srgbClr val="0812E8"/>
                          </a:solidFill>
                          <a:effectLst/>
                          <a:latin typeface="方正姚体" panose="02010601030101010101" charset="-122"/>
                          <a:ea typeface="方正姚体" panose="02010601030101010101" charset="-122"/>
                          <a:sym typeface="+mn-ea"/>
                        </a:rPr>
                        <a:t>接触抗原</a:t>
                      </a:r>
                      <a:r>
                        <a:rPr lang="zh-CN" altLang="en-US" sz="2800" b="1">
                          <a:solidFill>
                            <a:srgbClr val="0812E8"/>
                          </a:solidFill>
                          <a:effectLst/>
                          <a:latin typeface="方正姚体" panose="02010601030101010101" charset="-122"/>
                          <a:ea typeface="方正姚体" panose="02010601030101010101" charset="-122"/>
                          <a:sym typeface="+mn-ea"/>
                        </a:rPr>
                        <a:t>即可发生</a:t>
                      </a:r>
                      <a:endParaRPr lang="zh-CN" altLang="en-US" sz="2800" b="1">
                        <a:solidFill>
                          <a:srgbClr val="0812E8"/>
                        </a:solidFill>
                        <a:effectLst/>
                        <a:latin typeface="方正姚体" panose="02010601030101010101" charset="-122"/>
                        <a:ea typeface="方正姚体" panose="02010601030101010101" charset="-122"/>
                        <a:sym typeface="+mn-ea"/>
                      </a:endParaRPr>
                    </a:p>
                  </a:txBody>
                  <a:tcPr vert="horz"/>
                </a:tc>
              </a:tr>
              <a:tr h="618490">
                <a:tc>
                  <a:txBody>
                    <a:bodyPr wrap="square"/>
                    <a:lstStyle/>
                    <a:p>
                      <a:pPr algn="ctr">
                        <a:buNone/>
                      </a:pPr>
                      <a:r>
                        <a:rPr lang="zh-CN" altLang="en-US" sz="2800" b="1">
                          <a:latin typeface="黑体" panose="02010609060101010101" pitchFamily="49" charset="-122"/>
                          <a:ea typeface="黑体" panose="02010609060101010101" pitchFamily="49" charset="-122"/>
                        </a:rPr>
                        <a:t>抗体分布</a:t>
                      </a:r>
                      <a:endParaRPr lang="zh-CN" altLang="en-US" sz="2800" b="1">
                        <a:latin typeface="黑体" panose="02010609060101010101" pitchFamily="49" charset="-122"/>
                        <a:ea typeface="黑体" panose="02010609060101010101" pitchFamily="49" charset="-122"/>
                      </a:endParaRPr>
                    </a:p>
                  </a:txBody>
                  <a:tcPr vert="horz"/>
                </a:tc>
                <a:tc>
                  <a:txBody>
                    <a:bodyPr wrap="square"/>
                    <a:lstStyle/>
                    <a:p>
                      <a:pPr algn="ctr">
                        <a:buNone/>
                      </a:pPr>
                      <a:r>
                        <a:rPr lang="zh-CN" sz="2800" b="1">
                          <a:solidFill>
                            <a:srgbClr val="0812E8"/>
                          </a:solidFill>
                          <a:effectLst/>
                          <a:latin typeface="方正姚体" panose="02010601030101010101" charset="-122"/>
                          <a:ea typeface="方正姚体" panose="02010601030101010101" charset="-122"/>
                          <a:sym typeface="+mn-ea"/>
                        </a:rPr>
                        <a:t>吸附在某些细胞的表面</a:t>
                      </a:r>
                      <a:endParaRPr lang="zh-CN" altLang="en-US" sz="2800" b="1">
                        <a:solidFill>
                          <a:srgbClr val="0812E8"/>
                        </a:solidFill>
                        <a:effectLst/>
                        <a:latin typeface="方正姚体" panose="02010601030101010101" charset="-122"/>
                        <a:ea typeface="方正姚体" panose="02010601030101010101" charset="-122"/>
                        <a:sym typeface="+mn-ea"/>
                      </a:endParaRPr>
                    </a:p>
                  </a:txBody>
                  <a:tcPr vert="horz"/>
                </a:tc>
                <a:tc>
                  <a:txBody>
                    <a:bodyPr wrap="square"/>
                    <a:lstStyle/>
                    <a:p>
                      <a:pPr algn="ctr" defTabSz="0">
                        <a:lnSpc>
                          <a:spcPct val="115000"/>
                        </a:lnSpc>
                        <a:spcAft>
                          <a:spcPct val="0"/>
                        </a:spcAft>
                        <a:tabLst>
                          <a:tab pos="1029335" algn="l"/>
                          <a:tab pos="1850390" algn="l"/>
                          <a:tab pos="2538095" algn="l"/>
                          <a:tab pos="3221990" algn="l"/>
                        </a:tabLst>
                      </a:pPr>
                      <a:r>
                        <a:rPr lang="zh-CN" sz="2800" b="1">
                          <a:solidFill>
                            <a:srgbClr val="0812E8"/>
                          </a:solidFill>
                          <a:effectLst/>
                          <a:latin typeface="方正姚体" panose="02010601030101010101" charset="-122"/>
                          <a:ea typeface="方正姚体" panose="02010601030101010101" charset="-122"/>
                          <a:sym typeface="+mn-ea"/>
                        </a:rPr>
                        <a:t>血清</a:t>
                      </a:r>
                      <a:r>
                        <a:rPr lang="zh-CN" altLang="en-US" sz="2800" b="1">
                          <a:solidFill>
                            <a:srgbClr val="0812E8"/>
                          </a:solidFill>
                          <a:effectLst/>
                          <a:latin typeface="方正姚体" panose="02010601030101010101" charset="-122"/>
                          <a:ea typeface="方正姚体" panose="02010601030101010101" charset="-122"/>
                          <a:sym typeface="+mn-ea"/>
                        </a:rPr>
                        <a:t>（主要）</a:t>
                      </a:r>
                      <a:r>
                        <a:rPr lang="zh-CN" sz="2800" b="1">
                          <a:solidFill>
                            <a:srgbClr val="0812E8"/>
                          </a:solidFill>
                          <a:effectLst/>
                          <a:latin typeface="方正姚体" panose="02010601030101010101" charset="-122"/>
                          <a:ea typeface="方正姚体" panose="02010601030101010101" charset="-122"/>
                          <a:sym typeface="+mn-ea"/>
                        </a:rPr>
                        <a:t>、组织液、外分泌液</a:t>
                      </a:r>
                      <a:endParaRPr lang="zh-CN" altLang="en-US" sz="2800" b="1">
                        <a:solidFill>
                          <a:srgbClr val="0812E8"/>
                        </a:solidFill>
                        <a:effectLst/>
                        <a:latin typeface="方正姚体" panose="02010601030101010101" charset="-122"/>
                        <a:ea typeface="方正姚体" panose="02010601030101010101" charset="-122"/>
                        <a:sym typeface="+mn-ea"/>
                      </a:endParaRPr>
                    </a:p>
                  </a:txBody>
                  <a:tcPr vert="horz"/>
                </a:tc>
              </a:tr>
              <a:tr h="944880">
                <a:tc>
                  <a:txBody>
                    <a:bodyPr wrap="square"/>
                    <a:lstStyle/>
                    <a:p>
                      <a:pPr algn="ctr">
                        <a:buNone/>
                      </a:pPr>
                      <a:r>
                        <a:rPr lang="zh-CN" altLang="en-US" sz="2800" b="1">
                          <a:latin typeface="黑体" panose="02010609060101010101" pitchFamily="49" charset="-122"/>
                          <a:ea typeface="黑体" panose="02010609060101010101" pitchFamily="49" charset="-122"/>
                        </a:rPr>
                        <a:t>反应结果</a:t>
                      </a:r>
                      <a:endParaRPr lang="zh-CN" altLang="en-US" sz="2800" b="1">
                        <a:latin typeface="黑体" panose="02010609060101010101" pitchFamily="49" charset="-122"/>
                        <a:ea typeface="黑体" panose="02010609060101010101" pitchFamily="49" charset="-122"/>
                      </a:endParaRPr>
                    </a:p>
                  </a:txBody>
                  <a:tcPr vert="horz"/>
                </a:tc>
                <a:tc>
                  <a:txBody>
                    <a:bodyPr wrap="square"/>
                    <a:lstStyle/>
                    <a:p>
                      <a:pPr algn="ctr">
                        <a:buNone/>
                      </a:pPr>
                      <a:r>
                        <a:rPr lang="zh-CN" sz="2800" b="1">
                          <a:solidFill>
                            <a:srgbClr val="0812E8"/>
                          </a:solidFill>
                          <a:effectLst/>
                          <a:latin typeface="方正姚体" panose="02010601030101010101" charset="-122"/>
                          <a:ea typeface="方正姚体" panose="02010601030101010101" charset="-122"/>
                          <a:cs typeface="方正姚体" panose="02010601030101010101" charset="-122"/>
                          <a:sym typeface="+mn-ea"/>
                        </a:rPr>
                        <a:t>使细胞释放组织胺</a:t>
                      </a:r>
                      <a:r>
                        <a:rPr lang="en-US" sz="2800" b="1">
                          <a:solidFill>
                            <a:srgbClr val="0812E8"/>
                          </a:solidFill>
                          <a:effectLst/>
                          <a:latin typeface="方正姚体" panose="02010601030101010101" charset="-122"/>
                          <a:ea typeface="方正姚体" panose="02010601030101010101" charset="-122"/>
                          <a:cs typeface="方正姚体" panose="02010601030101010101" charset="-122"/>
                          <a:sym typeface="+mn-ea"/>
                        </a:rPr>
                        <a:t>,</a:t>
                      </a:r>
                      <a:r>
                        <a:rPr lang="zh-CN" sz="2800" b="1">
                          <a:solidFill>
                            <a:srgbClr val="0812E8"/>
                          </a:solidFill>
                          <a:effectLst/>
                          <a:latin typeface="方正姚体" panose="02010601030101010101" charset="-122"/>
                          <a:ea typeface="方正姚体" panose="02010601030101010101" charset="-122"/>
                          <a:cs typeface="方正姚体" panose="02010601030101010101" charset="-122"/>
                          <a:sym typeface="+mn-ea"/>
                        </a:rPr>
                        <a:t>从而引发过敏反应</a:t>
                      </a:r>
                      <a:endParaRPr lang="zh-CN" altLang="en-US" sz="2800" b="1">
                        <a:solidFill>
                          <a:srgbClr val="0812E8"/>
                        </a:solidFill>
                        <a:effectLst/>
                        <a:latin typeface="方正姚体" panose="02010601030101010101" charset="-122"/>
                        <a:ea typeface="方正姚体" panose="02010601030101010101" charset="-122"/>
                        <a:cs typeface="方正姚体" panose="02010601030101010101" charset="-122"/>
                        <a:sym typeface="+mn-ea"/>
                      </a:endParaRPr>
                    </a:p>
                  </a:txBody>
                  <a:tcPr vert="horz"/>
                </a:tc>
                <a:tc>
                  <a:txBody>
                    <a:bodyPr wrap="square"/>
                    <a:lstStyle/>
                    <a:p>
                      <a:pPr algn="ctr">
                        <a:buNone/>
                      </a:pPr>
                      <a:r>
                        <a:rPr lang="zh-CN" sz="2800" b="1">
                          <a:solidFill>
                            <a:srgbClr val="0812E8"/>
                          </a:solidFill>
                          <a:effectLst/>
                          <a:latin typeface="方正姚体" panose="02010601030101010101" charset="-122"/>
                          <a:ea typeface="方正姚体" panose="02010601030101010101" charset="-122"/>
                          <a:sym typeface="+mn-ea"/>
                        </a:rPr>
                        <a:t>抗体与抗原结合形成沉淀</a:t>
                      </a:r>
                      <a:endParaRPr lang="zh-CN" altLang="en-US" sz="2800" b="1">
                        <a:solidFill>
                          <a:srgbClr val="0812E8"/>
                        </a:solidFill>
                        <a:effectLst/>
                        <a:latin typeface="方正姚体" panose="02010601030101010101" charset="-122"/>
                        <a:ea typeface="方正姚体" panose="02010601030101010101" charset="-122"/>
                        <a:sym typeface="+mn-ea"/>
                      </a:endParaRPr>
                    </a:p>
                  </a:txBody>
                  <a:tcPr vert="horz"/>
                </a:tc>
              </a:tr>
              <a:tr h="518160">
                <a:tc>
                  <a:txBody>
                    <a:bodyPr wrap="square"/>
                    <a:lstStyle/>
                    <a:p>
                      <a:pPr algn="ctr">
                        <a:buNone/>
                      </a:pPr>
                      <a:r>
                        <a:rPr lang="zh-CN" altLang="en-US" sz="2800" b="1">
                          <a:latin typeface="黑体" panose="02010609060101010101" pitchFamily="49" charset="-122"/>
                          <a:ea typeface="黑体" panose="02010609060101010101" pitchFamily="49" charset="-122"/>
                        </a:rPr>
                        <a:t>联系</a:t>
                      </a:r>
                      <a:endParaRPr lang="zh-CN" altLang="en-US" sz="2800" b="1">
                        <a:latin typeface="黑体" panose="02010609060101010101" pitchFamily="49" charset="-122"/>
                        <a:ea typeface="黑体" panose="02010609060101010101" pitchFamily="49" charset="-122"/>
                      </a:endParaRPr>
                    </a:p>
                  </a:txBody>
                  <a:tcPr vert="horz"/>
                </a:tc>
                <a:tc gridSpan="2">
                  <a:txBody>
                    <a:bodyPr wrap="square"/>
                    <a:lstStyle/>
                    <a:p>
                      <a:pPr algn="ctr">
                        <a:buNone/>
                      </a:pPr>
                      <a:r>
                        <a:rPr lang="zh-CN" altLang="en-US" sz="2800" b="1">
                          <a:solidFill>
                            <a:srgbClr val="0812E8"/>
                          </a:solidFill>
                          <a:effectLst/>
                          <a:latin typeface="方正姚体" panose="02010601030101010101" charset="-122"/>
                          <a:ea typeface="方正姚体" panose="02010601030101010101" charset="-122"/>
                          <a:cs typeface="Times New Roman" panose="02020603050405020304" pitchFamily="18" charset="0"/>
                          <a:sym typeface="+mn-ea"/>
                        </a:rPr>
                        <a:t>过敏反应是异常的体液免疫</a:t>
                      </a:r>
                      <a:endParaRPr lang="zh-CN" altLang="en-US" sz="2800" b="1">
                        <a:solidFill>
                          <a:srgbClr val="0812E8"/>
                        </a:solidFill>
                        <a:effectLst/>
                        <a:latin typeface="方正姚体" panose="02010601030101010101" charset="-122"/>
                        <a:ea typeface="方正姚体" panose="02010601030101010101" charset="-122"/>
                        <a:cs typeface="Times New Roman" panose="02020603050405020304" pitchFamily="18" charset="0"/>
                        <a:sym typeface="+mn-ea"/>
                      </a:endParaRPr>
                    </a:p>
                  </a:txBody>
                  <a:tcPr vert="horz"/>
                </a:tc>
                <a:tc hMerge="1">
                  <a:tcPr/>
                </a:tc>
              </a:tr>
            </a:tbl>
          </a:graphicData>
        </a:graphic>
      </p:graphicFrame>
      <p:sp>
        <p:nvSpPr>
          <p:cNvPr id="7" name="Text Box 2"/>
          <p:cNvSpPr txBox="1"/>
          <p:nvPr>
            <p:custDataLst>
              <p:tags r:id="rId3"/>
            </p:custDataLst>
          </p:nvPr>
        </p:nvSpPr>
        <p:spPr>
          <a:xfrm>
            <a:off x="1522824" y="477841"/>
            <a:ext cx="2724501" cy="645160"/>
          </a:xfrm>
          <a:prstGeom prst="rect">
            <a:avLst/>
          </a:prstGeom>
          <a:gradFill rotWithShape="1">
            <a:gsLst>
              <a:gs pos="0">
                <a:srgbClr val="14CD68"/>
              </a:gs>
              <a:gs pos="100000">
                <a:srgbClr val="0B6E38"/>
              </a:gs>
            </a:gsLst>
            <a:lin ang="5400000" scaled="0"/>
          </a:gradFill>
          <a:ln w="9525">
            <a:noFill/>
          </a:ln>
        </p:spPr>
        <p:txBody>
          <a:bodyPr wrap="square" anchor="t">
            <a:spAutoFit/>
          </a:bodyPr>
          <a:lstStyle/>
          <a:p>
            <a:pPr marR="0" algn="ctr" defTabSz="914400">
              <a:spcBef>
                <a:spcPct val="50000"/>
              </a:spcBef>
              <a:buClrTx/>
              <a:buSzTx/>
            </a:pPr>
            <a:r>
              <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pitchFamily="2" charset="-122"/>
                <a:cs typeface="+mn-cs"/>
              </a:rPr>
              <a:t>归纳总结</a:t>
            </a:r>
            <a:endPar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pitchFamily="2" charset="-122"/>
              <a:cs typeface="+mn-cs"/>
            </a:endParaRPr>
          </a:p>
        </p:txBody>
      </p:sp>
      <p:sp>
        <p:nvSpPr>
          <p:cNvPr id="2" name="矩形 1"/>
          <p:cNvSpPr/>
          <p:nvPr/>
        </p:nvSpPr>
        <p:spPr>
          <a:xfrm>
            <a:off x="2726690" y="2454910"/>
            <a:ext cx="7295515" cy="49403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2588260" y="3074670"/>
            <a:ext cx="8873490" cy="49403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2447925" y="3695700"/>
            <a:ext cx="9340850" cy="49403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2588260" y="4261485"/>
            <a:ext cx="8988425" cy="8712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2938145" y="5218430"/>
            <a:ext cx="7295515" cy="49403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5"/>
                                        </p:tgtEl>
                                        <p:attrNameLst>
                                          <p:attrName>ppt_x</p:attrName>
                                        </p:attrNameLst>
                                      </p:cBhvr>
                                      <p:tavLst>
                                        <p:tav tm="0">
                                          <p:val>
                                            <p:strVal val="ppt_x"/>
                                          </p:val>
                                        </p:tav>
                                        <p:tav tm="100000">
                                          <p:val>
                                            <p:strVal val="ppt_x"/>
                                          </p:val>
                                        </p:tav>
                                      </p:tavLst>
                                    </p:anim>
                                    <p:anim calcmode="lin" valueType="num">
                                      <p:cBhvr additive="base">
                                        <p:cTn id="19" dur="500"/>
                                        <p:tgtEl>
                                          <p:spTgt spid="5"/>
                                        </p:tgtEl>
                                        <p:attrNameLst>
                                          <p:attrName>ppt_y</p:attrName>
                                        </p:attrNameLst>
                                      </p:cBhvr>
                                      <p:tavLst>
                                        <p:tav tm="0">
                                          <p:val>
                                            <p:strVal val="ppt_y"/>
                                          </p:val>
                                        </p:tav>
                                        <p:tav tm="100000">
                                          <p:val>
                                            <p:strVal val="1+ppt_h/2"/>
                                          </p:val>
                                        </p:tav>
                                      </p:tavLst>
                                    </p:anim>
                                    <p:set>
                                      <p:cBhvr>
                                        <p:cTn id="20" dur="1" fill="hold">
                                          <p:stCondLst>
                                            <p:cond delay="499"/>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6"/>
                                        </p:tgtEl>
                                        <p:attrNameLst>
                                          <p:attrName>ppt_x</p:attrName>
                                        </p:attrNameLst>
                                      </p:cBhvr>
                                      <p:tavLst>
                                        <p:tav tm="0">
                                          <p:val>
                                            <p:strVal val="ppt_x"/>
                                          </p:val>
                                        </p:tav>
                                        <p:tav tm="100000">
                                          <p:val>
                                            <p:strVal val="ppt_x"/>
                                          </p:val>
                                        </p:tav>
                                      </p:tavLst>
                                    </p:anim>
                                    <p:anim calcmode="lin" valueType="num">
                                      <p:cBhvr additive="base">
                                        <p:cTn id="25" dur="500"/>
                                        <p:tgtEl>
                                          <p:spTgt spid="6"/>
                                        </p:tgtEl>
                                        <p:attrNameLst>
                                          <p:attrName>ppt_y</p:attrName>
                                        </p:attrNameLst>
                                      </p:cBhvr>
                                      <p:tavLst>
                                        <p:tav tm="0">
                                          <p:val>
                                            <p:strVal val="ppt_y"/>
                                          </p:val>
                                        </p:tav>
                                        <p:tav tm="100000">
                                          <p:val>
                                            <p:strVal val="1+ppt_h/2"/>
                                          </p:val>
                                        </p:tav>
                                      </p:tavLst>
                                    </p:anim>
                                    <p:set>
                                      <p:cBhvr>
                                        <p:cTn id="26" dur="1" fill="hold">
                                          <p:stCondLst>
                                            <p:cond delay="499"/>
                                          </p:stCondLst>
                                        </p:cTn>
                                        <p:tgtEl>
                                          <p:spTgt spid="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8"/>
                                        </p:tgtEl>
                                        <p:attrNameLst>
                                          <p:attrName>ppt_x</p:attrName>
                                        </p:attrNameLst>
                                      </p:cBhvr>
                                      <p:tavLst>
                                        <p:tav tm="0">
                                          <p:val>
                                            <p:strVal val="ppt_x"/>
                                          </p:val>
                                        </p:tav>
                                        <p:tav tm="100000">
                                          <p:val>
                                            <p:strVal val="ppt_x"/>
                                          </p:val>
                                        </p:tav>
                                      </p:tavLst>
                                    </p:anim>
                                    <p:anim calcmode="lin" valueType="num">
                                      <p:cBhvr additive="base">
                                        <p:cTn id="31" dur="500"/>
                                        <p:tgtEl>
                                          <p:spTgt spid="8"/>
                                        </p:tgtEl>
                                        <p:attrNameLst>
                                          <p:attrName>ppt_y</p:attrName>
                                        </p:attrNameLst>
                                      </p:cBhvr>
                                      <p:tavLst>
                                        <p:tav tm="0">
                                          <p:val>
                                            <p:strVal val="ppt_y"/>
                                          </p:val>
                                        </p:tav>
                                        <p:tav tm="100000">
                                          <p:val>
                                            <p:strVal val="1+ppt_h/2"/>
                                          </p:val>
                                        </p:tav>
                                      </p:tavLst>
                                    </p:anim>
                                    <p:set>
                                      <p:cBhvr>
                                        <p:cTn id="3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animBg="1"/>
      <p:bldP spid="4" grpId="0" bldLvl="0" animBg="1"/>
      <p:bldP spid="4" grpId="1" animBg="1"/>
      <p:bldP spid="5" grpId="0" bldLvl="0" animBg="1"/>
      <p:bldP spid="5" grpId="1" animBg="1"/>
      <p:bldP spid="6" grpId="0" bldLvl="0" animBg="1"/>
      <p:bldP spid="6" grpId="1" animBg="1"/>
      <p:bldP spid="8" grpId="0" bldLvl="0" animBg="1"/>
      <p:bldP spid="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custDataLst>
              <p:tags r:id="rId1"/>
            </p:custDataLst>
          </p:nvPr>
        </p:nvSpPr>
        <p:spPr>
          <a:xfrm>
            <a:off x="4100830" y="284480"/>
            <a:ext cx="3787140" cy="521970"/>
          </a:xfrm>
          <a:prstGeom prst="rect">
            <a:avLst/>
          </a:prstGeom>
          <a:noFill/>
        </p:spPr>
        <p:txBody>
          <a:bodyPr wrap="square" rtlCol="0">
            <a:spAutoFit/>
          </a:bodyPr>
          <a:lstStyle/>
          <a:p>
            <a:pPr algn="ctr">
              <a:lnSpc>
                <a:spcPct val="100000"/>
              </a:lnSpc>
              <a:spcBef>
                <a:spcPct val="0"/>
              </a:spcBef>
              <a:spcAft>
                <a:spcPct val="0"/>
              </a:spcAft>
              <a:buClrTx/>
              <a:buSzTx/>
              <a:buFontTx/>
            </a:pPr>
            <a:r>
              <a:rPr lang="zh-CN" altLang="en-US" sz="2800" b="1" smtClean="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二、自身免疫病</a:t>
            </a:r>
            <a:endParaRPr lang="zh-CN" altLang="en-US" sz="2800" b="1" smtClean="0">
              <a:solidFill>
                <a:srgbClr val="FF0000"/>
              </a:solidFill>
              <a:latin typeface="黑体" panose="02010609060101010101" pitchFamily="49" charset="-122"/>
              <a:ea typeface="黑体" panose="02010609060101010101" pitchFamily="49" charset="-122"/>
              <a:cs typeface="宋体" panose="02010600030101010101" pitchFamily="2" charset="-122"/>
              <a:sym typeface="+mn-ea"/>
            </a:endParaRPr>
          </a:p>
        </p:txBody>
      </p:sp>
      <p:sp>
        <p:nvSpPr>
          <p:cNvPr id="3" name="文本框 2"/>
          <p:cNvSpPr txBox="1"/>
          <p:nvPr>
            <p:custDataLst>
              <p:tags r:id="rId2"/>
            </p:custDataLst>
          </p:nvPr>
        </p:nvSpPr>
        <p:spPr>
          <a:xfrm>
            <a:off x="410210" y="806450"/>
            <a:ext cx="11518265" cy="1652905"/>
          </a:xfrm>
          <a:prstGeom prst="rect">
            <a:avLst/>
          </a:prstGeom>
          <a:noFill/>
        </p:spPr>
        <p:txBody>
          <a:bodyPr wrap="square" rtlCol="0">
            <a:spAutoFit/>
          </a:bodyPr>
          <a:lstStyle/>
          <a:p>
            <a:pPr algn="just">
              <a:lnSpc>
                <a:spcPts val="4060"/>
              </a:lnSpc>
              <a:spcBef>
                <a:spcPct val="0"/>
              </a:spcBef>
              <a:spcAft>
                <a:spcPct val="0"/>
              </a:spcAft>
              <a:buClrTx/>
              <a:buSzTx/>
              <a:buFontTx/>
            </a:pPr>
            <a:r>
              <a:rPr lang="en-US" altLang="zh-CN"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1</a:t>
            </a:r>
            <a:r>
              <a:rPr lang="zh-CN" altLang="en-US"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、概念：</a:t>
            </a:r>
            <a:endParaRPr lang="zh-CN" altLang="en-US"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endParaRPr>
          </a:p>
          <a:p>
            <a:pPr algn="just">
              <a:lnSpc>
                <a:spcPts val="4060"/>
              </a:lnSpc>
              <a:spcBef>
                <a:spcPct val="0"/>
              </a:spcBef>
              <a:spcAft>
                <a:spcPct val="0"/>
              </a:spcAft>
              <a:buClrTx/>
              <a:buSzTx/>
              <a:buFontTx/>
            </a:pPr>
            <a:r>
              <a:rPr lang="zh-CN" altLang="en-US"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某些特殊情况下，免疫系统也会对</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自身成分</a:t>
            </a:r>
            <a:r>
              <a:rPr lang="zh-CN" altLang="en-US"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发生反应。若</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自身免疫反应</a:t>
            </a:r>
            <a:r>
              <a:rPr lang="zh-CN" altLang="en-US"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对</a:t>
            </a:r>
            <a:r>
              <a:rPr lang="zh-CN" altLang="en-US"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组织和器官造成损伤</a:t>
            </a:r>
            <a:r>
              <a:rPr lang="zh-CN" altLang="en-US"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并</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出现了症状</a:t>
            </a:r>
            <a:r>
              <a:rPr lang="zh-CN" altLang="en-US"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，就称为自身免疫病。</a:t>
            </a:r>
            <a:endParaRPr lang="zh-CN" altLang="en-US"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4" name="文本框 3"/>
          <p:cNvSpPr txBox="1"/>
          <p:nvPr>
            <p:custDataLst>
              <p:tags r:id="rId3"/>
            </p:custDataLst>
          </p:nvPr>
        </p:nvSpPr>
        <p:spPr>
          <a:xfrm>
            <a:off x="518160" y="2459355"/>
            <a:ext cx="9458960" cy="1132205"/>
          </a:xfrm>
          <a:prstGeom prst="rect">
            <a:avLst/>
          </a:prstGeom>
          <a:noFill/>
        </p:spPr>
        <p:txBody>
          <a:bodyPr wrap="square" rtlCol="0">
            <a:spAutoFit/>
          </a:bodyPr>
          <a:lstStyle/>
          <a:p>
            <a:pPr algn="just">
              <a:lnSpc>
                <a:spcPts val="4060"/>
              </a:lnSpc>
              <a:spcBef>
                <a:spcPct val="0"/>
              </a:spcBef>
              <a:spcAft>
                <a:spcPct val="0"/>
              </a:spcAft>
              <a:buClrTx/>
              <a:buSzTx/>
              <a:buFontTx/>
            </a:pPr>
            <a:r>
              <a:rPr lang="en-US" altLang="zh-CN"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2</a:t>
            </a:r>
            <a:r>
              <a:rPr lang="zh-CN" altLang="en-US"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、常见类型：</a:t>
            </a:r>
            <a:endParaRPr lang="zh-CN" altLang="en-US"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endParaRPr>
          </a:p>
          <a:p>
            <a:pPr algn="just">
              <a:lnSpc>
                <a:spcPts val="4060"/>
              </a:lnSpc>
              <a:spcBef>
                <a:spcPct val="0"/>
              </a:spcBef>
              <a:spcAft>
                <a:spcPct val="0"/>
              </a:spcAft>
              <a:buClrTx/>
              <a:buSzTx/>
              <a:buFontTx/>
            </a:pP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风湿性心脏病</a:t>
            </a:r>
            <a:r>
              <a:rPr lang="zh-CN" altLang="en-US"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类风湿关节炎</a:t>
            </a:r>
            <a:r>
              <a:rPr lang="zh-CN" altLang="en-US"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系统性红斑狼疮</a:t>
            </a:r>
            <a:r>
              <a:rPr lang="zh-CN" altLang="en-US"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等。</a:t>
            </a:r>
            <a:endParaRPr lang="zh-CN" altLang="en-US"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5122" name="Picture 2" descr="https://timgsa.baidu.com/timg?image&amp;quality=80&amp;size=b9999_10000&amp;sec=1592816649766&amp;di=b322c693767550e52af097d344395359&amp;imgtype=0&amp;src=http%3A%2F%2Fimg.mp.itc.cn%2Fupload%2F20161111%2F38583c5700954f048d8c1be4074247c2_th.jpeg"/>
          <p:cNvPicPr>
            <a:picLocks noChangeAspect="1" noChangeArrowheads="1"/>
          </p:cNvPicPr>
          <p:nvPr>
            <p:custDataLst>
              <p:tags r:id="rId4"/>
            </p:custDataLst>
          </p:nvPr>
        </p:nvPicPr>
        <p:blipFill>
          <a:blip r:embed="rId5"/>
          <a:stretch>
            <a:fillRect/>
          </a:stretch>
        </p:blipFill>
        <p:spPr bwMode="auto">
          <a:xfrm>
            <a:off x="3968115" y="3514090"/>
            <a:ext cx="4619625" cy="3053715"/>
          </a:xfrm>
          <a:prstGeom prst="rect">
            <a:avLst/>
          </a:prstGeom>
          <a:noFill/>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1" fill="hold"/>
                                        <p:tgtEl>
                                          <p:spTgt spid="3"/>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1" nodeType="clickEffect">
                                  <p:stCondLst>
                                    <p:cond delay="0"/>
                                  </p:stCondLst>
                                  <p:childTnLst>
                                    <p:set>
                                      <p:cBhvr>
                                        <p:cTn id="11" dur="1" fill="hold">
                                          <p:stCondLst>
                                            <p:cond delay="0"/>
                                          </p:stCondLst>
                                        </p:cTn>
                                        <p:tgtEl>
                                          <p:spTgt spid="4"/>
                                        </p:tgtEl>
                                        <p:attrNameLst>
                                          <p:attrName>style.visibility</p:attrName>
                                        </p:attrNameLst>
                                      </p:cBhvr>
                                      <p:to>
                                        <p:strVal val="visible"/>
                                      </p:to>
                                    </p:set>
                                    <p:anim to="" calcmode="lin" valueType="num">
                                      <p:cBhvr>
                                        <p:cTn id="12" dur="1" fill="hold"/>
                                        <p:tgtEl>
                                          <p:spTgt spid="4"/>
                                        </p:tgtEl>
                                      </p:cBhvr>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 calcmode="lin" valueType="num">
                                      <p:cBhvr additive="base">
                                        <p:cTn id="2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122"/>
                                        </p:tgtEl>
                                        <p:attrNameLst>
                                          <p:attrName>style.visibility</p:attrName>
                                        </p:attrNameLst>
                                      </p:cBhvr>
                                      <p:to>
                                        <p:strVal val="visible"/>
                                      </p:to>
                                    </p:set>
                                    <p:anim calcmode="lin" valueType="num">
                                      <p:cBhvr additive="base">
                                        <p:cTn id="29" dur="500" fill="hold"/>
                                        <p:tgtEl>
                                          <p:spTgt spid="5122"/>
                                        </p:tgtEl>
                                        <p:attrNameLst>
                                          <p:attrName>ppt_x</p:attrName>
                                        </p:attrNameLst>
                                      </p:cBhvr>
                                      <p:tavLst>
                                        <p:tav tm="0">
                                          <p:val>
                                            <p:strVal val="#ppt_x"/>
                                          </p:val>
                                        </p:tav>
                                        <p:tav tm="100000">
                                          <p:val>
                                            <p:strVal val="#ppt_x"/>
                                          </p:val>
                                        </p:tav>
                                      </p:tavLst>
                                    </p:anim>
                                    <p:anim calcmode="lin" valueType="num">
                                      <p:cBhvr additive="base">
                                        <p:cTn id="30"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671955" y="708025"/>
            <a:ext cx="5863590" cy="521970"/>
          </a:xfrm>
          <a:prstGeom prst="rect">
            <a:avLst/>
          </a:prstGeom>
          <a:noFill/>
        </p:spPr>
        <p:txBody>
          <a:bodyPr wrap="square" rtlCol="0">
            <a:spAutoFit/>
          </a:bodyPr>
          <a:lstStyle/>
          <a:p>
            <a:pPr algn="l">
              <a:lnSpc>
                <a:spcPct val="100000"/>
              </a:lnSpc>
              <a:spcBef>
                <a:spcPct val="0"/>
              </a:spcBef>
              <a:spcAft>
                <a:spcPct val="0"/>
              </a:spcAft>
              <a:buClrTx/>
              <a:buSzTx/>
              <a:buFontTx/>
            </a:pPr>
            <a:r>
              <a:rPr 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3</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、发病机理（以风湿性心脏病为例）</a:t>
            </a:r>
            <a:endPar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4" name="文本框 3"/>
          <p:cNvSpPr txBox="1"/>
          <p:nvPr>
            <p:custDataLst>
              <p:tags r:id="rId2"/>
            </p:custDataLst>
          </p:nvPr>
        </p:nvSpPr>
        <p:spPr>
          <a:xfrm>
            <a:off x="6035675" y="1801495"/>
            <a:ext cx="5600065" cy="4009390"/>
          </a:xfrm>
          <a:prstGeom prst="rect">
            <a:avLst/>
          </a:prstGeom>
          <a:noFill/>
        </p:spPr>
        <p:txBody>
          <a:bodyPr wrap="square" rtlCol="0">
            <a:spAutoFit/>
          </a:bodyPr>
          <a:lstStyle/>
          <a:p>
            <a:pPr algn="l">
              <a:lnSpc>
                <a:spcPct val="130000"/>
              </a:lnSpc>
              <a:buClrTx/>
              <a:buSzTx/>
              <a:buFontTx/>
            </a:pPr>
            <a:r>
              <a:rPr lang="zh-CN" altLang="en-US" sz="2800" b="1" smtClean="0">
                <a:latin typeface="黑体" panose="02010609060101010101" pitchFamily="49" charset="-122"/>
                <a:ea typeface="黑体" panose="02010609060101010101" pitchFamily="49" charset="-122"/>
                <a:cs typeface="宋体" panose="02010600030101010101" pitchFamily="2" charset="-122"/>
                <a:sym typeface="+mn-ea"/>
              </a:rPr>
              <a:t>在某种</a:t>
            </a:r>
            <a:r>
              <a:rPr lang="zh-CN" altLang="en-US" sz="2800" b="1">
                <a:solidFill>
                  <a:srgbClr val="FF0000"/>
                </a:solidFill>
                <a:latin typeface="黑体" panose="02010609060101010101" pitchFamily="49" charset="-122"/>
                <a:ea typeface="黑体" panose="02010609060101010101" pitchFamily="49" charset="-122"/>
                <a:sym typeface="+mn-ea"/>
              </a:rPr>
              <a:t>链球菌</a:t>
            </a:r>
            <a:r>
              <a:rPr lang="zh-CN" altLang="en-US" sz="2800" b="1" smtClean="0">
                <a:latin typeface="黑体" panose="02010609060101010101" pitchFamily="49" charset="-122"/>
                <a:ea typeface="黑体" panose="02010609060101010101" pitchFamily="49" charset="-122"/>
                <a:cs typeface="宋体" panose="02010600030101010101" pitchFamily="2" charset="-122"/>
                <a:sym typeface="+mn-ea"/>
              </a:rPr>
              <a:t>的表面有一种</a:t>
            </a:r>
            <a:r>
              <a:rPr lang="zh-CN" altLang="en-US" sz="2800" b="1">
                <a:solidFill>
                  <a:srgbClr val="FF0000"/>
                </a:solidFill>
                <a:latin typeface="黑体" panose="02010609060101010101" pitchFamily="49" charset="-122"/>
                <a:ea typeface="黑体" panose="02010609060101010101" pitchFamily="49" charset="-122"/>
                <a:sym typeface="+mn-ea"/>
              </a:rPr>
              <a:t>抗原</a:t>
            </a:r>
            <a:r>
              <a:rPr lang="zh-CN" altLang="en-US" sz="2800" b="1" smtClean="0">
                <a:latin typeface="黑体" panose="02010609060101010101" pitchFamily="49" charset="-122"/>
                <a:ea typeface="黑体" panose="02010609060101010101" pitchFamily="49" charset="-122"/>
                <a:cs typeface="宋体" panose="02010600030101010101" pitchFamily="2" charset="-122"/>
                <a:sym typeface="+mn-ea"/>
              </a:rPr>
              <a:t>分子，与心脏</a:t>
            </a:r>
            <a:r>
              <a:rPr lang="zh-CN" altLang="en-US" sz="2800" b="1">
                <a:solidFill>
                  <a:srgbClr val="FF0000"/>
                </a:solidFill>
                <a:latin typeface="黑体" panose="02010609060101010101" pitchFamily="49" charset="-122"/>
                <a:ea typeface="黑体" panose="02010609060101010101" pitchFamily="49" charset="-122"/>
                <a:sym typeface="+mn-ea"/>
              </a:rPr>
              <a:t>瓣膜</a:t>
            </a:r>
            <a:r>
              <a:rPr lang="zh-CN" altLang="en-US" sz="2800" b="1" smtClean="0">
                <a:latin typeface="黑体" panose="02010609060101010101" pitchFamily="49" charset="-122"/>
                <a:ea typeface="黑体" panose="02010609060101010101" pitchFamily="49" charset="-122"/>
                <a:cs typeface="宋体" panose="02010600030101010101" pitchFamily="2" charset="-122"/>
                <a:sym typeface="+mn-ea"/>
              </a:rPr>
              <a:t>上的一种物质的结构十分</a:t>
            </a:r>
            <a:r>
              <a:rPr lang="zh-CN" altLang="en-US" sz="2800" b="1">
                <a:solidFill>
                  <a:srgbClr val="FF0000"/>
                </a:solidFill>
                <a:latin typeface="黑体" panose="02010609060101010101" pitchFamily="49" charset="-122"/>
                <a:ea typeface="黑体" panose="02010609060101010101" pitchFamily="49" charset="-122"/>
                <a:sym typeface="+mn-ea"/>
              </a:rPr>
              <a:t>相似</a:t>
            </a:r>
            <a:r>
              <a:rPr lang="zh-CN" altLang="en-US" sz="2800" b="1" smtClean="0">
                <a:latin typeface="黑体" panose="02010609060101010101" pitchFamily="49" charset="-122"/>
                <a:ea typeface="黑体" panose="02010609060101010101" pitchFamily="49" charset="-122"/>
                <a:cs typeface="宋体" panose="02010600030101010101" pitchFamily="2" charset="-122"/>
                <a:sym typeface="+mn-ea"/>
              </a:rPr>
              <a:t>，当人体</a:t>
            </a:r>
            <a:r>
              <a:rPr lang="zh-CN" altLang="en-US" sz="2800" b="1">
                <a:solidFill>
                  <a:srgbClr val="FF0000"/>
                </a:solidFill>
                <a:latin typeface="黑体" panose="02010609060101010101" pitchFamily="49" charset="-122"/>
                <a:ea typeface="黑体" panose="02010609060101010101" pitchFamily="49" charset="-122"/>
                <a:sym typeface="+mn-ea"/>
              </a:rPr>
              <a:t>感染</a:t>
            </a:r>
            <a:r>
              <a:rPr lang="zh-CN" altLang="en-US" sz="2800" b="1" smtClean="0">
                <a:latin typeface="黑体" panose="02010609060101010101" pitchFamily="49" charset="-122"/>
                <a:ea typeface="黑体" panose="02010609060101010101" pitchFamily="49" charset="-122"/>
                <a:cs typeface="宋体" panose="02010600030101010101" pitchFamily="2" charset="-122"/>
                <a:sym typeface="+mn-ea"/>
              </a:rPr>
              <a:t>这种病菌后，免疫系统不仅向病菌发起进攻，而且也向</a:t>
            </a:r>
            <a:r>
              <a:rPr lang="zh-CN" altLang="en-US" sz="2800" b="1">
                <a:solidFill>
                  <a:srgbClr val="FF0000"/>
                </a:solidFill>
                <a:latin typeface="黑体" panose="02010609060101010101" pitchFamily="49" charset="-122"/>
                <a:ea typeface="黑体" panose="02010609060101010101" pitchFamily="49" charset="-122"/>
                <a:sym typeface="+mn-ea"/>
              </a:rPr>
              <a:t>心脏瓣膜</a:t>
            </a:r>
            <a:r>
              <a:rPr lang="zh-CN" altLang="en-US" sz="2800" b="1" smtClean="0">
                <a:latin typeface="黑体" panose="02010609060101010101" pitchFamily="49" charset="-122"/>
                <a:ea typeface="黑体" panose="02010609060101010101" pitchFamily="49" charset="-122"/>
                <a:cs typeface="宋体" panose="02010600030101010101" pitchFamily="2" charset="-122"/>
                <a:sym typeface="+mn-ea"/>
              </a:rPr>
              <a:t>发起进攻，结果在消灭</a:t>
            </a:r>
            <a:r>
              <a:rPr lang="zh-CN" altLang="en-US" sz="2800" b="1">
                <a:solidFill>
                  <a:srgbClr val="FF0000"/>
                </a:solidFill>
                <a:latin typeface="黑体" panose="02010609060101010101" pitchFamily="49" charset="-122"/>
                <a:ea typeface="黑体" panose="02010609060101010101" pitchFamily="49" charset="-122"/>
                <a:sym typeface="+mn-ea"/>
              </a:rPr>
              <a:t>病菌</a:t>
            </a:r>
            <a:r>
              <a:rPr lang="zh-CN" altLang="en-US" sz="2800" b="1" smtClean="0">
                <a:latin typeface="黑体" panose="02010609060101010101" pitchFamily="49" charset="-122"/>
                <a:ea typeface="黑体" panose="02010609060101010101" pitchFamily="49" charset="-122"/>
                <a:cs typeface="宋体" panose="02010600030101010101" pitchFamily="2" charset="-122"/>
                <a:sym typeface="+mn-ea"/>
              </a:rPr>
              <a:t>的同时，</a:t>
            </a:r>
            <a:r>
              <a:rPr lang="zh-CN" altLang="en-US" sz="2800" b="1">
                <a:solidFill>
                  <a:srgbClr val="FF0000"/>
                </a:solidFill>
                <a:latin typeface="黑体" panose="02010609060101010101" pitchFamily="49" charset="-122"/>
                <a:ea typeface="黑体" panose="02010609060101010101" pitchFamily="49" charset="-122"/>
                <a:sym typeface="+mn-ea"/>
              </a:rPr>
              <a:t>心脏</a:t>
            </a:r>
            <a:r>
              <a:rPr lang="zh-CN" altLang="en-US" sz="2800" b="1" smtClean="0">
                <a:latin typeface="黑体" panose="02010609060101010101" pitchFamily="49" charset="-122"/>
                <a:ea typeface="黑体" panose="02010609060101010101" pitchFamily="49" charset="-122"/>
                <a:cs typeface="宋体" panose="02010600030101010101" pitchFamily="2" charset="-122"/>
                <a:sym typeface="+mn-ea"/>
              </a:rPr>
              <a:t>也受到了</a:t>
            </a:r>
            <a:r>
              <a:rPr lang="zh-CN" altLang="en-US" sz="2800" b="1">
                <a:solidFill>
                  <a:srgbClr val="FF0000"/>
                </a:solidFill>
                <a:latin typeface="黑体" panose="02010609060101010101" pitchFamily="49" charset="-122"/>
                <a:ea typeface="黑体" panose="02010609060101010101" pitchFamily="49" charset="-122"/>
                <a:sym typeface="+mn-ea"/>
              </a:rPr>
              <a:t>损伤。</a:t>
            </a:r>
            <a:endParaRPr lang="en-US" altLang="zh-CN" sz="2800" b="1" smtClean="0">
              <a:solidFill>
                <a:schemeClr val="tx1"/>
              </a:solidFill>
              <a:latin typeface="黑体" panose="02010609060101010101" pitchFamily="49" charset="-122"/>
              <a:ea typeface="黑体" panose="02010609060101010101" pitchFamily="49" charset="-122"/>
              <a:cs typeface="宋体" panose="02010600030101010101" pitchFamily="2" charset="-122"/>
              <a:sym typeface="+mn-ea"/>
            </a:endParaRPr>
          </a:p>
        </p:txBody>
      </p:sp>
      <p:graphicFrame>
        <p:nvGraphicFramePr>
          <p:cNvPr id="3" name="对象 2"/>
          <p:cNvGraphicFramePr>
            <a:graphicFrameLocks noChangeAspect="1"/>
          </p:cNvGraphicFramePr>
          <p:nvPr>
            <p:custDataLst>
              <p:tags r:id="rId3"/>
            </p:custDataLst>
          </p:nvPr>
        </p:nvGraphicFramePr>
        <p:xfrm>
          <a:off x="1323340" y="1703070"/>
          <a:ext cx="4102735" cy="4186555"/>
        </p:xfrm>
        <a:graphic>
          <a:graphicData uri="http://schemas.openxmlformats.org/presentationml/2006/ole">
            <mc:AlternateContent xmlns:mc="http://schemas.openxmlformats.org/markup-compatibility/2006">
              <mc:Choice xmlns:v="urn:schemas-microsoft-com:vml" Requires="v">
                <p:oleObj spid="_x0000_s1038" name="" r:id="rId4" imgW="4099560" imgH="4183380" progId="Paint.Picture">
                  <p:embed/>
                </p:oleObj>
              </mc:Choice>
              <mc:Fallback>
                <p:oleObj name="" r:id="rId4" imgW="4099560" imgH="4183380" progId="Paint.Picture">
                  <p:embed/>
                  <p:pic>
                    <p:nvPicPr>
                      <p:cNvPr id="0" name="OLE substitute image"/>
                      <p:cNvPicPr/>
                      <p:nvPr/>
                    </p:nvPicPr>
                    <p:blipFill>
                      <a:blip r:embed="rId5"/>
                      <a:stretch>
                        <a:fillRect/>
                      </a:stretch>
                    </p:blipFill>
                    <p:spPr>
                      <a:xfrm>
                        <a:off x="1323340" y="1703070"/>
                        <a:ext cx="4102735" cy="4186555"/>
                      </a:xfrm>
                      <a:prstGeom prst="rect">
                        <a:avLst/>
                      </a:prstGeom>
                    </p:spPr>
                  </p:pic>
                </p:oleObj>
              </mc:Fallback>
            </mc:AlternateContent>
          </a:graphicData>
        </a:graphic>
      </p:graphicFrame>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custDataLst>
              <p:tags r:id="rId1"/>
            </p:custDataLst>
          </p:nvPr>
        </p:nvGrpSpPr>
        <p:grpSpPr>
          <a:xfrm>
            <a:off x="4638675" y="3203575"/>
            <a:ext cx="6812280" cy="1564640"/>
            <a:chOff x="7305" y="5045"/>
            <a:chExt cx="10728" cy="2464"/>
          </a:xfrm>
        </p:grpSpPr>
        <p:grpSp>
          <p:nvGrpSpPr>
            <p:cNvPr id="3" name="组合 2"/>
            <p:cNvGrpSpPr/>
            <p:nvPr>
              <p:custDataLst>
                <p:tags r:id="rId2"/>
              </p:custDataLst>
            </p:nvPr>
          </p:nvGrpSpPr>
          <p:grpSpPr>
            <a:xfrm>
              <a:off x="7355" y="5045"/>
              <a:ext cx="10678" cy="2465"/>
              <a:chOff x="7355" y="5045"/>
              <a:chExt cx="10678" cy="2465"/>
            </a:xfrm>
          </p:grpSpPr>
          <p:sp>
            <p:nvSpPr>
              <p:cNvPr id="5" name="文本框 4"/>
              <p:cNvSpPr txBox="1"/>
              <p:nvPr>
                <p:custDataLst>
                  <p:tags r:id="rId3"/>
                </p:custDataLst>
              </p:nvPr>
            </p:nvSpPr>
            <p:spPr>
              <a:xfrm>
                <a:off x="9535" y="5045"/>
                <a:ext cx="3790" cy="1501"/>
              </a:xfrm>
              <a:prstGeom prst="rect">
                <a:avLst/>
              </a:prstGeom>
              <a:noFill/>
              <a:ln w="19050">
                <a:solidFill>
                  <a:schemeClr val="accent1"/>
                </a:solidFill>
              </a:ln>
            </p:spPr>
            <p:txBody>
              <a:bodyPr wrap="square" rtlCol="0">
                <a:spAutoFit/>
              </a:bodyPr>
              <a:lstStyle/>
              <a:p>
                <a:pPr algn="just">
                  <a:lnSpc>
                    <a:spcPct val="100000"/>
                  </a:lnSpc>
                  <a:spcBef>
                    <a:spcPct val="0"/>
                  </a:spcBef>
                  <a:spcAft>
                    <a:spcPct val="0"/>
                  </a:spcAft>
                  <a:buClrTx/>
                  <a:buSzTx/>
                  <a:buFontTx/>
                </a:pPr>
                <a:r>
                  <a:rPr lang="zh-CN" sz="2800" b="1" smtClean="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某种链球菌表面的抗原分子</a:t>
                </a:r>
                <a:endParaRPr lang="zh-CN" sz="2800" b="1" smtClean="0">
                  <a:solidFill>
                    <a:schemeClr val="tx1"/>
                  </a:solidFill>
                  <a:latin typeface="黑体" panose="02010609060101010101" pitchFamily="49" charset="-122"/>
                  <a:ea typeface="黑体" panose="02010609060101010101" pitchFamily="49" charset="-122"/>
                  <a:cs typeface="宋体" panose="02010600030101010101" pitchFamily="2" charset="-122"/>
                  <a:sym typeface="+mn-ea"/>
                </a:endParaRPr>
              </a:p>
            </p:txBody>
          </p:sp>
          <p:cxnSp>
            <p:nvCxnSpPr>
              <p:cNvPr id="28" name="直接箭头连接符 27"/>
              <p:cNvCxnSpPr/>
              <p:nvPr>
                <p:custDataLst>
                  <p:tags r:id="rId4"/>
                </p:custDataLst>
              </p:nvPr>
            </p:nvCxnSpPr>
            <p:spPr>
              <a:xfrm flipV="1">
                <a:off x="13406" y="5831"/>
                <a:ext cx="1936" cy="25"/>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custDataLst>
                  <p:tags r:id="rId5"/>
                </p:custDataLst>
              </p:nvPr>
            </p:nvSpPr>
            <p:spPr>
              <a:xfrm>
                <a:off x="15423" y="5442"/>
                <a:ext cx="2611" cy="822"/>
              </a:xfrm>
              <a:prstGeom prst="rect">
                <a:avLst/>
              </a:prstGeom>
              <a:noFill/>
              <a:ln w="19050">
                <a:solidFill>
                  <a:schemeClr val="accent1"/>
                </a:solidFill>
              </a:ln>
            </p:spPr>
            <p:txBody>
              <a:bodyPr wrap="square" rtlCol="0">
                <a:spAutoFit/>
              </a:bodyPr>
              <a:lstStyle/>
              <a:p>
                <a:pPr algn="l">
                  <a:lnSpc>
                    <a:spcPct val="100000"/>
                  </a:lnSpc>
                  <a:spcBef>
                    <a:spcPct val="0"/>
                  </a:spcBef>
                  <a:spcAft>
                    <a:spcPct val="0"/>
                  </a:spcAft>
                  <a:buClrTx/>
                  <a:buSzTx/>
                  <a:buFontTx/>
                </a:pPr>
                <a:r>
                  <a:rPr lang="zh-CN" sz="2800" b="1" smtClean="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免疫反应</a:t>
                </a:r>
                <a:endParaRPr lang="zh-CN" sz="2800" b="1" smtClean="0">
                  <a:solidFill>
                    <a:schemeClr val="tx1"/>
                  </a:solidFill>
                  <a:latin typeface="黑体" panose="02010609060101010101" pitchFamily="49" charset="-122"/>
                  <a:ea typeface="黑体" panose="02010609060101010101" pitchFamily="49" charset="-122"/>
                  <a:cs typeface="宋体" panose="02010600030101010101" pitchFamily="2" charset="-122"/>
                  <a:sym typeface="+mn-ea"/>
                </a:endParaRPr>
              </a:p>
            </p:txBody>
          </p:sp>
          <p:cxnSp>
            <p:nvCxnSpPr>
              <p:cNvPr id="10" name="直接箭头连接符 9"/>
              <p:cNvCxnSpPr/>
              <p:nvPr>
                <p:custDataLst>
                  <p:tags r:id="rId6"/>
                </p:custDataLst>
              </p:nvPr>
            </p:nvCxnSpPr>
            <p:spPr>
              <a:xfrm flipV="1">
                <a:off x="7355" y="5972"/>
                <a:ext cx="2093" cy="1538"/>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sp>
          <p:nvSpPr>
            <p:cNvPr id="13" name="文本框 12"/>
            <p:cNvSpPr txBox="1"/>
            <p:nvPr>
              <p:custDataLst>
                <p:tags r:id="rId7"/>
              </p:custDataLst>
            </p:nvPr>
          </p:nvSpPr>
          <p:spPr>
            <a:xfrm rot="19320000">
              <a:off x="7305" y="5819"/>
              <a:ext cx="1258" cy="963"/>
            </a:xfrm>
            <a:prstGeom prst="rect">
              <a:avLst/>
            </a:prstGeom>
            <a:noFill/>
          </p:spPr>
          <p:txBody>
            <a:bodyPr wrap="square" rtlCol="0">
              <a:spAutoFit/>
            </a:bodyPr>
            <a:lstStyle/>
            <a:p>
              <a:pPr algn="l">
                <a:lnSpc>
                  <a:spcPts val="4060"/>
                </a:lnSpc>
                <a:spcBef>
                  <a:spcPct val="0"/>
                </a:spcBef>
                <a:spcAft>
                  <a:spcPct val="0"/>
                </a:spcAft>
                <a:buClrTx/>
                <a:buSzTx/>
                <a:buFontTx/>
              </a:pPr>
              <a:r>
                <a:rPr lang="zh-CN" sz="2400" b="1" smtClean="0">
                  <a:solidFill>
                    <a:srgbClr val="0812E8"/>
                  </a:solidFill>
                  <a:latin typeface="方正姚体" panose="02010601030101010101" charset="-122"/>
                  <a:ea typeface="方正姚体" panose="02010601030101010101" charset="-122"/>
                  <a:cs typeface="宋体" panose="02010600030101010101" pitchFamily="2" charset="-122"/>
                  <a:sym typeface="+mn-ea"/>
                </a:rPr>
                <a:t>进攻</a:t>
              </a:r>
              <a:endParaRPr lang="zh-CN" sz="2400" b="1" smtClean="0">
                <a:solidFill>
                  <a:srgbClr val="0812E8"/>
                </a:solidFill>
                <a:latin typeface="方正姚体" panose="02010601030101010101" charset="-122"/>
                <a:ea typeface="方正姚体" panose="02010601030101010101" charset="-122"/>
                <a:cs typeface="宋体" panose="02010600030101010101" pitchFamily="2" charset="-122"/>
                <a:sym typeface="+mn-ea"/>
              </a:endParaRPr>
            </a:p>
          </p:txBody>
        </p:sp>
      </p:grpSp>
      <p:grpSp>
        <p:nvGrpSpPr>
          <p:cNvPr id="9" name="组合 8"/>
          <p:cNvGrpSpPr/>
          <p:nvPr>
            <p:custDataLst>
              <p:tags r:id="rId8"/>
            </p:custDataLst>
          </p:nvPr>
        </p:nvGrpSpPr>
        <p:grpSpPr>
          <a:xfrm>
            <a:off x="1591945" y="1198245"/>
            <a:ext cx="4618990" cy="3805555"/>
            <a:chOff x="2507" y="1887"/>
            <a:chExt cx="7274" cy="5993"/>
          </a:xfrm>
        </p:grpSpPr>
        <p:sp>
          <p:nvSpPr>
            <p:cNvPr id="80" name="文本框 79"/>
            <p:cNvSpPr txBox="1"/>
            <p:nvPr>
              <p:custDataLst>
                <p:tags r:id="rId9"/>
              </p:custDataLst>
            </p:nvPr>
          </p:nvSpPr>
          <p:spPr>
            <a:xfrm>
              <a:off x="2507" y="1887"/>
              <a:ext cx="7274" cy="822"/>
            </a:xfrm>
            <a:prstGeom prst="rect">
              <a:avLst/>
            </a:prstGeom>
            <a:noFill/>
            <a:ln w="19050">
              <a:solidFill>
                <a:schemeClr val="accent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100000"/>
                </a:lnSpc>
              </a:pPr>
              <a:r>
                <a:rPr lang="zh-CN" altLang="en-US" sz="2800" b="1">
                  <a:solidFill>
                    <a:schemeClr val="tx1"/>
                  </a:solidFill>
                  <a:latin typeface="黑体" panose="02010609060101010101" pitchFamily="49" charset="-122"/>
                  <a:ea typeface="黑体" panose="02010609060101010101" pitchFamily="49" charset="-122"/>
                </a:rPr>
                <a:t>某种链球菌表面的抗原分子</a:t>
              </a:r>
              <a:endParaRPr lang="zh-CN" altLang="en-US" sz="2800" b="1">
                <a:solidFill>
                  <a:schemeClr val="tx1"/>
                </a:solidFill>
                <a:latin typeface="黑体" panose="02010609060101010101" pitchFamily="49" charset="-122"/>
                <a:ea typeface="黑体" panose="02010609060101010101" pitchFamily="49" charset="-122"/>
              </a:endParaRPr>
            </a:p>
          </p:txBody>
        </p:sp>
        <p:grpSp>
          <p:nvGrpSpPr>
            <p:cNvPr id="2" name="组合 1"/>
            <p:cNvGrpSpPr/>
            <p:nvPr>
              <p:custDataLst>
                <p:tags r:id="rId10"/>
              </p:custDataLst>
            </p:nvPr>
          </p:nvGrpSpPr>
          <p:grpSpPr>
            <a:xfrm>
              <a:off x="5111" y="2822"/>
              <a:ext cx="2106" cy="871"/>
              <a:chOff x="5112" y="5316"/>
              <a:chExt cx="2106" cy="871"/>
            </a:xfrm>
          </p:grpSpPr>
          <p:cxnSp>
            <p:nvCxnSpPr>
              <p:cNvPr id="20" name="直接箭头连接符 19"/>
              <p:cNvCxnSpPr/>
              <p:nvPr>
                <p:custDataLst>
                  <p:tags r:id="rId11"/>
                </p:custDataLst>
              </p:nvPr>
            </p:nvCxnSpPr>
            <p:spPr>
              <a:xfrm flipH="1">
                <a:off x="6170" y="5316"/>
                <a:ext cx="10" cy="871"/>
              </a:xfrm>
              <a:prstGeom prst="straightConnector1">
                <a:avLst/>
              </a:prstGeom>
              <a:noFill/>
              <a:ln w="19050">
                <a:solidFill>
                  <a:schemeClr val="tx1"/>
                </a:solidFill>
                <a:tailEnd type="arrow" w="med" len="med"/>
              </a:ln>
            </p:spPr>
            <p:style>
              <a:lnRef idx="3">
                <a:schemeClr val="dk1"/>
              </a:lnRef>
              <a:fillRef idx="0">
                <a:schemeClr val="dk1"/>
              </a:fillRef>
              <a:effectRef idx="2">
                <a:schemeClr val="dk1"/>
              </a:effectRef>
              <a:fontRef idx="minor">
                <a:schemeClr val="tx1"/>
              </a:fontRef>
            </p:style>
          </p:cxnSp>
          <p:sp>
            <p:nvSpPr>
              <p:cNvPr id="21" name="文本框 20"/>
              <p:cNvSpPr txBox="1"/>
              <p:nvPr>
                <p:custDataLst>
                  <p:tags r:id="rId12"/>
                </p:custDataLst>
              </p:nvPr>
            </p:nvSpPr>
            <p:spPr>
              <a:xfrm>
                <a:off x="5112" y="5384"/>
                <a:ext cx="2106" cy="725"/>
              </a:xfrm>
              <a:prstGeom prst="rect">
                <a:avLst/>
              </a:prstGeom>
              <a:noFill/>
              <a:ln w="19050">
                <a:noFill/>
              </a:ln>
            </p:spPr>
            <p:txBody>
              <a:bodyPr wrap="square" rtlCol="0">
                <a:spAutoFit/>
              </a:bodyPr>
              <a:lstStyle/>
              <a:p>
                <a:pPr algn="ctr">
                  <a:lnSpc>
                    <a:spcPct val="100000"/>
                  </a:lnSpc>
                </a:pPr>
                <a:r>
                  <a:rPr lang="zh-CN" altLang="en-US" sz="2400" b="1">
                    <a:solidFill>
                      <a:srgbClr val="0812E8"/>
                    </a:solidFill>
                    <a:latin typeface="方正姚体" panose="02010601030101010101" charset="-122"/>
                    <a:ea typeface="方正姚体" panose="02010601030101010101" charset="-122"/>
                  </a:rPr>
                  <a:t>刺激</a:t>
                </a:r>
                <a:endParaRPr lang="zh-CN" altLang="en-US" sz="2400" b="1">
                  <a:solidFill>
                    <a:srgbClr val="0812E8"/>
                  </a:solidFill>
                  <a:latin typeface="方正姚体" panose="02010601030101010101" charset="-122"/>
                  <a:ea typeface="方正姚体" panose="02010601030101010101" charset="-122"/>
                </a:endParaRPr>
              </a:p>
            </p:txBody>
          </p:sp>
        </p:grpSp>
        <p:sp>
          <p:nvSpPr>
            <p:cNvPr id="22" name="文本框 21"/>
            <p:cNvSpPr txBox="1"/>
            <p:nvPr>
              <p:custDataLst>
                <p:tags r:id="rId13"/>
              </p:custDataLst>
            </p:nvPr>
          </p:nvSpPr>
          <p:spPr>
            <a:xfrm>
              <a:off x="5027" y="3710"/>
              <a:ext cx="2307" cy="822"/>
            </a:xfrm>
            <a:prstGeom prst="rect">
              <a:avLst/>
            </a:prstGeom>
            <a:noFill/>
            <a:ln w="19050">
              <a:solidFill>
                <a:schemeClr val="accent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100000"/>
                </a:lnSpc>
              </a:pPr>
              <a:r>
                <a:rPr lang="en-US" altLang="zh-CN" sz="2800" b="1">
                  <a:solidFill>
                    <a:schemeClr val="tx1"/>
                  </a:solidFill>
                  <a:latin typeface="黑体" panose="02010609060101010101" pitchFamily="49" charset="-122"/>
                  <a:ea typeface="黑体" panose="02010609060101010101" pitchFamily="49" charset="-122"/>
                  <a:cs typeface="黑体" panose="02010609060101010101" pitchFamily="49" charset="-122"/>
                </a:rPr>
                <a:t>B</a:t>
              </a:r>
              <a:r>
                <a:rPr lang="zh-CN" altLang="en-US" sz="2800" b="1">
                  <a:solidFill>
                    <a:schemeClr val="tx1"/>
                  </a:solidFill>
                  <a:latin typeface="黑体" panose="02010609060101010101" pitchFamily="49" charset="-122"/>
                  <a:ea typeface="黑体" panose="02010609060101010101" pitchFamily="49" charset="-122"/>
                  <a:cs typeface="黑体" panose="02010609060101010101" pitchFamily="49" charset="-122"/>
                </a:rPr>
                <a:t>细胞</a:t>
              </a:r>
              <a:endParaRPr lang="zh-CN" altLang="en-US" sz="2800" b="1">
                <a:solidFill>
                  <a:schemeClr val="tx1"/>
                </a:solidFill>
                <a:latin typeface="黑体" panose="02010609060101010101" pitchFamily="49" charset="-122"/>
                <a:ea typeface="黑体" panose="02010609060101010101" pitchFamily="49" charset="-122"/>
                <a:cs typeface="黑体" panose="02010609060101010101" pitchFamily="49" charset="-122"/>
              </a:endParaRPr>
            </a:p>
          </p:txBody>
        </p:sp>
        <p:grpSp>
          <p:nvGrpSpPr>
            <p:cNvPr id="24" name="组合 23"/>
            <p:cNvGrpSpPr/>
            <p:nvPr>
              <p:custDataLst>
                <p:tags r:id="rId14"/>
              </p:custDataLst>
            </p:nvPr>
          </p:nvGrpSpPr>
          <p:grpSpPr>
            <a:xfrm>
              <a:off x="5531" y="4531"/>
              <a:ext cx="1955" cy="725"/>
              <a:chOff x="5536" y="5565"/>
              <a:chExt cx="1955" cy="725"/>
            </a:xfrm>
          </p:grpSpPr>
          <p:cxnSp>
            <p:nvCxnSpPr>
              <p:cNvPr id="25" name="直接箭头连接符 24"/>
              <p:cNvCxnSpPr/>
              <p:nvPr>
                <p:custDataLst>
                  <p:tags r:id="rId15"/>
                </p:custDataLst>
              </p:nvPr>
            </p:nvCxnSpPr>
            <p:spPr>
              <a:xfrm flipH="1">
                <a:off x="6174" y="5603"/>
                <a:ext cx="6" cy="650"/>
              </a:xfrm>
              <a:prstGeom prst="straightConnector1">
                <a:avLst/>
              </a:prstGeom>
              <a:noFill/>
              <a:ln w="19050">
                <a:solidFill>
                  <a:schemeClr val="tx1"/>
                </a:solidFill>
                <a:tailEnd type="arrow" w="med" len="med"/>
              </a:ln>
            </p:spPr>
            <p:style>
              <a:lnRef idx="3">
                <a:schemeClr val="dk1"/>
              </a:lnRef>
              <a:fillRef idx="0">
                <a:schemeClr val="dk1"/>
              </a:fillRef>
              <a:effectRef idx="2">
                <a:schemeClr val="dk1"/>
              </a:effectRef>
              <a:fontRef idx="minor">
                <a:schemeClr val="tx1"/>
              </a:fontRef>
            </p:style>
          </p:cxnSp>
          <p:sp>
            <p:nvSpPr>
              <p:cNvPr id="26" name="文本框 25"/>
              <p:cNvSpPr txBox="1"/>
              <p:nvPr>
                <p:custDataLst>
                  <p:tags r:id="rId16"/>
                </p:custDataLst>
              </p:nvPr>
            </p:nvSpPr>
            <p:spPr>
              <a:xfrm>
                <a:off x="5536" y="5565"/>
                <a:ext cx="1955" cy="725"/>
              </a:xfrm>
              <a:prstGeom prst="rect">
                <a:avLst/>
              </a:prstGeom>
              <a:noFill/>
              <a:ln w="19050">
                <a:noFill/>
              </a:ln>
            </p:spPr>
            <p:txBody>
              <a:bodyPr wrap="square" rtlCol="0">
                <a:spAutoFit/>
              </a:bodyPr>
              <a:lstStyle/>
              <a:p>
                <a:pPr>
                  <a:lnSpc>
                    <a:spcPct val="100000"/>
                  </a:lnSpc>
                </a:pPr>
                <a:r>
                  <a:rPr lang="zh-CN" altLang="en-US" sz="2400" b="1">
                    <a:solidFill>
                      <a:srgbClr val="0812E8"/>
                    </a:solidFill>
                    <a:latin typeface="方正姚体" panose="02010601030101010101" charset="-122"/>
                    <a:ea typeface="方正姚体" panose="02010601030101010101" charset="-122"/>
                  </a:rPr>
                  <a:t>活化</a:t>
                </a:r>
                <a:endParaRPr lang="zh-CN" altLang="en-US" sz="2400" b="1">
                  <a:solidFill>
                    <a:srgbClr val="0812E8"/>
                  </a:solidFill>
                  <a:latin typeface="方正姚体" panose="02010601030101010101" charset="-122"/>
                  <a:ea typeface="方正姚体" panose="02010601030101010101" charset="-122"/>
                </a:endParaRPr>
              </a:p>
            </p:txBody>
          </p:sp>
        </p:grpSp>
        <p:sp>
          <p:nvSpPr>
            <p:cNvPr id="27" name="文本框 26"/>
            <p:cNvSpPr txBox="1"/>
            <p:nvPr>
              <p:custDataLst>
                <p:tags r:id="rId17"/>
              </p:custDataLst>
            </p:nvPr>
          </p:nvSpPr>
          <p:spPr>
            <a:xfrm>
              <a:off x="5036" y="5348"/>
              <a:ext cx="2307" cy="822"/>
            </a:xfrm>
            <a:prstGeom prst="rect">
              <a:avLst/>
            </a:prstGeom>
            <a:noFill/>
            <a:ln w="19050">
              <a:solidFill>
                <a:schemeClr val="accent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100000"/>
                </a:lnSpc>
              </a:pPr>
              <a:r>
                <a:rPr lang="zh-CN" altLang="en-US" sz="2800" b="1">
                  <a:solidFill>
                    <a:schemeClr val="tx1"/>
                  </a:solidFill>
                  <a:latin typeface="黑体" panose="02010609060101010101" pitchFamily="49" charset="-122"/>
                  <a:ea typeface="黑体" panose="02010609060101010101" pitchFamily="49" charset="-122"/>
                  <a:cs typeface="宋体" panose="02010600030101010101" pitchFamily="2" charset="-122"/>
                </a:rPr>
                <a:t>浆细胞</a:t>
              </a:r>
              <a:endParaRPr lang="zh-CN" altLang="en-US" sz="2800" b="1">
                <a:solidFill>
                  <a:schemeClr val="tx1"/>
                </a:solidFill>
                <a:latin typeface="黑体" panose="02010609060101010101" pitchFamily="49" charset="-122"/>
                <a:ea typeface="黑体" panose="02010609060101010101" pitchFamily="49" charset="-122"/>
                <a:cs typeface="宋体" panose="02010600030101010101" pitchFamily="2" charset="-122"/>
              </a:endParaRPr>
            </a:p>
          </p:txBody>
        </p:sp>
        <p:grpSp>
          <p:nvGrpSpPr>
            <p:cNvPr id="29" name="组合 28"/>
            <p:cNvGrpSpPr/>
            <p:nvPr>
              <p:custDataLst>
                <p:tags r:id="rId18"/>
              </p:custDataLst>
            </p:nvPr>
          </p:nvGrpSpPr>
          <p:grpSpPr>
            <a:xfrm>
              <a:off x="5027" y="6168"/>
              <a:ext cx="2366" cy="725"/>
              <a:chOff x="5055" y="5206"/>
              <a:chExt cx="2366" cy="725"/>
            </a:xfrm>
          </p:grpSpPr>
          <p:cxnSp>
            <p:nvCxnSpPr>
              <p:cNvPr id="30" name="直接箭头连接符 29"/>
              <p:cNvCxnSpPr/>
              <p:nvPr>
                <p:custDataLst>
                  <p:tags r:id="rId19"/>
                </p:custDataLst>
              </p:nvPr>
            </p:nvCxnSpPr>
            <p:spPr>
              <a:xfrm flipH="1">
                <a:off x="6167" y="5316"/>
                <a:ext cx="13" cy="589"/>
              </a:xfrm>
              <a:prstGeom prst="straightConnector1">
                <a:avLst/>
              </a:prstGeom>
              <a:noFill/>
              <a:ln w="19050">
                <a:solidFill>
                  <a:schemeClr val="tx1"/>
                </a:solidFill>
                <a:tailEnd type="arrow" w="med" len="med"/>
              </a:ln>
            </p:spPr>
            <p:style>
              <a:lnRef idx="3">
                <a:schemeClr val="dk1"/>
              </a:lnRef>
              <a:fillRef idx="0">
                <a:schemeClr val="dk1"/>
              </a:fillRef>
              <a:effectRef idx="2">
                <a:schemeClr val="dk1"/>
              </a:effectRef>
              <a:fontRef idx="minor">
                <a:schemeClr val="tx1"/>
              </a:fontRef>
            </p:style>
          </p:cxnSp>
          <p:sp>
            <p:nvSpPr>
              <p:cNvPr id="31" name="文本框 30"/>
              <p:cNvSpPr txBox="1"/>
              <p:nvPr>
                <p:custDataLst>
                  <p:tags r:id="rId20"/>
                </p:custDataLst>
              </p:nvPr>
            </p:nvSpPr>
            <p:spPr>
              <a:xfrm>
                <a:off x="5055" y="5206"/>
                <a:ext cx="2366" cy="725"/>
              </a:xfrm>
              <a:prstGeom prst="rect">
                <a:avLst/>
              </a:prstGeom>
              <a:noFill/>
              <a:ln w="19050">
                <a:noFill/>
              </a:ln>
            </p:spPr>
            <p:txBody>
              <a:bodyPr wrap="square" rtlCol="0">
                <a:spAutoFit/>
              </a:bodyPr>
              <a:lstStyle/>
              <a:p>
                <a:pPr>
                  <a:lnSpc>
                    <a:spcPct val="100000"/>
                  </a:lnSpc>
                </a:pPr>
                <a:r>
                  <a:rPr lang="zh-CN" altLang="en-US" sz="2400" b="1">
                    <a:solidFill>
                      <a:srgbClr val="0812E8"/>
                    </a:solidFill>
                    <a:latin typeface="方正姚体" panose="02010601030101010101" charset="-122"/>
                    <a:ea typeface="方正姚体" panose="02010601030101010101" charset="-122"/>
                  </a:rPr>
                  <a:t>分泌产生</a:t>
                </a:r>
                <a:endParaRPr lang="zh-CN" altLang="en-US" sz="2400" b="1">
                  <a:solidFill>
                    <a:srgbClr val="0812E8"/>
                  </a:solidFill>
                  <a:latin typeface="方正姚体" panose="02010601030101010101" charset="-122"/>
                  <a:ea typeface="方正姚体" panose="02010601030101010101" charset="-122"/>
                </a:endParaRPr>
              </a:p>
            </p:txBody>
          </p:sp>
        </p:grpSp>
        <p:sp>
          <p:nvSpPr>
            <p:cNvPr id="32" name="文本框 31"/>
            <p:cNvSpPr txBox="1"/>
            <p:nvPr>
              <p:custDataLst>
                <p:tags r:id="rId21"/>
              </p:custDataLst>
            </p:nvPr>
          </p:nvSpPr>
          <p:spPr>
            <a:xfrm>
              <a:off x="5027" y="7058"/>
              <a:ext cx="2307" cy="822"/>
            </a:xfrm>
            <a:prstGeom prst="rect">
              <a:avLst/>
            </a:prstGeom>
            <a:noFill/>
            <a:ln w="19050">
              <a:solidFill>
                <a:schemeClr val="accent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100000"/>
                </a:lnSpc>
              </a:pPr>
              <a:r>
                <a:rPr lang="zh-CN" altLang="en-US" sz="2800" b="1">
                  <a:solidFill>
                    <a:schemeClr val="tx1"/>
                  </a:solidFill>
                  <a:latin typeface="黑体" panose="02010609060101010101" pitchFamily="49" charset="-122"/>
                  <a:ea typeface="黑体" panose="02010609060101010101" pitchFamily="49" charset="-122"/>
                  <a:cs typeface="宋体" panose="02010600030101010101" pitchFamily="2" charset="-122"/>
                </a:rPr>
                <a:t>抗体</a:t>
              </a:r>
              <a:endParaRPr lang="zh-CN" altLang="en-US" sz="2800" b="1">
                <a:solidFill>
                  <a:schemeClr val="tx1"/>
                </a:solidFill>
                <a:latin typeface="黑体" panose="02010609060101010101" pitchFamily="49" charset="-122"/>
                <a:ea typeface="黑体" panose="02010609060101010101" pitchFamily="49" charset="-122"/>
                <a:cs typeface="宋体" panose="02010600030101010101" pitchFamily="2" charset="-122"/>
              </a:endParaRPr>
            </a:p>
          </p:txBody>
        </p:sp>
      </p:grpSp>
      <p:grpSp>
        <p:nvGrpSpPr>
          <p:cNvPr id="4" name="组合 3"/>
          <p:cNvGrpSpPr/>
          <p:nvPr>
            <p:custDataLst>
              <p:tags r:id="rId22"/>
            </p:custDataLst>
          </p:nvPr>
        </p:nvGrpSpPr>
        <p:grpSpPr>
          <a:xfrm>
            <a:off x="4704715" y="4768850"/>
            <a:ext cx="6707505" cy="1211580"/>
            <a:chOff x="7409" y="7510"/>
            <a:chExt cx="10563" cy="1908"/>
          </a:xfrm>
        </p:grpSpPr>
        <p:sp>
          <p:nvSpPr>
            <p:cNvPr id="7" name="文本框 6"/>
            <p:cNvSpPr txBox="1"/>
            <p:nvPr>
              <p:custDataLst>
                <p:tags r:id="rId23"/>
              </p:custDataLst>
            </p:nvPr>
          </p:nvSpPr>
          <p:spPr>
            <a:xfrm>
              <a:off x="9588" y="7918"/>
              <a:ext cx="3737" cy="1501"/>
            </a:xfrm>
            <a:prstGeom prst="rect">
              <a:avLst/>
            </a:prstGeom>
            <a:noFill/>
            <a:ln w="19050">
              <a:solidFill>
                <a:schemeClr val="accent1"/>
              </a:solidFill>
            </a:ln>
          </p:spPr>
          <p:txBody>
            <a:bodyPr wrap="square" rtlCol="0">
              <a:spAutoFit/>
            </a:bodyPr>
            <a:lstStyle/>
            <a:p>
              <a:pPr algn="ctr">
                <a:lnSpc>
                  <a:spcPct val="100000"/>
                </a:lnSpc>
                <a:spcBef>
                  <a:spcPct val="0"/>
                </a:spcBef>
                <a:spcAft>
                  <a:spcPct val="0"/>
                </a:spcAft>
                <a:buClrTx/>
                <a:buSzTx/>
                <a:buFontTx/>
              </a:pPr>
              <a:r>
                <a:rPr lang="zh-CN" sz="2800" b="1" smtClean="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心脏瓣膜上的一种物质</a:t>
              </a:r>
              <a:endParaRPr lang="zh-CN" sz="2800" b="1" smtClean="0">
                <a:solidFill>
                  <a:schemeClr val="tx1"/>
                </a:solidFill>
                <a:latin typeface="黑体" panose="02010609060101010101" pitchFamily="49" charset="-122"/>
                <a:ea typeface="黑体" panose="02010609060101010101" pitchFamily="49" charset="-122"/>
                <a:cs typeface="宋体" panose="02010600030101010101" pitchFamily="2" charset="-122"/>
                <a:sym typeface="+mn-ea"/>
              </a:endParaRPr>
            </a:p>
          </p:txBody>
        </p:sp>
        <p:cxnSp>
          <p:nvCxnSpPr>
            <p:cNvPr id="11" name="直接箭头连接符 10"/>
            <p:cNvCxnSpPr/>
            <p:nvPr>
              <p:custDataLst>
                <p:tags r:id="rId24"/>
              </p:custDataLst>
            </p:nvPr>
          </p:nvCxnSpPr>
          <p:spPr>
            <a:xfrm>
              <a:off x="7409" y="7510"/>
              <a:ext cx="2179" cy="1375"/>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custDataLst>
                <p:tags r:id="rId25"/>
              </p:custDataLst>
            </p:nvPr>
          </p:nvSpPr>
          <p:spPr>
            <a:xfrm rot="2100000">
              <a:off x="7498" y="8095"/>
              <a:ext cx="1258" cy="963"/>
            </a:xfrm>
            <a:prstGeom prst="rect">
              <a:avLst/>
            </a:prstGeom>
            <a:noFill/>
          </p:spPr>
          <p:txBody>
            <a:bodyPr wrap="square" rtlCol="0">
              <a:spAutoFit/>
            </a:bodyPr>
            <a:lstStyle/>
            <a:p>
              <a:pPr algn="l">
                <a:lnSpc>
                  <a:spcPts val="4060"/>
                </a:lnSpc>
                <a:spcBef>
                  <a:spcPct val="0"/>
                </a:spcBef>
                <a:spcAft>
                  <a:spcPct val="0"/>
                </a:spcAft>
                <a:buClrTx/>
                <a:buSzTx/>
                <a:buFontTx/>
              </a:pPr>
              <a:r>
                <a:rPr lang="zh-CN" sz="2400" b="1" smtClean="0">
                  <a:solidFill>
                    <a:srgbClr val="0812E8"/>
                  </a:solidFill>
                  <a:latin typeface="方正姚体" panose="02010601030101010101" charset="-122"/>
                  <a:ea typeface="方正姚体" panose="02010601030101010101" charset="-122"/>
                  <a:cs typeface="宋体" panose="02010600030101010101" pitchFamily="2" charset="-122"/>
                  <a:sym typeface="+mn-ea"/>
                </a:rPr>
                <a:t>进攻</a:t>
              </a:r>
              <a:endParaRPr lang="zh-CN" sz="2400" b="1" smtClean="0">
                <a:solidFill>
                  <a:srgbClr val="0812E8"/>
                </a:solidFill>
                <a:latin typeface="方正姚体" panose="02010601030101010101" charset="-122"/>
                <a:ea typeface="方正姚体" panose="02010601030101010101" charset="-122"/>
                <a:cs typeface="宋体" panose="02010600030101010101" pitchFamily="2" charset="-122"/>
                <a:sym typeface="+mn-ea"/>
              </a:endParaRPr>
            </a:p>
          </p:txBody>
        </p:sp>
        <p:sp>
          <p:nvSpPr>
            <p:cNvPr id="16" name="文本框 15"/>
            <p:cNvSpPr txBox="1"/>
            <p:nvPr>
              <p:custDataLst>
                <p:tags r:id="rId26"/>
              </p:custDataLst>
            </p:nvPr>
          </p:nvSpPr>
          <p:spPr>
            <a:xfrm>
              <a:off x="15380" y="8160"/>
              <a:ext cx="2593" cy="822"/>
            </a:xfrm>
            <a:prstGeom prst="rect">
              <a:avLst/>
            </a:prstGeom>
            <a:noFill/>
            <a:ln w="19050">
              <a:solidFill>
                <a:schemeClr val="accent1"/>
              </a:solidFill>
            </a:ln>
          </p:spPr>
          <p:txBody>
            <a:bodyPr wrap="square" rtlCol="0">
              <a:spAutoFit/>
            </a:bodyPr>
            <a:lstStyle/>
            <a:p>
              <a:pPr algn="l">
                <a:lnSpc>
                  <a:spcPct val="100000"/>
                </a:lnSpc>
                <a:spcBef>
                  <a:spcPct val="0"/>
                </a:spcBef>
                <a:spcAft>
                  <a:spcPct val="0"/>
                </a:spcAft>
                <a:buClrTx/>
                <a:buSzTx/>
                <a:buFontTx/>
              </a:pPr>
              <a:r>
                <a:rPr lang="zh-CN" sz="2800" b="1" smtClean="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心脏受损</a:t>
              </a:r>
              <a:endParaRPr lang="zh-CN" sz="2800" b="1" smtClean="0">
                <a:solidFill>
                  <a:schemeClr val="tx1"/>
                </a:solidFill>
                <a:latin typeface="黑体" panose="02010609060101010101" pitchFamily="49" charset="-122"/>
                <a:ea typeface="黑体" panose="02010609060101010101" pitchFamily="49" charset="-122"/>
                <a:cs typeface="宋体" panose="02010600030101010101" pitchFamily="2" charset="-122"/>
                <a:sym typeface="+mn-ea"/>
              </a:endParaRPr>
            </a:p>
          </p:txBody>
        </p:sp>
        <p:cxnSp>
          <p:nvCxnSpPr>
            <p:cNvPr id="33" name="直接箭头连接符 32"/>
            <p:cNvCxnSpPr/>
            <p:nvPr>
              <p:custDataLst>
                <p:tags r:id="rId27"/>
              </p:custDataLst>
            </p:nvPr>
          </p:nvCxnSpPr>
          <p:spPr>
            <a:xfrm flipV="1">
              <a:off x="13336" y="8641"/>
              <a:ext cx="1936" cy="25"/>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sp>
        <p:nvSpPr>
          <p:cNvPr id="35" name="文本框 34"/>
          <p:cNvSpPr txBox="1"/>
          <p:nvPr>
            <p:custDataLst>
              <p:tags r:id="rId28"/>
            </p:custDataLst>
          </p:nvPr>
        </p:nvSpPr>
        <p:spPr>
          <a:xfrm>
            <a:off x="3476625" y="293370"/>
            <a:ext cx="5863590" cy="521970"/>
          </a:xfrm>
          <a:prstGeom prst="rect">
            <a:avLst/>
          </a:prstGeom>
          <a:noFill/>
        </p:spPr>
        <p:txBody>
          <a:bodyPr wrap="square" rtlCol="0">
            <a:spAutoFit/>
          </a:bodyPr>
          <a:lstStyle/>
          <a:p>
            <a:pPr algn="ctr">
              <a:lnSpc>
                <a:spcPct val="100000"/>
              </a:lnSpc>
              <a:spcBef>
                <a:spcPct val="0"/>
              </a:spcBef>
              <a:spcAft>
                <a:spcPct val="0"/>
              </a:spcAft>
              <a:buClrTx/>
              <a:buSzTx/>
              <a:buFontTx/>
            </a:pPr>
            <a:r>
              <a:rPr lang="zh-CN" altLang="en-US" sz="2800" b="1" smtClean="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风湿性心脏病的发病机理图解</a:t>
            </a:r>
            <a:endParaRPr lang="zh-CN" altLang="en-US" sz="2800" b="1" smtClean="0">
              <a:solidFill>
                <a:srgbClr val="FF0000"/>
              </a:solidFill>
              <a:latin typeface="黑体" panose="02010609060101010101" pitchFamily="49" charset="-122"/>
              <a:ea typeface="黑体" panose="02010609060101010101" pitchFamily="49" charset="-122"/>
              <a:cs typeface="宋体" panose="02010600030101010101" pitchFamily="2" charset="-122"/>
              <a:sym typeface="+mn-ea"/>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4214495" y="569595"/>
            <a:ext cx="3293745" cy="583565"/>
          </a:xfrm>
          <a:prstGeom prst="rect">
            <a:avLst/>
          </a:prstGeom>
          <a:noFill/>
        </p:spPr>
        <p:txBody>
          <a:bodyPr wrap="square" rtlCol="0">
            <a:spAutoFit/>
          </a:bodyPr>
          <a:lstStyle/>
          <a:p>
            <a:pPr algn="l">
              <a:lnSpc>
                <a:spcPct val="100000"/>
              </a:lnSpc>
              <a:spcBef>
                <a:spcPct val="0"/>
              </a:spcBef>
              <a:spcAft>
                <a:spcPct val="0"/>
              </a:spcAft>
              <a:buClrTx/>
              <a:buSzTx/>
              <a:buFontTx/>
            </a:pPr>
            <a:r>
              <a:rPr lang="zh-CN" sz="3200" b="1" smtClean="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系统性红斑狼疮</a:t>
            </a:r>
            <a:endParaRPr lang="zh-CN" sz="3200" b="1" smtClean="0">
              <a:solidFill>
                <a:srgbClr val="FF0000"/>
              </a:solidFill>
              <a:latin typeface="黑体" panose="02010609060101010101" pitchFamily="49" charset="-122"/>
              <a:ea typeface="黑体" panose="02010609060101010101" pitchFamily="49" charset="-122"/>
              <a:cs typeface="宋体" panose="02010600030101010101" pitchFamily="2" charset="-122"/>
              <a:sym typeface="+mn-ea"/>
            </a:endParaRPr>
          </a:p>
        </p:txBody>
      </p:sp>
      <p:sp>
        <p:nvSpPr>
          <p:cNvPr id="8" name="矩形 7"/>
          <p:cNvSpPr/>
          <p:nvPr>
            <p:custDataLst>
              <p:tags r:id="rId2"/>
            </p:custDataLst>
          </p:nvPr>
        </p:nvSpPr>
        <p:spPr>
          <a:xfrm>
            <a:off x="4731385" y="1204595"/>
            <a:ext cx="6656070" cy="4777105"/>
          </a:xfrm>
          <a:prstGeom prst="rect">
            <a:avLst/>
          </a:prstGeom>
        </p:spPr>
        <p:txBody>
          <a:bodyPr wrap="square">
            <a:spAutoFit/>
          </a:bodyPr>
          <a:lstStyle/>
          <a:p>
            <a:pPr algn="just">
              <a:lnSpc>
                <a:spcPts val="4060"/>
              </a:lnSpc>
            </a:pPr>
            <a:r>
              <a:rPr lang="zh-CN" altLang="en-US" sz="2800" b="1">
                <a:solidFill>
                  <a:srgbClr val="0812E8"/>
                </a:solidFill>
                <a:latin typeface="方正姚体" panose="02010601030101010101" charset="-122"/>
                <a:ea typeface="方正姚体" panose="02010601030101010101" charset="-122"/>
                <a:cs typeface="方正姚体" panose="02010601030101010101" charset="-122"/>
              </a:rPr>
              <a:t>系统性红斑狼疮是一种累及多个器官的疾病，病程可有缓解和发作交替进行。其主要症状有发热、关节痛、红斑、大量脱发、白细胞减少等，本病大多见于年轻女性。我国的发病率约为</a:t>
            </a:r>
            <a:r>
              <a:rPr lang="en-US" altLang="zh-CN" sz="2800" b="1">
                <a:solidFill>
                  <a:srgbClr val="0812E8"/>
                </a:solidFill>
                <a:latin typeface="方正姚体" panose="02010601030101010101" charset="-122"/>
                <a:ea typeface="方正姚体" panose="02010601030101010101" charset="-122"/>
                <a:cs typeface="方正姚体" panose="02010601030101010101" charset="-122"/>
              </a:rPr>
              <a:t>0.75‰</a:t>
            </a:r>
            <a:r>
              <a:rPr lang="zh-CN" altLang="en-US" sz="2800" b="1">
                <a:solidFill>
                  <a:srgbClr val="0812E8"/>
                </a:solidFill>
                <a:latin typeface="方正姚体" panose="02010601030101010101" charset="-122"/>
                <a:ea typeface="方正姚体" panose="02010601030101010101" charset="-122"/>
                <a:cs typeface="方正姚体" panose="02010601030101010101" charset="-122"/>
              </a:rPr>
              <a:t>。其病因至今尚未完全研究清楚，与遗传、免疫失调、内分泌异常以及环境等多因素有关。临床观察表明，早发现、早治疗对于缓解病情是非常重要的。</a:t>
            </a:r>
            <a:endParaRPr lang="zh-CN" altLang="en-US" sz="2800" b="1">
              <a:solidFill>
                <a:srgbClr val="0812E8"/>
              </a:solidFill>
              <a:latin typeface="方正姚体" panose="02010601030101010101" charset="-122"/>
              <a:ea typeface="方正姚体" panose="02010601030101010101" charset="-122"/>
              <a:cs typeface="方正姚体" panose="02010601030101010101" charset="-122"/>
            </a:endParaRPr>
          </a:p>
        </p:txBody>
      </p:sp>
      <p:pic>
        <p:nvPicPr>
          <p:cNvPr id="3" name="图片 2"/>
          <p:cNvPicPr>
            <a:picLocks noChangeAspect="1"/>
          </p:cNvPicPr>
          <p:nvPr>
            <p:custDataLst>
              <p:tags r:id="rId3"/>
            </p:custDataLst>
          </p:nvPr>
        </p:nvPicPr>
        <p:blipFill>
          <a:blip r:embed="rId4"/>
          <a:stretch>
            <a:fillRect/>
          </a:stretch>
        </p:blipFill>
        <p:spPr>
          <a:xfrm>
            <a:off x="949325" y="1964055"/>
            <a:ext cx="3419475" cy="3159125"/>
          </a:xfrm>
          <a:prstGeom prst="rect">
            <a:avLst/>
          </a:prstGeom>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to="" calcmode="lin" valueType="num">
                                      <p:cBhvr>
                                        <p:cTn id="7" dur="1" fill="hold"/>
                                        <p:tgtEl>
                                          <p:spTgt spid="8"/>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custDataLst>
              <p:tags r:id="rId1"/>
            </p:custDataLst>
          </p:nvPr>
        </p:nvSpPr>
        <p:spPr>
          <a:xfrm>
            <a:off x="4123690" y="299720"/>
            <a:ext cx="3787140" cy="521970"/>
          </a:xfrm>
          <a:prstGeom prst="rect">
            <a:avLst/>
          </a:prstGeom>
          <a:noFill/>
        </p:spPr>
        <p:txBody>
          <a:bodyPr wrap="square" rtlCol="0">
            <a:spAutoFit/>
          </a:bodyPr>
          <a:lstStyle/>
          <a:p>
            <a:pPr algn="ctr">
              <a:lnSpc>
                <a:spcPct val="100000"/>
              </a:lnSpc>
              <a:spcBef>
                <a:spcPct val="0"/>
              </a:spcBef>
              <a:spcAft>
                <a:spcPct val="0"/>
              </a:spcAft>
              <a:buClrTx/>
              <a:buSzTx/>
              <a:buFontTx/>
            </a:pPr>
            <a:r>
              <a:rPr lang="zh-CN" altLang="en-US" sz="2800" b="1" smtClean="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三、免疫缺陷病</a:t>
            </a:r>
            <a:endParaRPr lang="zh-CN" altLang="en-US" sz="2800" b="1" smtClean="0">
              <a:solidFill>
                <a:srgbClr val="FF0000"/>
              </a:solidFill>
              <a:latin typeface="黑体" panose="02010609060101010101" pitchFamily="49" charset="-122"/>
              <a:ea typeface="黑体" panose="02010609060101010101" pitchFamily="49" charset="-122"/>
              <a:cs typeface="宋体" panose="02010600030101010101" pitchFamily="2" charset="-122"/>
              <a:sym typeface="+mn-ea"/>
            </a:endParaRPr>
          </a:p>
        </p:txBody>
      </p:sp>
      <p:sp>
        <p:nvSpPr>
          <p:cNvPr id="3" name="文本框 2"/>
          <p:cNvSpPr txBox="1"/>
          <p:nvPr>
            <p:custDataLst>
              <p:tags r:id="rId2"/>
            </p:custDataLst>
          </p:nvPr>
        </p:nvSpPr>
        <p:spPr>
          <a:xfrm>
            <a:off x="1587500" y="825500"/>
            <a:ext cx="8558530" cy="607695"/>
          </a:xfrm>
          <a:prstGeom prst="rect">
            <a:avLst/>
          </a:prstGeom>
          <a:noFill/>
        </p:spPr>
        <p:txBody>
          <a:bodyPr wrap="square" rtlCol="0">
            <a:spAutoFit/>
          </a:bodyPr>
          <a:lstStyle/>
          <a:p>
            <a:pPr algn="just">
              <a:lnSpc>
                <a:spcPct val="120000"/>
              </a:lnSpc>
              <a:spcBef>
                <a:spcPct val="0"/>
              </a:spcBef>
              <a:spcAft>
                <a:spcPct val="0"/>
              </a:spcAft>
              <a:buClrTx/>
              <a:buSzTx/>
              <a:buFontTx/>
            </a:pPr>
            <a:r>
              <a:rPr lang="en-US" altLang="zh-CN"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1</a:t>
            </a:r>
            <a:r>
              <a:rPr lang="zh-CN" altLang="en-US"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、概念：</a:t>
            </a:r>
            <a:r>
              <a:rPr lang="zh-CN" altLang="en-US" sz="2800" b="1" smtClean="0">
                <a:latin typeface="黑体" panose="02010609060101010101" pitchFamily="49" charset="-122"/>
                <a:ea typeface="黑体" panose="02010609060101010101" pitchFamily="49" charset="-122"/>
                <a:cs typeface="黑体" panose="02010609060101010101" pitchFamily="49" charset="-122"/>
                <a:sym typeface="+mn-ea"/>
              </a:rPr>
              <a:t>机体免疫功能</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不足</a:t>
            </a:r>
            <a:r>
              <a:rPr lang="zh-CN" altLang="en-US" sz="2800" b="1" smtClean="0">
                <a:latin typeface="黑体" panose="02010609060101010101" pitchFamily="49" charset="-122"/>
                <a:ea typeface="黑体" panose="02010609060101010101" pitchFamily="49" charset="-122"/>
                <a:cs typeface="黑体" panose="02010609060101010101" pitchFamily="49" charset="-122"/>
                <a:sym typeface="+mn-ea"/>
              </a:rPr>
              <a:t>或</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缺乏</a:t>
            </a:r>
            <a:r>
              <a:rPr lang="zh-CN" altLang="en-US" sz="2800" b="1" smtClean="0">
                <a:latin typeface="黑体" panose="02010609060101010101" pitchFamily="49" charset="-122"/>
                <a:ea typeface="黑体" panose="02010609060101010101" pitchFamily="49" charset="-122"/>
                <a:cs typeface="黑体" panose="02010609060101010101" pitchFamily="49" charset="-122"/>
                <a:sym typeface="+mn-ea"/>
              </a:rPr>
              <a:t>而引起的疾病</a:t>
            </a:r>
            <a:r>
              <a:rPr lang="zh-CN" altLang="en-US"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4" name="文本框 3"/>
          <p:cNvSpPr txBox="1"/>
          <p:nvPr>
            <p:custDataLst>
              <p:tags r:id="rId3"/>
            </p:custDataLst>
          </p:nvPr>
        </p:nvSpPr>
        <p:spPr>
          <a:xfrm>
            <a:off x="1576070" y="1388110"/>
            <a:ext cx="9573260" cy="1124585"/>
          </a:xfrm>
          <a:prstGeom prst="rect">
            <a:avLst/>
          </a:prstGeom>
          <a:noFill/>
        </p:spPr>
        <p:txBody>
          <a:bodyPr wrap="square" rtlCol="0">
            <a:spAutoFit/>
          </a:bodyPr>
          <a:lstStyle/>
          <a:p>
            <a:pPr algn="just">
              <a:lnSpc>
                <a:spcPct val="120000"/>
              </a:lnSpc>
              <a:spcBef>
                <a:spcPct val="0"/>
              </a:spcBef>
              <a:spcAft>
                <a:spcPct val="0"/>
              </a:spcAft>
              <a:buClrTx/>
              <a:buSzTx/>
              <a:buFontTx/>
            </a:pPr>
            <a:r>
              <a:rPr lang="en-US" altLang="zh-CN"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2</a:t>
            </a:r>
            <a:r>
              <a:rPr lang="zh-CN" altLang="en-US"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、类型：</a:t>
            </a:r>
            <a:r>
              <a:rPr lang="zh-CN" altLang="en-US" sz="2800" b="1" smtClean="0">
                <a:latin typeface="黑体" panose="02010609060101010101" pitchFamily="49" charset="-122"/>
                <a:ea typeface="黑体" panose="02010609060101010101" pitchFamily="49" charset="-122"/>
                <a:cs typeface="黑体" panose="02010609060101010101" pitchFamily="49" charset="-122"/>
                <a:sym typeface="+mn-ea"/>
              </a:rPr>
              <a:t>（</a:t>
            </a:r>
            <a:r>
              <a:rPr lang="en-US" altLang="zh-CN" sz="2800" b="1" smtClean="0">
                <a:latin typeface="黑体" panose="02010609060101010101" pitchFamily="49" charset="-122"/>
                <a:ea typeface="黑体" panose="02010609060101010101" pitchFamily="49" charset="-122"/>
                <a:cs typeface="黑体" panose="02010609060101010101" pitchFamily="49" charset="-122"/>
                <a:sym typeface="+mn-ea"/>
              </a:rPr>
              <a:t>1</a:t>
            </a:r>
            <a:r>
              <a:rPr lang="zh-CN" altLang="en-US" sz="2800" b="1" smtClean="0">
                <a:latin typeface="黑体" panose="02010609060101010101" pitchFamily="49" charset="-122"/>
                <a:ea typeface="黑体" panose="02010609060101010101" pitchFamily="49" charset="-122"/>
                <a:cs typeface="黑体" panose="02010609060101010101" pitchFamily="49" charset="-122"/>
                <a:sym typeface="+mn-ea"/>
              </a:rPr>
              <a:t>）先天性免疫缺陷病：由于</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遗传</a:t>
            </a:r>
            <a:r>
              <a:rPr lang="zh-CN" altLang="en-US" sz="2800" b="1" smtClean="0">
                <a:latin typeface="黑体" panose="02010609060101010101" pitchFamily="49" charset="-122"/>
                <a:ea typeface="黑体" panose="02010609060101010101" pitchFamily="49" charset="-122"/>
                <a:cs typeface="黑体" panose="02010609060101010101" pitchFamily="49" charset="-122"/>
                <a:sym typeface="+mn-ea"/>
              </a:rPr>
              <a:t>而生来就有免疫</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缺陷</a:t>
            </a:r>
            <a:r>
              <a:rPr lang="zh-CN" altLang="en-US" sz="2800" b="1" smtClean="0">
                <a:latin typeface="黑体" panose="02010609060101010101" pitchFamily="49" charset="-122"/>
                <a:ea typeface="黑体" panose="02010609060101010101" pitchFamily="49" charset="-122"/>
                <a:cs typeface="黑体" panose="02010609060101010101" pitchFamily="49" charset="-122"/>
                <a:sym typeface="+mn-ea"/>
              </a:rPr>
              <a:t>的。如：</a:t>
            </a:r>
            <a:r>
              <a:rPr lang="zh-CN" altLang="en-US" sz="2800" b="1" smtClean="0">
                <a:solidFill>
                  <a:srgbClr val="0812E8"/>
                </a:solidFill>
                <a:latin typeface="黑体" panose="02010609060101010101" pitchFamily="49" charset="-122"/>
                <a:ea typeface="黑体" panose="02010609060101010101" pitchFamily="49" charset="-122"/>
                <a:cs typeface="黑体" panose="02010609060101010101" pitchFamily="49" charset="-122"/>
                <a:sym typeface="+mn-ea"/>
              </a:rPr>
              <a:t>重症联合免疫缺陷病</a:t>
            </a:r>
            <a:r>
              <a:rPr lang="zh-CN" altLang="en-US" sz="2800" b="1" smtClean="0">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2800" b="1" smtClean="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5" name="文本框 4"/>
          <p:cNvSpPr txBox="1"/>
          <p:nvPr>
            <p:custDataLst>
              <p:tags r:id="rId4"/>
            </p:custDataLst>
          </p:nvPr>
        </p:nvSpPr>
        <p:spPr>
          <a:xfrm>
            <a:off x="5869305" y="2708275"/>
            <a:ext cx="5299710" cy="3192145"/>
          </a:xfrm>
          <a:prstGeom prst="rect">
            <a:avLst/>
          </a:prstGeom>
          <a:noFill/>
        </p:spPr>
        <p:txBody>
          <a:bodyPr wrap="square" rtlCol="0">
            <a:spAutoFit/>
          </a:bodyPr>
          <a:lstStyle/>
          <a:p>
            <a:pPr algn="just">
              <a:lnSpc>
                <a:spcPct val="120000"/>
              </a:lnSpc>
              <a:spcBef>
                <a:spcPct val="0"/>
              </a:spcBef>
              <a:spcAft>
                <a:spcPct val="0"/>
              </a:spcAft>
              <a:buClrTx/>
              <a:buSzTx/>
              <a:buFontTx/>
            </a:pPr>
            <a:r>
              <a:rPr sz="2800" b="1" smtClean="0">
                <a:latin typeface="黑体" panose="02010609060101010101" pitchFamily="49" charset="-122"/>
                <a:ea typeface="黑体" panose="02010609060101010101" pitchFamily="49" charset="-122"/>
                <a:cs typeface="黑体" panose="02010609060101010101" pitchFamily="49" charset="-122"/>
                <a:sym typeface="+mn-ea"/>
              </a:rPr>
              <a:t>重症联合免疫缺陷病是由与</a:t>
            </a:r>
            <a:r>
              <a:rPr lang="zh-CN"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淋巴</a:t>
            </a:r>
            <a:r>
              <a:rPr sz="2800" b="1" smtClean="0">
                <a:latin typeface="黑体" panose="02010609060101010101" pitchFamily="49" charset="-122"/>
                <a:ea typeface="黑体" panose="02010609060101010101" pitchFamily="49" charset="-122"/>
                <a:cs typeface="黑体" panose="02010609060101010101" pitchFamily="49" charset="-122"/>
                <a:sym typeface="+mn-ea"/>
              </a:rPr>
              <a:t>细胞发育有关的基因</a:t>
            </a:r>
            <a:r>
              <a:rPr lang="zh-CN"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突变</a:t>
            </a:r>
            <a:r>
              <a:rPr sz="2800" b="1" smtClean="0">
                <a:latin typeface="黑体" panose="02010609060101010101" pitchFamily="49" charset="-122"/>
                <a:ea typeface="黑体" panose="02010609060101010101" pitchFamily="49" charset="-122"/>
                <a:cs typeface="黑体" panose="02010609060101010101" pitchFamily="49" charset="-122"/>
                <a:sym typeface="+mn-ea"/>
              </a:rPr>
              <a:t>或缺陷引起的。患者多为新生儿和婴幼儿，他们存在严重的体液免疫和细胞免疫</a:t>
            </a:r>
            <a:r>
              <a:rPr lang="zh-CN"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缺陷</a:t>
            </a:r>
            <a:r>
              <a:rPr sz="2800" b="1" smtClean="0">
                <a:latin typeface="黑体" panose="02010609060101010101" pitchFamily="49" charset="-122"/>
                <a:ea typeface="黑体" panose="02010609060101010101" pitchFamily="49" charset="-122"/>
                <a:cs typeface="黑体" panose="02010609060101010101" pitchFamily="49" charset="-122"/>
                <a:sym typeface="+mn-ea"/>
              </a:rPr>
              <a:t>，任何一种病原体感染</a:t>
            </a:r>
            <a:r>
              <a:rPr lang="zh-CN" sz="2800" b="1" smtClean="0">
                <a:latin typeface="黑体" panose="02010609060101010101" pitchFamily="49" charset="-122"/>
                <a:ea typeface="黑体" panose="02010609060101010101" pitchFamily="49" charset="-122"/>
                <a:cs typeface="黑体" panose="02010609060101010101" pitchFamily="49" charset="-122"/>
                <a:sym typeface="+mn-ea"/>
              </a:rPr>
              <a:t>，</a:t>
            </a:r>
            <a:r>
              <a:rPr sz="2800" b="1" smtClean="0">
                <a:latin typeface="黑体" panose="02010609060101010101" pitchFamily="49" charset="-122"/>
                <a:ea typeface="黑体" panose="02010609060101010101" pitchFamily="49" charset="-122"/>
                <a:cs typeface="黑体" panose="02010609060101010101" pitchFamily="49" charset="-122"/>
                <a:sym typeface="+mn-ea"/>
              </a:rPr>
              <a:t>对他们都是</a:t>
            </a:r>
            <a:r>
              <a:rPr lang="zh-CN"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致命</a:t>
            </a:r>
            <a:r>
              <a:rPr sz="2800" b="1" smtClean="0">
                <a:latin typeface="黑体" panose="02010609060101010101" pitchFamily="49" charset="-122"/>
                <a:ea typeface="黑体" panose="02010609060101010101" pitchFamily="49" charset="-122"/>
                <a:cs typeface="黑体" panose="02010609060101010101" pitchFamily="49" charset="-122"/>
                <a:sym typeface="+mn-ea"/>
              </a:rPr>
              <a:t>的。</a:t>
            </a:r>
            <a:endParaRPr sz="2800" b="1" smtClean="0">
              <a:latin typeface="黑体" panose="02010609060101010101" pitchFamily="49" charset="-122"/>
              <a:ea typeface="黑体" panose="02010609060101010101" pitchFamily="49" charset="-122"/>
              <a:cs typeface="黑体" panose="02010609060101010101" pitchFamily="49" charset="-122"/>
              <a:sym typeface="+mn-ea"/>
            </a:endParaRPr>
          </a:p>
        </p:txBody>
      </p:sp>
      <p:grpSp>
        <p:nvGrpSpPr>
          <p:cNvPr id="7" name="组合 6"/>
          <p:cNvGrpSpPr/>
          <p:nvPr>
            <p:custDataLst>
              <p:tags r:id="rId5"/>
            </p:custDataLst>
          </p:nvPr>
        </p:nvGrpSpPr>
        <p:grpSpPr>
          <a:xfrm>
            <a:off x="1653540" y="2872740"/>
            <a:ext cx="3939540" cy="3554730"/>
            <a:chOff x="12116" y="4086"/>
            <a:chExt cx="6204" cy="5598"/>
          </a:xfrm>
        </p:grpSpPr>
        <p:sp>
          <p:nvSpPr>
            <p:cNvPr id="23" name="矩形 22"/>
            <p:cNvSpPr/>
            <p:nvPr>
              <p:custDataLst>
                <p:tags r:id="rId6"/>
              </p:custDataLst>
            </p:nvPr>
          </p:nvSpPr>
          <p:spPr>
            <a:xfrm>
              <a:off x="13128" y="8862"/>
              <a:ext cx="4375" cy="822"/>
            </a:xfrm>
            <a:prstGeom prst="rect">
              <a:avLst/>
            </a:prstGeom>
          </p:spPr>
          <p:txBody>
            <a:bodyPr wrap="square">
              <a:spAutoFit/>
            </a:bodyPr>
            <a:lstStyle/>
            <a:p>
              <a:pPr algn="ctr"/>
              <a:r>
                <a:rPr lang="zh-CN" altLang="en-US" sz="2800" b="1">
                  <a:solidFill>
                    <a:srgbClr val="FF0000"/>
                  </a:solidFill>
                  <a:latin typeface="楷体" panose="02010609060101010101" charset="-122"/>
                  <a:ea typeface="楷体" panose="02010609060101010101" charset="-122"/>
                  <a:cs typeface="楷体" panose="02010609060101010101" charset="-122"/>
                </a:rPr>
                <a:t>“泡泡男孩”</a:t>
              </a:r>
              <a:r>
                <a:rPr lang="zh-CN" altLang="en-US" sz="2800" b="1">
                  <a:solidFill>
                    <a:srgbClr val="0070C0"/>
                  </a:solidFill>
                  <a:latin typeface="楷体" panose="02010609060101010101" charset="-122"/>
                  <a:ea typeface="楷体" panose="02010609060101010101" charset="-122"/>
                  <a:cs typeface="楷体" panose="02010609060101010101" charset="-122"/>
                </a:rPr>
                <a:t> </a:t>
              </a:r>
              <a:endParaRPr lang="zh-CN" altLang="en-US" sz="2800" b="1">
                <a:solidFill>
                  <a:srgbClr val="050505"/>
                </a:solidFill>
                <a:latin typeface="楷体" panose="02010609060101010101" charset="-122"/>
                <a:ea typeface="楷体" panose="02010609060101010101" charset="-122"/>
                <a:cs typeface="楷体" panose="02010609060101010101" charset="-122"/>
              </a:endParaRPr>
            </a:p>
          </p:txBody>
        </p:sp>
        <p:pic>
          <p:nvPicPr>
            <p:cNvPr id="6" name="图片 5"/>
            <p:cNvPicPr>
              <a:picLocks noChangeAspect="1"/>
            </p:cNvPicPr>
            <p:nvPr>
              <p:custDataLst>
                <p:tags r:id="rId7"/>
              </p:custDataLst>
            </p:nvPr>
          </p:nvPicPr>
          <p:blipFill>
            <a:blip r:embed="rId8"/>
            <a:stretch>
              <a:fillRect/>
            </a:stretch>
          </p:blipFill>
          <p:spPr>
            <a:xfrm>
              <a:off x="12116" y="4086"/>
              <a:ext cx="6205" cy="4779"/>
            </a:xfrm>
            <a:prstGeom prst="rect">
              <a:avLst/>
            </a:prstGeom>
          </p:spPr>
        </p:pic>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1" fill="hold"/>
                                        <p:tgtEl>
                                          <p:spTgt spid="3"/>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1" nodeType="clickEffect">
                                  <p:stCondLst>
                                    <p:cond delay="0"/>
                                  </p:stCondLst>
                                  <p:childTnLst>
                                    <p:set>
                                      <p:cBhvr>
                                        <p:cTn id="11" dur="1" fill="hold">
                                          <p:stCondLst>
                                            <p:cond delay="0"/>
                                          </p:stCondLst>
                                        </p:cTn>
                                        <p:tgtEl>
                                          <p:spTgt spid="4"/>
                                        </p:tgtEl>
                                        <p:attrNameLst>
                                          <p:attrName>style.visibility</p:attrName>
                                        </p:attrNameLst>
                                      </p:cBhvr>
                                      <p:to>
                                        <p:strVal val="visible"/>
                                      </p:to>
                                    </p:set>
                                    <p:anim to="" calcmode="lin" valueType="num">
                                      <p:cBhvr>
                                        <p:cTn id="12" dur="1" fill="hold"/>
                                        <p:tgtEl>
                                          <p:spTgt spid="4"/>
                                        </p:tgtEl>
                                      </p:cBhvr>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4" presetClass="entr" presetSubtype="0" fill="hold" grpId="2" nodeType="clickEffect">
                                  <p:stCondLst>
                                    <p:cond delay="0"/>
                                  </p:stCondLst>
                                  <p:childTnLst>
                                    <p:set>
                                      <p:cBhvr>
                                        <p:cTn id="22" dur="1" fill="hold">
                                          <p:stCondLst>
                                            <p:cond delay="0"/>
                                          </p:stCondLst>
                                        </p:cTn>
                                        <p:tgtEl>
                                          <p:spTgt spid="5"/>
                                        </p:tgtEl>
                                        <p:attrNameLst>
                                          <p:attrName>style.visibility</p:attrName>
                                        </p:attrNameLst>
                                      </p:cBhvr>
                                      <p:to>
                                        <p:strVal val="visible"/>
                                      </p:to>
                                    </p:set>
                                    <p:anim to="" calcmode="lin" valueType="num">
                                      <p:cBhvr>
                                        <p:cTn id="23" dur="1" fill="hold"/>
                                        <p:tgtEl>
                                          <p:spTgt spid="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1"/>
      <p:bldP spid="5" grpId="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1257935" y="884555"/>
            <a:ext cx="10281920" cy="1132205"/>
          </a:xfrm>
          <a:prstGeom prst="rect">
            <a:avLst/>
          </a:prstGeom>
          <a:noFill/>
        </p:spPr>
        <p:txBody>
          <a:bodyPr wrap="square" rtlCol="0">
            <a:spAutoFit/>
          </a:bodyPr>
          <a:lstStyle/>
          <a:p>
            <a:pPr algn="just">
              <a:lnSpc>
                <a:spcPts val="4060"/>
              </a:lnSpc>
              <a:spcBef>
                <a:spcPct val="0"/>
              </a:spcBef>
              <a:spcAft>
                <a:spcPct val="0"/>
              </a:spcAft>
              <a:buClrTx/>
              <a:buSzTx/>
              <a:buFontTx/>
            </a:pPr>
            <a:r>
              <a:rPr lang="zh-CN" altLang="en-US" sz="2800" b="1" smtClean="0">
                <a:latin typeface="黑体" panose="02010609060101010101" pitchFamily="49" charset="-122"/>
                <a:ea typeface="黑体" panose="02010609060101010101" pitchFamily="49" charset="-122"/>
                <a:cs typeface="黑体" panose="02010609060101010101" pitchFamily="49" charset="-122"/>
                <a:sym typeface="+mn-ea"/>
              </a:rPr>
              <a:t>（</a:t>
            </a:r>
            <a:r>
              <a:rPr lang="en-US" altLang="zh-CN" sz="2800" b="1" smtClean="0">
                <a:latin typeface="黑体" panose="02010609060101010101" pitchFamily="49" charset="-122"/>
                <a:ea typeface="黑体" panose="02010609060101010101" pitchFamily="49" charset="-122"/>
                <a:cs typeface="黑体" panose="02010609060101010101" pitchFamily="49" charset="-122"/>
                <a:sym typeface="+mn-ea"/>
              </a:rPr>
              <a:t>2</a:t>
            </a:r>
            <a:r>
              <a:rPr lang="zh-CN" altLang="en-US" sz="2800" b="1" smtClean="0">
                <a:latin typeface="黑体" panose="02010609060101010101" pitchFamily="49" charset="-122"/>
                <a:ea typeface="黑体" panose="02010609060101010101" pitchFamily="49" charset="-122"/>
                <a:cs typeface="黑体" panose="02010609060101010101" pitchFamily="49" charset="-122"/>
                <a:sym typeface="+mn-ea"/>
              </a:rPr>
              <a:t>）获得性免疫缺陷病：由</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疾病</a:t>
            </a:r>
            <a:r>
              <a:rPr lang="zh-CN" altLang="en-US" sz="2800" b="1" smtClean="0">
                <a:latin typeface="黑体" panose="02010609060101010101" pitchFamily="49" charset="-122"/>
                <a:ea typeface="黑体" panose="02010609060101010101" pitchFamily="49" charset="-122"/>
                <a:cs typeface="黑体" panose="02010609060101010101" pitchFamily="49" charset="-122"/>
                <a:sym typeface="+mn-ea"/>
              </a:rPr>
              <a:t>和其他因素引起的。如：艾滋病。</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大多数</a:t>
            </a:r>
            <a:r>
              <a:rPr lang="zh-CN" altLang="en-US" sz="2800" b="1" smtClean="0">
                <a:latin typeface="黑体" panose="02010609060101010101" pitchFamily="49" charset="-122"/>
                <a:ea typeface="黑体" panose="02010609060101010101" pitchFamily="49" charset="-122"/>
                <a:cs typeface="黑体" panose="02010609060101010101" pitchFamily="49" charset="-122"/>
                <a:sym typeface="+mn-ea"/>
              </a:rPr>
              <a:t>免疫缺陷病都属于获得性免疫缺陷病。</a:t>
            </a:r>
            <a:endParaRPr lang="zh-CN" altLang="en-US" sz="2800" b="1" smtClean="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3" name="文本框 2"/>
          <p:cNvSpPr txBox="1"/>
          <p:nvPr>
            <p:custDataLst>
              <p:tags r:id="rId2"/>
            </p:custDataLst>
          </p:nvPr>
        </p:nvSpPr>
        <p:spPr>
          <a:xfrm>
            <a:off x="5033645" y="2318385"/>
            <a:ext cx="6535420" cy="3735705"/>
          </a:xfrm>
          <a:prstGeom prst="rect">
            <a:avLst/>
          </a:prstGeom>
          <a:noFill/>
        </p:spPr>
        <p:txBody>
          <a:bodyPr wrap="square" rtlCol="0">
            <a:spAutoFit/>
          </a:bodyPr>
          <a:lstStyle/>
          <a:p>
            <a:pPr algn="just">
              <a:lnSpc>
                <a:spcPts val="4060"/>
              </a:lnSpc>
              <a:spcBef>
                <a:spcPct val="0"/>
              </a:spcBef>
              <a:spcAft>
                <a:spcPct val="0"/>
              </a:spcAft>
              <a:buClrTx/>
              <a:buSzTx/>
              <a:buFontTx/>
            </a:pPr>
            <a:r>
              <a:rPr lang="zh-CN"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获得性免疫缺陷综合征--艾滋病（AIDS）</a:t>
            </a:r>
            <a:r>
              <a:rPr sz="2800" b="1" smtClean="0">
                <a:latin typeface="黑体" panose="02010609060101010101" pitchFamily="49" charset="-122"/>
                <a:ea typeface="黑体" panose="02010609060101010101" pitchFamily="49" charset="-122"/>
                <a:cs typeface="黑体" panose="02010609060101010101" pitchFamily="49" charset="-122"/>
                <a:sym typeface="+mn-ea"/>
              </a:rPr>
              <a:t>由人体免疫缺陷病毒—</a:t>
            </a:r>
            <a:r>
              <a:rPr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HIV</a:t>
            </a:r>
            <a:r>
              <a:rPr sz="2800" b="1" smtClean="0">
                <a:latin typeface="黑体" panose="02010609060101010101" pitchFamily="49" charset="-122"/>
                <a:ea typeface="黑体" panose="02010609060101010101" pitchFamily="49" charset="-122"/>
                <a:cs typeface="黑体" panose="02010609060101010101" pitchFamily="49" charset="-122"/>
                <a:sym typeface="+mn-ea"/>
              </a:rPr>
              <a:t>引起。</a:t>
            </a:r>
            <a:endParaRPr sz="2800" b="1" smtClean="0">
              <a:latin typeface="黑体" panose="02010609060101010101" pitchFamily="49" charset="-122"/>
              <a:ea typeface="黑体" panose="02010609060101010101" pitchFamily="49" charset="-122"/>
              <a:cs typeface="黑体" panose="02010609060101010101" pitchFamily="49" charset="-122"/>
              <a:sym typeface="+mn-ea"/>
            </a:endParaRPr>
          </a:p>
          <a:p>
            <a:pPr algn="just">
              <a:lnSpc>
                <a:spcPts val="4060"/>
              </a:lnSpc>
              <a:spcBef>
                <a:spcPct val="0"/>
              </a:spcBef>
              <a:spcAft>
                <a:spcPct val="0"/>
              </a:spcAft>
              <a:buClrTx/>
              <a:buSzTx/>
              <a:buFontTx/>
            </a:pPr>
            <a:r>
              <a:rPr sz="2800" b="1" smtClean="0">
                <a:latin typeface="黑体" panose="02010609060101010101" pitchFamily="49" charset="-122"/>
                <a:ea typeface="黑体" panose="02010609060101010101" pitchFamily="49" charset="-122"/>
                <a:cs typeface="黑体" panose="02010609060101010101" pitchFamily="49" charset="-122"/>
                <a:sym typeface="+mn-ea"/>
              </a:rPr>
              <a:t>HIV</a:t>
            </a:r>
            <a:r>
              <a:rPr lang="zh-CN" sz="2800" b="1" smtClean="0">
                <a:latin typeface="黑体" panose="02010609060101010101" pitchFamily="49" charset="-122"/>
                <a:ea typeface="黑体" panose="02010609060101010101" pitchFamily="49" charset="-122"/>
                <a:cs typeface="黑体" panose="02010609060101010101" pitchFamily="49" charset="-122"/>
                <a:sym typeface="+mn-ea"/>
              </a:rPr>
              <a:t>营</a:t>
            </a:r>
            <a:r>
              <a:rPr sz="2800" b="1" smtClean="0">
                <a:solidFill>
                  <a:srgbClr val="0812E8"/>
                </a:solidFill>
                <a:latin typeface="黑体" panose="02010609060101010101" pitchFamily="49" charset="-122"/>
                <a:ea typeface="黑体" panose="02010609060101010101" pitchFamily="49" charset="-122"/>
                <a:cs typeface="黑体" panose="02010609060101010101" pitchFamily="49" charset="-122"/>
                <a:sym typeface="+mn-ea"/>
              </a:rPr>
              <a:t>寄生</a:t>
            </a:r>
            <a:r>
              <a:rPr lang="zh-CN" sz="2800" b="1" smtClean="0">
                <a:solidFill>
                  <a:srgbClr val="0812E8"/>
                </a:solidFill>
                <a:latin typeface="黑体" panose="02010609060101010101" pitchFamily="49" charset="-122"/>
                <a:ea typeface="黑体" panose="02010609060101010101" pitchFamily="49" charset="-122"/>
                <a:cs typeface="黑体" panose="02010609060101010101" pitchFamily="49" charset="-122"/>
                <a:sym typeface="+mn-ea"/>
              </a:rPr>
              <a:t>生活</a:t>
            </a:r>
            <a:r>
              <a:rPr sz="2800" b="1" smtClean="0">
                <a:solidFill>
                  <a:srgbClr val="0812E8"/>
                </a:solidFill>
                <a:latin typeface="黑体" panose="02010609060101010101" pitchFamily="49" charset="-122"/>
                <a:ea typeface="黑体" panose="02010609060101010101" pitchFamily="49" charset="-122"/>
                <a:cs typeface="黑体" panose="02010609060101010101" pitchFamily="49" charset="-122"/>
                <a:sym typeface="+mn-ea"/>
              </a:rPr>
              <a:t>，攻击人体的免疫系统</a:t>
            </a:r>
            <a:r>
              <a:rPr sz="2800" b="1" smtClean="0">
                <a:latin typeface="黑体" panose="02010609060101010101" pitchFamily="49" charset="-122"/>
                <a:ea typeface="黑体" panose="02010609060101010101" pitchFamily="49" charset="-122"/>
                <a:cs typeface="黑体" panose="02010609060101010101" pitchFamily="49" charset="-122"/>
                <a:sym typeface="+mn-ea"/>
              </a:rPr>
              <a:t>，</a:t>
            </a:r>
            <a:r>
              <a:rPr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主要侵染辅助性T细胞</a:t>
            </a:r>
            <a:r>
              <a:rPr sz="2800" b="1" smtClean="0">
                <a:latin typeface="黑体" panose="02010609060101010101" pitchFamily="49" charset="-122"/>
                <a:ea typeface="黑体" panose="02010609060101010101" pitchFamily="49" charset="-122"/>
                <a:cs typeface="黑体" panose="02010609060101010101" pitchFamily="49" charset="-122"/>
                <a:sym typeface="+mn-ea"/>
              </a:rPr>
              <a:t>。侵入人体后可潜伏2</a:t>
            </a:r>
            <a:r>
              <a:rPr lang="zh-CN" sz="2800" b="1" smtClean="0">
                <a:latin typeface="黑体" panose="02010609060101010101" pitchFamily="49" charset="-122"/>
                <a:ea typeface="黑体" panose="02010609060101010101" pitchFamily="49" charset="-122"/>
                <a:cs typeface="黑体" panose="02010609060101010101" pitchFamily="49" charset="-122"/>
                <a:sym typeface="+mn-ea"/>
              </a:rPr>
              <a:t>～</a:t>
            </a:r>
            <a:r>
              <a:rPr sz="2800" b="1" smtClean="0">
                <a:latin typeface="黑体" panose="02010609060101010101" pitchFamily="49" charset="-122"/>
                <a:ea typeface="黑体" panose="02010609060101010101" pitchFamily="49" charset="-122"/>
                <a:cs typeface="黑体" panose="02010609060101010101" pitchFamily="49" charset="-122"/>
                <a:sym typeface="+mn-ea"/>
              </a:rPr>
              <a:t>10年甚至更长。期间，HIV经历迅速增殖期，刺激机体产生免疫反应分泌抗体，</a:t>
            </a:r>
            <a:r>
              <a:rPr sz="2800" b="1" smtClean="0">
                <a:solidFill>
                  <a:srgbClr val="0812E8"/>
                </a:solidFill>
                <a:latin typeface="黑体" panose="02010609060101010101" pitchFamily="49" charset="-122"/>
                <a:ea typeface="黑体" panose="02010609060101010101" pitchFamily="49" charset="-122"/>
                <a:cs typeface="黑体" panose="02010609060101010101" pitchFamily="49" charset="-122"/>
                <a:sym typeface="+mn-ea"/>
              </a:rPr>
              <a:t>此为目前HIV检测的重要依据</a:t>
            </a:r>
            <a:r>
              <a:rPr sz="2800" b="1" smtClean="0">
                <a:latin typeface="黑体" panose="02010609060101010101" pitchFamily="49" charset="-122"/>
                <a:ea typeface="黑体" panose="02010609060101010101" pitchFamily="49" charset="-122"/>
                <a:cs typeface="黑体" panose="02010609060101010101" pitchFamily="49" charset="-122"/>
                <a:sym typeface="+mn-ea"/>
              </a:rPr>
              <a:t>。</a:t>
            </a:r>
            <a:endParaRPr sz="2800" b="1" smtClean="0">
              <a:latin typeface="黑体" panose="02010609060101010101" pitchFamily="49" charset="-122"/>
              <a:ea typeface="黑体" panose="02010609060101010101" pitchFamily="49" charset="-122"/>
              <a:cs typeface="黑体" panose="02010609060101010101" pitchFamily="49" charset="-122"/>
              <a:sym typeface="+mn-ea"/>
            </a:endParaRPr>
          </a:p>
        </p:txBody>
      </p:sp>
      <p:grpSp>
        <p:nvGrpSpPr>
          <p:cNvPr id="34" name="组合 33"/>
          <p:cNvGrpSpPr/>
          <p:nvPr>
            <p:custDataLst>
              <p:tags r:id="rId3"/>
            </p:custDataLst>
          </p:nvPr>
        </p:nvGrpSpPr>
        <p:grpSpPr>
          <a:xfrm>
            <a:off x="382270" y="2590165"/>
            <a:ext cx="4409440" cy="3116071"/>
            <a:chOff x="10536610" y="4041771"/>
            <a:chExt cx="5813304" cy="4400759"/>
          </a:xfrm>
        </p:grpSpPr>
        <p:pic>
          <p:nvPicPr>
            <p:cNvPr id="37" name="图片 36"/>
            <p:cNvPicPr>
              <a:picLocks noChangeAspect="1"/>
            </p:cNvPicPr>
            <p:nvPr>
              <p:custDataLst>
                <p:tags r:id="rId4"/>
              </p:custDataLst>
            </p:nvPr>
          </p:nvPicPr>
          <p:blipFill>
            <a:blip r:embed="rId5">
              <a:extLst>
                <a:ext uri="{28A0092B-C50C-407E-A947-70E740481C1C}">
                  <a14:useLocalDpi xmlns:a14="http://schemas.microsoft.com/office/drawing/2010/main" val="0"/>
                </a:ext>
              </a:extLst>
            </a:blip>
            <a:srcRect l="24953"/>
            <a:stretch>
              <a:fillRect/>
            </a:stretch>
          </p:blipFill>
          <p:spPr>
            <a:xfrm>
              <a:off x="10536610" y="4482530"/>
              <a:ext cx="3890317" cy="3960000"/>
            </a:xfrm>
            <a:prstGeom prst="rect">
              <a:avLst/>
            </a:prstGeom>
          </p:spPr>
        </p:pic>
        <p:cxnSp>
          <p:nvCxnSpPr>
            <p:cNvPr id="38" name="直接箭头连接符 37"/>
            <p:cNvCxnSpPr/>
            <p:nvPr>
              <p:custDataLst>
                <p:tags r:id="rId6"/>
              </p:custDataLst>
            </p:nvPr>
          </p:nvCxnSpPr>
          <p:spPr>
            <a:xfrm>
              <a:off x="12002711" y="4626546"/>
              <a:ext cx="182799" cy="1111184"/>
            </a:xfrm>
            <a:prstGeom prst="straightConnector1">
              <a:avLst/>
            </a:prstGeom>
            <a:ln w="28575">
              <a:solidFill>
                <a:schemeClr val="tx1"/>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custDataLst>
                <p:tags r:id="rId7"/>
              </p:custDataLst>
            </p:nvPr>
          </p:nvCxnSpPr>
          <p:spPr>
            <a:xfrm flipH="1">
              <a:off x="13463775" y="4914578"/>
              <a:ext cx="643296" cy="435781"/>
            </a:xfrm>
            <a:prstGeom prst="straightConnector1">
              <a:avLst/>
            </a:prstGeom>
            <a:ln w="28575">
              <a:solidFill>
                <a:schemeClr val="tx1"/>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custDataLst>
                <p:tags r:id="rId8"/>
              </p:custDataLst>
            </p:nvPr>
          </p:nvCxnSpPr>
          <p:spPr>
            <a:xfrm flipH="1">
              <a:off x="12037108" y="5644750"/>
              <a:ext cx="2603958" cy="538676"/>
            </a:xfrm>
            <a:prstGeom prst="straightConnector1">
              <a:avLst/>
            </a:prstGeom>
            <a:ln w="28575">
              <a:solidFill>
                <a:schemeClr val="tx1"/>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custDataLst>
                <p:tags r:id="rId9"/>
              </p:custDataLst>
            </p:nvPr>
          </p:nvCxnSpPr>
          <p:spPr>
            <a:xfrm flipH="1" flipV="1">
              <a:off x="12951110" y="6642770"/>
              <a:ext cx="1665922" cy="72008"/>
            </a:xfrm>
            <a:prstGeom prst="straightConnector1">
              <a:avLst/>
            </a:prstGeom>
            <a:ln w="28575">
              <a:solidFill>
                <a:schemeClr val="tx1"/>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custDataLst>
                <p:tags r:id="rId10"/>
              </p:custDataLst>
            </p:nvPr>
          </p:nvCxnSpPr>
          <p:spPr>
            <a:xfrm flipH="1" flipV="1">
              <a:off x="13992995" y="7290842"/>
              <a:ext cx="624037" cy="220379"/>
            </a:xfrm>
            <a:prstGeom prst="straightConnector1">
              <a:avLst/>
            </a:prstGeom>
            <a:ln w="28575">
              <a:solidFill>
                <a:schemeClr val="tx1"/>
              </a:solidFill>
              <a:tailEnd type="arrow"/>
            </a:ln>
            <a:effectLst/>
          </p:spPr>
          <p:style>
            <a:lnRef idx="1">
              <a:schemeClr val="accent1"/>
            </a:lnRef>
            <a:fillRef idx="0">
              <a:schemeClr val="accent1"/>
            </a:fillRef>
            <a:effectRef idx="0">
              <a:schemeClr val="accent1"/>
            </a:effectRef>
            <a:fontRef idx="minor">
              <a:schemeClr val="tx1"/>
            </a:fontRef>
          </p:style>
        </p:cxnSp>
        <p:sp>
          <p:nvSpPr>
            <p:cNvPr id="43" name="矩形 42"/>
            <p:cNvSpPr/>
            <p:nvPr>
              <p:custDataLst>
                <p:tags r:id="rId11"/>
              </p:custDataLst>
            </p:nvPr>
          </p:nvSpPr>
          <p:spPr>
            <a:xfrm>
              <a:off x="11500192" y="4041771"/>
              <a:ext cx="1207198" cy="650177"/>
            </a:xfrm>
            <a:prstGeom prst="rect">
              <a:avLst/>
            </a:prstGeom>
          </p:spPr>
          <p:txBody>
            <a:bodyPr wrap="square">
              <a:spAutoFit/>
            </a:bodyPr>
            <a:lstStyle/>
            <a:p>
              <a:pPr>
                <a:spcBef>
                  <a:spcPct val="50000"/>
                </a:spcBef>
              </a:pPr>
              <a:r>
                <a:rPr lang="zh-CN" altLang="en-US" sz="2400" b="1">
                  <a:latin typeface="楷体" panose="02010609060101010101" charset="-122"/>
                  <a:ea typeface="楷体" panose="02010609060101010101" charset="-122"/>
                </a:rPr>
                <a:t>外壳</a:t>
              </a:r>
              <a:endParaRPr lang="zh-CN" altLang="en-US" sz="2400" b="1">
                <a:latin typeface="楷体" panose="02010609060101010101" charset="-122"/>
                <a:ea typeface="楷体" panose="02010609060101010101" charset="-122"/>
              </a:endParaRPr>
            </a:p>
          </p:txBody>
        </p:sp>
        <p:sp>
          <p:nvSpPr>
            <p:cNvPr id="44" name="矩形 43"/>
            <p:cNvSpPr/>
            <p:nvPr>
              <p:custDataLst>
                <p:tags r:id="rId12"/>
              </p:custDataLst>
            </p:nvPr>
          </p:nvSpPr>
          <p:spPr>
            <a:xfrm>
              <a:off x="14046860" y="4474027"/>
              <a:ext cx="1920467" cy="650177"/>
            </a:xfrm>
            <a:prstGeom prst="rect">
              <a:avLst/>
            </a:prstGeom>
          </p:spPr>
          <p:txBody>
            <a:bodyPr wrap="square">
              <a:spAutoFit/>
            </a:bodyPr>
            <a:lstStyle/>
            <a:p>
              <a:pPr>
                <a:spcBef>
                  <a:spcPct val="50000"/>
                </a:spcBef>
              </a:pPr>
              <a:r>
                <a:rPr lang="zh-CN" altLang="en-US" sz="2400" b="1">
                  <a:latin typeface="楷体" panose="02010609060101010101" charset="-122"/>
                  <a:ea typeface="楷体" panose="02010609060101010101" charset="-122"/>
                </a:rPr>
                <a:t>病毒包膜</a:t>
              </a:r>
              <a:endParaRPr lang="zh-CN" altLang="en-US" sz="2400" b="1">
                <a:latin typeface="楷体" panose="02010609060101010101" charset="-122"/>
                <a:ea typeface="楷体" panose="02010609060101010101" charset="-122"/>
              </a:endParaRPr>
            </a:p>
          </p:txBody>
        </p:sp>
        <p:sp>
          <p:nvSpPr>
            <p:cNvPr id="45" name="矩形 44"/>
            <p:cNvSpPr/>
            <p:nvPr>
              <p:custDataLst>
                <p:tags r:id="rId13"/>
              </p:custDataLst>
            </p:nvPr>
          </p:nvSpPr>
          <p:spPr>
            <a:xfrm>
              <a:off x="14457911" y="5350197"/>
              <a:ext cx="1098366" cy="650177"/>
            </a:xfrm>
            <a:prstGeom prst="rect">
              <a:avLst/>
            </a:prstGeom>
          </p:spPr>
          <p:txBody>
            <a:bodyPr wrap="square">
              <a:spAutoFit/>
            </a:bodyPr>
            <a:lstStyle/>
            <a:p>
              <a:pPr>
                <a:spcBef>
                  <a:spcPct val="50000"/>
                </a:spcBef>
              </a:pPr>
              <a:r>
                <a:rPr lang="zh-CN" altLang="en-US" sz="2400" b="1">
                  <a:latin typeface="楷体" panose="02010609060101010101" charset="-122"/>
                  <a:ea typeface="楷体" panose="02010609060101010101" charset="-122"/>
                </a:rPr>
                <a:t>核酸</a:t>
              </a:r>
              <a:endParaRPr lang="zh-CN" altLang="en-US" sz="2400" b="1">
                <a:latin typeface="楷体" panose="02010609060101010101" charset="-122"/>
                <a:ea typeface="楷体" panose="02010609060101010101" charset="-122"/>
              </a:endParaRPr>
            </a:p>
          </p:txBody>
        </p:sp>
        <p:sp>
          <p:nvSpPr>
            <p:cNvPr id="46" name="矩形 45"/>
            <p:cNvSpPr/>
            <p:nvPr>
              <p:custDataLst>
                <p:tags r:id="rId14"/>
              </p:custDataLst>
            </p:nvPr>
          </p:nvSpPr>
          <p:spPr>
            <a:xfrm>
              <a:off x="14451214" y="6390481"/>
              <a:ext cx="1856842" cy="650177"/>
            </a:xfrm>
            <a:prstGeom prst="rect">
              <a:avLst/>
            </a:prstGeom>
          </p:spPr>
          <p:txBody>
            <a:bodyPr wrap="square">
              <a:spAutoFit/>
            </a:bodyPr>
            <a:lstStyle/>
            <a:p>
              <a:pPr>
                <a:spcBef>
                  <a:spcPct val="50000"/>
                </a:spcBef>
              </a:pPr>
              <a:r>
                <a:rPr lang="zh-CN" altLang="en-US" sz="2400" b="1">
                  <a:latin typeface="楷体" panose="02010609060101010101" charset="-122"/>
                  <a:ea typeface="楷体" panose="02010609060101010101" charset="-122"/>
                </a:rPr>
                <a:t>逆转录酶</a:t>
              </a:r>
              <a:endParaRPr lang="zh-CN" altLang="en-US" sz="2400" b="1">
                <a:latin typeface="楷体" panose="02010609060101010101" charset="-122"/>
                <a:ea typeface="楷体" panose="02010609060101010101" charset="-122"/>
              </a:endParaRPr>
            </a:p>
          </p:txBody>
        </p:sp>
        <p:sp>
          <p:nvSpPr>
            <p:cNvPr id="47" name="矩形 46"/>
            <p:cNvSpPr/>
            <p:nvPr>
              <p:custDataLst>
                <p:tags r:id="rId15"/>
              </p:custDataLst>
            </p:nvPr>
          </p:nvSpPr>
          <p:spPr>
            <a:xfrm>
              <a:off x="14408517" y="7290865"/>
              <a:ext cx="1941396" cy="650177"/>
            </a:xfrm>
            <a:prstGeom prst="rect">
              <a:avLst/>
            </a:prstGeom>
          </p:spPr>
          <p:txBody>
            <a:bodyPr wrap="square">
              <a:spAutoFit/>
            </a:bodyPr>
            <a:lstStyle/>
            <a:p>
              <a:pPr>
                <a:spcBef>
                  <a:spcPct val="50000"/>
                </a:spcBef>
              </a:pPr>
              <a:r>
                <a:rPr lang="zh-CN" altLang="en-US" sz="2400" b="1">
                  <a:latin typeface="楷体" panose="02010609060101010101" charset="-122"/>
                  <a:ea typeface="楷体" panose="02010609060101010101" charset="-122"/>
                </a:rPr>
                <a:t>表面蛋白</a:t>
              </a:r>
              <a:endParaRPr lang="zh-CN" altLang="en-US" sz="2400" b="1">
                <a:latin typeface="楷体" panose="02010609060101010101" charset="-122"/>
                <a:ea typeface="楷体" panose="02010609060101010101" charset="-122"/>
              </a:endParaRPr>
            </a:p>
          </p:txBody>
        </p:sp>
        <p:cxnSp>
          <p:nvCxnSpPr>
            <p:cNvPr id="48" name="直接箭头连接符 47"/>
            <p:cNvCxnSpPr/>
            <p:nvPr>
              <p:custDataLst>
                <p:tags r:id="rId16"/>
              </p:custDataLst>
            </p:nvPr>
          </p:nvCxnSpPr>
          <p:spPr>
            <a:xfrm flipH="1">
              <a:off x="12707484" y="6714778"/>
              <a:ext cx="1909548" cy="0"/>
            </a:xfrm>
            <a:prstGeom prst="straightConnector1">
              <a:avLst/>
            </a:prstGeom>
            <a:ln w="28575">
              <a:solidFill>
                <a:schemeClr val="tx1"/>
              </a:solidFill>
              <a:tailEnd type="arrow"/>
            </a:ln>
            <a:effectLst/>
          </p:spPr>
          <p:style>
            <a:lnRef idx="1">
              <a:schemeClr val="accent1"/>
            </a:lnRef>
            <a:fillRef idx="0">
              <a:schemeClr val="accent1"/>
            </a:fillRef>
            <a:effectRef idx="0">
              <a:schemeClr val="accent1"/>
            </a:effectRef>
            <a:fontRef idx="minor">
              <a:schemeClr val="tx1"/>
            </a:fontRef>
          </p:style>
        </p:cxnSp>
      </p:grpSp>
      <p:sp>
        <p:nvSpPr>
          <p:cNvPr id="5" name="文本框 4"/>
          <p:cNvSpPr txBox="1"/>
          <p:nvPr>
            <p:custDataLst>
              <p:tags r:id="rId17"/>
            </p:custDataLst>
          </p:nvPr>
        </p:nvSpPr>
        <p:spPr>
          <a:xfrm>
            <a:off x="2317115" y="257175"/>
            <a:ext cx="7244080" cy="521970"/>
          </a:xfrm>
          <a:prstGeom prst="rect">
            <a:avLst/>
          </a:prstGeom>
          <a:noFill/>
        </p:spPr>
        <p:txBody>
          <a:bodyPr wrap="square" rtlCol="0">
            <a:spAutoFit/>
          </a:bodyPr>
          <a:lstStyle/>
          <a:p>
            <a:pPr algn="ctr">
              <a:lnSpc>
                <a:spcPct val="100000"/>
              </a:lnSpc>
              <a:spcBef>
                <a:spcPct val="0"/>
              </a:spcBef>
              <a:spcAft>
                <a:spcPct val="0"/>
              </a:spcAft>
              <a:buClrTx/>
              <a:buSzTx/>
              <a:buFontTx/>
            </a:pPr>
            <a:r>
              <a:rPr lang="zh-CN" altLang="en-US" sz="2800" b="1" smtClean="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三、免疫缺陷病</a:t>
            </a:r>
            <a:r>
              <a:rPr lang="en-US" altLang="zh-CN" sz="2800" b="1" smtClean="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a:t>
            </a:r>
            <a:r>
              <a:rPr lang="zh-CN" altLang="en-US" sz="2800" b="1" smtClean="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阅读课本</a:t>
            </a:r>
            <a:r>
              <a:rPr lang="en-US" altLang="zh-CN" sz="2800" b="1" smtClean="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79“</a:t>
            </a:r>
            <a:r>
              <a:rPr lang="zh-CN" altLang="en-US" sz="2800" b="1" smtClean="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思考  讨论）</a:t>
            </a:r>
            <a:endParaRPr lang="zh-CN" altLang="en-US" sz="2800" b="1" smtClean="0">
              <a:solidFill>
                <a:srgbClr val="FF0000"/>
              </a:solidFill>
              <a:latin typeface="黑体" panose="02010609060101010101" pitchFamily="49" charset="-122"/>
              <a:ea typeface="黑体" panose="02010609060101010101" pitchFamily="49" charset="-122"/>
              <a:cs typeface="宋体" panose="02010600030101010101" pitchFamily="2" charset="-122"/>
              <a:sym typeface="+mn-ea"/>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cBhvr>
                                    </p:anim>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4" presetClass="entr" presetSubtype="0" fill="hold" grpId="2" nodeType="clickEffect">
                                  <p:stCondLst>
                                    <p:cond delay="0"/>
                                  </p:stCondLst>
                                  <p:childTnLst>
                                    <p:set>
                                      <p:cBhvr>
                                        <p:cTn id="15" dur="1" fill="hold">
                                          <p:stCondLst>
                                            <p:cond delay="0"/>
                                          </p:stCondLst>
                                        </p:cTn>
                                        <p:tgtEl>
                                          <p:spTgt spid="3"/>
                                        </p:tgtEl>
                                        <p:attrNameLst>
                                          <p:attrName>style.visibility</p:attrName>
                                        </p:attrNameLst>
                                      </p:cBhvr>
                                      <p:to>
                                        <p:strVal val="visible"/>
                                      </p:to>
                                    </p:set>
                                    <p:anim to="" calcmode="lin" valueType="num">
                                      <p:cBhvr>
                                        <p:cTn id="16" dur="1" fill="hold"/>
                                        <p:tgtEl>
                                          <p:spTgt spid="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a:spLocks noChangeAspect="1"/>
          </p:cNvSpPr>
          <p:nvPr>
            <p:custDataLst>
              <p:tags r:id="rId1"/>
            </p:custDataLst>
          </p:nvPr>
        </p:nvSpPr>
        <p:spPr>
          <a:xfrm>
            <a:off x="5890895" y="1158240"/>
            <a:ext cx="5771515" cy="5477510"/>
          </a:xfrm>
          <a:prstGeom prst="rect">
            <a:avLst/>
          </a:prstGeom>
        </p:spPr>
        <p:txBody>
          <a:bodyPr wrap="square">
            <a:spAutoFit/>
          </a:bodyPr>
          <a:lstStyle/>
          <a:p>
            <a:pPr>
              <a:lnSpc>
                <a:spcPct val="125000"/>
              </a:lnSpc>
              <a:spcAft>
                <a:spcPct val="0"/>
              </a:spcAft>
              <a:tabLst>
                <a:tab pos="1029335" algn="l"/>
                <a:tab pos="1850390" algn="l"/>
                <a:tab pos="2538095" algn="l"/>
                <a:tab pos="3221990" algn="l"/>
              </a:tabLst>
            </a:pPr>
            <a:r>
              <a:rPr lang="en-US" altLang="zh-CN" sz="2800" b="1">
                <a:solidFill>
                  <a:srgbClr val="0070C0"/>
                </a:solidFill>
                <a:latin typeface="方正姚体" panose="02010601030101010101" charset="-122"/>
                <a:ea typeface="方正姚体" panose="02010601030101010101" charset="-122"/>
                <a:cs typeface="方正姚体" panose="02010601030101010101" charset="-122"/>
              </a:rPr>
              <a:t>A</a:t>
            </a:r>
            <a:r>
              <a:rPr lang="zh-CN" altLang="zh-CN" sz="2800" b="1">
                <a:solidFill>
                  <a:srgbClr val="0070C0"/>
                </a:solidFill>
                <a:latin typeface="方正姚体" panose="02010601030101010101" charset="-122"/>
                <a:ea typeface="方正姚体" panose="02010601030101010101" charset="-122"/>
                <a:cs typeface="方正姚体" panose="02010601030101010101" charset="-122"/>
              </a:rPr>
              <a:t>阶段：</a:t>
            </a:r>
            <a:r>
              <a:rPr lang="zh-CN" altLang="zh-CN" sz="2800">
                <a:solidFill>
                  <a:srgbClr val="000000"/>
                </a:solidFill>
                <a:latin typeface="方正姚体" panose="02010601030101010101" charset="-122"/>
                <a:ea typeface="方正姚体" panose="02010601030101010101" charset="-122"/>
                <a:cs typeface="方正姚体" panose="02010601030101010101" charset="-122"/>
              </a:rPr>
              <a:t>在</a:t>
            </a:r>
            <a:r>
              <a:rPr lang="en-US" altLang="zh-CN" sz="2800">
                <a:solidFill>
                  <a:srgbClr val="000000"/>
                </a:solidFill>
                <a:latin typeface="方正姚体" panose="02010601030101010101" charset="-122"/>
                <a:ea typeface="方正姚体" panose="02010601030101010101" charset="-122"/>
                <a:cs typeface="方正姚体" panose="02010601030101010101" charset="-122"/>
              </a:rPr>
              <a:t>HIV</a:t>
            </a:r>
            <a:r>
              <a:rPr lang="zh-CN" altLang="zh-CN" sz="2800">
                <a:solidFill>
                  <a:srgbClr val="000000"/>
                </a:solidFill>
                <a:latin typeface="方正姚体" panose="02010601030101010101" charset="-122"/>
                <a:ea typeface="方正姚体" panose="02010601030101010101" charset="-122"/>
                <a:cs typeface="方正姚体" panose="02010601030101010101" charset="-122"/>
              </a:rPr>
              <a:t>侵入人体后</a:t>
            </a:r>
            <a:r>
              <a:rPr lang="zh-CN" altLang="zh-CN" sz="2800">
                <a:solidFill>
                  <a:srgbClr val="FF0000"/>
                </a:solidFill>
                <a:latin typeface="方正姚体" panose="02010601030101010101" charset="-122"/>
                <a:ea typeface="方正姚体" panose="02010601030101010101" charset="-122"/>
                <a:cs typeface="方正姚体" panose="02010601030101010101" charset="-122"/>
              </a:rPr>
              <a:t>初期</a:t>
            </a:r>
            <a:r>
              <a:rPr lang="en-US" altLang="zh-CN" sz="2800">
                <a:solidFill>
                  <a:srgbClr val="FF0000"/>
                </a:solidFill>
                <a:latin typeface="方正姚体" panose="02010601030101010101" charset="-122"/>
                <a:ea typeface="方正姚体" panose="02010601030101010101" charset="-122"/>
                <a:cs typeface="方正姚体" panose="02010601030101010101" charset="-122"/>
              </a:rPr>
              <a:t>,</a:t>
            </a:r>
            <a:r>
              <a:rPr lang="zh-CN" altLang="zh-CN" sz="2800">
                <a:solidFill>
                  <a:srgbClr val="000000"/>
                </a:solidFill>
                <a:latin typeface="方正姚体" panose="02010601030101010101" charset="-122"/>
                <a:ea typeface="方正姚体" panose="02010601030101010101" charset="-122"/>
                <a:cs typeface="方正姚体" panose="02010601030101010101" charset="-122"/>
              </a:rPr>
              <a:t>由于</a:t>
            </a:r>
            <a:r>
              <a:rPr lang="zh-CN" altLang="zh-CN" sz="2800">
                <a:solidFill>
                  <a:srgbClr val="FF0000"/>
                </a:solidFill>
                <a:latin typeface="方正姚体" panose="02010601030101010101" charset="-122"/>
                <a:ea typeface="方正姚体" panose="02010601030101010101" charset="-122"/>
                <a:cs typeface="方正姚体" panose="02010601030101010101" charset="-122"/>
              </a:rPr>
              <a:t>免疫系统功能正常</a:t>
            </a:r>
            <a:r>
              <a:rPr lang="en-US" altLang="zh-CN" sz="2800">
                <a:solidFill>
                  <a:srgbClr val="FF0000"/>
                </a:solidFill>
                <a:latin typeface="方正姚体" panose="02010601030101010101" charset="-122"/>
                <a:ea typeface="方正姚体" panose="02010601030101010101" charset="-122"/>
                <a:cs typeface="方正姚体" panose="02010601030101010101" charset="-122"/>
              </a:rPr>
              <a:t>,分泌抗HIV抗体，</a:t>
            </a:r>
            <a:r>
              <a:rPr lang="zh-CN" altLang="zh-CN" sz="2800">
                <a:solidFill>
                  <a:srgbClr val="FF0000"/>
                </a:solidFill>
                <a:latin typeface="方正姚体" panose="02010601030101010101" charset="-122"/>
                <a:ea typeface="方正姚体" panose="02010601030101010101" charset="-122"/>
                <a:cs typeface="方正姚体" panose="02010601030101010101" charset="-122"/>
              </a:rPr>
              <a:t>大量病毒被消灭</a:t>
            </a:r>
            <a:r>
              <a:rPr lang="en-US" altLang="zh-CN" sz="2800">
                <a:solidFill>
                  <a:srgbClr val="000000"/>
                </a:solidFill>
                <a:latin typeface="方正姚体" panose="02010601030101010101" charset="-122"/>
                <a:ea typeface="方正姚体" panose="02010601030101010101" charset="-122"/>
                <a:cs typeface="方正姚体" panose="02010601030101010101" charset="-122"/>
              </a:rPr>
              <a:t>,</a:t>
            </a:r>
            <a:r>
              <a:rPr lang="zh-CN" altLang="zh-CN" sz="2800">
                <a:solidFill>
                  <a:srgbClr val="000000"/>
                </a:solidFill>
                <a:latin typeface="方正姚体" panose="02010601030101010101" charset="-122"/>
                <a:ea typeface="方正姚体" panose="02010601030101010101" charset="-122"/>
                <a:cs typeface="方正姚体" panose="02010601030101010101" charset="-122"/>
              </a:rPr>
              <a:t>因此</a:t>
            </a:r>
            <a:r>
              <a:rPr lang="zh-CN" altLang="zh-CN" sz="2800">
                <a:solidFill>
                  <a:srgbClr val="000000"/>
                </a:solidFill>
                <a:latin typeface="方正姚体" panose="02010601030101010101" charset="-122"/>
                <a:ea typeface="方正姚体" panose="02010601030101010101" charset="-122"/>
                <a:cs typeface="方正姚体" panose="02010601030101010101" charset="-122"/>
                <a:sym typeface="+mn-ea"/>
              </a:rPr>
              <a:t>病毒</a:t>
            </a:r>
            <a:r>
              <a:rPr lang="zh-CN" altLang="zh-CN" sz="2800">
                <a:solidFill>
                  <a:srgbClr val="000000"/>
                </a:solidFill>
                <a:latin typeface="方正姚体" panose="02010601030101010101" charset="-122"/>
                <a:ea typeface="方正姚体" panose="02010601030101010101" charset="-122"/>
                <a:cs typeface="方正姚体" panose="02010601030101010101" charset="-122"/>
              </a:rPr>
              <a:t>数量快速下降。</a:t>
            </a:r>
            <a:endParaRPr lang="zh-CN" altLang="zh-CN" sz="2800">
              <a:solidFill>
                <a:srgbClr val="000000"/>
              </a:solidFill>
              <a:latin typeface="方正姚体" panose="02010601030101010101" charset="-122"/>
              <a:ea typeface="方正姚体" panose="02010601030101010101" charset="-122"/>
              <a:cs typeface="方正姚体" panose="02010601030101010101" charset="-122"/>
            </a:endParaRPr>
          </a:p>
          <a:p>
            <a:pPr>
              <a:lnSpc>
                <a:spcPct val="125000"/>
              </a:lnSpc>
              <a:spcAft>
                <a:spcPct val="0"/>
              </a:spcAft>
              <a:tabLst>
                <a:tab pos="1029335" algn="l"/>
                <a:tab pos="1850390" algn="l"/>
                <a:tab pos="2538095" algn="l"/>
                <a:tab pos="3221990" algn="l"/>
              </a:tabLst>
            </a:pPr>
            <a:r>
              <a:rPr lang="en-US" altLang="zh-CN" sz="2800" b="1">
                <a:solidFill>
                  <a:srgbClr val="0070C0"/>
                </a:solidFill>
                <a:latin typeface="方正姚体" panose="02010601030101010101" charset="-122"/>
                <a:ea typeface="方正姚体" panose="02010601030101010101" charset="-122"/>
                <a:cs typeface="方正姚体" panose="02010601030101010101" charset="-122"/>
              </a:rPr>
              <a:t>B</a:t>
            </a:r>
            <a:r>
              <a:rPr lang="zh-CN" altLang="zh-CN" sz="2800" b="1">
                <a:solidFill>
                  <a:srgbClr val="0070C0"/>
                </a:solidFill>
                <a:latin typeface="方正姚体" panose="02010601030101010101" charset="-122"/>
                <a:ea typeface="方正姚体" panose="02010601030101010101" charset="-122"/>
                <a:cs typeface="方正姚体" panose="02010601030101010101" charset="-122"/>
              </a:rPr>
              <a:t>阶段：</a:t>
            </a:r>
            <a:r>
              <a:rPr lang="en-US" altLang="zh-CN" sz="2800">
                <a:solidFill>
                  <a:srgbClr val="000000"/>
                </a:solidFill>
                <a:latin typeface="方正姚体" panose="02010601030101010101" charset="-122"/>
                <a:ea typeface="方正姚体" panose="02010601030101010101" charset="-122"/>
                <a:cs typeface="方正姚体" panose="02010601030101010101" charset="-122"/>
              </a:rPr>
              <a:t>HIV</a:t>
            </a:r>
            <a:r>
              <a:rPr lang="zh-CN" altLang="zh-CN" sz="2800">
                <a:solidFill>
                  <a:srgbClr val="FF0000"/>
                </a:solidFill>
                <a:latin typeface="方正姚体" panose="02010601030101010101" charset="-122"/>
                <a:ea typeface="方正姚体" panose="02010601030101010101" charset="-122"/>
                <a:cs typeface="方正姚体" panose="02010601030101010101" charset="-122"/>
              </a:rPr>
              <a:t>主要侵入并破坏人体的辅助性</a:t>
            </a:r>
            <a:r>
              <a:rPr lang="en-US" altLang="zh-CN" sz="2800">
                <a:solidFill>
                  <a:srgbClr val="FF0000"/>
                </a:solidFill>
                <a:latin typeface="方正姚体" panose="02010601030101010101" charset="-122"/>
                <a:ea typeface="方正姚体" panose="02010601030101010101" charset="-122"/>
                <a:cs typeface="方正姚体" panose="02010601030101010101" charset="-122"/>
              </a:rPr>
              <a:t>T</a:t>
            </a:r>
            <a:r>
              <a:rPr lang="zh-CN" altLang="zh-CN" sz="2800">
                <a:solidFill>
                  <a:srgbClr val="FF0000"/>
                </a:solidFill>
                <a:latin typeface="方正姚体" panose="02010601030101010101" charset="-122"/>
                <a:ea typeface="方正姚体" panose="02010601030101010101" charset="-122"/>
                <a:cs typeface="方正姚体" panose="02010601030101010101" charset="-122"/>
              </a:rPr>
              <a:t>细胞</a:t>
            </a:r>
            <a:r>
              <a:rPr lang="en-US" altLang="zh-CN" sz="2800">
                <a:solidFill>
                  <a:srgbClr val="000000"/>
                </a:solidFill>
                <a:latin typeface="方正姚体" panose="02010601030101010101" charset="-122"/>
                <a:ea typeface="方正姚体" panose="02010601030101010101" charset="-122"/>
                <a:cs typeface="方正姚体" panose="02010601030101010101" charset="-122"/>
              </a:rPr>
              <a:t>,</a:t>
            </a:r>
            <a:r>
              <a:rPr lang="zh-CN" altLang="zh-CN" sz="2800">
                <a:solidFill>
                  <a:srgbClr val="000000"/>
                </a:solidFill>
                <a:latin typeface="方正姚体" panose="02010601030101010101" charset="-122"/>
                <a:ea typeface="方正姚体" panose="02010601030101010101" charset="-122"/>
                <a:cs typeface="方正姚体" panose="02010601030101010101" charset="-122"/>
              </a:rPr>
              <a:t>因此数量迅速下降，免疫系统功能减退。</a:t>
            </a:r>
            <a:endParaRPr lang="zh-CN" altLang="zh-CN" sz="2800">
              <a:solidFill>
                <a:srgbClr val="000000"/>
              </a:solidFill>
              <a:latin typeface="方正姚体" panose="02010601030101010101" charset="-122"/>
              <a:ea typeface="方正姚体" panose="02010601030101010101" charset="-122"/>
              <a:cs typeface="方正姚体" panose="02010601030101010101" charset="-122"/>
            </a:endParaRPr>
          </a:p>
          <a:p>
            <a:pPr>
              <a:lnSpc>
                <a:spcPct val="125000"/>
              </a:lnSpc>
              <a:spcAft>
                <a:spcPct val="0"/>
              </a:spcAft>
              <a:tabLst>
                <a:tab pos="1029335" algn="l"/>
                <a:tab pos="1850390" algn="l"/>
                <a:tab pos="2538095" algn="l"/>
                <a:tab pos="3221990" algn="l"/>
              </a:tabLst>
            </a:pPr>
            <a:r>
              <a:rPr lang="en-US" altLang="zh-CN" sz="2800" b="1">
                <a:solidFill>
                  <a:srgbClr val="0070C0"/>
                </a:solidFill>
                <a:latin typeface="方正姚体" panose="02010601030101010101" charset="-122"/>
                <a:ea typeface="方正姚体" panose="02010601030101010101" charset="-122"/>
                <a:cs typeface="方正姚体" panose="02010601030101010101" charset="-122"/>
              </a:rPr>
              <a:t>C</a:t>
            </a:r>
            <a:r>
              <a:rPr lang="zh-CN" altLang="zh-CN" sz="2800" b="1">
                <a:solidFill>
                  <a:srgbClr val="0070C0"/>
                </a:solidFill>
                <a:latin typeface="方正姚体" panose="02010601030101010101" charset="-122"/>
                <a:ea typeface="方正姚体" panose="02010601030101010101" charset="-122"/>
                <a:cs typeface="方正姚体" panose="02010601030101010101" charset="-122"/>
              </a:rPr>
              <a:t>阶段：</a:t>
            </a:r>
            <a:r>
              <a:rPr lang="zh-CN" altLang="zh-CN" sz="2800">
                <a:solidFill>
                  <a:srgbClr val="FF0000"/>
                </a:solidFill>
                <a:latin typeface="方正姚体" panose="02010601030101010101" charset="-122"/>
                <a:ea typeface="方正姚体" panose="02010601030101010101" charset="-122"/>
                <a:cs typeface="方正姚体" panose="02010601030101010101" charset="-122"/>
                <a:sym typeface="+mn-ea"/>
              </a:rPr>
              <a:t>免疫</a:t>
            </a:r>
            <a:r>
              <a:rPr lang="zh-CN" altLang="zh-CN" sz="2800">
                <a:solidFill>
                  <a:srgbClr val="000000"/>
                </a:solidFill>
                <a:latin typeface="方正姚体" panose="02010601030101010101" charset="-122"/>
                <a:ea typeface="方正姚体" panose="02010601030101010101" charset="-122"/>
                <a:cs typeface="方正姚体" panose="02010601030101010101" charset="-122"/>
                <a:sym typeface="+mn-ea"/>
              </a:rPr>
              <a:t>功能丧失，</a:t>
            </a:r>
            <a:r>
              <a:rPr lang="zh-CN" altLang="zh-CN" sz="2800">
                <a:solidFill>
                  <a:srgbClr val="000000"/>
                </a:solidFill>
                <a:latin typeface="方正姚体" panose="02010601030101010101" charset="-122"/>
                <a:ea typeface="方正姚体" panose="02010601030101010101" charset="-122"/>
                <a:cs typeface="方正姚体" panose="02010601030101010101" charset="-122"/>
              </a:rPr>
              <a:t>患者无法抵抗其他病毒、病菌的入侵</a:t>
            </a:r>
            <a:r>
              <a:rPr lang="en-US" altLang="zh-CN" sz="2800">
                <a:solidFill>
                  <a:srgbClr val="000000"/>
                </a:solidFill>
                <a:latin typeface="方正姚体" panose="02010601030101010101" charset="-122"/>
                <a:ea typeface="方正姚体" panose="02010601030101010101" charset="-122"/>
                <a:cs typeface="方正姚体" panose="02010601030101010101" charset="-122"/>
              </a:rPr>
              <a:t>,</a:t>
            </a:r>
            <a:r>
              <a:rPr altLang="zh-CN" sz="2800">
                <a:latin typeface="方正姚体" panose="02010601030101010101" charset="-122"/>
                <a:ea typeface="方正姚体" panose="02010601030101010101" charset="-122"/>
                <a:cs typeface="方正姚体" panose="02010601030101010101" charset="-122"/>
              </a:rPr>
              <a:t>最终患者死于严重感染或恶性肿瘤等疾病。</a:t>
            </a:r>
            <a:endParaRPr altLang="zh-CN" sz="2800">
              <a:latin typeface="方正姚体" panose="02010601030101010101" charset="-122"/>
              <a:ea typeface="方正姚体" panose="02010601030101010101" charset="-122"/>
              <a:cs typeface="方正姚体" panose="02010601030101010101" charset="-122"/>
            </a:endParaRPr>
          </a:p>
        </p:txBody>
      </p:sp>
      <p:sp>
        <p:nvSpPr>
          <p:cNvPr id="22" name="矩形 21"/>
          <p:cNvSpPr/>
          <p:nvPr>
            <p:custDataLst>
              <p:tags r:id="rId2"/>
            </p:custDataLst>
          </p:nvPr>
        </p:nvSpPr>
        <p:spPr>
          <a:xfrm>
            <a:off x="1560830" y="829945"/>
            <a:ext cx="3683000" cy="491490"/>
          </a:xfrm>
          <a:prstGeom prst="rect">
            <a:avLst/>
          </a:prstGeom>
        </p:spPr>
        <p:txBody>
          <a:bodyPr wrap="square">
            <a:spAutoFit/>
          </a:bodyPr>
          <a:lstStyle/>
          <a:p>
            <a:r>
              <a:rPr lang="en-US" altLang="zh-CN" sz="2600" b="1">
                <a:latin typeface="微软雅黑" panose="020B0503020204020204" pitchFamily="34" charset="-122"/>
                <a:ea typeface="微软雅黑" panose="020B0503020204020204" pitchFamily="34" charset="-122"/>
              </a:rPr>
              <a:t>3</a:t>
            </a:r>
            <a:r>
              <a:rPr lang="zh-CN" altLang="en-US" sz="2600" b="1">
                <a:latin typeface="微软雅黑" panose="020B0503020204020204" pitchFamily="34" charset="-122"/>
                <a:ea typeface="微软雅黑" panose="020B0503020204020204" pitchFamily="34" charset="-122"/>
              </a:rPr>
              <a:t>、艾滋病发病过程：</a:t>
            </a:r>
            <a:endParaRPr lang="zh-CN" altLang="en-US" sz="2600" b="1">
              <a:latin typeface="微软雅黑" panose="020B0503020204020204" pitchFamily="34" charset="-122"/>
              <a:ea typeface="微软雅黑" panose="020B0503020204020204" pitchFamily="34" charset="-122"/>
            </a:endParaRPr>
          </a:p>
        </p:txBody>
      </p:sp>
      <p:sp>
        <p:nvSpPr>
          <p:cNvPr id="36" name="文本框 35"/>
          <p:cNvSpPr txBox="1"/>
          <p:nvPr>
            <p:custDataLst>
              <p:tags r:id="rId3"/>
            </p:custDataLst>
          </p:nvPr>
        </p:nvSpPr>
        <p:spPr>
          <a:xfrm>
            <a:off x="4123690" y="290195"/>
            <a:ext cx="3787140" cy="521970"/>
          </a:xfrm>
          <a:prstGeom prst="rect">
            <a:avLst/>
          </a:prstGeom>
          <a:noFill/>
        </p:spPr>
        <p:txBody>
          <a:bodyPr wrap="square" rtlCol="0">
            <a:spAutoFit/>
          </a:bodyPr>
          <a:lstStyle/>
          <a:p>
            <a:pPr algn="ctr">
              <a:lnSpc>
                <a:spcPct val="100000"/>
              </a:lnSpc>
              <a:spcBef>
                <a:spcPct val="0"/>
              </a:spcBef>
              <a:spcAft>
                <a:spcPct val="0"/>
              </a:spcAft>
              <a:buClrTx/>
              <a:buSzTx/>
              <a:buFontTx/>
            </a:pPr>
            <a:r>
              <a:rPr lang="zh-CN" altLang="en-US" sz="2800" b="1" smtClean="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三、免疫缺陷病</a:t>
            </a:r>
            <a:endParaRPr lang="zh-CN" altLang="en-US" sz="2800" b="1" smtClean="0">
              <a:solidFill>
                <a:srgbClr val="FF0000"/>
              </a:solidFill>
              <a:latin typeface="黑体" panose="02010609060101010101" pitchFamily="49" charset="-122"/>
              <a:ea typeface="黑体" panose="02010609060101010101" pitchFamily="49" charset="-122"/>
              <a:cs typeface="宋体" panose="02010600030101010101" pitchFamily="2" charset="-122"/>
              <a:sym typeface="+mn-ea"/>
            </a:endParaRPr>
          </a:p>
        </p:txBody>
      </p:sp>
      <p:pic>
        <p:nvPicPr>
          <p:cNvPr id="2" name="图片 1"/>
          <p:cNvPicPr>
            <a:picLocks noChangeAspect="1"/>
          </p:cNvPicPr>
          <p:nvPr>
            <p:custDataLst>
              <p:tags r:id="rId4"/>
            </p:custDataLst>
          </p:nvPr>
        </p:nvPicPr>
        <p:blipFill>
          <a:blip r:embed="rId5"/>
          <a:stretch>
            <a:fillRect/>
          </a:stretch>
        </p:blipFill>
        <p:spPr>
          <a:xfrm>
            <a:off x="591820" y="2147570"/>
            <a:ext cx="5286375" cy="3685540"/>
          </a:xfrm>
          <a:prstGeom prst="rect">
            <a:avLst/>
          </a:prstGeom>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ppt_w*1.125000"/>
                                          </p:val>
                                        </p:tav>
                                        <p:tav tm="100000">
                                          <p:val>
                                            <p:strVal val="#ppt_x"/>
                                          </p:val>
                                        </p:tav>
                                      </p:tavLst>
                                    </p:anim>
                                    <p:animEffect transition="in" filter="wipe(right)">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1589405" y="990600"/>
            <a:ext cx="9474835" cy="11233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just" defTabSz="914400" rtl="0" fontAlgn="auto" latinLnBrk="1" hangingPunct="0">
              <a:lnSpc>
                <a:spcPct val="120000"/>
              </a:lnSpc>
              <a:spcBef>
                <a:spcPct val="0"/>
              </a:spcBef>
              <a:spcAft>
                <a:spcPct val="0"/>
              </a:spcAft>
              <a:buClrTx/>
              <a:buSzTx/>
              <a:buFontTx/>
              <a:buNone/>
            </a:pPr>
            <a:r>
              <a:rPr kumimoji="0" lang="en-US" altLang="zh-CN" sz="2800" b="1" i="0" u="none" strike="noStrike" cap="none" spc="0" normalizeH="0" baseline="0">
                <a:latin typeface="黑体" panose="02010609060101010101" pitchFamily="49" charset="-122"/>
                <a:ea typeface="黑体" panose="02010609060101010101" pitchFamily="49" charset="-122"/>
                <a:cs typeface="黑体" panose="02010609060101010101" pitchFamily="49" charset="-122"/>
                <a:sym typeface="Arial" panose="020B0604020202020204"/>
              </a:rPr>
              <a:t>1</a:t>
            </a:r>
            <a:r>
              <a:rPr kumimoji="0" lang="zh-CN" altLang="en-US" sz="2800" b="1" i="0" u="none" strike="noStrike" cap="none" spc="0" normalizeH="0" baseline="0">
                <a:latin typeface="黑体" panose="02010609060101010101" pitchFamily="49" charset="-122"/>
                <a:ea typeface="黑体" panose="02010609060101010101" pitchFamily="49" charset="-122"/>
                <a:cs typeface="黑体" panose="02010609060101010101" pitchFamily="49" charset="-122"/>
                <a:sym typeface="Arial" panose="020B0604020202020204"/>
              </a:rPr>
              <a:t>、</a:t>
            </a:r>
            <a:r>
              <a:rPr kumimoji="0" lang="en-US" altLang="zh-CN" sz="2800" b="1" i="0" u="none" strike="noStrike" cap="none" spc="0" normalizeH="0" baseline="0">
                <a:latin typeface="黑体" panose="02010609060101010101" pitchFamily="49" charset="-122"/>
                <a:ea typeface="黑体" panose="02010609060101010101" pitchFamily="49" charset="-122"/>
                <a:cs typeface="黑体" panose="02010609060101010101" pitchFamily="49" charset="-122"/>
                <a:sym typeface="Arial" panose="020B0604020202020204"/>
              </a:rPr>
              <a:t>HIV</a:t>
            </a:r>
            <a:r>
              <a:rPr kumimoji="0" lang="zh-CN" altLang="en-US" sz="2800" b="1" i="0" u="none" strike="noStrike" cap="none" spc="0" normalizeH="0" baseline="0">
                <a:latin typeface="黑体" panose="02010609060101010101" pitchFamily="49" charset="-122"/>
                <a:ea typeface="黑体" panose="02010609060101010101" pitchFamily="49" charset="-122"/>
                <a:cs typeface="黑体" panose="02010609060101010101" pitchFamily="49" charset="-122"/>
                <a:sym typeface="Arial" panose="020B0604020202020204"/>
              </a:rPr>
              <a:t>攻击的主要是辅助性</a:t>
            </a:r>
            <a:r>
              <a:rPr kumimoji="0" lang="en-US" altLang="zh-CN" sz="2800" b="1" i="0" u="none" strike="noStrike" cap="none" spc="0" normalizeH="0" baseline="0">
                <a:latin typeface="黑体" panose="02010609060101010101" pitchFamily="49" charset="-122"/>
                <a:ea typeface="黑体" panose="02010609060101010101" pitchFamily="49" charset="-122"/>
                <a:cs typeface="黑体" panose="02010609060101010101" pitchFamily="49" charset="-122"/>
                <a:sym typeface="Arial" panose="020B0604020202020204"/>
              </a:rPr>
              <a:t>T</a:t>
            </a:r>
            <a:r>
              <a:rPr kumimoji="0" lang="zh-CN" altLang="en-US" sz="2800" b="1" i="0" u="none" strike="noStrike" cap="none" spc="0" normalizeH="0" baseline="0">
                <a:latin typeface="黑体" panose="02010609060101010101" pitchFamily="49" charset="-122"/>
                <a:ea typeface="黑体" panose="02010609060101010101" pitchFamily="49" charset="-122"/>
                <a:cs typeface="黑体" panose="02010609060101010101" pitchFamily="49" charset="-122"/>
                <a:sym typeface="Arial" panose="020B0604020202020204"/>
              </a:rPr>
              <a:t>细胞，为什么最终患者会死于严重感染或恶性肿瘤</a:t>
            </a:r>
            <a:r>
              <a:rPr kumimoji="0" lang="zh-CN" sz="2800" b="1" i="0" u="none" strike="noStrike" cap="none" spc="0" normalizeH="0" baseline="0">
                <a:latin typeface="黑体" panose="02010609060101010101" pitchFamily="49" charset="-122"/>
                <a:ea typeface="黑体" panose="02010609060101010101" pitchFamily="49" charset="-122"/>
                <a:cs typeface="黑体" panose="02010609060101010101" pitchFamily="49" charset="-122"/>
                <a:sym typeface="Arial" panose="020B0604020202020204"/>
              </a:rPr>
              <a:t>？</a:t>
            </a:r>
            <a:endParaRPr kumimoji="0" lang="zh-CN" altLang="en-US" sz="2800" b="1" i="0" u="none" strike="noStrike" cap="none" spc="0" normalizeH="0" baseline="0">
              <a:latin typeface="黑体" panose="02010609060101010101" pitchFamily="49" charset="-122"/>
              <a:ea typeface="黑体" panose="02010609060101010101" pitchFamily="49" charset="-122"/>
              <a:cs typeface="黑体" panose="02010609060101010101" pitchFamily="49" charset="-122"/>
              <a:sym typeface="Arial" panose="020B0604020202020204"/>
            </a:endParaRPr>
          </a:p>
        </p:txBody>
      </p:sp>
      <p:sp>
        <p:nvSpPr>
          <p:cNvPr id="3" name="文本框 22547"/>
          <p:cNvSpPr txBox="1">
            <a:spLocks noChangeArrowheads="1"/>
          </p:cNvSpPr>
          <p:nvPr>
            <p:custDataLst>
              <p:tags r:id="rId2"/>
            </p:custDataLst>
          </p:nvPr>
        </p:nvSpPr>
        <p:spPr bwMode="auto">
          <a:xfrm>
            <a:off x="4203700" y="344805"/>
            <a:ext cx="5655310" cy="647700"/>
          </a:xfrm>
          <a:prstGeom prst="rect">
            <a:avLst/>
          </a:prstGeom>
          <a:noFill/>
          <a:ln w="9525">
            <a:noFill/>
            <a:miter lim="800000"/>
          </a:ln>
        </p:spPr>
        <p:txBody>
          <a:bodyPr wrap="square" lIns="217728" tIns="108864" rIns="217728" bIns="108864">
            <a:spAutoFit/>
          </a:bodyPr>
          <a:lstStyle/>
          <a:p>
            <a:pPr algn="l">
              <a:buFont typeface="Arial" panose="020B0604020202020204" pitchFamily="34" charset="0"/>
              <a:buNone/>
            </a:pPr>
            <a:r>
              <a:rPr lang="en-US" altLang="zh-CN" sz="2800" b="1" smtClean="0">
                <a:solidFill>
                  <a:srgbClr val="FF0000"/>
                </a:solidFill>
                <a:latin typeface="黑体" panose="02010609060101010101" pitchFamily="49" charset="-122"/>
                <a:ea typeface="黑体" panose="02010609060101010101" pitchFamily="49" charset="-122"/>
                <a:cs typeface="黑体" panose="02010609060101010101" pitchFamily="49" charset="-122"/>
              </a:rPr>
              <a:t>HIV</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rPr>
              <a:t>的感染与艾滋病的治疗</a:t>
            </a:r>
            <a:endPar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endParaRPr>
          </a:p>
        </p:txBody>
      </p:sp>
      <p:sp>
        <p:nvSpPr>
          <p:cNvPr id="6" name="Text Box 8"/>
          <p:cNvSpPr txBox="1"/>
          <p:nvPr>
            <p:custDataLst>
              <p:tags r:id="rId3"/>
            </p:custDataLst>
          </p:nvPr>
        </p:nvSpPr>
        <p:spPr>
          <a:xfrm>
            <a:off x="6504305" y="2227580"/>
            <a:ext cx="4735830" cy="3709035"/>
          </a:xfrm>
          <a:prstGeom prst="rect">
            <a:avLst/>
          </a:prstGeom>
          <a:noFill/>
          <a:ln w="9525">
            <a:noFill/>
          </a:ln>
        </p:spPr>
        <p:txBody>
          <a:bodyPr wrap="square">
            <a:spAutoFit/>
          </a:bodyPr>
          <a:lstStyle/>
          <a:p>
            <a:pPr algn="just">
              <a:lnSpc>
                <a:spcPct val="120000"/>
              </a:lnSpc>
              <a:spcBef>
                <a:spcPct val="0"/>
              </a:spcBef>
              <a:spcAft>
                <a:spcPct val="0"/>
              </a:spcAft>
            </a:pPr>
            <a:r>
              <a:rPr sz="2800" b="1">
                <a:solidFill>
                  <a:srgbClr val="0812E8"/>
                </a:solidFill>
                <a:latin typeface="方正姚体" panose="02010601030101010101" charset="-122"/>
                <a:ea typeface="方正姚体" panose="02010601030101010101" charset="-122"/>
                <a:cs typeface="方正姚体" panose="02010601030101010101" charset="-122"/>
                <a:sym typeface="+mn-ea"/>
              </a:rPr>
              <a:t>因为辅助性T细胞在机体的免疫反应过程中发挥了至关重要的作用，当它被攻击之后，免疫系统就将处于瘫痪状态，不能有效地清除病原体或癌变的细胞，所以最终患者会死于严重感染或恶性肿瘤。</a:t>
            </a:r>
            <a:endParaRPr sz="2800" b="1">
              <a:solidFill>
                <a:srgbClr val="0812E8"/>
              </a:solidFill>
              <a:latin typeface="方正姚体" panose="02010601030101010101" charset="-122"/>
              <a:ea typeface="方正姚体" panose="02010601030101010101" charset="-122"/>
              <a:cs typeface="方正姚体" panose="02010601030101010101" charset="-122"/>
              <a:sym typeface="+mn-ea"/>
            </a:endParaRPr>
          </a:p>
        </p:txBody>
      </p:sp>
      <p:sp>
        <p:nvSpPr>
          <p:cNvPr id="7" name="Text Box 2"/>
          <p:cNvSpPr txBox="1"/>
          <p:nvPr>
            <p:custDataLst>
              <p:tags r:id="rId4"/>
            </p:custDataLst>
          </p:nvPr>
        </p:nvSpPr>
        <p:spPr>
          <a:xfrm>
            <a:off x="1522824" y="344491"/>
            <a:ext cx="2724501" cy="645160"/>
          </a:xfrm>
          <a:prstGeom prst="rect">
            <a:avLst/>
          </a:prstGeom>
          <a:gradFill rotWithShape="1">
            <a:gsLst>
              <a:gs pos="0">
                <a:srgbClr val="14CD68"/>
              </a:gs>
              <a:gs pos="100000">
                <a:srgbClr val="0B6E38"/>
              </a:gs>
            </a:gsLst>
            <a:lin ang="5400000" scaled="0"/>
          </a:gradFill>
          <a:ln w="9525">
            <a:noFill/>
          </a:ln>
        </p:spPr>
        <p:txBody>
          <a:bodyPr wrap="square" anchor="t">
            <a:spAutoFit/>
          </a:bodyPr>
          <a:lstStyle/>
          <a:p>
            <a:pPr marR="0" algn="ctr" defTabSz="914400">
              <a:spcBef>
                <a:spcPct val="50000"/>
              </a:spcBef>
              <a:buClrTx/>
              <a:buSzTx/>
            </a:pPr>
            <a:r>
              <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pitchFamily="2" charset="-122"/>
                <a:cs typeface="+mn-cs"/>
              </a:rPr>
              <a:t>思考·讨论</a:t>
            </a:r>
            <a:endPar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pitchFamily="2" charset="-122"/>
              <a:cs typeface="+mn-cs"/>
            </a:endParaRPr>
          </a:p>
        </p:txBody>
      </p:sp>
      <p:pic>
        <p:nvPicPr>
          <p:cNvPr id="8" name="图片 7"/>
          <p:cNvPicPr>
            <a:picLocks noChangeAspect="1"/>
          </p:cNvPicPr>
          <p:nvPr>
            <p:custDataLst>
              <p:tags r:id="rId5"/>
            </p:custDataLst>
          </p:nvPr>
        </p:nvPicPr>
        <p:blipFill>
          <a:blip r:embed="rId6"/>
          <a:stretch>
            <a:fillRect/>
          </a:stretch>
        </p:blipFill>
        <p:spPr>
          <a:xfrm>
            <a:off x="1046480" y="2322195"/>
            <a:ext cx="5286375" cy="3685540"/>
          </a:xfrm>
          <a:prstGeom prst="rect">
            <a:avLst/>
          </a:prstGeom>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1608455" y="1152525"/>
            <a:ext cx="9474835" cy="11233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just" defTabSz="914400" rtl="0" fontAlgn="auto" latinLnBrk="1" hangingPunct="0">
              <a:lnSpc>
                <a:spcPct val="120000"/>
              </a:lnSpc>
              <a:spcBef>
                <a:spcPct val="0"/>
              </a:spcBef>
              <a:spcAft>
                <a:spcPct val="0"/>
              </a:spcAft>
              <a:buClrTx/>
              <a:buSzTx/>
              <a:buFontTx/>
              <a:buNone/>
            </a:pPr>
            <a:r>
              <a:rPr kumimoji="0" sz="2800" b="1" i="0" u="none" strike="noStrike" cap="none" spc="0" normalizeH="0" baseline="0">
                <a:latin typeface="黑体" panose="02010609060101010101" pitchFamily="49" charset="-122"/>
                <a:ea typeface="黑体" panose="02010609060101010101" pitchFamily="49" charset="-122"/>
                <a:cs typeface="黑体" panose="02010609060101010101" pitchFamily="49" charset="-122"/>
                <a:sym typeface="Arial" panose="020B0604020202020204"/>
              </a:rPr>
              <a:t>2、“发现就治疗，而且免费”的目的是什么？这样做有什么意义？</a:t>
            </a:r>
            <a:endParaRPr kumimoji="0" sz="2800" b="1" i="0" u="none" strike="noStrike" cap="none" spc="0" normalizeH="0" baseline="0">
              <a:latin typeface="黑体" panose="02010609060101010101" pitchFamily="49" charset="-122"/>
              <a:ea typeface="黑体" panose="02010609060101010101" pitchFamily="49" charset="-122"/>
              <a:cs typeface="黑体" panose="02010609060101010101" pitchFamily="49" charset="-122"/>
              <a:sym typeface="Arial" panose="020B0604020202020204"/>
            </a:endParaRPr>
          </a:p>
        </p:txBody>
      </p:sp>
      <p:sp>
        <p:nvSpPr>
          <p:cNvPr id="3" name="文本框 22547"/>
          <p:cNvSpPr txBox="1">
            <a:spLocks noChangeArrowheads="1"/>
          </p:cNvSpPr>
          <p:nvPr>
            <p:custDataLst>
              <p:tags r:id="rId2"/>
            </p:custDataLst>
          </p:nvPr>
        </p:nvSpPr>
        <p:spPr bwMode="auto">
          <a:xfrm>
            <a:off x="4203700" y="344805"/>
            <a:ext cx="5655310" cy="647700"/>
          </a:xfrm>
          <a:prstGeom prst="rect">
            <a:avLst/>
          </a:prstGeom>
          <a:noFill/>
          <a:ln w="9525">
            <a:noFill/>
            <a:miter lim="800000"/>
          </a:ln>
        </p:spPr>
        <p:txBody>
          <a:bodyPr wrap="square" lIns="217728" tIns="108864" rIns="217728" bIns="108864">
            <a:spAutoFit/>
          </a:bodyPr>
          <a:lstStyle/>
          <a:p>
            <a:pPr algn="l">
              <a:buFont typeface="Arial" panose="020B0604020202020204" pitchFamily="34" charset="0"/>
              <a:buNone/>
            </a:pPr>
            <a:r>
              <a:rPr lang="en-US" altLang="zh-CN" sz="2800" b="1" smtClean="0">
                <a:solidFill>
                  <a:srgbClr val="FF0000"/>
                </a:solidFill>
                <a:latin typeface="黑体" panose="02010609060101010101" pitchFamily="49" charset="-122"/>
                <a:ea typeface="黑体" panose="02010609060101010101" pitchFamily="49" charset="-122"/>
                <a:cs typeface="黑体" panose="02010609060101010101" pitchFamily="49" charset="-122"/>
              </a:rPr>
              <a:t>HIV</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rPr>
              <a:t>的感染与艾滋病的治疗</a:t>
            </a:r>
            <a:endPar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endParaRPr>
          </a:p>
        </p:txBody>
      </p:sp>
      <p:sp>
        <p:nvSpPr>
          <p:cNvPr id="6" name="Text Box 8"/>
          <p:cNvSpPr txBox="1"/>
          <p:nvPr>
            <p:custDataLst>
              <p:tags r:id="rId3"/>
            </p:custDataLst>
          </p:nvPr>
        </p:nvSpPr>
        <p:spPr>
          <a:xfrm>
            <a:off x="5814060" y="2243455"/>
            <a:ext cx="5774690" cy="3709035"/>
          </a:xfrm>
          <a:prstGeom prst="rect">
            <a:avLst/>
          </a:prstGeom>
          <a:noFill/>
          <a:ln w="9525">
            <a:noFill/>
          </a:ln>
        </p:spPr>
        <p:txBody>
          <a:bodyPr wrap="square">
            <a:spAutoFit/>
          </a:bodyPr>
          <a:lstStyle/>
          <a:p>
            <a:pPr algn="just">
              <a:lnSpc>
                <a:spcPct val="120000"/>
              </a:lnSpc>
              <a:spcBef>
                <a:spcPct val="0"/>
              </a:spcBef>
              <a:spcAft>
                <a:spcPct val="0"/>
              </a:spcAft>
            </a:pPr>
            <a:r>
              <a:rPr sz="2800" b="1">
                <a:solidFill>
                  <a:srgbClr val="0812E8"/>
                </a:solidFill>
                <a:latin typeface="方正姚体" panose="02010601030101010101" charset="-122"/>
                <a:ea typeface="方正姚体" panose="02010601030101010101" charset="-122"/>
                <a:cs typeface="方正姚体" panose="02010601030101010101" charset="-122"/>
                <a:sym typeface="+mn-ea"/>
              </a:rPr>
              <a:t>目的是有效地降低艾滋病的病死率，逐步提高感染者和病人的生存质量，不断减少社会歧视，也为“到2030年实现全民健康覆盖，终结艾滋病”这样的可持续发展目标作出贡献。这样做充分体现了社会主义制度的优越性。</a:t>
            </a:r>
            <a:endParaRPr sz="2800" b="1">
              <a:solidFill>
                <a:srgbClr val="0812E8"/>
              </a:solidFill>
              <a:latin typeface="方正姚体" panose="02010601030101010101" charset="-122"/>
              <a:ea typeface="方正姚体" panose="02010601030101010101" charset="-122"/>
              <a:cs typeface="方正姚体" panose="02010601030101010101" charset="-122"/>
              <a:sym typeface="+mn-ea"/>
            </a:endParaRPr>
          </a:p>
        </p:txBody>
      </p:sp>
      <p:sp>
        <p:nvSpPr>
          <p:cNvPr id="7" name="Text Box 2"/>
          <p:cNvSpPr txBox="1"/>
          <p:nvPr>
            <p:custDataLst>
              <p:tags r:id="rId4"/>
            </p:custDataLst>
          </p:nvPr>
        </p:nvSpPr>
        <p:spPr>
          <a:xfrm>
            <a:off x="1522824" y="344491"/>
            <a:ext cx="2724501" cy="645160"/>
          </a:xfrm>
          <a:prstGeom prst="rect">
            <a:avLst/>
          </a:prstGeom>
          <a:gradFill rotWithShape="1">
            <a:gsLst>
              <a:gs pos="0">
                <a:srgbClr val="14CD68"/>
              </a:gs>
              <a:gs pos="100000">
                <a:srgbClr val="0B6E38"/>
              </a:gs>
            </a:gsLst>
            <a:lin ang="5400000" scaled="0"/>
          </a:gradFill>
          <a:ln w="9525">
            <a:noFill/>
          </a:ln>
        </p:spPr>
        <p:txBody>
          <a:bodyPr wrap="square" anchor="t">
            <a:spAutoFit/>
          </a:bodyPr>
          <a:lstStyle/>
          <a:p>
            <a:pPr marR="0" algn="ctr" defTabSz="914400">
              <a:spcBef>
                <a:spcPct val="50000"/>
              </a:spcBef>
              <a:buClrTx/>
              <a:buSzTx/>
            </a:pPr>
            <a:r>
              <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pitchFamily="2" charset="-122"/>
                <a:cs typeface="+mn-cs"/>
              </a:rPr>
              <a:t>思考·讨论</a:t>
            </a:r>
            <a:endPar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pitchFamily="2" charset="-122"/>
              <a:cs typeface="+mn-cs"/>
            </a:endParaRPr>
          </a:p>
        </p:txBody>
      </p:sp>
      <p:pic>
        <p:nvPicPr>
          <p:cNvPr id="8" name="Picture 2"/>
          <p:cNvPicPr>
            <a:picLocks noChangeAspect="1" noChangeArrowheads="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bwMode="auto">
          <a:xfrm>
            <a:off x="1760855" y="2683510"/>
            <a:ext cx="3644265" cy="29927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p:nvPr>
            <p:custDataLst>
              <p:tags r:id="rId1"/>
            </p:custDataLst>
          </p:nvPr>
        </p:nvSpPr>
        <p:spPr>
          <a:xfrm>
            <a:off x="1522824" y="344491"/>
            <a:ext cx="2724501" cy="645160"/>
          </a:xfrm>
          <a:prstGeom prst="rect">
            <a:avLst/>
          </a:prstGeom>
          <a:gradFill rotWithShape="1">
            <a:gsLst>
              <a:gs pos="0">
                <a:srgbClr val="14CD68"/>
              </a:gs>
              <a:gs pos="100000">
                <a:srgbClr val="0B6E38"/>
              </a:gs>
            </a:gsLst>
            <a:lin ang="5400000" scaled="0"/>
          </a:gradFill>
          <a:ln w="9525">
            <a:noFill/>
          </a:ln>
        </p:spPr>
        <p:txBody>
          <a:bodyPr wrap="square" anchor="t">
            <a:spAutoFit/>
          </a:bodyPr>
          <a:lstStyle/>
          <a:p>
            <a:pPr marR="0" algn="ctr" defTabSz="914400">
              <a:spcBef>
                <a:spcPct val="50000"/>
              </a:spcBef>
              <a:buClrTx/>
              <a:buSzTx/>
            </a:pPr>
            <a:r>
              <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pitchFamily="2" charset="-122"/>
                <a:cs typeface="+mn-cs"/>
              </a:rPr>
              <a:t>问题探讨</a:t>
            </a:r>
            <a:endPar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pitchFamily="2" charset="-122"/>
              <a:cs typeface="+mn-cs"/>
            </a:endParaRPr>
          </a:p>
        </p:txBody>
      </p:sp>
      <p:sp>
        <p:nvSpPr>
          <p:cNvPr id="1025" name="Rectangle 1"/>
          <p:cNvSpPr>
            <a:spLocks noChangeArrowheads="1"/>
          </p:cNvSpPr>
          <p:nvPr>
            <p:custDataLst>
              <p:tags r:id="rId2"/>
            </p:custDataLst>
          </p:nvPr>
        </p:nvSpPr>
        <p:spPr bwMode="auto">
          <a:xfrm>
            <a:off x="1370330" y="1000125"/>
            <a:ext cx="6918960" cy="370903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algn="just" defTabSz="914400" rtl="0" eaLnBrk="1" fontAlgn="base" latinLnBrk="0" hangingPunct="1">
              <a:lnSpc>
                <a:spcPct val="120000"/>
              </a:lnSpc>
              <a:spcBef>
                <a:spcPct val="0"/>
              </a:spcBef>
              <a:spcAft>
                <a:spcPct val="0"/>
              </a:spcAft>
              <a:buClrTx/>
              <a:buSzTx/>
              <a:buFontTx/>
              <a:buNone/>
            </a:pPr>
            <a:r>
              <a:rPr kumimoji="0" lang="zh-CN" sz="2800" b="1"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生活中，我们有时看到这样一些现象，有的人吃了鱼、虾等食物后，会发生腹痛、腹泻、呕吐或是皮肤奇痒难熬；有的人吸入花粉后会发生鼻炎或哮喘。这些都是过敏反应的表现，据统计，全世界20%-40%的人都被过敏反应所困扰。</a:t>
            </a:r>
            <a:endParaRPr kumimoji="0" lang="zh-CN" sz="2800" b="1"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endParaRPr>
          </a:p>
          <a:p>
            <a:pPr marL="0" marR="0" lvl="0" algn="just" defTabSz="914400" rtl="0" eaLnBrk="1" fontAlgn="base" latinLnBrk="0" hangingPunct="1">
              <a:lnSpc>
                <a:spcPct val="120000"/>
              </a:lnSpc>
              <a:spcBef>
                <a:spcPct val="0"/>
              </a:spcBef>
              <a:spcAft>
                <a:spcPct val="0"/>
              </a:spcAft>
              <a:buClrTx/>
              <a:buSzTx/>
              <a:buFontTx/>
              <a:buNone/>
            </a:pPr>
            <a:r>
              <a:rPr kumimoji="0" lang="zh-CN" sz="2800" b="1"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1、你还知道哪些过敏现象？</a:t>
            </a:r>
            <a:endParaRPr kumimoji="0" lang="zh-CN" sz="2800" b="1"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endParaRPr>
          </a:p>
        </p:txBody>
      </p:sp>
      <p:sp>
        <p:nvSpPr>
          <p:cNvPr id="10" name="Text Box 8"/>
          <p:cNvSpPr txBox="1"/>
          <p:nvPr>
            <p:custDataLst>
              <p:tags r:id="rId3"/>
            </p:custDataLst>
          </p:nvPr>
        </p:nvSpPr>
        <p:spPr>
          <a:xfrm>
            <a:off x="1303655" y="4578985"/>
            <a:ext cx="10378440" cy="1652905"/>
          </a:xfrm>
          <a:prstGeom prst="rect">
            <a:avLst/>
          </a:prstGeom>
          <a:noFill/>
          <a:ln w="9525">
            <a:noFill/>
          </a:ln>
        </p:spPr>
        <p:txBody>
          <a:bodyPr wrap="square">
            <a:spAutoFit/>
          </a:bodyPr>
          <a:lstStyle/>
          <a:p>
            <a:pPr algn="just">
              <a:lnSpc>
                <a:spcPts val="4060"/>
              </a:lnSpc>
              <a:spcBef>
                <a:spcPct val="0"/>
              </a:spcBef>
            </a:pPr>
            <a:r>
              <a:rPr lang="zh-CN" sz="2800" b="1" smtClean="0">
                <a:ln>
                  <a:noFill/>
                </a:ln>
                <a:solidFill>
                  <a:srgbClr val="0606EE"/>
                </a:solidFill>
                <a:effectLst/>
                <a:latin typeface="方正姚体" panose="02010601030101010101" charset="-122"/>
                <a:ea typeface="方正姚体" panose="02010601030101010101" charset="-122"/>
                <a:cs typeface="+mn-ea"/>
                <a:sym typeface="+mn-ea"/>
              </a:rPr>
              <a:t>药物过敏</a:t>
            </a:r>
            <a:r>
              <a:rPr lang="zh-CN" sz="2800" b="1" smtClean="0">
                <a:ln>
                  <a:noFill/>
                </a:ln>
                <a:solidFill>
                  <a:srgbClr val="0812E8"/>
                </a:solidFill>
                <a:effectLst/>
                <a:latin typeface="方正姚体" panose="02010601030101010101" charset="-122"/>
                <a:ea typeface="方正姚体" panose="02010601030101010101" charset="-122"/>
                <a:cs typeface="+mn-ea"/>
                <a:sym typeface="+mn-ea"/>
              </a:rPr>
              <a:t>(如青霉素过敏、链霉素过敏)、</a:t>
            </a:r>
            <a:r>
              <a:rPr lang="zh-CN" sz="2800" b="1" smtClean="0">
                <a:ln>
                  <a:noFill/>
                </a:ln>
                <a:solidFill>
                  <a:srgbClr val="FF0000"/>
                </a:solidFill>
                <a:effectLst/>
                <a:latin typeface="方正姚体" panose="02010601030101010101" charset="-122"/>
                <a:ea typeface="方正姚体" panose="02010601030101010101" charset="-122"/>
                <a:cs typeface="+mn-ea"/>
                <a:sym typeface="+mn-ea"/>
              </a:rPr>
              <a:t>呼吸道过敏</a:t>
            </a:r>
            <a:r>
              <a:rPr lang="zh-CN" sz="2800" b="1" smtClean="0">
                <a:ln>
                  <a:noFill/>
                </a:ln>
                <a:solidFill>
                  <a:srgbClr val="0812E8"/>
                </a:solidFill>
                <a:effectLst/>
                <a:latin typeface="方正姚体" panose="02010601030101010101" charset="-122"/>
                <a:ea typeface="方正姚体" panose="02010601030101010101" charset="-122"/>
                <a:cs typeface="+mn-ea"/>
                <a:sym typeface="+mn-ea"/>
              </a:rPr>
              <a:t>(如花粉过敏、尘螨过敏、毛屑过敏)、</a:t>
            </a:r>
            <a:r>
              <a:rPr lang="zh-CN" sz="2800" b="1" smtClean="0">
                <a:ln>
                  <a:noFill/>
                </a:ln>
                <a:solidFill>
                  <a:srgbClr val="FF0000"/>
                </a:solidFill>
                <a:effectLst/>
                <a:latin typeface="方正姚体" panose="02010601030101010101" charset="-122"/>
                <a:ea typeface="方正姚体" panose="02010601030101010101" charset="-122"/>
                <a:cs typeface="+mn-ea"/>
                <a:sym typeface="+mn-ea"/>
              </a:rPr>
              <a:t>消化道过敏</a:t>
            </a:r>
            <a:r>
              <a:rPr lang="zh-CN" sz="2800" b="1" smtClean="0">
                <a:ln>
                  <a:noFill/>
                </a:ln>
                <a:solidFill>
                  <a:srgbClr val="0812E8"/>
                </a:solidFill>
                <a:effectLst/>
                <a:latin typeface="方正姚体" panose="02010601030101010101" charset="-122"/>
                <a:ea typeface="方正姚体" panose="02010601030101010101" charset="-122"/>
                <a:cs typeface="+mn-ea"/>
                <a:sym typeface="+mn-ea"/>
              </a:rPr>
              <a:t>(如食用鱼、虾、蟹、蛋、奶导致的过敏性肠胃炎)、</a:t>
            </a:r>
            <a:r>
              <a:rPr lang="zh-CN" sz="2800" b="1" smtClean="0">
                <a:ln>
                  <a:noFill/>
                </a:ln>
                <a:solidFill>
                  <a:srgbClr val="FF0000"/>
                </a:solidFill>
                <a:effectLst/>
                <a:latin typeface="方正姚体" panose="02010601030101010101" charset="-122"/>
                <a:ea typeface="方正姚体" panose="02010601030101010101" charset="-122"/>
                <a:cs typeface="+mn-ea"/>
                <a:sym typeface="+mn-ea"/>
              </a:rPr>
              <a:t>皮肤过敏</a:t>
            </a:r>
            <a:r>
              <a:rPr lang="zh-CN" sz="2800" b="1" smtClean="0">
                <a:ln>
                  <a:noFill/>
                </a:ln>
                <a:solidFill>
                  <a:srgbClr val="0812E8"/>
                </a:solidFill>
                <a:effectLst/>
                <a:latin typeface="方正姚体" panose="02010601030101010101" charset="-122"/>
                <a:ea typeface="方正姚体" panose="02010601030101010101" charset="-122"/>
                <a:cs typeface="+mn-ea"/>
                <a:sym typeface="+mn-ea"/>
              </a:rPr>
              <a:t>(如荨麻疹、湿疹)、</a:t>
            </a:r>
            <a:r>
              <a:rPr lang="zh-CN" sz="2800" b="1" smtClean="0">
                <a:ln>
                  <a:noFill/>
                </a:ln>
                <a:solidFill>
                  <a:srgbClr val="FF0000"/>
                </a:solidFill>
                <a:effectLst/>
                <a:latin typeface="方正姚体" panose="02010601030101010101" charset="-122"/>
                <a:ea typeface="方正姚体" panose="02010601030101010101" charset="-122"/>
                <a:cs typeface="+mn-ea"/>
                <a:sym typeface="+mn-ea"/>
              </a:rPr>
              <a:t>全身过敏</a:t>
            </a:r>
            <a:r>
              <a:rPr lang="zh-CN" sz="2800" b="1" smtClean="0">
                <a:ln>
                  <a:noFill/>
                </a:ln>
                <a:solidFill>
                  <a:srgbClr val="0812E8"/>
                </a:solidFill>
                <a:effectLst/>
                <a:latin typeface="方正姚体" panose="02010601030101010101" charset="-122"/>
                <a:ea typeface="方正姚体" panose="02010601030101010101" charset="-122"/>
                <a:cs typeface="+mn-ea"/>
                <a:sym typeface="+mn-ea"/>
              </a:rPr>
              <a:t>。</a:t>
            </a:r>
            <a:endParaRPr lang="zh-CN" sz="2800" b="1" smtClean="0">
              <a:ln>
                <a:noFill/>
              </a:ln>
              <a:solidFill>
                <a:srgbClr val="0812E8"/>
              </a:solidFill>
              <a:effectLst/>
              <a:latin typeface="方正姚体" panose="02010601030101010101" charset="-122"/>
              <a:ea typeface="方正姚体" panose="02010601030101010101" charset="-122"/>
              <a:cs typeface="+mn-ea"/>
              <a:sym typeface="+mn-ea"/>
            </a:endParaRPr>
          </a:p>
        </p:txBody>
      </p:sp>
      <p:pic>
        <p:nvPicPr>
          <p:cNvPr id="7" name="图片 6" descr="C:\Users\Administrator\Desktop\微信截图_20201017004434_副本.png微信截图_20201017004434_副本"/>
          <p:cNvPicPr>
            <a:picLocks noChangeAspect="1"/>
          </p:cNvPicPr>
          <p:nvPr>
            <p:custDataLst>
              <p:tags r:id="rId4"/>
            </p:custDataLst>
          </p:nvPr>
        </p:nvPicPr>
        <p:blipFill>
          <a:blip r:embed="rId5"/>
          <a:stretch>
            <a:fillRect/>
          </a:stretch>
        </p:blipFill>
        <p:spPr>
          <a:xfrm>
            <a:off x="8690610" y="1170940"/>
            <a:ext cx="3197860" cy="2432050"/>
          </a:xfrm>
          <a:prstGeom prst="rect">
            <a:avLst/>
          </a:prstGeom>
          <a:ln>
            <a:noFill/>
          </a:ln>
          <a:effectLst>
            <a:softEdge rad="112500"/>
          </a:effectLst>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2547"/>
          <p:cNvSpPr txBox="1">
            <a:spLocks noChangeArrowheads="1"/>
          </p:cNvSpPr>
          <p:nvPr>
            <p:custDataLst>
              <p:tags r:id="rId1"/>
            </p:custDataLst>
          </p:nvPr>
        </p:nvSpPr>
        <p:spPr bwMode="auto">
          <a:xfrm>
            <a:off x="4203700" y="344805"/>
            <a:ext cx="5655310" cy="647700"/>
          </a:xfrm>
          <a:prstGeom prst="rect">
            <a:avLst/>
          </a:prstGeom>
          <a:noFill/>
          <a:ln w="9525">
            <a:noFill/>
            <a:miter lim="800000"/>
          </a:ln>
        </p:spPr>
        <p:txBody>
          <a:bodyPr wrap="square" lIns="217728" tIns="108864" rIns="217728" bIns="108864">
            <a:spAutoFit/>
          </a:bodyPr>
          <a:lstStyle/>
          <a:p>
            <a:pPr algn="l">
              <a:buFont typeface="Arial" panose="020B0604020202020204" pitchFamily="34" charset="0"/>
              <a:buNone/>
            </a:pPr>
            <a:r>
              <a:rPr lang="en-US" altLang="zh-CN" sz="2800" b="1" smtClean="0">
                <a:solidFill>
                  <a:srgbClr val="FF0000"/>
                </a:solidFill>
                <a:latin typeface="黑体" panose="02010609060101010101" pitchFamily="49" charset="-122"/>
                <a:ea typeface="黑体" panose="02010609060101010101" pitchFamily="49" charset="-122"/>
                <a:cs typeface="黑体" panose="02010609060101010101" pitchFamily="49" charset="-122"/>
              </a:rPr>
              <a:t>HIV</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rPr>
              <a:t>的感染与艾滋病的治疗</a:t>
            </a:r>
            <a:endPar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endParaRPr>
          </a:p>
        </p:txBody>
      </p:sp>
      <p:sp>
        <p:nvSpPr>
          <p:cNvPr id="7" name="Text Box 2"/>
          <p:cNvSpPr txBox="1"/>
          <p:nvPr>
            <p:custDataLst>
              <p:tags r:id="rId2"/>
            </p:custDataLst>
          </p:nvPr>
        </p:nvSpPr>
        <p:spPr>
          <a:xfrm>
            <a:off x="1522824" y="344491"/>
            <a:ext cx="2724501" cy="645160"/>
          </a:xfrm>
          <a:prstGeom prst="rect">
            <a:avLst/>
          </a:prstGeom>
          <a:gradFill rotWithShape="1">
            <a:gsLst>
              <a:gs pos="0">
                <a:srgbClr val="14CD68"/>
              </a:gs>
              <a:gs pos="100000">
                <a:srgbClr val="0B6E38"/>
              </a:gs>
            </a:gsLst>
            <a:lin ang="5400000" scaled="0"/>
          </a:gradFill>
          <a:ln w="9525">
            <a:noFill/>
          </a:ln>
        </p:spPr>
        <p:txBody>
          <a:bodyPr wrap="square" anchor="t">
            <a:spAutoFit/>
          </a:bodyPr>
          <a:lstStyle/>
          <a:p>
            <a:pPr marR="0" algn="ctr" defTabSz="914400">
              <a:spcBef>
                <a:spcPct val="50000"/>
              </a:spcBef>
              <a:buClrTx/>
              <a:buSzTx/>
            </a:pPr>
            <a:r>
              <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pitchFamily="2" charset="-122"/>
                <a:cs typeface="+mn-cs"/>
              </a:rPr>
              <a:t>思考·讨论</a:t>
            </a:r>
            <a:endPar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pitchFamily="2" charset="-122"/>
              <a:cs typeface="+mn-cs"/>
            </a:endParaRPr>
          </a:p>
        </p:txBody>
      </p:sp>
      <p:sp>
        <p:nvSpPr>
          <p:cNvPr id="2" name="文本框 1"/>
          <p:cNvSpPr txBox="1"/>
          <p:nvPr>
            <p:custDataLst>
              <p:tags r:id="rId3"/>
            </p:custDataLst>
          </p:nvPr>
        </p:nvSpPr>
        <p:spPr>
          <a:xfrm>
            <a:off x="1630680" y="1174750"/>
            <a:ext cx="9474835" cy="11233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just" defTabSz="914400" rtl="0" fontAlgn="auto" latinLnBrk="1" hangingPunct="0">
              <a:lnSpc>
                <a:spcPct val="120000"/>
              </a:lnSpc>
              <a:spcBef>
                <a:spcPct val="0"/>
              </a:spcBef>
              <a:spcAft>
                <a:spcPct val="0"/>
              </a:spcAft>
              <a:buClrTx/>
              <a:buSzTx/>
              <a:buFontTx/>
              <a:buNone/>
            </a:pPr>
            <a:r>
              <a:rPr kumimoji="0" sz="2800" b="1" i="0" u="none" strike="noStrike" cap="none" spc="0" normalizeH="0" baseline="0">
                <a:latin typeface="黑体" panose="02010609060101010101" pitchFamily="49" charset="-122"/>
                <a:ea typeface="黑体" panose="02010609060101010101" pitchFamily="49" charset="-122"/>
                <a:cs typeface="黑体" panose="02010609060101010101" pitchFamily="49" charset="-122"/>
                <a:sym typeface="Arial" panose="020B0604020202020204"/>
              </a:rPr>
              <a:t>3、由于治疗艾滋病非常困难，人群对HIV普遍易感，所以预防就显得格外重要。请谈谈应该如何预防艾滋病。</a:t>
            </a:r>
            <a:endParaRPr kumimoji="0" sz="2800" b="1" i="0" u="none" strike="noStrike" cap="none" spc="0" normalizeH="0" baseline="0">
              <a:latin typeface="黑体" panose="02010609060101010101" pitchFamily="49" charset="-122"/>
              <a:ea typeface="黑体" panose="02010609060101010101" pitchFamily="49" charset="-122"/>
              <a:cs typeface="黑体" panose="02010609060101010101" pitchFamily="49" charset="-122"/>
              <a:sym typeface="Arial" panose="020B0604020202020204"/>
            </a:endParaRPr>
          </a:p>
        </p:txBody>
      </p:sp>
      <p:sp>
        <p:nvSpPr>
          <p:cNvPr id="8" name="Text Box 8"/>
          <p:cNvSpPr txBox="1"/>
          <p:nvPr>
            <p:custDataLst>
              <p:tags r:id="rId4"/>
            </p:custDataLst>
          </p:nvPr>
        </p:nvSpPr>
        <p:spPr>
          <a:xfrm>
            <a:off x="6160770" y="2627630"/>
            <a:ext cx="5297805" cy="3192145"/>
          </a:xfrm>
          <a:prstGeom prst="rect">
            <a:avLst/>
          </a:prstGeom>
          <a:noFill/>
          <a:ln w="9525">
            <a:noFill/>
          </a:ln>
        </p:spPr>
        <p:txBody>
          <a:bodyPr wrap="square">
            <a:spAutoFit/>
          </a:bodyPr>
          <a:lstStyle/>
          <a:p>
            <a:pPr algn="just">
              <a:lnSpc>
                <a:spcPct val="120000"/>
              </a:lnSpc>
              <a:spcBef>
                <a:spcPct val="0"/>
              </a:spcBef>
              <a:spcAft>
                <a:spcPct val="0"/>
              </a:spcAft>
            </a:pPr>
            <a:r>
              <a:rPr sz="2800" b="1">
                <a:solidFill>
                  <a:srgbClr val="0812E8"/>
                </a:solidFill>
                <a:latin typeface="方正姚体" panose="02010601030101010101" charset="-122"/>
                <a:ea typeface="方正姚体" panose="02010601030101010101" charset="-122"/>
                <a:cs typeface="方正姚体" panose="02010601030101010101" charset="-122"/>
                <a:sym typeface="+mn-ea"/>
              </a:rPr>
              <a:t>（1）采取安全的性行为，如使用避孕套；（2）避免注射吸毒；（3）接受检测并积极治疗HIV等性传播感染；（4）不与他人共用牙刷和剃须刀；（5）不用未经消毒的器械文眉、穿耳等。</a:t>
            </a:r>
            <a:endParaRPr sz="2800" b="1">
              <a:solidFill>
                <a:srgbClr val="0812E8"/>
              </a:solidFill>
              <a:latin typeface="方正姚体" panose="02010601030101010101" charset="-122"/>
              <a:ea typeface="方正姚体" panose="02010601030101010101" charset="-122"/>
              <a:cs typeface="方正姚体" panose="02010601030101010101" charset="-122"/>
              <a:sym typeface="+mn-ea"/>
            </a:endParaRPr>
          </a:p>
        </p:txBody>
      </p:sp>
      <p:pic>
        <p:nvPicPr>
          <p:cNvPr id="25" name="图片 24"/>
          <p:cNvPicPr>
            <a:picLocks noChangeAspect="1"/>
          </p:cNvPicPr>
          <p:nvPr>
            <p:custDataLst>
              <p:tags r:id="rId5"/>
            </p:custDataLst>
          </p:nvPr>
        </p:nvPicPr>
        <p:blipFill>
          <a:blip r:embed="rId6">
            <a:extLst>
              <a:ext uri="{28A0092B-C50C-407E-A947-70E740481C1C}">
                <a14:useLocalDpi xmlns:a14="http://schemas.microsoft.com/office/drawing/2010/main" val="0"/>
              </a:ext>
            </a:extLst>
          </a:blip>
          <a:srcRect l="4415"/>
          <a:stretch>
            <a:fillRect/>
          </a:stretch>
        </p:blipFill>
        <p:spPr>
          <a:xfrm>
            <a:off x="1528315" y="3016771"/>
            <a:ext cx="4468865" cy="2514502"/>
          </a:xfrm>
          <a:prstGeom prst="rect">
            <a:avLst/>
          </a:prstGeom>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custDataLst>
              <p:tags r:id="rId1"/>
            </p:custDataLst>
          </p:nvPr>
        </p:nvGraphicFramePr>
        <p:xfrm>
          <a:off x="334010" y="1472565"/>
          <a:ext cx="11560175" cy="4724019"/>
        </p:xfrm>
        <a:graphic>
          <a:graphicData uri="http://schemas.openxmlformats.org/drawingml/2006/table">
            <a:tbl>
              <a:tblPr firstRow="1" firstCol="1" bandRow="1">
                <a:tableStyleId>{5C22544A-7EE6-4342-B048-85BDC9FD1C3A}</a:tableStyleId>
              </a:tblPr>
              <a:tblGrid>
                <a:gridCol w="909320"/>
                <a:gridCol w="3435350"/>
                <a:gridCol w="4145280"/>
                <a:gridCol w="3070225"/>
              </a:tblGrid>
              <a:tr h="490220">
                <a:tc>
                  <a:txBody>
                    <a:bodyPr wrap="square"/>
                    <a:lstStyle/>
                    <a:p>
                      <a:pPr algn="ctr">
                        <a:lnSpc>
                          <a:spcPct val="115000"/>
                        </a:lnSpc>
                        <a:spcAft>
                          <a:spcPct val="0"/>
                        </a:spcAft>
                        <a:tabLst>
                          <a:tab pos="1029335" algn="l"/>
                          <a:tab pos="1850390" algn="l"/>
                          <a:tab pos="2538095" algn="l"/>
                          <a:tab pos="3221990" algn="l"/>
                        </a:tabLst>
                      </a:pPr>
                      <a:r>
                        <a:rPr lang="en-US" sz="2800" b="1">
                          <a:solidFill>
                            <a:schemeClr val="tx1"/>
                          </a:solidFill>
                          <a:effectLst/>
                          <a:latin typeface="黑体" panose="02010609060101010101" pitchFamily="49" charset="-122"/>
                          <a:ea typeface="黑体" panose="02010609060101010101" pitchFamily="49" charset="-122"/>
                        </a:rPr>
                        <a:t> </a:t>
                      </a:r>
                      <a:endParaRPr lang="en-US" sz="2800" b="1">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0" marR="0" marT="0" marB="0" vert="horz"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wrap="square"/>
                    <a:lstStyle/>
                    <a:p>
                      <a:pPr algn="ctr">
                        <a:lnSpc>
                          <a:spcPct val="115000"/>
                        </a:lnSpc>
                        <a:spcAft>
                          <a:spcPct val="0"/>
                        </a:spcAft>
                        <a:tabLst>
                          <a:tab pos="1029335" algn="l"/>
                          <a:tab pos="1850390" algn="l"/>
                          <a:tab pos="2538095" algn="l"/>
                          <a:tab pos="3221990" algn="l"/>
                        </a:tabLst>
                      </a:pPr>
                      <a:r>
                        <a:rPr lang="zh-CN" sz="2800" b="1">
                          <a:solidFill>
                            <a:schemeClr val="tx1"/>
                          </a:solidFill>
                          <a:effectLst/>
                          <a:latin typeface="黑体" panose="02010609060101010101" pitchFamily="49" charset="-122"/>
                          <a:ea typeface="黑体" panose="02010609060101010101" pitchFamily="49" charset="-122"/>
                        </a:rPr>
                        <a:t>过敏反应</a:t>
                      </a:r>
                      <a:endParaRPr lang="zh-CN" sz="2800" b="1">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0" marR="0" marT="0" marB="0" vert="horz"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wrap="square"/>
                    <a:lstStyle/>
                    <a:p>
                      <a:pPr algn="ctr">
                        <a:lnSpc>
                          <a:spcPct val="115000"/>
                        </a:lnSpc>
                        <a:spcAft>
                          <a:spcPct val="0"/>
                        </a:spcAft>
                        <a:tabLst>
                          <a:tab pos="1029335" algn="l"/>
                          <a:tab pos="1850390" algn="l"/>
                          <a:tab pos="2538095" algn="l"/>
                          <a:tab pos="3221990" algn="l"/>
                        </a:tabLst>
                      </a:pPr>
                      <a:r>
                        <a:rPr lang="zh-CN" sz="2800" b="1">
                          <a:solidFill>
                            <a:schemeClr val="tx1"/>
                          </a:solidFill>
                          <a:effectLst/>
                          <a:latin typeface="黑体" panose="02010609060101010101" pitchFamily="49" charset="-122"/>
                          <a:ea typeface="黑体" panose="02010609060101010101" pitchFamily="49" charset="-122"/>
                        </a:rPr>
                        <a:t>自身免疫病</a:t>
                      </a:r>
                      <a:endParaRPr lang="zh-CN" sz="2800" b="1">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0" marR="0" marT="0" marB="0" vert="horz"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wrap="square"/>
                    <a:lstStyle/>
                    <a:p>
                      <a:pPr algn="ctr">
                        <a:lnSpc>
                          <a:spcPct val="115000"/>
                        </a:lnSpc>
                        <a:spcAft>
                          <a:spcPct val="0"/>
                        </a:spcAft>
                        <a:tabLst>
                          <a:tab pos="1029335" algn="l"/>
                          <a:tab pos="1850390" algn="l"/>
                          <a:tab pos="2538095" algn="l"/>
                          <a:tab pos="3221990" algn="l"/>
                        </a:tabLst>
                      </a:pPr>
                      <a:r>
                        <a:rPr lang="zh-CN" sz="2800" b="1">
                          <a:solidFill>
                            <a:schemeClr val="tx1"/>
                          </a:solidFill>
                          <a:effectLst/>
                          <a:latin typeface="黑体" panose="02010609060101010101" pitchFamily="49" charset="-122"/>
                          <a:ea typeface="黑体" panose="02010609060101010101" pitchFamily="49" charset="-122"/>
                        </a:rPr>
                        <a:t>免疫缺陷病</a:t>
                      </a:r>
                      <a:endParaRPr lang="zh-CN" sz="2800" b="1">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0" marR="0" marT="0" marB="0" vert="horz"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23035">
                <a:tc>
                  <a:txBody>
                    <a:bodyPr wrap="square"/>
                    <a:lstStyle/>
                    <a:p>
                      <a:pPr algn="ctr">
                        <a:lnSpc>
                          <a:spcPct val="115000"/>
                        </a:lnSpc>
                        <a:spcAft>
                          <a:spcPct val="0"/>
                        </a:spcAft>
                        <a:tabLst>
                          <a:tab pos="1029335" algn="l"/>
                          <a:tab pos="1850390" algn="l"/>
                          <a:tab pos="2538095" algn="l"/>
                          <a:tab pos="3221990" algn="l"/>
                        </a:tabLst>
                      </a:pPr>
                      <a:r>
                        <a:rPr lang="zh-CN" sz="2800" b="1">
                          <a:solidFill>
                            <a:schemeClr val="tx1"/>
                          </a:solidFill>
                          <a:effectLst/>
                          <a:latin typeface="黑体" panose="02010609060101010101" pitchFamily="49" charset="-122"/>
                          <a:ea typeface="黑体" panose="02010609060101010101" pitchFamily="49" charset="-122"/>
                        </a:rPr>
                        <a:t>概念</a:t>
                      </a:r>
                      <a:endParaRPr lang="zh-CN" sz="2800" b="1">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0" marR="0" marT="0" marB="0" vert="horz"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wrap="square"/>
                    <a:lstStyle/>
                    <a:p>
                      <a:pPr algn="ctr">
                        <a:lnSpc>
                          <a:spcPct val="125000"/>
                        </a:lnSpc>
                        <a:spcAft>
                          <a:spcPct val="0"/>
                        </a:spcAft>
                        <a:tabLst>
                          <a:tab pos="1029335" algn="l"/>
                          <a:tab pos="1850390" algn="l"/>
                          <a:tab pos="2538095" algn="l"/>
                          <a:tab pos="3221990" algn="l"/>
                        </a:tabLst>
                      </a:pPr>
                      <a:r>
                        <a:rPr lang="zh-CN" sz="2400" b="1">
                          <a:solidFill>
                            <a:srgbClr val="0812E8"/>
                          </a:solidFill>
                          <a:effectLst/>
                          <a:latin typeface="方正姚体" panose="02010601030101010101" charset="-122"/>
                          <a:ea typeface="方正姚体" panose="02010601030101010101" charset="-122"/>
                        </a:rPr>
                        <a:t>已免疫的机体再次接受相同抗原刺激时所发生的组织损伤或功能紊乱</a:t>
                      </a:r>
                      <a:endParaRPr lang="zh-CN" sz="2400" b="1">
                        <a:solidFill>
                          <a:srgbClr val="0812E8"/>
                        </a:solidFill>
                        <a:effectLst/>
                        <a:latin typeface="方正姚体" panose="02010601030101010101" charset="-122"/>
                        <a:ea typeface="方正姚体" panose="02010601030101010101" charset="-122"/>
                        <a:cs typeface="Times New Roman" panose="02020603050405020304" pitchFamily="18" charset="0"/>
                      </a:endParaRPr>
                    </a:p>
                  </a:txBody>
                  <a:tcPr marL="28575" marR="28575" marT="0" marB="0" vert="horz"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wrap="square"/>
                    <a:lstStyle/>
                    <a:p>
                      <a:pPr algn="ctr">
                        <a:lnSpc>
                          <a:spcPct val="125000"/>
                        </a:lnSpc>
                        <a:spcAft>
                          <a:spcPct val="0"/>
                        </a:spcAft>
                        <a:tabLst>
                          <a:tab pos="1029335" algn="l"/>
                          <a:tab pos="1850390" algn="l"/>
                          <a:tab pos="2538095" algn="l"/>
                          <a:tab pos="3221990" algn="l"/>
                        </a:tabLst>
                      </a:pPr>
                      <a:r>
                        <a:rPr lang="zh-CN" sz="2400" b="1">
                          <a:solidFill>
                            <a:srgbClr val="0812E8"/>
                          </a:solidFill>
                          <a:effectLst/>
                          <a:latin typeface="方正姚体" panose="02010601030101010101" charset="-122"/>
                          <a:ea typeface="方正姚体" panose="02010601030101010101" charset="-122"/>
                        </a:rPr>
                        <a:t>免疫系统将自身物质当作外来异物进行攻击而引起的疾病</a:t>
                      </a:r>
                      <a:endParaRPr lang="zh-CN" sz="2400" b="1">
                        <a:solidFill>
                          <a:srgbClr val="0812E8"/>
                        </a:solidFill>
                        <a:effectLst/>
                        <a:latin typeface="方正姚体" panose="02010601030101010101" charset="-122"/>
                        <a:ea typeface="方正姚体" panose="02010601030101010101" charset="-122"/>
                        <a:cs typeface="Times New Roman" panose="02020603050405020304" pitchFamily="18" charset="0"/>
                      </a:endParaRPr>
                    </a:p>
                  </a:txBody>
                  <a:tcPr marL="28575" marR="28575" marT="0" marB="0" vert="horz"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wrap="square"/>
                    <a:lstStyle/>
                    <a:p>
                      <a:pPr algn="ctr">
                        <a:lnSpc>
                          <a:spcPct val="125000"/>
                        </a:lnSpc>
                        <a:spcAft>
                          <a:spcPct val="0"/>
                        </a:spcAft>
                        <a:tabLst>
                          <a:tab pos="1029335" algn="l"/>
                          <a:tab pos="1850390" algn="l"/>
                          <a:tab pos="2538095" algn="l"/>
                          <a:tab pos="3221990" algn="l"/>
                        </a:tabLst>
                      </a:pPr>
                      <a:r>
                        <a:rPr lang="zh-CN" sz="2400" b="1">
                          <a:solidFill>
                            <a:srgbClr val="0812E8"/>
                          </a:solidFill>
                          <a:effectLst/>
                          <a:latin typeface="方正姚体" panose="02010601030101010101" charset="-122"/>
                          <a:ea typeface="方正姚体" panose="02010601030101010101" charset="-122"/>
                          <a:cs typeface="方正姚体" panose="02010601030101010101" charset="-122"/>
                        </a:rPr>
                        <a:t>机体免疫功能不足或缺乏而引起的疾病</a:t>
                      </a:r>
                      <a:endParaRPr lang="zh-CN" sz="2400" b="1">
                        <a:solidFill>
                          <a:srgbClr val="0812E8"/>
                        </a:solidFill>
                        <a:effectLst/>
                        <a:latin typeface="方正姚体" panose="02010601030101010101" charset="-122"/>
                        <a:ea typeface="方正姚体" panose="02010601030101010101" charset="-122"/>
                        <a:cs typeface="方正姚体" panose="02010601030101010101" charset="-122"/>
                      </a:endParaRPr>
                    </a:p>
                  </a:txBody>
                  <a:tcPr marL="28575" marR="28575" marT="0" marB="0" vert="horz"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828800">
                <a:tc>
                  <a:txBody>
                    <a:bodyPr wrap="square"/>
                    <a:lstStyle/>
                    <a:p>
                      <a:pPr algn="ctr">
                        <a:lnSpc>
                          <a:spcPct val="115000"/>
                        </a:lnSpc>
                        <a:spcAft>
                          <a:spcPct val="0"/>
                        </a:spcAft>
                        <a:tabLst>
                          <a:tab pos="1029335" algn="l"/>
                          <a:tab pos="1850390" algn="l"/>
                          <a:tab pos="2538095" algn="l"/>
                          <a:tab pos="3221990" algn="l"/>
                        </a:tabLst>
                      </a:pPr>
                      <a:r>
                        <a:rPr lang="zh-CN" sz="2800" b="1">
                          <a:solidFill>
                            <a:schemeClr val="tx1"/>
                          </a:solidFill>
                          <a:effectLst/>
                          <a:latin typeface="黑体" panose="02010609060101010101" pitchFamily="49" charset="-122"/>
                          <a:ea typeface="黑体" panose="02010609060101010101" pitchFamily="49" charset="-122"/>
                        </a:rPr>
                        <a:t>发病</a:t>
                      </a:r>
                      <a:endParaRPr lang="zh-CN" sz="2800" b="1">
                        <a:solidFill>
                          <a:schemeClr val="tx1"/>
                        </a:solidFill>
                        <a:effectLst/>
                        <a:latin typeface="黑体" panose="02010609060101010101" pitchFamily="49" charset="-122"/>
                        <a:ea typeface="黑体" panose="02010609060101010101" pitchFamily="49" charset="-122"/>
                      </a:endParaRPr>
                    </a:p>
                    <a:p>
                      <a:pPr algn="ctr">
                        <a:lnSpc>
                          <a:spcPct val="115000"/>
                        </a:lnSpc>
                        <a:spcAft>
                          <a:spcPct val="0"/>
                        </a:spcAft>
                        <a:tabLst>
                          <a:tab pos="1029335" algn="l"/>
                          <a:tab pos="1850390" algn="l"/>
                          <a:tab pos="2538095" algn="l"/>
                          <a:tab pos="3221990" algn="l"/>
                        </a:tabLst>
                      </a:pPr>
                      <a:r>
                        <a:rPr lang="zh-CN" sz="2800" b="1">
                          <a:solidFill>
                            <a:schemeClr val="tx1"/>
                          </a:solidFill>
                          <a:effectLst/>
                          <a:latin typeface="黑体" panose="02010609060101010101" pitchFamily="49" charset="-122"/>
                          <a:ea typeface="黑体" panose="02010609060101010101" pitchFamily="49" charset="-122"/>
                        </a:rPr>
                        <a:t>机理</a:t>
                      </a:r>
                      <a:endParaRPr lang="zh-CN" sz="2800" b="1">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0" marR="0" marT="0" marB="0" vert="horz"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wrap="square"/>
                    <a:lstStyle/>
                    <a:p>
                      <a:pPr algn="ctr">
                        <a:lnSpc>
                          <a:spcPct val="125000"/>
                        </a:lnSpc>
                        <a:spcAft>
                          <a:spcPct val="0"/>
                        </a:spcAft>
                        <a:tabLst>
                          <a:tab pos="1029335" algn="l"/>
                          <a:tab pos="1850390" algn="l"/>
                          <a:tab pos="2538095" algn="l"/>
                          <a:tab pos="3221990" algn="l"/>
                        </a:tabLst>
                      </a:pPr>
                      <a:r>
                        <a:rPr lang="zh-CN" sz="2400" b="1">
                          <a:solidFill>
                            <a:srgbClr val="0812E8"/>
                          </a:solidFill>
                          <a:effectLst/>
                          <a:latin typeface="方正姚体" panose="02010601030101010101" charset="-122"/>
                          <a:ea typeface="方正姚体" panose="02010601030101010101" charset="-122"/>
                        </a:rPr>
                        <a:t>相同过敏原再次进入机体时与吸附在细胞表面的相应抗体结合使细胞释放组织胺而引起</a:t>
                      </a:r>
                      <a:endParaRPr lang="zh-CN" sz="2400" b="1">
                        <a:solidFill>
                          <a:srgbClr val="0812E8"/>
                        </a:solidFill>
                        <a:effectLst/>
                        <a:latin typeface="方正姚体" panose="02010601030101010101" charset="-122"/>
                        <a:ea typeface="方正姚体" panose="02010601030101010101" charset="-122"/>
                        <a:cs typeface="Times New Roman" panose="02020603050405020304" pitchFamily="18" charset="0"/>
                      </a:endParaRPr>
                    </a:p>
                  </a:txBody>
                  <a:tcPr marL="28575" marR="28575" marT="0" marB="0" vert="horz"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wrap="square"/>
                    <a:lstStyle/>
                    <a:p>
                      <a:pPr algn="ctr">
                        <a:lnSpc>
                          <a:spcPct val="125000"/>
                        </a:lnSpc>
                        <a:spcAft>
                          <a:spcPct val="0"/>
                        </a:spcAft>
                        <a:tabLst>
                          <a:tab pos="1029335" algn="l"/>
                          <a:tab pos="1850390" algn="l"/>
                          <a:tab pos="2538095" algn="l"/>
                          <a:tab pos="3221990" algn="l"/>
                        </a:tabLst>
                      </a:pPr>
                      <a:r>
                        <a:rPr lang="zh-CN" sz="2400" b="1">
                          <a:solidFill>
                            <a:srgbClr val="0812E8"/>
                          </a:solidFill>
                          <a:effectLst/>
                          <a:latin typeface="方正姚体" panose="02010601030101010101" charset="-122"/>
                          <a:ea typeface="方正姚体" panose="02010601030101010101" charset="-122"/>
                          <a:cs typeface="方正姚体" panose="02010601030101010101" charset="-122"/>
                        </a:rPr>
                        <a:t>抗原结构与正常细胞表面物质结构相似</a:t>
                      </a:r>
                      <a:r>
                        <a:rPr lang="en-US" sz="2400" b="1">
                          <a:solidFill>
                            <a:srgbClr val="0812E8"/>
                          </a:solidFill>
                          <a:effectLst/>
                          <a:latin typeface="方正姚体" panose="02010601030101010101" charset="-122"/>
                          <a:ea typeface="方正姚体" panose="02010601030101010101" charset="-122"/>
                          <a:cs typeface="方正姚体" panose="02010601030101010101" charset="-122"/>
                        </a:rPr>
                        <a:t>,</a:t>
                      </a:r>
                      <a:r>
                        <a:rPr lang="zh-CN" sz="2400" b="1">
                          <a:solidFill>
                            <a:srgbClr val="0812E8"/>
                          </a:solidFill>
                          <a:effectLst/>
                          <a:latin typeface="方正姚体" panose="02010601030101010101" charset="-122"/>
                          <a:ea typeface="方正姚体" panose="02010601030101010101" charset="-122"/>
                          <a:cs typeface="方正姚体" panose="02010601030101010101" charset="-122"/>
                        </a:rPr>
                        <a:t>抗体消灭抗原的同时</a:t>
                      </a:r>
                      <a:r>
                        <a:rPr lang="en-US" sz="2400" b="1">
                          <a:solidFill>
                            <a:srgbClr val="0812E8"/>
                          </a:solidFill>
                          <a:effectLst/>
                          <a:latin typeface="方正姚体" panose="02010601030101010101" charset="-122"/>
                          <a:ea typeface="方正姚体" panose="02010601030101010101" charset="-122"/>
                          <a:cs typeface="方正姚体" panose="02010601030101010101" charset="-122"/>
                        </a:rPr>
                        <a:t>,</a:t>
                      </a:r>
                      <a:r>
                        <a:rPr lang="zh-CN" sz="2400" b="1">
                          <a:solidFill>
                            <a:srgbClr val="0812E8"/>
                          </a:solidFill>
                          <a:effectLst/>
                          <a:latin typeface="方正姚体" panose="02010601030101010101" charset="-122"/>
                          <a:ea typeface="方正姚体" panose="02010601030101010101" charset="-122"/>
                          <a:cs typeface="方正姚体" panose="02010601030101010101" charset="-122"/>
                        </a:rPr>
                        <a:t>也攻击正常细胞</a:t>
                      </a:r>
                      <a:endParaRPr lang="zh-CN" sz="2400" b="1">
                        <a:solidFill>
                          <a:srgbClr val="0812E8"/>
                        </a:solidFill>
                        <a:effectLst/>
                        <a:latin typeface="方正姚体" panose="02010601030101010101" charset="-122"/>
                        <a:ea typeface="方正姚体" panose="02010601030101010101" charset="-122"/>
                        <a:cs typeface="方正姚体" panose="02010601030101010101" charset="-122"/>
                      </a:endParaRPr>
                    </a:p>
                  </a:txBody>
                  <a:tcPr marL="28575" marR="28575" marT="0" marB="0" vert="horz"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wrap="square"/>
                    <a:lstStyle/>
                    <a:p>
                      <a:pPr algn="ctr">
                        <a:lnSpc>
                          <a:spcPct val="125000"/>
                        </a:lnSpc>
                        <a:spcAft>
                          <a:spcPct val="0"/>
                        </a:spcAft>
                        <a:tabLst>
                          <a:tab pos="1029335" algn="l"/>
                          <a:tab pos="1850390" algn="l"/>
                          <a:tab pos="2538095" algn="l"/>
                          <a:tab pos="3221990" algn="l"/>
                        </a:tabLst>
                      </a:pPr>
                      <a:r>
                        <a:rPr lang="zh-CN" sz="2400" b="1">
                          <a:solidFill>
                            <a:srgbClr val="0812E8"/>
                          </a:solidFill>
                          <a:effectLst/>
                          <a:latin typeface="方正姚体" panose="02010601030101010101" charset="-122"/>
                          <a:ea typeface="方正姚体" panose="02010601030101010101" charset="-122"/>
                          <a:cs typeface="方正姚体" panose="02010601030101010101" charset="-122"/>
                        </a:rPr>
                        <a:t>人体免疫系统功能先天不足</a:t>
                      </a:r>
                      <a:r>
                        <a:rPr lang="en-US" sz="2400" b="1">
                          <a:solidFill>
                            <a:srgbClr val="0812E8"/>
                          </a:solidFill>
                          <a:effectLst/>
                          <a:latin typeface="方正姚体" panose="02010601030101010101" charset="-122"/>
                          <a:ea typeface="方正姚体" panose="02010601030101010101" charset="-122"/>
                          <a:cs typeface="方正姚体" panose="02010601030101010101" charset="-122"/>
                        </a:rPr>
                        <a:t>(</a:t>
                      </a:r>
                      <a:r>
                        <a:rPr lang="zh-CN" sz="2400" b="1">
                          <a:solidFill>
                            <a:srgbClr val="0812E8"/>
                          </a:solidFill>
                          <a:effectLst/>
                          <a:latin typeface="方正姚体" panose="02010601030101010101" charset="-122"/>
                          <a:ea typeface="方正姚体" panose="02010601030101010101" charset="-122"/>
                          <a:cs typeface="方正姚体" panose="02010601030101010101" charset="-122"/>
                        </a:rPr>
                        <a:t>遗传缺陷</a:t>
                      </a:r>
                      <a:r>
                        <a:rPr lang="en-US" sz="2400" b="1">
                          <a:solidFill>
                            <a:srgbClr val="0812E8"/>
                          </a:solidFill>
                          <a:effectLst/>
                          <a:latin typeface="方正姚体" panose="02010601030101010101" charset="-122"/>
                          <a:ea typeface="方正姚体" panose="02010601030101010101" charset="-122"/>
                          <a:cs typeface="方正姚体" panose="02010601030101010101" charset="-122"/>
                        </a:rPr>
                        <a:t>)</a:t>
                      </a:r>
                      <a:r>
                        <a:rPr lang="zh-CN" sz="2400" b="1">
                          <a:solidFill>
                            <a:srgbClr val="0812E8"/>
                          </a:solidFill>
                          <a:effectLst/>
                          <a:latin typeface="方正姚体" panose="02010601030101010101" charset="-122"/>
                          <a:ea typeface="方正姚体" panose="02010601030101010101" charset="-122"/>
                          <a:cs typeface="方正姚体" panose="02010601030101010101" charset="-122"/>
                        </a:rPr>
                        <a:t>或遭病毒等攻击破坏而致</a:t>
                      </a:r>
                      <a:endParaRPr lang="zh-CN" sz="2400" b="1">
                        <a:solidFill>
                          <a:srgbClr val="0812E8"/>
                        </a:solidFill>
                        <a:effectLst/>
                        <a:latin typeface="方正姚体" panose="02010601030101010101" charset="-122"/>
                        <a:ea typeface="方正姚体" panose="02010601030101010101" charset="-122"/>
                        <a:cs typeface="方正姚体" panose="02010601030101010101" charset="-122"/>
                      </a:endParaRPr>
                    </a:p>
                  </a:txBody>
                  <a:tcPr marL="28575" marR="28575" marT="0" marB="0" vert="horz"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80440">
                <a:tc>
                  <a:txBody>
                    <a:bodyPr wrap="square"/>
                    <a:lstStyle/>
                    <a:p>
                      <a:pPr marL="0" marR="0" lvl="0" indent="0" algn="ctr" defTabSz="914400" rtl="0" eaLnBrk="1" fontAlgn="auto" latinLnBrk="0" hangingPunct="1">
                        <a:lnSpc>
                          <a:spcPct val="115000"/>
                        </a:lnSpc>
                        <a:spcBef>
                          <a:spcPct val="0"/>
                        </a:spcBef>
                        <a:spcAft>
                          <a:spcPct val="0"/>
                        </a:spcAft>
                        <a:buClrTx/>
                        <a:buSzTx/>
                        <a:buFontTx/>
                        <a:buNone/>
                        <a:tabLst>
                          <a:tab pos="1029335" algn="l"/>
                          <a:tab pos="1850390" algn="l"/>
                          <a:tab pos="2538095" algn="l"/>
                          <a:tab pos="3221990" algn="l"/>
                        </a:tabLst>
                        <a:defRPr/>
                      </a:pPr>
                      <a:r>
                        <a:rPr lang="zh-CN" altLang="en-US" sz="2800" b="1">
                          <a:solidFill>
                            <a:schemeClr val="tx1"/>
                          </a:solidFill>
                          <a:effectLst/>
                          <a:latin typeface="黑体" panose="02010609060101010101" pitchFamily="49" charset="-122"/>
                          <a:ea typeface="黑体" panose="02010609060101010101" pitchFamily="49" charset="-122"/>
                        </a:rPr>
                        <a:t>举</a:t>
                      </a:r>
                      <a:r>
                        <a:rPr lang="zh-CN" altLang="zh-CN" sz="2800" b="1">
                          <a:solidFill>
                            <a:schemeClr val="tx1"/>
                          </a:solidFill>
                          <a:effectLst/>
                          <a:latin typeface="黑体" panose="02010609060101010101" pitchFamily="49" charset="-122"/>
                          <a:ea typeface="黑体" panose="02010609060101010101" pitchFamily="49" charset="-122"/>
                        </a:rPr>
                        <a:t>例</a:t>
                      </a:r>
                      <a:endParaRPr lang="zh-CN" altLang="zh-CN" sz="2800" b="1">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p>
                      <a:pPr algn="ctr">
                        <a:lnSpc>
                          <a:spcPct val="115000"/>
                        </a:lnSpc>
                        <a:spcAft>
                          <a:spcPct val="0"/>
                        </a:spcAft>
                        <a:tabLst>
                          <a:tab pos="1029335" algn="l"/>
                          <a:tab pos="1850390" algn="l"/>
                          <a:tab pos="2538095" algn="l"/>
                          <a:tab pos="3221990" algn="l"/>
                        </a:tabLst>
                      </a:pPr>
                      <a:endParaRPr lang="zh-CN" altLang="zh-CN" sz="2800" b="1">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0" marR="0" marT="0" marB="0" vert="horz"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wrap="square"/>
                    <a:lstStyle/>
                    <a:p>
                      <a:pPr marL="0" marR="0" lvl="0" indent="0" algn="ctr" defTabSz="914400" rtl="0" eaLnBrk="1" fontAlgn="auto" latinLnBrk="0" hangingPunct="1">
                        <a:lnSpc>
                          <a:spcPct val="125000"/>
                        </a:lnSpc>
                        <a:spcBef>
                          <a:spcPct val="0"/>
                        </a:spcBef>
                        <a:spcAft>
                          <a:spcPct val="0"/>
                        </a:spcAft>
                        <a:buClrTx/>
                        <a:buSzTx/>
                        <a:buFontTx/>
                        <a:buNone/>
                        <a:tabLst>
                          <a:tab pos="1029335" algn="l"/>
                          <a:tab pos="1850390" algn="l"/>
                          <a:tab pos="2538095" algn="l"/>
                          <a:tab pos="3221990" algn="l"/>
                        </a:tabLst>
                        <a:defRPr/>
                      </a:pPr>
                      <a:r>
                        <a:rPr lang="zh-CN" altLang="zh-CN" sz="2400" b="1">
                          <a:solidFill>
                            <a:srgbClr val="0812E8"/>
                          </a:solidFill>
                          <a:effectLst/>
                          <a:latin typeface="方正姚体" panose="02010601030101010101" charset="-122"/>
                          <a:ea typeface="方正姚体" panose="02010601030101010101" charset="-122"/>
                        </a:rPr>
                        <a:t>消化道、呼吸道过敏反应、皮肤过敏反应等</a:t>
                      </a:r>
                      <a:endParaRPr lang="zh-CN" altLang="zh-CN" sz="2400" b="1">
                        <a:solidFill>
                          <a:srgbClr val="0812E8"/>
                        </a:solidFill>
                        <a:effectLst/>
                        <a:latin typeface="方正姚体" panose="02010601030101010101" charset="-122"/>
                        <a:ea typeface="方正姚体" panose="02010601030101010101" charset="-122"/>
                        <a:cs typeface="Times New Roman" panose="02020603050405020304" pitchFamily="18" charset="0"/>
                      </a:endParaRPr>
                    </a:p>
                  </a:txBody>
                  <a:tcPr marL="28575" marR="28575" marT="0" marB="0" vert="horz"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wrap="square"/>
                    <a:lstStyle/>
                    <a:p>
                      <a:pPr marL="0" marR="0" lvl="0" indent="0" algn="ctr" defTabSz="914400" rtl="0" eaLnBrk="1" fontAlgn="auto" latinLnBrk="0" hangingPunct="1">
                        <a:lnSpc>
                          <a:spcPct val="125000"/>
                        </a:lnSpc>
                        <a:spcBef>
                          <a:spcPct val="0"/>
                        </a:spcBef>
                        <a:spcAft>
                          <a:spcPct val="0"/>
                        </a:spcAft>
                        <a:buClrTx/>
                        <a:buSzTx/>
                        <a:buFontTx/>
                        <a:buNone/>
                        <a:tabLst>
                          <a:tab pos="1029335" algn="l"/>
                          <a:tab pos="1850390" algn="l"/>
                          <a:tab pos="2538095" algn="l"/>
                          <a:tab pos="3221990" algn="l"/>
                        </a:tabLst>
                        <a:defRPr/>
                      </a:pPr>
                      <a:r>
                        <a:rPr lang="zh-CN" altLang="zh-CN" sz="2400" b="1">
                          <a:solidFill>
                            <a:srgbClr val="0812E8"/>
                          </a:solidFill>
                          <a:effectLst/>
                          <a:latin typeface="方正姚体" panose="02010601030101010101" charset="-122"/>
                          <a:ea typeface="方正姚体" panose="02010601030101010101" charset="-122"/>
                        </a:rPr>
                        <a:t>类风湿性关节炎、风湿性心脏病、系统性红斑狼疮等</a:t>
                      </a:r>
                      <a:endParaRPr lang="zh-CN" altLang="zh-CN" sz="2400" b="1">
                        <a:solidFill>
                          <a:srgbClr val="0812E8"/>
                        </a:solidFill>
                        <a:effectLst/>
                        <a:latin typeface="方正姚体" panose="02010601030101010101" charset="-122"/>
                        <a:ea typeface="方正姚体" panose="02010601030101010101" charset="-122"/>
                        <a:cs typeface="Times New Roman" panose="02020603050405020304" pitchFamily="18" charset="0"/>
                      </a:endParaRPr>
                    </a:p>
                  </a:txBody>
                  <a:tcPr marL="28575" marR="28575" marT="0" marB="0" vert="horz"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wrap="square"/>
                    <a:lstStyle/>
                    <a:p>
                      <a:pPr marL="0" marR="0" lvl="0" indent="0" algn="ctr" defTabSz="914400" rtl="0" eaLnBrk="1" fontAlgn="auto" latinLnBrk="0" hangingPunct="1">
                        <a:lnSpc>
                          <a:spcPct val="125000"/>
                        </a:lnSpc>
                        <a:spcBef>
                          <a:spcPct val="0"/>
                        </a:spcBef>
                        <a:spcAft>
                          <a:spcPct val="0"/>
                        </a:spcAft>
                        <a:buClrTx/>
                        <a:buSzTx/>
                        <a:buFontTx/>
                        <a:buNone/>
                        <a:tabLst>
                          <a:tab pos="1029335" algn="l"/>
                          <a:tab pos="1850390" algn="l"/>
                          <a:tab pos="2538095" algn="l"/>
                          <a:tab pos="3221990" algn="l"/>
                        </a:tabLst>
                        <a:defRPr/>
                      </a:pPr>
                      <a:r>
                        <a:rPr lang="zh-CN" altLang="zh-CN" sz="2400" b="1">
                          <a:solidFill>
                            <a:srgbClr val="0812E8"/>
                          </a:solidFill>
                          <a:effectLst/>
                          <a:latin typeface="方正姚体" panose="02010601030101010101" charset="-122"/>
                          <a:ea typeface="方正姚体" panose="02010601030101010101" charset="-122"/>
                        </a:rPr>
                        <a:t>先天性胸腺发育不良、艾滋病等</a:t>
                      </a:r>
                      <a:endParaRPr lang="zh-CN" altLang="zh-CN" sz="2400" b="1">
                        <a:solidFill>
                          <a:srgbClr val="0812E8"/>
                        </a:solidFill>
                        <a:effectLst/>
                        <a:latin typeface="方正姚体" panose="02010601030101010101" charset="-122"/>
                        <a:ea typeface="方正姚体" panose="02010601030101010101" charset="-122"/>
                        <a:cs typeface="Times New Roman" panose="02020603050405020304" pitchFamily="18" charset="0"/>
                      </a:endParaRPr>
                    </a:p>
                  </a:txBody>
                  <a:tcPr marL="28575" marR="28575" marT="0" marB="0" vert="horz"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 name="Text Box 2"/>
          <p:cNvSpPr txBox="1"/>
          <p:nvPr>
            <p:custDataLst>
              <p:tags r:id="rId2"/>
            </p:custDataLst>
          </p:nvPr>
        </p:nvSpPr>
        <p:spPr>
          <a:xfrm>
            <a:off x="4734019" y="361636"/>
            <a:ext cx="2724501" cy="645160"/>
          </a:xfrm>
          <a:prstGeom prst="rect">
            <a:avLst/>
          </a:prstGeom>
          <a:gradFill rotWithShape="1">
            <a:gsLst>
              <a:gs pos="0">
                <a:srgbClr val="14CD68"/>
              </a:gs>
              <a:gs pos="100000">
                <a:srgbClr val="0B6E38"/>
              </a:gs>
            </a:gsLst>
            <a:lin ang="5400000" scaled="0"/>
          </a:gradFill>
          <a:ln w="9525">
            <a:noFill/>
          </a:ln>
        </p:spPr>
        <p:txBody>
          <a:bodyPr wrap="square" anchor="t">
            <a:spAutoFit/>
          </a:bodyPr>
          <a:lstStyle/>
          <a:p>
            <a:pPr marR="0" algn="ctr" defTabSz="914400">
              <a:spcBef>
                <a:spcPct val="50000"/>
              </a:spcBef>
              <a:buClrTx/>
              <a:buSzTx/>
            </a:pPr>
            <a:r>
              <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pitchFamily="2" charset="-122"/>
                <a:cs typeface="+mn-cs"/>
              </a:rPr>
              <a:t>课堂小结</a:t>
            </a:r>
            <a:endPar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pitchFamily="2" charset="-122"/>
              <a:cs typeface="+mn-cs"/>
            </a:endParaRPr>
          </a:p>
        </p:txBody>
      </p:sp>
      <p:sp>
        <p:nvSpPr>
          <p:cNvPr id="2" name="矩形 1"/>
          <p:cNvSpPr/>
          <p:nvPr/>
        </p:nvSpPr>
        <p:spPr>
          <a:xfrm>
            <a:off x="1321435" y="2045970"/>
            <a:ext cx="3302000" cy="1283970"/>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4806950" y="2045970"/>
            <a:ext cx="3935730" cy="1283970"/>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8917940" y="2061210"/>
            <a:ext cx="2907665" cy="1283970"/>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322070" y="3484880"/>
            <a:ext cx="3411855" cy="1635760"/>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4834890" y="3484880"/>
            <a:ext cx="3845560" cy="1579880"/>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8890000" y="3429000"/>
            <a:ext cx="3302000" cy="1707515"/>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1320800" y="5235575"/>
            <a:ext cx="3413125" cy="959485"/>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4834255" y="5235575"/>
            <a:ext cx="3846195" cy="959485"/>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8890000" y="5235575"/>
            <a:ext cx="2907665" cy="846455"/>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3"/>
                                        </p:tgtEl>
                                        <p:attrNameLst>
                                          <p:attrName>ppt_x</p:attrName>
                                        </p:attrNameLst>
                                      </p:cBhvr>
                                      <p:tavLst>
                                        <p:tav tm="0">
                                          <p:val>
                                            <p:strVal val="ppt_x"/>
                                          </p:val>
                                        </p:tav>
                                        <p:tav tm="100000">
                                          <p:val>
                                            <p:strVal val="ppt_x"/>
                                          </p:val>
                                        </p:tav>
                                      </p:tavLst>
                                    </p:anim>
                                    <p:anim calcmode="lin" valueType="num">
                                      <p:cBhvr additive="base">
                                        <p:cTn id="13" dur="500"/>
                                        <p:tgtEl>
                                          <p:spTgt spid="3"/>
                                        </p:tgtEl>
                                        <p:attrNameLst>
                                          <p:attrName>ppt_y</p:attrName>
                                        </p:attrNameLst>
                                      </p:cBhvr>
                                      <p:tavLst>
                                        <p:tav tm="0">
                                          <p:val>
                                            <p:strVal val="ppt_y"/>
                                          </p:val>
                                        </p:tav>
                                        <p:tav tm="100000">
                                          <p:val>
                                            <p:strVal val="1+ppt_h/2"/>
                                          </p:val>
                                        </p:tav>
                                      </p:tavLst>
                                    </p:anim>
                                    <p:set>
                                      <p:cBhvr>
                                        <p:cTn id="14" dur="1" fill="hold">
                                          <p:stCondLst>
                                            <p:cond delay="499"/>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5"/>
                                        </p:tgtEl>
                                        <p:attrNameLst>
                                          <p:attrName>ppt_x</p:attrName>
                                        </p:attrNameLst>
                                      </p:cBhvr>
                                      <p:tavLst>
                                        <p:tav tm="0">
                                          <p:val>
                                            <p:strVal val="ppt_x"/>
                                          </p:val>
                                        </p:tav>
                                        <p:tav tm="100000">
                                          <p:val>
                                            <p:strVal val="ppt_x"/>
                                          </p:val>
                                        </p:tav>
                                      </p:tavLst>
                                    </p:anim>
                                    <p:anim calcmode="lin" valueType="num">
                                      <p:cBhvr additive="base">
                                        <p:cTn id="19" dur="500"/>
                                        <p:tgtEl>
                                          <p:spTgt spid="5"/>
                                        </p:tgtEl>
                                        <p:attrNameLst>
                                          <p:attrName>ppt_y</p:attrName>
                                        </p:attrNameLst>
                                      </p:cBhvr>
                                      <p:tavLst>
                                        <p:tav tm="0">
                                          <p:val>
                                            <p:strVal val="ppt_y"/>
                                          </p:val>
                                        </p:tav>
                                        <p:tav tm="100000">
                                          <p:val>
                                            <p:strVal val="1+ppt_h/2"/>
                                          </p:val>
                                        </p:tav>
                                      </p:tavLst>
                                    </p:anim>
                                    <p:set>
                                      <p:cBhvr>
                                        <p:cTn id="20" dur="1" fill="hold">
                                          <p:stCondLst>
                                            <p:cond delay="499"/>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7"/>
                                        </p:tgtEl>
                                        <p:attrNameLst>
                                          <p:attrName>ppt_x</p:attrName>
                                        </p:attrNameLst>
                                      </p:cBhvr>
                                      <p:tavLst>
                                        <p:tav tm="0">
                                          <p:val>
                                            <p:strVal val="ppt_x"/>
                                          </p:val>
                                        </p:tav>
                                        <p:tav tm="100000">
                                          <p:val>
                                            <p:strVal val="ppt_x"/>
                                          </p:val>
                                        </p:tav>
                                      </p:tavLst>
                                    </p:anim>
                                    <p:anim calcmode="lin" valueType="num">
                                      <p:cBhvr additive="base">
                                        <p:cTn id="25" dur="500"/>
                                        <p:tgtEl>
                                          <p:spTgt spid="7"/>
                                        </p:tgtEl>
                                        <p:attrNameLst>
                                          <p:attrName>ppt_y</p:attrName>
                                        </p:attrNameLst>
                                      </p:cBhvr>
                                      <p:tavLst>
                                        <p:tav tm="0">
                                          <p:val>
                                            <p:strVal val="ppt_y"/>
                                          </p:val>
                                        </p:tav>
                                        <p:tav tm="100000">
                                          <p:val>
                                            <p:strVal val="1+ppt_h/2"/>
                                          </p:val>
                                        </p:tav>
                                      </p:tavLst>
                                    </p:anim>
                                    <p:set>
                                      <p:cBhvr>
                                        <p:cTn id="26" dur="1" fill="hold">
                                          <p:stCondLst>
                                            <p:cond delay="4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8"/>
                                        </p:tgtEl>
                                        <p:attrNameLst>
                                          <p:attrName>ppt_x</p:attrName>
                                        </p:attrNameLst>
                                      </p:cBhvr>
                                      <p:tavLst>
                                        <p:tav tm="0">
                                          <p:val>
                                            <p:strVal val="ppt_x"/>
                                          </p:val>
                                        </p:tav>
                                        <p:tav tm="100000">
                                          <p:val>
                                            <p:strVal val="ppt_x"/>
                                          </p:val>
                                        </p:tav>
                                      </p:tavLst>
                                    </p:anim>
                                    <p:anim calcmode="lin" valueType="num">
                                      <p:cBhvr additive="base">
                                        <p:cTn id="31" dur="500"/>
                                        <p:tgtEl>
                                          <p:spTgt spid="8"/>
                                        </p:tgtEl>
                                        <p:attrNameLst>
                                          <p:attrName>ppt_y</p:attrName>
                                        </p:attrNameLst>
                                      </p:cBhvr>
                                      <p:tavLst>
                                        <p:tav tm="0">
                                          <p:val>
                                            <p:strVal val="ppt_y"/>
                                          </p:val>
                                        </p:tav>
                                        <p:tav tm="100000">
                                          <p:val>
                                            <p:strVal val="1+ppt_h/2"/>
                                          </p:val>
                                        </p:tav>
                                      </p:tavLst>
                                    </p:anim>
                                    <p:set>
                                      <p:cBhvr>
                                        <p:cTn id="32" dur="1" fill="hold">
                                          <p:stCondLst>
                                            <p:cond delay="4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9"/>
                                        </p:tgtEl>
                                        <p:attrNameLst>
                                          <p:attrName>ppt_x</p:attrName>
                                        </p:attrNameLst>
                                      </p:cBhvr>
                                      <p:tavLst>
                                        <p:tav tm="0">
                                          <p:val>
                                            <p:strVal val="ppt_x"/>
                                          </p:val>
                                        </p:tav>
                                        <p:tav tm="100000">
                                          <p:val>
                                            <p:strVal val="ppt_x"/>
                                          </p:val>
                                        </p:tav>
                                      </p:tavLst>
                                    </p:anim>
                                    <p:anim calcmode="lin" valueType="num">
                                      <p:cBhvr additive="base">
                                        <p:cTn id="37" dur="500"/>
                                        <p:tgtEl>
                                          <p:spTgt spid="9"/>
                                        </p:tgtEl>
                                        <p:attrNameLst>
                                          <p:attrName>ppt_y</p:attrName>
                                        </p:attrNameLst>
                                      </p:cBhvr>
                                      <p:tavLst>
                                        <p:tav tm="0">
                                          <p:val>
                                            <p:strVal val="ppt_y"/>
                                          </p:val>
                                        </p:tav>
                                        <p:tav tm="100000">
                                          <p:val>
                                            <p:strVal val="1+ppt_h/2"/>
                                          </p:val>
                                        </p:tav>
                                      </p:tavLst>
                                    </p:anim>
                                    <p:set>
                                      <p:cBhvr>
                                        <p:cTn id="38" dur="1" fill="hold">
                                          <p:stCondLst>
                                            <p:cond delay="499"/>
                                          </p:stCondLst>
                                        </p:cTn>
                                        <p:tgtEl>
                                          <p:spTgt spid="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10"/>
                                        </p:tgtEl>
                                        <p:attrNameLst>
                                          <p:attrName>ppt_x</p:attrName>
                                        </p:attrNameLst>
                                      </p:cBhvr>
                                      <p:tavLst>
                                        <p:tav tm="0">
                                          <p:val>
                                            <p:strVal val="ppt_x"/>
                                          </p:val>
                                        </p:tav>
                                        <p:tav tm="100000">
                                          <p:val>
                                            <p:strVal val="ppt_x"/>
                                          </p:val>
                                        </p:tav>
                                      </p:tavLst>
                                    </p:anim>
                                    <p:anim calcmode="lin" valueType="num">
                                      <p:cBhvr additive="base">
                                        <p:cTn id="43" dur="500"/>
                                        <p:tgtEl>
                                          <p:spTgt spid="10"/>
                                        </p:tgtEl>
                                        <p:attrNameLst>
                                          <p:attrName>ppt_y</p:attrName>
                                        </p:attrNameLst>
                                      </p:cBhvr>
                                      <p:tavLst>
                                        <p:tav tm="0">
                                          <p:val>
                                            <p:strVal val="ppt_y"/>
                                          </p:val>
                                        </p:tav>
                                        <p:tav tm="100000">
                                          <p:val>
                                            <p:strVal val="1+ppt_h/2"/>
                                          </p:val>
                                        </p:tav>
                                      </p:tavLst>
                                    </p:anim>
                                    <p:set>
                                      <p:cBhvr>
                                        <p:cTn id="44" dur="1" fill="hold">
                                          <p:stCondLst>
                                            <p:cond delay="499"/>
                                          </p:stCondLst>
                                        </p:cTn>
                                        <p:tgtEl>
                                          <p:spTgt spid="1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grpId="0" nodeType="clickEffect">
                                  <p:stCondLst>
                                    <p:cond delay="0"/>
                                  </p:stCondLst>
                                  <p:childTnLst>
                                    <p:anim calcmode="lin" valueType="num">
                                      <p:cBhvr additive="base">
                                        <p:cTn id="48" dur="500"/>
                                        <p:tgtEl>
                                          <p:spTgt spid="11"/>
                                        </p:tgtEl>
                                        <p:attrNameLst>
                                          <p:attrName>ppt_x</p:attrName>
                                        </p:attrNameLst>
                                      </p:cBhvr>
                                      <p:tavLst>
                                        <p:tav tm="0">
                                          <p:val>
                                            <p:strVal val="ppt_x"/>
                                          </p:val>
                                        </p:tav>
                                        <p:tav tm="100000">
                                          <p:val>
                                            <p:strVal val="ppt_x"/>
                                          </p:val>
                                        </p:tav>
                                      </p:tavLst>
                                    </p:anim>
                                    <p:anim calcmode="lin" valueType="num">
                                      <p:cBhvr additive="base">
                                        <p:cTn id="49" dur="500"/>
                                        <p:tgtEl>
                                          <p:spTgt spid="11"/>
                                        </p:tgtEl>
                                        <p:attrNameLst>
                                          <p:attrName>ppt_y</p:attrName>
                                        </p:attrNameLst>
                                      </p:cBhvr>
                                      <p:tavLst>
                                        <p:tav tm="0">
                                          <p:val>
                                            <p:strVal val="ppt_y"/>
                                          </p:val>
                                        </p:tav>
                                        <p:tav tm="100000">
                                          <p:val>
                                            <p:strVal val="1+ppt_h/2"/>
                                          </p:val>
                                        </p:tav>
                                      </p:tavLst>
                                    </p:anim>
                                    <p:set>
                                      <p:cBhvr>
                                        <p:cTn id="50" dur="1" fill="hold">
                                          <p:stCondLst>
                                            <p:cond delay="499"/>
                                          </p:stCondLst>
                                        </p:cTn>
                                        <p:tgtEl>
                                          <p:spTgt spid="1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0" nodeType="clickEffect">
                                  <p:stCondLst>
                                    <p:cond delay="0"/>
                                  </p:stCondLst>
                                  <p:childTnLst>
                                    <p:anim calcmode="lin" valueType="num">
                                      <p:cBhvr additive="base">
                                        <p:cTn id="54" dur="500"/>
                                        <p:tgtEl>
                                          <p:spTgt spid="12"/>
                                        </p:tgtEl>
                                        <p:attrNameLst>
                                          <p:attrName>ppt_x</p:attrName>
                                        </p:attrNameLst>
                                      </p:cBhvr>
                                      <p:tavLst>
                                        <p:tav tm="0">
                                          <p:val>
                                            <p:strVal val="ppt_x"/>
                                          </p:val>
                                        </p:tav>
                                        <p:tav tm="100000">
                                          <p:val>
                                            <p:strVal val="ppt_x"/>
                                          </p:val>
                                        </p:tav>
                                      </p:tavLst>
                                    </p:anim>
                                    <p:anim calcmode="lin" valueType="num">
                                      <p:cBhvr additive="base">
                                        <p:cTn id="55" dur="500"/>
                                        <p:tgtEl>
                                          <p:spTgt spid="12"/>
                                        </p:tgtEl>
                                        <p:attrNameLst>
                                          <p:attrName>ppt_y</p:attrName>
                                        </p:attrNameLst>
                                      </p:cBhvr>
                                      <p:tavLst>
                                        <p:tav tm="0">
                                          <p:val>
                                            <p:strVal val="ppt_y"/>
                                          </p:val>
                                        </p:tav>
                                        <p:tav tm="100000">
                                          <p:val>
                                            <p:strVal val="1+ppt_h/2"/>
                                          </p:val>
                                        </p:tav>
                                      </p:tavLst>
                                    </p:anim>
                                    <p:set>
                                      <p:cBhvr>
                                        <p:cTn id="56"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bldLvl="0" animBg="1"/>
      <p:bldP spid="3" grpId="1" animBg="1"/>
      <p:bldP spid="5" grpId="0" bldLvl="0" animBg="1"/>
      <p:bldP spid="5" grpId="1" animBg="1"/>
      <p:bldP spid="7" grpId="0" bldLvl="0" animBg="1"/>
      <p:bldP spid="7" grpId="1" animBg="1"/>
      <p:bldP spid="8" grpId="0" bldLvl="0" animBg="1"/>
      <p:bldP spid="8" grpId="1" animBg="1"/>
      <p:bldP spid="9" grpId="0" bldLvl="0" animBg="1"/>
      <p:bldP spid="9" grpId="1" animBg="1"/>
      <p:bldP spid="10" grpId="0" bldLvl="0" animBg="1"/>
      <p:bldP spid="10" grpId="1" animBg="1"/>
      <p:bldP spid="11" grpId="0" bldLvl="0" animBg="1"/>
      <p:bldP spid="11" grpId="1" animBg="1"/>
      <p:bldP spid="12" grpId="0" bldLvl="0" animBg="1"/>
      <p:bldP spid="12"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文本框 102"/>
          <p:cNvSpPr txBox="1"/>
          <p:nvPr>
            <p:custDataLst>
              <p:tags r:id="rId1"/>
            </p:custDataLst>
          </p:nvPr>
        </p:nvSpPr>
        <p:spPr>
          <a:xfrm>
            <a:off x="1620520" y="1393190"/>
            <a:ext cx="9956165" cy="3192145"/>
          </a:xfrm>
          <a:prstGeom prst="rect">
            <a:avLst/>
          </a:prstGeom>
          <a:noFill/>
          <a:ln w="9525">
            <a:noFill/>
          </a:ln>
        </p:spPr>
        <p:txBody>
          <a:bodyPr wrap="square">
            <a:spAutoFit/>
          </a:bodyPr>
          <a:lstStyle/>
          <a:p>
            <a:pPr marL="0" marR="0" algn="l" defTabSz="914400" rtl="0" fontAlgn="auto">
              <a:lnSpc>
                <a:spcPct val="120000"/>
              </a:lnSpc>
              <a:spcBef>
                <a:spcPct val="0"/>
              </a:spcBef>
              <a:spcAft>
                <a:spcPct val="0"/>
              </a:spcAft>
              <a:buClrTx/>
              <a:buSzTx/>
              <a:buFontTx/>
              <a:buNone/>
              <a:tabLst>
                <a:tab pos="1029335" algn="l"/>
                <a:tab pos="1850390" algn="l"/>
                <a:tab pos="2538095" algn="l"/>
                <a:tab pos="3221990" algn="l"/>
              </a:tabLst>
            </a:pPr>
            <a:r>
              <a:rPr lang="en-US" altLang="zh-CN" sz="2800" b="1">
                <a:latin typeface="黑体" panose="02010609060101010101" pitchFamily="49" charset="-122"/>
                <a:ea typeface="黑体" panose="02010609060101010101" pitchFamily="49" charset="-122"/>
                <a:cs typeface="黑体" panose="02010609060101010101" pitchFamily="49" charset="-122"/>
                <a:sym typeface="+mn-ea"/>
              </a:rPr>
              <a:t>1</a:t>
            </a:r>
            <a:r>
              <a:rPr lang="zh-CN" altLang="en-US" sz="2800" b="1">
                <a:latin typeface="黑体" panose="02010609060101010101" pitchFamily="49" charset="-122"/>
                <a:ea typeface="黑体" panose="02010609060101010101" pitchFamily="49" charset="-122"/>
                <a:cs typeface="黑体" panose="02010609060101010101" pitchFamily="49" charset="-122"/>
                <a:sym typeface="+mn-ea"/>
              </a:rPr>
              <a:t>、</a:t>
            </a:r>
            <a:r>
              <a:rPr sz="2800" b="1">
                <a:latin typeface="黑体" panose="02010609060101010101" pitchFamily="49" charset="-122"/>
                <a:ea typeface="黑体" panose="02010609060101010101" pitchFamily="49" charset="-122"/>
                <a:cs typeface="黑体" panose="02010609060101010101" pitchFamily="49" charset="-122"/>
                <a:sym typeface="+mn-ea"/>
              </a:rPr>
              <a:t>少数人注射青霉素后出现胸闷、气急和呼吸困难等过敏反应症状，严重者发生休克。以下有关叙述，正确的是</a:t>
            </a:r>
            <a:r>
              <a:rPr lang="zh-CN" sz="2800" b="1">
                <a:latin typeface="黑体" panose="02010609060101010101" pitchFamily="49" charset="-122"/>
                <a:ea typeface="黑体" panose="02010609060101010101" pitchFamily="49" charset="-122"/>
                <a:cs typeface="黑体" panose="02010609060101010101" pitchFamily="49" charset="-122"/>
                <a:sym typeface="+mn-ea"/>
              </a:rPr>
              <a:t>（    ）</a:t>
            </a:r>
            <a:endParaRPr sz="2800" b="1">
              <a:latin typeface="黑体" panose="02010609060101010101" pitchFamily="49" charset="-122"/>
              <a:ea typeface="黑体" panose="02010609060101010101" pitchFamily="49" charset="-122"/>
              <a:cs typeface="黑体" panose="02010609060101010101" pitchFamily="49" charset="-122"/>
              <a:sym typeface="+mn-ea"/>
            </a:endParaRPr>
          </a:p>
          <a:p>
            <a:pPr marL="0" marR="0" algn="l" defTabSz="914400" rtl="0" fontAlgn="auto">
              <a:lnSpc>
                <a:spcPct val="120000"/>
              </a:lnSpc>
              <a:spcBef>
                <a:spcPct val="0"/>
              </a:spcBef>
              <a:spcAft>
                <a:spcPct val="0"/>
              </a:spcAft>
              <a:buClrTx/>
              <a:buSzTx/>
              <a:buFontTx/>
              <a:buNone/>
              <a:tabLst>
                <a:tab pos="1029335" algn="l"/>
                <a:tab pos="1850390" algn="l"/>
                <a:tab pos="2538095" algn="l"/>
                <a:tab pos="3221990" algn="l"/>
              </a:tabLst>
            </a:pPr>
            <a:r>
              <a:rPr sz="2800" b="1">
                <a:latin typeface="黑体" panose="02010609060101010101" pitchFamily="49" charset="-122"/>
                <a:ea typeface="黑体" panose="02010609060101010101" pitchFamily="49" charset="-122"/>
                <a:cs typeface="黑体" panose="02010609060101010101" pitchFamily="49" charset="-122"/>
                <a:sym typeface="+mn-ea"/>
              </a:rPr>
              <a:t>   A.青霉素过敏反应的主要原因是机体免疫防御功能低下</a:t>
            </a:r>
            <a:endParaRPr sz="2800" b="1">
              <a:latin typeface="黑体" panose="02010609060101010101" pitchFamily="49" charset="-122"/>
              <a:ea typeface="黑体" panose="02010609060101010101" pitchFamily="49" charset="-122"/>
              <a:cs typeface="黑体" panose="02010609060101010101" pitchFamily="49" charset="-122"/>
              <a:sym typeface="+mn-ea"/>
            </a:endParaRPr>
          </a:p>
          <a:p>
            <a:pPr marL="0" marR="0" algn="l" defTabSz="914400" rtl="0" fontAlgn="auto">
              <a:lnSpc>
                <a:spcPct val="120000"/>
              </a:lnSpc>
              <a:spcBef>
                <a:spcPct val="0"/>
              </a:spcBef>
              <a:spcAft>
                <a:spcPct val="0"/>
              </a:spcAft>
              <a:buClrTx/>
              <a:buSzTx/>
              <a:buFontTx/>
              <a:buNone/>
              <a:tabLst>
                <a:tab pos="1029335" algn="l"/>
                <a:tab pos="1850390" algn="l"/>
                <a:tab pos="2538095" algn="l"/>
                <a:tab pos="3221990" algn="l"/>
              </a:tabLst>
            </a:pPr>
            <a:r>
              <a:rPr sz="2800" b="1">
                <a:latin typeface="黑体" panose="02010609060101010101" pitchFamily="49" charset="-122"/>
                <a:ea typeface="黑体" panose="02010609060101010101" pitchFamily="49" charset="-122"/>
                <a:cs typeface="黑体" panose="02010609060101010101" pitchFamily="49" charset="-122"/>
                <a:sym typeface="+mn-ea"/>
              </a:rPr>
              <a:t>   B.青霉素引起的病理性免疫反应，具有特异性和记忆性</a:t>
            </a:r>
            <a:endParaRPr sz="2800" b="1">
              <a:latin typeface="黑体" panose="02010609060101010101" pitchFamily="49" charset="-122"/>
              <a:ea typeface="黑体" panose="02010609060101010101" pitchFamily="49" charset="-122"/>
              <a:cs typeface="黑体" panose="02010609060101010101" pitchFamily="49" charset="-122"/>
              <a:sym typeface="+mn-ea"/>
            </a:endParaRPr>
          </a:p>
          <a:p>
            <a:pPr marL="0" marR="0" algn="l" defTabSz="914400" rtl="0" fontAlgn="auto">
              <a:lnSpc>
                <a:spcPct val="120000"/>
              </a:lnSpc>
              <a:spcBef>
                <a:spcPct val="0"/>
              </a:spcBef>
              <a:spcAft>
                <a:spcPct val="0"/>
              </a:spcAft>
              <a:buClrTx/>
              <a:buSzTx/>
              <a:buFontTx/>
              <a:buNone/>
              <a:tabLst>
                <a:tab pos="1029335" algn="l"/>
                <a:tab pos="1850390" algn="l"/>
                <a:tab pos="2538095" algn="l"/>
                <a:tab pos="3221990" algn="l"/>
              </a:tabLst>
            </a:pPr>
            <a:r>
              <a:rPr sz="2800" b="1">
                <a:latin typeface="黑体" panose="02010609060101010101" pitchFamily="49" charset="-122"/>
                <a:ea typeface="黑体" panose="02010609060101010101" pitchFamily="49" charset="-122"/>
                <a:cs typeface="黑体" panose="02010609060101010101" pitchFamily="49" charset="-122"/>
                <a:sym typeface="+mn-ea"/>
              </a:rPr>
              <a:t>   C.机体初次接触青霉素后，活化的浆细胞分泌</a:t>
            </a:r>
            <a:r>
              <a:rPr lang="zh-CN" sz="2800" b="1">
                <a:latin typeface="黑体" panose="02010609060101010101" pitchFamily="49" charset="-122"/>
                <a:ea typeface="黑体" panose="02010609060101010101" pitchFamily="49" charset="-122"/>
                <a:cs typeface="黑体" panose="02010609060101010101" pitchFamily="49" charset="-122"/>
                <a:sym typeface="+mn-ea"/>
              </a:rPr>
              <a:t>细胞</a:t>
            </a:r>
            <a:r>
              <a:rPr sz="2800" b="1">
                <a:latin typeface="黑体" panose="02010609060101010101" pitchFamily="49" charset="-122"/>
                <a:ea typeface="黑体" panose="02010609060101010101" pitchFamily="49" charset="-122"/>
                <a:cs typeface="黑体" panose="02010609060101010101" pitchFamily="49" charset="-122"/>
                <a:sym typeface="+mn-ea"/>
              </a:rPr>
              <a:t>因子</a:t>
            </a:r>
            <a:endParaRPr sz="2800" b="1">
              <a:latin typeface="黑体" panose="02010609060101010101" pitchFamily="49" charset="-122"/>
              <a:ea typeface="黑体" panose="02010609060101010101" pitchFamily="49" charset="-122"/>
              <a:cs typeface="黑体" panose="02010609060101010101" pitchFamily="49" charset="-122"/>
              <a:sym typeface="+mn-ea"/>
            </a:endParaRPr>
          </a:p>
          <a:p>
            <a:pPr marL="0" marR="0" algn="l" defTabSz="914400" rtl="0" fontAlgn="auto">
              <a:lnSpc>
                <a:spcPct val="120000"/>
              </a:lnSpc>
              <a:spcBef>
                <a:spcPct val="0"/>
              </a:spcBef>
              <a:spcAft>
                <a:spcPct val="0"/>
              </a:spcAft>
              <a:buClrTx/>
              <a:buSzTx/>
              <a:buFontTx/>
              <a:buNone/>
              <a:tabLst>
                <a:tab pos="1029335" algn="l"/>
                <a:tab pos="1850390" algn="l"/>
                <a:tab pos="2538095" algn="l"/>
                <a:tab pos="3221990" algn="l"/>
              </a:tabLst>
            </a:pPr>
            <a:r>
              <a:rPr sz="2800" b="1">
                <a:latin typeface="黑体" panose="02010609060101010101" pitchFamily="49" charset="-122"/>
                <a:ea typeface="黑体" panose="02010609060101010101" pitchFamily="49" charset="-122"/>
                <a:cs typeface="黑体" panose="02010609060101010101" pitchFamily="49" charset="-122"/>
                <a:sym typeface="+mn-ea"/>
              </a:rPr>
              <a:t>   D.已免疫的机体再次接触青霉素后会发生自身免疫反应</a:t>
            </a:r>
            <a:endParaRPr sz="2800" b="1">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5" name="文本框 4"/>
          <p:cNvSpPr txBox="1"/>
          <p:nvPr>
            <p:custDataLst>
              <p:tags r:id="rId2"/>
            </p:custDataLst>
          </p:nvPr>
        </p:nvSpPr>
        <p:spPr>
          <a:xfrm>
            <a:off x="10420985" y="1858645"/>
            <a:ext cx="690245" cy="645160"/>
          </a:xfrm>
          <a:prstGeom prst="rect">
            <a:avLst/>
          </a:prstGeom>
          <a:noFill/>
          <a:ln w="9525">
            <a:noFill/>
          </a:ln>
        </p:spPr>
        <p:txBody>
          <a:bodyPr wrap="square" anchor="t">
            <a:spAutoFit/>
          </a:bodyPr>
          <a:lstStyle/>
          <a:p>
            <a:pPr>
              <a:lnSpc>
                <a:spcPct val="100000"/>
              </a:lnSpc>
              <a:spcBef>
                <a:spcPct val="0"/>
              </a:spcBef>
            </a:pPr>
            <a:r>
              <a:rPr lang="en-US" altLang="zh-CN" sz="3600" b="1">
                <a:solidFill>
                  <a:srgbClr val="FF0000"/>
                </a:solidFill>
                <a:latin typeface="Arial" panose="020B0604020202020204" pitchFamily="34" charset="0"/>
                <a:ea typeface="宋体" panose="02010600030101010101" pitchFamily="2" charset="-122"/>
              </a:rPr>
              <a:t>B</a:t>
            </a:r>
            <a:endParaRPr lang="en-US" altLang="zh-CN" sz="3600" b="1">
              <a:solidFill>
                <a:srgbClr val="FF0000"/>
              </a:solidFill>
              <a:latin typeface="Arial" panose="020B0604020202020204" pitchFamily="34" charset="0"/>
              <a:ea typeface="宋体" panose="02010600030101010101" pitchFamily="2" charset="-122"/>
            </a:endParaRPr>
          </a:p>
        </p:txBody>
      </p:sp>
      <p:sp>
        <p:nvSpPr>
          <p:cNvPr id="6" name="Text Box 2"/>
          <p:cNvSpPr txBox="1"/>
          <p:nvPr>
            <p:custDataLst>
              <p:tags r:id="rId3"/>
            </p:custDataLst>
          </p:nvPr>
        </p:nvSpPr>
        <p:spPr>
          <a:xfrm>
            <a:off x="4734019" y="361636"/>
            <a:ext cx="2724501" cy="645160"/>
          </a:xfrm>
          <a:prstGeom prst="rect">
            <a:avLst/>
          </a:prstGeom>
          <a:gradFill rotWithShape="1">
            <a:gsLst>
              <a:gs pos="0">
                <a:srgbClr val="14CD68"/>
              </a:gs>
              <a:gs pos="100000">
                <a:srgbClr val="0B6E38"/>
              </a:gs>
            </a:gsLst>
            <a:lin ang="5400000" scaled="0"/>
          </a:gradFill>
          <a:ln w="9525">
            <a:noFill/>
          </a:ln>
        </p:spPr>
        <p:txBody>
          <a:bodyPr wrap="square" anchor="t">
            <a:spAutoFit/>
          </a:bodyPr>
          <a:lstStyle/>
          <a:p>
            <a:pPr marR="0" algn="ctr" defTabSz="914400">
              <a:spcBef>
                <a:spcPct val="50000"/>
              </a:spcBef>
              <a:buClrTx/>
              <a:buSzTx/>
            </a:pPr>
            <a:r>
              <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pitchFamily="2" charset="-122"/>
                <a:cs typeface="+mn-cs"/>
              </a:rPr>
              <a:t>巩固练习</a:t>
            </a:r>
            <a:endPar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pitchFamily="2" charset="-122"/>
              <a:cs typeface="+mn-cs"/>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文本框 102"/>
          <p:cNvSpPr txBox="1"/>
          <p:nvPr>
            <p:custDataLst>
              <p:tags r:id="rId1"/>
            </p:custDataLst>
          </p:nvPr>
        </p:nvSpPr>
        <p:spPr>
          <a:xfrm>
            <a:off x="1884045" y="1371600"/>
            <a:ext cx="9215755" cy="2675255"/>
          </a:xfrm>
          <a:prstGeom prst="rect">
            <a:avLst/>
          </a:prstGeom>
          <a:noFill/>
          <a:ln w="9525">
            <a:noFill/>
          </a:ln>
        </p:spPr>
        <p:txBody>
          <a:bodyPr wrap="square">
            <a:spAutoFit/>
          </a:bodyPr>
          <a:lstStyle/>
          <a:p>
            <a:pPr marL="0" marR="0" algn="l" defTabSz="914400" rtl="0" fontAlgn="auto">
              <a:lnSpc>
                <a:spcPct val="120000"/>
              </a:lnSpc>
              <a:spcBef>
                <a:spcPct val="0"/>
              </a:spcBef>
              <a:spcAft>
                <a:spcPct val="0"/>
              </a:spcAft>
              <a:buClrTx/>
              <a:buSzTx/>
              <a:buFontTx/>
              <a:buNone/>
              <a:tabLst>
                <a:tab pos="1029335" algn="l"/>
                <a:tab pos="1850390" algn="l"/>
                <a:tab pos="2538095" algn="l"/>
                <a:tab pos="3221990" algn="l"/>
              </a:tabLst>
            </a:pPr>
            <a:r>
              <a:rPr lang="en-US" altLang="zh-CN" sz="2800" b="1">
                <a:latin typeface="黑体" panose="02010609060101010101" pitchFamily="49" charset="-122"/>
                <a:ea typeface="黑体" panose="02010609060101010101" pitchFamily="49" charset="-122"/>
                <a:cs typeface="黑体" panose="02010609060101010101" pitchFamily="49" charset="-122"/>
                <a:sym typeface="+mn-ea"/>
              </a:rPr>
              <a:t>2</a:t>
            </a:r>
            <a:r>
              <a:rPr lang="zh-CN" altLang="en-US" sz="2800" b="1">
                <a:latin typeface="黑体" panose="02010609060101010101" pitchFamily="49" charset="-122"/>
                <a:ea typeface="黑体" panose="02010609060101010101" pitchFamily="49" charset="-122"/>
                <a:cs typeface="黑体" panose="02010609060101010101" pitchFamily="49" charset="-122"/>
                <a:sym typeface="+mn-ea"/>
              </a:rPr>
              <a:t>、</a:t>
            </a:r>
            <a:r>
              <a:rPr lang="en-US" altLang="zh-CN" sz="2800" b="1">
                <a:latin typeface="黑体" panose="02010609060101010101" pitchFamily="49" charset="-122"/>
                <a:ea typeface="黑体" panose="02010609060101010101" pitchFamily="49" charset="-122"/>
                <a:cs typeface="黑体" panose="02010609060101010101" pitchFamily="49" charset="-122"/>
                <a:sym typeface="+mn-ea"/>
              </a:rPr>
              <a:t>下列疾病中，</a:t>
            </a:r>
            <a:r>
              <a:rPr lang="zh-CN" altLang="en-US" sz="2800" b="1">
                <a:latin typeface="黑体" panose="02010609060101010101" pitchFamily="49" charset="-122"/>
                <a:ea typeface="黑体" panose="02010609060101010101" pitchFamily="49" charset="-122"/>
                <a:cs typeface="黑体" panose="02010609060101010101" pitchFamily="49" charset="-122"/>
                <a:sym typeface="+mn-ea"/>
              </a:rPr>
              <a:t>不</a:t>
            </a:r>
            <a:r>
              <a:rPr lang="en-US" altLang="zh-CN" sz="2800" b="1">
                <a:latin typeface="黑体" panose="02010609060101010101" pitchFamily="49" charset="-122"/>
                <a:ea typeface="黑体" panose="02010609060101010101" pitchFamily="49" charset="-122"/>
                <a:cs typeface="黑体" panose="02010609060101010101" pitchFamily="49" charset="-122"/>
                <a:sym typeface="+mn-ea"/>
              </a:rPr>
              <a:t>属于人体免疫失调病的是</a:t>
            </a:r>
            <a:r>
              <a:rPr lang="zh-CN" altLang="en-US" sz="2800" b="1">
                <a:latin typeface="黑体" panose="02010609060101010101" pitchFamily="49" charset="-122"/>
                <a:ea typeface="黑体" panose="02010609060101010101" pitchFamily="49" charset="-122"/>
                <a:cs typeface="黑体" panose="02010609060101010101" pitchFamily="49" charset="-122"/>
                <a:sym typeface="+mn-ea"/>
              </a:rPr>
              <a:t>（   ）</a:t>
            </a:r>
            <a:endParaRPr lang="zh-CN" altLang="en-US" sz="2800" b="1">
              <a:latin typeface="黑体" panose="02010609060101010101" pitchFamily="49" charset="-122"/>
              <a:ea typeface="黑体" panose="02010609060101010101" pitchFamily="49" charset="-122"/>
              <a:cs typeface="黑体" panose="02010609060101010101" pitchFamily="49" charset="-122"/>
              <a:sym typeface="+mn-ea"/>
            </a:endParaRPr>
          </a:p>
          <a:p>
            <a:pPr marL="0" marR="0" algn="l" defTabSz="914400" rtl="0" fontAlgn="auto">
              <a:lnSpc>
                <a:spcPct val="120000"/>
              </a:lnSpc>
              <a:spcBef>
                <a:spcPct val="0"/>
              </a:spcBef>
              <a:spcAft>
                <a:spcPct val="0"/>
              </a:spcAft>
              <a:buClrTx/>
              <a:buSzTx/>
              <a:buFontTx/>
              <a:buNone/>
              <a:tabLst>
                <a:tab pos="1029335" algn="l"/>
                <a:tab pos="1850390" algn="l"/>
                <a:tab pos="2538095" algn="l"/>
                <a:tab pos="3221990" algn="l"/>
              </a:tabLst>
            </a:pPr>
            <a:r>
              <a:rPr lang="zh-CN" altLang="en-US" sz="2800" b="1">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b="1">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800" b="1">
                <a:latin typeface="黑体" panose="02010609060101010101" pitchFamily="49" charset="-122"/>
                <a:ea typeface="黑体" panose="02010609060101010101" pitchFamily="49" charset="-122"/>
                <a:cs typeface="黑体" panose="02010609060101010101" pitchFamily="49" charset="-122"/>
                <a:sym typeface="+mn-ea"/>
              </a:rPr>
              <a:t>青少年型</a:t>
            </a:r>
            <a:r>
              <a:rPr lang="en-US" altLang="zh-CN" sz="2800" b="1">
                <a:latin typeface="黑体" panose="02010609060101010101" pitchFamily="49" charset="-122"/>
                <a:ea typeface="黑体" panose="02010609060101010101" pitchFamily="49" charset="-122"/>
                <a:cs typeface="黑体" panose="02010609060101010101" pitchFamily="49" charset="-122"/>
                <a:sym typeface="+mn-ea"/>
              </a:rPr>
              <a:t>糖尿病                     </a:t>
            </a:r>
            <a:endParaRPr lang="en-US" altLang="zh-CN" sz="2800" b="1">
              <a:latin typeface="黑体" panose="02010609060101010101" pitchFamily="49" charset="-122"/>
              <a:ea typeface="黑体" panose="02010609060101010101" pitchFamily="49" charset="-122"/>
              <a:cs typeface="黑体" panose="02010609060101010101" pitchFamily="49" charset="-122"/>
              <a:sym typeface="+mn-ea"/>
            </a:endParaRPr>
          </a:p>
          <a:p>
            <a:pPr marL="0" marR="0" algn="l" defTabSz="914400" rtl="0" fontAlgn="auto">
              <a:lnSpc>
                <a:spcPct val="120000"/>
              </a:lnSpc>
              <a:spcBef>
                <a:spcPct val="0"/>
              </a:spcBef>
              <a:spcAft>
                <a:spcPct val="0"/>
              </a:spcAft>
              <a:buClrTx/>
              <a:buSzTx/>
              <a:buFontTx/>
              <a:buNone/>
              <a:tabLst>
                <a:tab pos="1029335" algn="l"/>
                <a:tab pos="1850390" algn="l"/>
                <a:tab pos="2538095" algn="l"/>
                <a:tab pos="3221990" algn="l"/>
              </a:tabLst>
            </a:pPr>
            <a:r>
              <a:rPr lang="en-US" altLang="zh-CN" sz="2800" b="1">
                <a:latin typeface="黑体" panose="02010609060101010101" pitchFamily="49" charset="-122"/>
                <a:ea typeface="黑体" panose="02010609060101010101" pitchFamily="49" charset="-122"/>
                <a:cs typeface="黑体" panose="02010609060101010101" pitchFamily="49" charset="-122"/>
                <a:sym typeface="+mn-ea"/>
              </a:rPr>
              <a:t>    B.重症联合型免疫缺陷病</a:t>
            </a:r>
            <a:endParaRPr lang="en-US" altLang="zh-CN" sz="2800" b="1">
              <a:latin typeface="黑体" panose="02010609060101010101" pitchFamily="49" charset="-122"/>
              <a:ea typeface="黑体" panose="02010609060101010101" pitchFamily="49" charset="-122"/>
              <a:cs typeface="黑体" panose="02010609060101010101" pitchFamily="49" charset="-122"/>
              <a:sym typeface="+mn-ea"/>
            </a:endParaRPr>
          </a:p>
          <a:p>
            <a:pPr marL="0" marR="0" algn="l" defTabSz="914400" rtl="0" fontAlgn="auto">
              <a:lnSpc>
                <a:spcPct val="120000"/>
              </a:lnSpc>
              <a:spcBef>
                <a:spcPct val="0"/>
              </a:spcBef>
              <a:spcAft>
                <a:spcPct val="0"/>
              </a:spcAft>
              <a:buClrTx/>
              <a:buSzTx/>
              <a:buFontTx/>
              <a:buNone/>
              <a:tabLst>
                <a:tab pos="1029335" algn="l"/>
                <a:tab pos="1850390" algn="l"/>
                <a:tab pos="2538095" algn="l"/>
                <a:tab pos="3221990" algn="l"/>
              </a:tabLst>
            </a:pPr>
            <a:r>
              <a:rPr lang="en-US" altLang="zh-CN" sz="2800" b="1">
                <a:latin typeface="黑体" panose="02010609060101010101" pitchFamily="49" charset="-122"/>
                <a:ea typeface="黑体" panose="02010609060101010101" pitchFamily="49" charset="-122"/>
                <a:cs typeface="黑体" panose="02010609060101010101" pitchFamily="49" charset="-122"/>
                <a:sym typeface="+mn-ea"/>
              </a:rPr>
              <a:t>    C.系统性红斑狼疮             </a:t>
            </a:r>
            <a:endParaRPr lang="en-US" altLang="zh-CN" sz="2800" b="1">
              <a:latin typeface="黑体" panose="02010609060101010101" pitchFamily="49" charset="-122"/>
              <a:ea typeface="黑体" panose="02010609060101010101" pitchFamily="49" charset="-122"/>
              <a:cs typeface="黑体" panose="02010609060101010101" pitchFamily="49" charset="-122"/>
              <a:sym typeface="+mn-ea"/>
            </a:endParaRPr>
          </a:p>
          <a:p>
            <a:pPr marL="0" marR="0" algn="l" defTabSz="914400" rtl="0" fontAlgn="auto">
              <a:lnSpc>
                <a:spcPct val="120000"/>
              </a:lnSpc>
              <a:spcBef>
                <a:spcPct val="0"/>
              </a:spcBef>
              <a:spcAft>
                <a:spcPct val="0"/>
              </a:spcAft>
              <a:buClrTx/>
              <a:buSzTx/>
              <a:buFontTx/>
              <a:buNone/>
              <a:tabLst>
                <a:tab pos="1029335" algn="l"/>
                <a:tab pos="1850390" algn="l"/>
                <a:tab pos="2538095" algn="l"/>
                <a:tab pos="3221990" algn="l"/>
              </a:tabLst>
            </a:pPr>
            <a:r>
              <a:rPr lang="en-US" altLang="zh-CN" sz="2800" b="1">
                <a:latin typeface="黑体" panose="02010609060101010101" pitchFamily="49" charset="-122"/>
                <a:ea typeface="黑体" panose="02010609060101010101" pitchFamily="49" charset="-122"/>
                <a:cs typeface="黑体" panose="02010609060101010101" pitchFamily="49" charset="-122"/>
                <a:sym typeface="+mn-ea"/>
              </a:rPr>
              <a:t>    D.类风湿关节炎</a:t>
            </a:r>
            <a:endParaRPr lang="zh-CN" altLang="en-US" sz="2800" b="1">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87043" name="文本框 87042"/>
          <p:cNvSpPr txBox="1"/>
          <p:nvPr>
            <p:custDataLst>
              <p:tags r:id="rId2"/>
            </p:custDataLst>
          </p:nvPr>
        </p:nvSpPr>
        <p:spPr>
          <a:xfrm>
            <a:off x="9325610" y="1312545"/>
            <a:ext cx="690245" cy="645160"/>
          </a:xfrm>
          <a:prstGeom prst="rect">
            <a:avLst/>
          </a:prstGeom>
          <a:noFill/>
          <a:ln w="9525">
            <a:noFill/>
          </a:ln>
        </p:spPr>
        <p:txBody>
          <a:bodyPr wrap="square" anchor="t">
            <a:spAutoFit/>
          </a:bodyPr>
          <a:lstStyle/>
          <a:p>
            <a:pPr>
              <a:lnSpc>
                <a:spcPct val="100000"/>
              </a:lnSpc>
              <a:spcBef>
                <a:spcPct val="0"/>
              </a:spcBef>
            </a:pPr>
            <a:r>
              <a:rPr lang="en-US" altLang="zh-CN" sz="3600" b="1">
                <a:solidFill>
                  <a:srgbClr val="FF0000"/>
                </a:solidFill>
                <a:latin typeface="Arial" panose="020B0604020202020204" pitchFamily="34" charset="0"/>
                <a:ea typeface="宋体" panose="02010600030101010101" pitchFamily="2" charset="-122"/>
              </a:rPr>
              <a:t>A</a:t>
            </a:r>
            <a:endParaRPr lang="en-US" altLang="zh-CN" sz="3600" b="1">
              <a:solidFill>
                <a:srgbClr val="FF0000"/>
              </a:solidFill>
              <a:latin typeface="Arial" panose="020B0604020202020204" pitchFamily="34" charset="0"/>
              <a:ea typeface="宋体" panose="02010600030101010101" pitchFamily="2" charset="-122"/>
            </a:endParaRPr>
          </a:p>
        </p:txBody>
      </p:sp>
      <p:sp>
        <p:nvSpPr>
          <p:cNvPr id="6" name="Text Box 2"/>
          <p:cNvSpPr txBox="1"/>
          <p:nvPr>
            <p:custDataLst>
              <p:tags r:id="rId3"/>
            </p:custDataLst>
          </p:nvPr>
        </p:nvSpPr>
        <p:spPr>
          <a:xfrm>
            <a:off x="4734019" y="361636"/>
            <a:ext cx="2724501" cy="645160"/>
          </a:xfrm>
          <a:prstGeom prst="rect">
            <a:avLst/>
          </a:prstGeom>
          <a:gradFill rotWithShape="1">
            <a:gsLst>
              <a:gs pos="0">
                <a:srgbClr val="14CD68"/>
              </a:gs>
              <a:gs pos="100000">
                <a:srgbClr val="0B6E38"/>
              </a:gs>
            </a:gsLst>
            <a:lin ang="5400000" scaled="0"/>
          </a:gradFill>
          <a:ln w="9525">
            <a:noFill/>
          </a:ln>
        </p:spPr>
        <p:txBody>
          <a:bodyPr wrap="square" anchor="t">
            <a:spAutoFit/>
          </a:bodyPr>
          <a:lstStyle/>
          <a:p>
            <a:pPr marR="0" algn="ctr" defTabSz="914400">
              <a:spcBef>
                <a:spcPct val="50000"/>
              </a:spcBef>
              <a:buClrTx/>
              <a:buSzTx/>
            </a:pPr>
            <a:r>
              <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pitchFamily="2" charset="-122"/>
                <a:cs typeface="+mn-cs"/>
              </a:rPr>
              <a:t>巩固练习</a:t>
            </a:r>
            <a:endPar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pitchFamily="2" charset="-122"/>
              <a:cs typeface="+mn-cs"/>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87043"/>
                                        </p:tgtEl>
                                        <p:attrNameLst>
                                          <p:attrName>style.visibility</p:attrName>
                                        </p:attrNameLst>
                                      </p:cBhvr>
                                      <p:to>
                                        <p:strVal val="visible"/>
                                      </p:to>
                                    </p:set>
                                    <p:anim calcmode="lin" valueType="num">
                                      <p:cBhvr>
                                        <p:cTn id="7" dur="1000" fill="hold"/>
                                        <p:tgtEl>
                                          <p:spTgt spid="87043"/>
                                        </p:tgtEl>
                                        <p:attrNameLst>
                                          <p:attrName>ppt_w</p:attrName>
                                        </p:attrNameLst>
                                      </p:cBhvr>
                                      <p:tavLst>
                                        <p:tav tm="0">
                                          <p:val>
                                            <p:fltVal val="0"/>
                                          </p:val>
                                        </p:tav>
                                        <p:tav tm="100000">
                                          <p:val>
                                            <p:strVal val="#ppt_w"/>
                                          </p:val>
                                        </p:tav>
                                      </p:tavLst>
                                    </p:anim>
                                    <p:anim calcmode="lin" valueType="num">
                                      <p:cBhvr>
                                        <p:cTn id="8" dur="1000" fill="hold"/>
                                        <p:tgtEl>
                                          <p:spTgt spid="87043"/>
                                        </p:tgtEl>
                                        <p:attrNameLst>
                                          <p:attrName>ppt_h</p:attrName>
                                        </p:attrNameLst>
                                      </p:cBhvr>
                                      <p:tavLst>
                                        <p:tav tm="0">
                                          <p:val>
                                            <p:fltVal val="0"/>
                                          </p:val>
                                        </p:tav>
                                        <p:tav tm="100000">
                                          <p:val>
                                            <p:strVal val="#ppt_h"/>
                                          </p:val>
                                        </p:tav>
                                      </p:tavLst>
                                    </p:anim>
                                    <p:anim calcmode="lin" valueType="num">
                                      <p:cBhvr>
                                        <p:cTn id="9" dur="1000" fill="hold"/>
                                        <p:tgtEl>
                                          <p:spTgt spid="8704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704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文本框 102"/>
          <p:cNvSpPr txBox="1"/>
          <p:nvPr>
            <p:custDataLst>
              <p:tags r:id="rId1"/>
            </p:custDataLst>
          </p:nvPr>
        </p:nvSpPr>
        <p:spPr>
          <a:xfrm>
            <a:off x="1631950" y="1276350"/>
            <a:ext cx="9581515" cy="3192145"/>
          </a:xfrm>
          <a:prstGeom prst="rect">
            <a:avLst/>
          </a:prstGeom>
          <a:noFill/>
          <a:ln w="9525">
            <a:noFill/>
          </a:ln>
        </p:spPr>
        <p:txBody>
          <a:bodyPr wrap="square">
            <a:spAutoFit/>
          </a:bodyPr>
          <a:lstStyle/>
          <a:p>
            <a:pPr marL="0" marR="0" algn="l" defTabSz="914400" rtl="0" fontAlgn="auto">
              <a:lnSpc>
                <a:spcPct val="120000"/>
              </a:lnSpc>
              <a:spcBef>
                <a:spcPct val="0"/>
              </a:spcBef>
              <a:spcAft>
                <a:spcPct val="0"/>
              </a:spcAft>
              <a:buClrTx/>
              <a:buSzTx/>
              <a:buFontTx/>
              <a:buNone/>
              <a:tabLst>
                <a:tab pos="1029335" algn="l"/>
                <a:tab pos="1850390" algn="l"/>
                <a:tab pos="2538095" algn="l"/>
                <a:tab pos="3221990" algn="l"/>
              </a:tabLst>
            </a:pPr>
            <a:r>
              <a:rPr lang="en-US" sz="2800" b="1">
                <a:latin typeface="黑体" panose="02010609060101010101" pitchFamily="49" charset="-122"/>
                <a:ea typeface="黑体" panose="02010609060101010101" pitchFamily="49" charset="-122"/>
                <a:cs typeface="黑体" panose="02010609060101010101" pitchFamily="49" charset="-122"/>
                <a:sym typeface="+mn-ea"/>
              </a:rPr>
              <a:t>3</a:t>
            </a:r>
            <a:r>
              <a:rPr lang="zh-CN" altLang="en-US" sz="2800" b="1">
                <a:latin typeface="黑体" panose="02010609060101010101" pitchFamily="49" charset="-122"/>
                <a:ea typeface="黑体" panose="02010609060101010101" pitchFamily="49" charset="-122"/>
                <a:cs typeface="黑体" panose="02010609060101010101" pitchFamily="49" charset="-122"/>
                <a:sym typeface="+mn-ea"/>
              </a:rPr>
              <a:t>、下列关于艾滋病及HIV的叙述中，错误的是（   ）    </a:t>
            </a:r>
            <a:endParaRPr lang="zh-CN" altLang="en-US" sz="2800" b="1">
              <a:latin typeface="黑体" panose="02010609060101010101" pitchFamily="49" charset="-122"/>
              <a:ea typeface="黑体" panose="02010609060101010101" pitchFamily="49" charset="-122"/>
              <a:cs typeface="黑体" panose="02010609060101010101" pitchFamily="49" charset="-122"/>
              <a:sym typeface="+mn-ea"/>
            </a:endParaRPr>
          </a:p>
          <a:p>
            <a:pPr marL="0" marR="0" algn="l" defTabSz="914400" rtl="0" fontAlgn="auto">
              <a:lnSpc>
                <a:spcPct val="120000"/>
              </a:lnSpc>
              <a:spcBef>
                <a:spcPct val="0"/>
              </a:spcBef>
              <a:spcAft>
                <a:spcPct val="0"/>
              </a:spcAft>
              <a:buClrTx/>
              <a:buSzTx/>
              <a:buFontTx/>
              <a:buNone/>
              <a:tabLst>
                <a:tab pos="1029335" algn="l"/>
                <a:tab pos="1850390" algn="l"/>
                <a:tab pos="2538095" algn="l"/>
                <a:tab pos="3221990" algn="l"/>
              </a:tabLst>
            </a:pPr>
            <a:r>
              <a:rPr lang="zh-CN" altLang="en-US" sz="2800" b="1">
                <a:latin typeface="黑体" panose="02010609060101010101" pitchFamily="49" charset="-122"/>
                <a:ea typeface="黑体" panose="02010609060101010101" pitchFamily="49" charset="-122"/>
                <a:cs typeface="黑体" panose="02010609060101010101" pitchFamily="49" charset="-122"/>
                <a:sym typeface="+mn-ea"/>
              </a:rPr>
              <a:t>    A.人体感染了HIV后T细胞的数量会迅速减少</a:t>
            </a:r>
            <a:endParaRPr lang="zh-CN" altLang="en-US" sz="2800" b="1">
              <a:latin typeface="黑体" panose="02010609060101010101" pitchFamily="49" charset="-122"/>
              <a:ea typeface="黑体" panose="02010609060101010101" pitchFamily="49" charset="-122"/>
              <a:cs typeface="黑体" panose="02010609060101010101" pitchFamily="49" charset="-122"/>
              <a:sym typeface="+mn-ea"/>
            </a:endParaRPr>
          </a:p>
          <a:p>
            <a:pPr marL="0" marR="0" algn="l" defTabSz="914400" rtl="0" fontAlgn="auto">
              <a:lnSpc>
                <a:spcPct val="120000"/>
              </a:lnSpc>
              <a:spcBef>
                <a:spcPct val="0"/>
              </a:spcBef>
              <a:spcAft>
                <a:spcPct val="0"/>
              </a:spcAft>
              <a:buClrTx/>
              <a:buSzTx/>
              <a:buFontTx/>
              <a:buNone/>
              <a:tabLst>
                <a:tab pos="1029335" algn="l"/>
                <a:tab pos="1850390" algn="l"/>
                <a:tab pos="2538095" algn="l"/>
                <a:tab pos="3221990" algn="l"/>
              </a:tabLst>
            </a:pPr>
            <a:r>
              <a:rPr lang="zh-CN" altLang="en-US" sz="2800" b="1">
                <a:latin typeface="黑体" panose="02010609060101010101" pitchFamily="49" charset="-122"/>
                <a:ea typeface="黑体" panose="02010609060101010101" pitchFamily="49" charset="-122"/>
                <a:cs typeface="黑体" panose="02010609060101010101" pitchFamily="49" charset="-122"/>
                <a:sym typeface="+mn-ea"/>
              </a:rPr>
              <a:t>    B.H</a:t>
            </a:r>
            <a:r>
              <a:rPr lang="en-US" altLang="zh-CN" sz="2800" b="1">
                <a:latin typeface="黑体" panose="02010609060101010101" pitchFamily="49" charset="-122"/>
                <a:ea typeface="黑体" panose="02010609060101010101" pitchFamily="49" charset="-122"/>
                <a:cs typeface="黑体" panose="02010609060101010101" pitchFamily="49" charset="-122"/>
                <a:sym typeface="+mn-ea"/>
              </a:rPr>
              <a:t>I</a:t>
            </a:r>
            <a:r>
              <a:rPr lang="zh-CN" altLang="en-US" sz="2800" b="1">
                <a:latin typeface="黑体" panose="02010609060101010101" pitchFamily="49" charset="-122"/>
                <a:ea typeface="黑体" panose="02010609060101010101" pitchFamily="49" charset="-122"/>
                <a:cs typeface="黑体" panose="02010609060101010101" pitchFamily="49" charset="-122"/>
                <a:sym typeface="+mn-ea"/>
              </a:rPr>
              <a:t>V与寄主细胞膜上的受体识别后，部分蛋白质和RNA</a:t>
            </a:r>
            <a:endParaRPr lang="zh-CN" altLang="en-US" sz="2800" b="1">
              <a:latin typeface="黑体" panose="02010609060101010101" pitchFamily="49" charset="-122"/>
              <a:ea typeface="黑体" panose="02010609060101010101" pitchFamily="49" charset="-122"/>
              <a:cs typeface="黑体" panose="02010609060101010101" pitchFamily="49" charset="-122"/>
              <a:sym typeface="+mn-ea"/>
            </a:endParaRPr>
          </a:p>
          <a:p>
            <a:pPr marL="0" marR="0" algn="l" defTabSz="914400" rtl="0" fontAlgn="auto">
              <a:lnSpc>
                <a:spcPct val="120000"/>
              </a:lnSpc>
              <a:spcBef>
                <a:spcPct val="0"/>
              </a:spcBef>
              <a:spcAft>
                <a:spcPct val="0"/>
              </a:spcAft>
              <a:buClrTx/>
              <a:buSzTx/>
              <a:buFontTx/>
              <a:buNone/>
              <a:tabLst>
                <a:tab pos="1029335" algn="l"/>
                <a:tab pos="1850390" algn="l"/>
                <a:tab pos="2538095" algn="l"/>
                <a:tab pos="3221990" algn="l"/>
              </a:tabLst>
            </a:pPr>
            <a:r>
              <a:rPr lang="zh-CN" altLang="en-US" sz="2800" b="1">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b="1">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b="1">
                <a:latin typeface="黑体" panose="02010609060101010101" pitchFamily="49" charset="-122"/>
                <a:ea typeface="黑体" panose="02010609060101010101" pitchFamily="49" charset="-122"/>
                <a:cs typeface="黑体" panose="02010609060101010101" pitchFamily="49" charset="-122"/>
                <a:sym typeface="+mn-ea"/>
              </a:rPr>
              <a:t>进入寄主细胞</a:t>
            </a:r>
            <a:endParaRPr lang="zh-CN" altLang="en-US" sz="2800" b="1">
              <a:latin typeface="黑体" panose="02010609060101010101" pitchFamily="49" charset="-122"/>
              <a:ea typeface="黑体" panose="02010609060101010101" pitchFamily="49" charset="-122"/>
              <a:cs typeface="黑体" panose="02010609060101010101" pitchFamily="49" charset="-122"/>
              <a:sym typeface="+mn-ea"/>
            </a:endParaRPr>
          </a:p>
          <a:p>
            <a:pPr marL="0" marR="0" algn="l" defTabSz="914400" rtl="0" fontAlgn="auto">
              <a:lnSpc>
                <a:spcPct val="120000"/>
              </a:lnSpc>
              <a:spcBef>
                <a:spcPct val="0"/>
              </a:spcBef>
              <a:spcAft>
                <a:spcPct val="0"/>
              </a:spcAft>
              <a:buClrTx/>
              <a:buSzTx/>
              <a:buFontTx/>
              <a:buNone/>
              <a:tabLst>
                <a:tab pos="1029335" algn="l"/>
                <a:tab pos="1850390" algn="l"/>
                <a:tab pos="2538095" algn="l"/>
                <a:tab pos="3221990" algn="l"/>
              </a:tabLst>
            </a:pPr>
            <a:r>
              <a:rPr lang="zh-CN" altLang="en-US" sz="2800" b="1">
                <a:latin typeface="黑体" panose="02010609060101010101" pitchFamily="49" charset="-122"/>
                <a:ea typeface="黑体" panose="02010609060101010101" pitchFamily="49" charset="-122"/>
                <a:cs typeface="黑体" panose="02010609060101010101" pitchFamily="49" charset="-122"/>
                <a:sym typeface="+mn-ea"/>
              </a:rPr>
              <a:t>    C.HIV的高变异性，致使研制的疫苗效果难以长久</a:t>
            </a:r>
            <a:endParaRPr lang="zh-CN" altLang="en-US" sz="2800" b="1">
              <a:latin typeface="黑体" panose="02010609060101010101" pitchFamily="49" charset="-122"/>
              <a:ea typeface="黑体" panose="02010609060101010101" pitchFamily="49" charset="-122"/>
              <a:cs typeface="黑体" panose="02010609060101010101" pitchFamily="49" charset="-122"/>
              <a:sym typeface="+mn-ea"/>
            </a:endParaRPr>
          </a:p>
          <a:p>
            <a:pPr marL="0" marR="0" algn="l" defTabSz="914400" rtl="0" fontAlgn="auto">
              <a:lnSpc>
                <a:spcPct val="120000"/>
              </a:lnSpc>
              <a:spcBef>
                <a:spcPct val="0"/>
              </a:spcBef>
              <a:spcAft>
                <a:spcPct val="0"/>
              </a:spcAft>
              <a:buClrTx/>
              <a:buSzTx/>
              <a:buFontTx/>
              <a:buNone/>
              <a:tabLst>
                <a:tab pos="1029335" algn="l"/>
                <a:tab pos="1850390" algn="l"/>
                <a:tab pos="2538095" algn="l"/>
                <a:tab pos="3221990" algn="l"/>
              </a:tabLst>
            </a:pPr>
            <a:r>
              <a:rPr lang="zh-CN" altLang="en-US" sz="2800" b="1">
                <a:latin typeface="黑体" panose="02010609060101010101" pitchFamily="49" charset="-122"/>
                <a:ea typeface="黑体" panose="02010609060101010101" pitchFamily="49" charset="-122"/>
                <a:cs typeface="黑体" panose="02010609060101010101" pitchFamily="49" charset="-122"/>
                <a:sym typeface="+mn-ea"/>
              </a:rPr>
              <a:t>    D.H</a:t>
            </a:r>
            <a:r>
              <a:rPr lang="en-US" altLang="zh-CN" sz="2800" b="1">
                <a:latin typeface="黑体" panose="02010609060101010101" pitchFamily="49" charset="-122"/>
                <a:ea typeface="黑体" panose="02010609060101010101" pitchFamily="49" charset="-122"/>
                <a:cs typeface="黑体" panose="02010609060101010101" pitchFamily="49" charset="-122"/>
                <a:sym typeface="+mn-ea"/>
              </a:rPr>
              <a:t>I</a:t>
            </a:r>
            <a:r>
              <a:rPr lang="zh-CN" altLang="en-US" sz="2800" b="1">
                <a:latin typeface="黑体" panose="02010609060101010101" pitchFamily="49" charset="-122"/>
                <a:ea typeface="黑体" panose="02010609060101010101" pitchFamily="49" charset="-122"/>
                <a:cs typeface="黑体" panose="02010609060101010101" pitchFamily="49" charset="-122"/>
                <a:sym typeface="+mn-ea"/>
              </a:rPr>
              <a:t>V病毒可以用人的T淋巴细胞培养</a:t>
            </a:r>
            <a:endParaRPr lang="zh-CN" altLang="en-US" sz="2800" b="1">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87043" name="文本框 87042"/>
          <p:cNvSpPr txBox="1"/>
          <p:nvPr>
            <p:custDataLst>
              <p:tags r:id="rId2"/>
            </p:custDataLst>
          </p:nvPr>
        </p:nvSpPr>
        <p:spPr>
          <a:xfrm>
            <a:off x="9211310" y="1217295"/>
            <a:ext cx="690245" cy="645160"/>
          </a:xfrm>
          <a:prstGeom prst="rect">
            <a:avLst/>
          </a:prstGeom>
          <a:noFill/>
          <a:ln w="9525">
            <a:noFill/>
          </a:ln>
        </p:spPr>
        <p:txBody>
          <a:bodyPr wrap="square" anchor="t">
            <a:spAutoFit/>
          </a:bodyPr>
          <a:lstStyle/>
          <a:p>
            <a:pPr>
              <a:lnSpc>
                <a:spcPct val="100000"/>
              </a:lnSpc>
              <a:spcBef>
                <a:spcPct val="0"/>
              </a:spcBef>
            </a:pPr>
            <a:r>
              <a:rPr lang="en-US" altLang="zh-CN" sz="3600" b="1">
                <a:solidFill>
                  <a:srgbClr val="FF0000"/>
                </a:solidFill>
                <a:latin typeface="Arial" panose="020B0604020202020204" pitchFamily="34" charset="0"/>
                <a:ea typeface="宋体" panose="02010600030101010101" pitchFamily="2" charset="-122"/>
              </a:rPr>
              <a:t>A</a:t>
            </a:r>
            <a:endParaRPr lang="en-US" altLang="zh-CN" sz="3600" b="1">
              <a:solidFill>
                <a:srgbClr val="FF0000"/>
              </a:solidFill>
              <a:latin typeface="Arial" panose="020B0604020202020204" pitchFamily="34" charset="0"/>
              <a:ea typeface="宋体" panose="02010600030101010101" pitchFamily="2" charset="-122"/>
            </a:endParaRPr>
          </a:p>
        </p:txBody>
      </p:sp>
      <p:sp>
        <p:nvSpPr>
          <p:cNvPr id="6" name="Text Box 2"/>
          <p:cNvSpPr txBox="1"/>
          <p:nvPr>
            <p:custDataLst>
              <p:tags r:id="rId3"/>
            </p:custDataLst>
          </p:nvPr>
        </p:nvSpPr>
        <p:spPr>
          <a:xfrm>
            <a:off x="4734019" y="361636"/>
            <a:ext cx="2724501" cy="645160"/>
          </a:xfrm>
          <a:prstGeom prst="rect">
            <a:avLst/>
          </a:prstGeom>
          <a:gradFill rotWithShape="1">
            <a:gsLst>
              <a:gs pos="0">
                <a:srgbClr val="14CD68"/>
              </a:gs>
              <a:gs pos="100000">
                <a:srgbClr val="0B6E38"/>
              </a:gs>
            </a:gsLst>
            <a:lin ang="5400000" scaled="0"/>
          </a:gradFill>
          <a:ln w="9525">
            <a:noFill/>
          </a:ln>
        </p:spPr>
        <p:txBody>
          <a:bodyPr wrap="square" anchor="t">
            <a:spAutoFit/>
          </a:bodyPr>
          <a:lstStyle/>
          <a:p>
            <a:pPr marR="0" algn="ctr" defTabSz="914400">
              <a:spcBef>
                <a:spcPct val="50000"/>
              </a:spcBef>
              <a:buClrTx/>
              <a:buSzTx/>
            </a:pPr>
            <a:r>
              <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pitchFamily="2" charset="-122"/>
                <a:cs typeface="+mn-cs"/>
              </a:rPr>
              <a:t>巩固练习</a:t>
            </a:r>
            <a:endPar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pitchFamily="2" charset="-122"/>
              <a:cs typeface="+mn-cs"/>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87043"/>
                                        </p:tgtEl>
                                        <p:attrNameLst>
                                          <p:attrName>style.visibility</p:attrName>
                                        </p:attrNameLst>
                                      </p:cBhvr>
                                      <p:to>
                                        <p:strVal val="visible"/>
                                      </p:to>
                                    </p:set>
                                    <p:anim calcmode="lin" valueType="num">
                                      <p:cBhvr>
                                        <p:cTn id="7" dur="1000" fill="hold"/>
                                        <p:tgtEl>
                                          <p:spTgt spid="87043"/>
                                        </p:tgtEl>
                                        <p:attrNameLst>
                                          <p:attrName>ppt_w</p:attrName>
                                        </p:attrNameLst>
                                      </p:cBhvr>
                                      <p:tavLst>
                                        <p:tav tm="0">
                                          <p:val>
                                            <p:fltVal val="0"/>
                                          </p:val>
                                        </p:tav>
                                        <p:tav tm="100000">
                                          <p:val>
                                            <p:strVal val="#ppt_w"/>
                                          </p:val>
                                        </p:tav>
                                      </p:tavLst>
                                    </p:anim>
                                    <p:anim calcmode="lin" valueType="num">
                                      <p:cBhvr>
                                        <p:cTn id="8" dur="1000" fill="hold"/>
                                        <p:tgtEl>
                                          <p:spTgt spid="87043"/>
                                        </p:tgtEl>
                                        <p:attrNameLst>
                                          <p:attrName>ppt_h</p:attrName>
                                        </p:attrNameLst>
                                      </p:cBhvr>
                                      <p:tavLst>
                                        <p:tav tm="0">
                                          <p:val>
                                            <p:fltVal val="0"/>
                                          </p:val>
                                        </p:tav>
                                        <p:tav tm="100000">
                                          <p:val>
                                            <p:strVal val="#ppt_h"/>
                                          </p:val>
                                        </p:tav>
                                      </p:tavLst>
                                    </p:anim>
                                    <p:anim calcmode="lin" valueType="num">
                                      <p:cBhvr>
                                        <p:cTn id="9" dur="1000" fill="hold"/>
                                        <p:tgtEl>
                                          <p:spTgt spid="8704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704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616075" y="1245235"/>
            <a:ext cx="9528175" cy="5259070"/>
          </a:xfrm>
          <a:prstGeom prst="rect">
            <a:avLst/>
          </a:prstGeom>
          <a:noFill/>
          <a:ln w="9525">
            <a:noFill/>
          </a:ln>
        </p:spPr>
        <p:txBody>
          <a:bodyPr wrap="square">
            <a:spAutoFit/>
          </a:bodyPr>
          <a:lstStyle/>
          <a:p>
            <a:pPr marL="0" marR="0" algn="just" defTabSz="914400" rtl="0" fontAlgn="auto">
              <a:lnSpc>
                <a:spcPct val="120000"/>
              </a:lnSpc>
              <a:spcBef>
                <a:spcPct val="0"/>
              </a:spcBef>
              <a:spcAft>
                <a:spcPct val="0"/>
              </a:spcAft>
              <a:buClrTx/>
              <a:buSzTx/>
              <a:buFontTx/>
              <a:buNone/>
              <a:tabLst>
                <a:tab pos="1029335" algn="l"/>
                <a:tab pos="1850390" algn="l"/>
                <a:tab pos="2538095" algn="l"/>
                <a:tab pos="3221990" algn="l"/>
              </a:tabLst>
            </a:pPr>
            <a:r>
              <a:rPr lang="zh-CN" sz="2800" b="1">
                <a:solidFill>
                  <a:srgbClr val="0812E8"/>
                </a:solidFill>
                <a:latin typeface="方正姚体" panose="02010601030101010101" charset="-122"/>
                <a:ea typeface="方正姚体" panose="02010601030101010101" charset="-122"/>
                <a:cs typeface="方正姚体" panose="02010601030101010101" charset="-122"/>
                <a:sym typeface="+mn-ea"/>
              </a:rPr>
              <a:t>（</a:t>
            </a:r>
            <a:r>
              <a:rPr lang="en-US" altLang="zh-CN" sz="2800" b="1">
                <a:solidFill>
                  <a:srgbClr val="0812E8"/>
                </a:solidFill>
                <a:latin typeface="方正姚体" panose="02010601030101010101" charset="-122"/>
                <a:ea typeface="方正姚体" panose="02010601030101010101" charset="-122"/>
                <a:cs typeface="方正姚体" panose="02010601030101010101" charset="-122"/>
                <a:sym typeface="+mn-ea"/>
              </a:rPr>
              <a:t>1</a:t>
            </a:r>
            <a:r>
              <a:rPr lang="zh-CN" sz="2800" b="1">
                <a:solidFill>
                  <a:srgbClr val="0812E8"/>
                </a:solidFill>
                <a:latin typeface="方正姚体" panose="02010601030101010101" charset="-122"/>
                <a:ea typeface="方正姚体" panose="02010601030101010101" charset="-122"/>
                <a:cs typeface="方正姚体" panose="02010601030101010101" charset="-122"/>
                <a:sym typeface="+mn-ea"/>
              </a:rPr>
              <a:t>）</a:t>
            </a:r>
            <a:r>
              <a:rPr sz="2800" b="1">
                <a:solidFill>
                  <a:srgbClr val="0812E8"/>
                </a:solidFill>
                <a:latin typeface="方正姚体" panose="02010601030101010101" charset="-122"/>
                <a:ea typeface="方正姚体" panose="02010601030101010101" charset="-122"/>
                <a:cs typeface="方正姚体" panose="02010601030101010101" charset="-122"/>
                <a:sym typeface="+mn-ea"/>
              </a:rPr>
              <a:t>人体感染新型冠状病毒后，机体会通过体</a:t>
            </a:r>
            <a:r>
              <a:rPr lang="zh-CN" sz="2800" b="1">
                <a:solidFill>
                  <a:srgbClr val="0812E8"/>
                </a:solidFill>
                <a:latin typeface="方正姚体" panose="02010601030101010101" charset="-122"/>
                <a:ea typeface="方正姚体" panose="02010601030101010101" charset="-122"/>
                <a:cs typeface="方正姚体" panose="02010601030101010101" charset="-122"/>
                <a:sym typeface="+mn-ea"/>
              </a:rPr>
              <a:t>液</a:t>
            </a:r>
            <a:r>
              <a:rPr sz="2800" b="1">
                <a:solidFill>
                  <a:srgbClr val="0812E8"/>
                </a:solidFill>
                <a:latin typeface="方正姚体" panose="02010601030101010101" charset="-122"/>
                <a:ea typeface="方正姚体" panose="02010601030101010101" charset="-122"/>
                <a:cs typeface="方正姚体" panose="02010601030101010101" charset="-122"/>
                <a:sym typeface="+mn-ea"/>
              </a:rPr>
              <a:t>免疫和细胞免疫同病毒作战。其中，辅助性</a:t>
            </a:r>
            <a:r>
              <a:rPr lang="en-US" sz="2800" b="1">
                <a:solidFill>
                  <a:srgbClr val="0812E8"/>
                </a:solidFill>
                <a:latin typeface="方正姚体" panose="02010601030101010101" charset="-122"/>
                <a:ea typeface="方正姚体" panose="02010601030101010101" charset="-122"/>
                <a:cs typeface="方正姚体" panose="02010601030101010101" charset="-122"/>
                <a:sym typeface="+mn-ea"/>
              </a:rPr>
              <a:t>T</a:t>
            </a:r>
            <a:r>
              <a:rPr sz="2800" b="1">
                <a:solidFill>
                  <a:srgbClr val="0812E8"/>
                </a:solidFill>
                <a:latin typeface="方正姚体" panose="02010601030101010101" charset="-122"/>
                <a:ea typeface="方正姚体" panose="02010601030101010101" charset="-122"/>
                <a:cs typeface="方正姚体" panose="02010601030101010101" charset="-122"/>
                <a:sym typeface="+mn-ea"/>
              </a:rPr>
              <a:t>细胞可以通过向B细胞传递信息、分泌细胞因子等方式</a:t>
            </a:r>
            <a:r>
              <a:rPr lang="zh-CN" sz="2800" b="1">
                <a:solidFill>
                  <a:srgbClr val="0812E8"/>
                </a:solidFill>
                <a:latin typeface="方正姚体" panose="02010601030101010101" charset="-122"/>
                <a:ea typeface="方正姚体" panose="02010601030101010101" charset="-122"/>
                <a:cs typeface="方正姚体" panose="02010601030101010101" charset="-122"/>
                <a:sym typeface="+mn-ea"/>
              </a:rPr>
              <a:t>参</a:t>
            </a:r>
            <a:r>
              <a:rPr sz="2800" b="1">
                <a:solidFill>
                  <a:srgbClr val="0812E8"/>
                </a:solidFill>
                <a:latin typeface="方正姚体" panose="02010601030101010101" charset="-122"/>
                <a:ea typeface="方正姚体" panose="02010601030101010101" charset="-122"/>
                <a:cs typeface="方正姚体" panose="02010601030101010101" charset="-122"/>
                <a:sym typeface="+mn-ea"/>
              </a:rPr>
              <a:t>与体液免疫过程</a:t>
            </a:r>
            <a:r>
              <a:rPr lang="zh-CN" sz="2800" b="1">
                <a:solidFill>
                  <a:srgbClr val="0812E8"/>
                </a:solidFill>
                <a:latin typeface="方正姚体" panose="02010601030101010101" charset="-122"/>
                <a:ea typeface="方正姚体" panose="02010601030101010101" charset="-122"/>
                <a:cs typeface="方正姚体" panose="02010601030101010101" charset="-122"/>
                <a:sym typeface="+mn-ea"/>
              </a:rPr>
              <a:t>；</a:t>
            </a:r>
            <a:r>
              <a:rPr sz="2800" b="1">
                <a:solidFill>
                  <a:srgbClr val="0812E8"/>
                </a:solidFill>
                <a:latin typeface="方正姚体" panose="02010601030101010101" charset="-122"/>
                <a:ea typeface="方正姚体" panose="02010601030101010101" charset="-122"/>
                <a:cs typeface="方正姚体" panose="02010601030101010101" charset="-122"/>
                <a:sym typeface="+mn-ea"/>
              </a:rPr>
              <a:t>细胞毒性T细胞可以直接裂解被病毒感染的</a:t>
            </a:r>
            <a:r>
              <a:rPr lang="zh-CN" sz="2800" b="1">
                <a:solidFill>
                  <a:srgbClr val="0812E8"/>
                </a:solidFill>
                <a:latin typeface="方正姚体" panose="02010601030101010101" charset="-122"/>
                <a:ea typeface="方正姚体" panose="02010601030101010101" charset="-122"/>
                <a:cs typeface="方正姚体" panose="02010601030101010101" charset="-122"/>
                <a:sym typeface="+mn-ea"/>
              </a:rPr>
              <a:t>靶</a:t>
            </a:r>
            <a:r>
              <a:rPr sz="2800" b="1">
                <a:solidFill>
                  <a:srgbClr val="0812E8"/>
                </a:solidFill>
                <a:latin typeface="方正姚体" panose="02010601030101010101" charset="-122"/>
                <a:ea typeface="方正姚体" panose="02010601030101010101" charset="-122"/>
                <a:cs typeface="方正姚体" panose="02010601030101010101" charset="-122"/>
                <a:sym typeface="+mn-ea"/>
              </a:rPr>
              <a:t>细胞使病毒释放出来，从而使得病毒能被体液免疫消灭，B细胞主要参与体液</a:t>
            </a:r>
            <a:r>
              <a:rPr lang="zh-CN" sz="2800" b="1">
                <a:solidFill>
                  <a:srgbClr val="0812E8"/>
                </a:solidFill>
                <a:latin typeface="方正姚体" panose="02010601030101010101" charset="-122"/>
                <a:ea typeface="方正姚体" panose="02010601030101010101" charset="-122"/>
                <a:cs typeface="方正姚体" panose="02010601030101010101" charset="-122"/>
                <a:sym typeface="+mn-ea"/>
              </a:rPr>
              <a:t>免疫</a:t>
            </a:r>
            <a:r>
              <a:rPr sz="2800" b="1">
                <a:solidFill>
                  <a:srgbClr val="0812E8"/>
                </a:solidFill>
                <a:latin typeface="方正姚体" panose="02010601030101010101" charset="-122"/>
                <a:ea typeface="方正姚体" panose="02010601030101010101" charset="-122"/>
                <a:cs typeface="方正姚体" panose="02010601030101010101" charset="-122"/>
                <a:sym typeface="+mn-ea"/>
              </a:rPr>
              <a:t>过程，它受到刺激后，可以分化为记忆B细胞和浆细胞，浆细胞能分泌针对新型冠状病毒的抗体</a:t>
            </a:r>
            <a:r>
              <a:rPr lang="zh-CN" sz="2800" b="1">
                <a:solidFill>
                  <a:srgbClr val="0812E8"/>
                </a:solidFill>
                <a:latin typeface="方正姚体" panose="02010601030101010101" charset="-122"/>
                <a:ea typeface="方正姚体" panose="02010601030101010101" charset="-122"/>
                <a:cs typeface="方正姚体" panose="02010601030101010101" charset="-122"/>
                <a:sym typeface="+mn-ea"/>
              </a:rPr>
              <a:t>；</a:t>
            </a:r>
            <a:r>
              <a:rPr sz="2800" b="1">
                <a:solidFill>
                  <a:srgbClr val="0812E8"/>
                </a:solidFill>
                <a:latin typeface="方正姚体" panose="02010601030101010101" charset="-122"/>
                <a:ea typeface="方正姚体" panose="02010601030101010101" charset="-122"/>
                <a:cs typeface="方正姚体" panose="02010601030101010101" charset="-122"/>
                <a:sym typeface="+mn-ea"/>
              </a:rPr>
              <a:t>抗体与病毒的结合可以抑制病毒对人体细胞的黏附，并促进吞噬细胞的吞噬消化。另外，B细胞作为抗原呈递细胞，也可以向辅助性T细胞呈递抗原信息。</a:t>
            </a:r>
            <a:endParaRPr sz="2800" b="1">
              <a:solidFill>
                <a:srgbClr val="0812E8"/>
              </a:solidFill>
              <a:latin typeface="方正姚体" panose="02010601030101010101" charset="-122"/>
              <a:ea typeface="方正姚体" panose="02010601030101010101" charset="-122"/>
              <a:cs typeface="方正姚体" panose="02010601030101010101" charset="-122"/>
              <a:sym typeface="+mn-ea"/>
            </a:endParaRPr>
          </a:p>
        </p:txBody>
      </p:sp>
      <p:sp>
        <p:nvSpPr>
          <p:cNvPr id="6" name="Text Box 2"/>
          <p:cNvSpPr txBox="1"/>
          <p:nvPr>
            <p:custDataLst>
              <p:tags r:id="rId2"/>
            </p:custDataLst>
          </p:nvPr>
        </p:nvSpPr>
        <p:spPr>
          <a:xfrm>
            <a:off x="2476500" y="361950"/>
            <a:ext cx="4982210" cy="645160"/>
          </a:xfrm>
          <a:prstGeom prst="rect">
            <a:avLst/>
          </a:prstGeom>
          <a:gradFill rotWithShape="1">
            <a:gsLst>
              <a:gs pos="0">
                <a:srgbClr val="14CD68"/>
              </a:gs>
              <a:gs pos="100000">
                <a:srgbClr val="0B6E38"/>
              </a:gs>
            </a:gsLst>
            <a:lin ang="5400000" scaled="0"/>
          </a:gradFill>
          <a:ln w="9525">
            <a:noFill/>
          </a:ln>
        </p:spPr>
        <p:txBody>
          <a:bodyPr wrap="square" anchor="t">
            <a:spAutoFit/>
          </a:bodyPr>
          <a:lstStyle/>
          <a:p>
            <a:pPr marR="0" algn="ctr" defTabSz="914400">
              <a:spcBef>
                <a:spcPct val="50000"/>
              </a:spcBef>
              <a:buClrTx/>
              <a:buSzTx/>
            </a:pPr>
            <a:r>
              <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pitchFamily="2" charset="-122"/>
                <a:cs typeface="+mn-cs"/>
              </a:rPr>
              <a:t>课本</a:t>
            </a:r>
            <a:r>
              <a:rPr kumimoji="0" lang="en-US" altLang="zh-CN"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pitchFamily="2" charset="-122"/>
                <a:cs typeface="+mn-cs"/>
              </a:rPr>
              <a:t>80</a:t>
            </a:r>
            <a:r>
              <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pitchFamily="2" charset="-122"/>
                <a:cs typeface="+mn-cs"/>
              </a:rPr>
              <a:t>页</a:t>
            </a:r>
            <a:r>
              <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pitchFamily="2" charset="-122"/>
                <a:cs typeface="+mn-cs"/>
              </a:rPr>
              <a:t>拓展应用</a:t>
            </a:r>
            <a:endPar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pitchFamily="2" charset="-122"/>
              <a:cs typeface="+mn-cs"/>
            </a:endParaRPr>
          </a:p>
        </p:txBody>
      </p:sp>
    </p:spTree>
  </p:cSld>
  <p:clrMapOvr>
    <a:masterClrMapping/>
  </p:clrMapOvr>
  <p:transition>
    <p:strips dir="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616075" y="1245235"/>
            <a:ext cx="9528175" cy="4225925"/>
          </a:xfrm>
          <a:prstGeom prst="rect">
            <a:avLst/>
          </a:prstGeom>
          <a:noFill/>
          <a:ln w="9525">
            <a:noFill/>
          </a:ln>
        </p:spPr>
        <p:txBody>
          <a:bodyPr wrap="square">
            <a:spAutoFit/>
          </a:bodyPr>
          <a:lstStyle/>
          <a:p>
            <a:pPr marL="0" marR="0" algn="just" defTabSz="914400" rtl="0" fontAlgn="auto">
              <a:lnSpc>
                <a:spcPct val="120000"/>
              </a:lnSpc>
              <a:spcBef>
                <a:spcPct val="0"/>
              </a:spcBef>
              <a:spcAft>
                <a:spcPct val="0"/>
              </a:spcAft>
              <a:buClrTx/>
              <a:buSzTx/>
              <a:buFontTx/>
              <a:buNone/>
              <a:tabLst>
                <a:tab pos="1029335" algn="l"/>
                <a:tab pos="1850390" algn="l"/>
                <a:tab pos="2538095" algn="l"/>
                <a:tab pos="3221990" algn="l"/>
              </a:tabLst>
            </a:pPr>
            <a:r>
              <a:rPr sz="2800" b="1">
                <a:solidFill>
                  <a:srgbClr val="0812E8"/>
                </a:solidFill>
                <a:latin typeface="方正姚体" panose="02010601030101010101" charset="-122"/>
                <a:ea typeface="方正姚体" panose="02010601030101010101" charset="-122"/>
                <a:cs typeface="方正姚体" panose="02010601030101010101" charset="-122"/>
                <a:sym typeface="+mn-ea"/>
              </a:rPr>
              <a:t>（2）“细胞因子风暴” 是指由于机体感染病原微生物后，体液中多种细胞因子迅速大量产生的现象。细胞因子可刺激免疫细胞活化，活化的免疫细胞又分泌大量的细胞因子，正常情况下，这个过程在机体精密调控下进行。有些人在严重感染(如SARS、流感)等异常情况下，细胞因子调控失常，多种细胞因子迅速大量产生，导致异常免疫应答，引发全身炎症反应综合征。目前有推测认为，“细胞因子风暴”可能是由免疫系统对新的、高致病性的病原体的过激反应造成的。</a:t>
            </a:r>
            <a:endParaRPr sz="2800" b="1">
              <a:solidFill>
                <a:srgbClr val="0812E8"/>
              </a:solidFill>
              <a:latin typeface="方正姚体" panose="02010601030101010101" charset="-122"/>
              <a:ea typeface="方正姚体" panose="02010601030101010101" charset="-122"/>
              <a:cs typeface="方正姚体" panose="02010601030101010101" charset="-122"/>
              <a:sym typeface="+mn-ea"/>
            </a:endParaRPr>
          </a:p>
        </p:txBody>
      </p:sp>
      <p:sp>
        <p:nvSpPr>
          <p:cNvPr id="6" name="Text Box 2"/>
          <p:cNvSpPr txBox="1"/>
          <p:nvPr>
            <p:custDataLst>
              <p:tags r:id="rId2"/>
            </p:custDataLst>
          </p:nvPr>
        </p:nvSpPr>
        <p:spPr>
          <a:xfrm>
            <a:off x="4734019" y="361636"/>
            <a:ext cx="2724501" cy="645160"/>
          </a:xfrm>
          <a:prstGeom prst="rect">
            <a:avLst/>
          </a:prstGeom>
          <a:gradFill rotWithShape="1">
            <a:gsLst>
              <a:gs pos="0">
                <a:srgbClr val="14CD68"/>
              </a:gs>
              <a:gs pos="100000">
                <a:srgbClr val="0B6E38"/>
              </a:gs>
            </a:gsLst>
            <a:lin ang="5400000" scaled="0"/>
          </a:gradFill>
          <a:ln w="9525">
            <a:noFill/>
          </a:ln>
        </p:spPr>
        <p:txBody>
          <a:bodyPr wrap="square" anchor="t">
            <a:spAutoFit/>
          </a:bodyPr>
          <a:lstStyle/>
          <a:p>
            <a:pPr marR="0" algn="ctr" defTabSz="914400">
              <a:spcBef>
                <a:spcPct val="50000"/>
              </a:spcBef>
              <a:buClrTx/>
              <a:buSzTx/>
            </a:pPr>
            <a:r>
              <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pitchFamily="2" charset="-122"/>
                <a:cs typeface="+mn-cs"/>
              </a:rPr>
              <a:t>拓展应用</a:t>
            </a:r>
            <a:endPar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pitchFamily="2" charset="-122"/>
              <a:cs typeface="+mn-cs"/>
            </a:endParaRPr>
          </a:p>
        </p:txBody>
      </p:sp>
    </p:spTree>
  </p:cSld>
  <p:clrMapOvr>
    <a:masterClrMapping/>
  </p:clrMapOvr>
  <p:transition>
    <p:strips dir="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616075" y="1245235"/>
            <a:ext cx="9528175" cy="3192145"/>
          </a:xfrm>
          <a:prstGeom prst="rect">
            <a:avLst/>
          </a:prstGeom>
          <a:noFill/>
          <a:ln w="9525">
            <a:noFill/>
          </a:ln>
        </p:spPr>
        <p:txBody>
          <a:bodyPr wrap="square">
            <a:spAutoFit/>
          </a:bodyPr>
          <a:lstStyle/>
          <a:p>
            <a:pPr marL="0" marR="0" algn="just" defTabSz="914400" rtl="0" fontAlgn="auto">
              <a:lnSpc>
                <a:spcPct val="120000"/>
              </a:lnSpc>
              <a:spcBef>
                <a:spcPct val="0"/>
              </a:spcBef>
              <a:spcAft>
                <a:spcPct val="0"/>
              </a:spcAft>
              <a:buClrTx/>
              <a:buSzTx/>
              <a:buFontTx/>
              <a:buNone/>
              <a:tabLst>
                <a:tab pos="1029335" algn="l"/>
                <a:tab pos="1850390" algn="l"/>
                <a:tab pos="2538095" algn="l"/>
                <a:tab pos="3221990" algn="l"/>
              </a:tabLst>
            </a:pPr>
            <a:r>
              <a:rPr sz="2800" b="1">
                <a:solidFill>
                  <a:srgbClr val="0812E8"/>
                </a:solidFill>
                <a:latin typeface="方正姚体" panose="02010601030101010101" charset="-122"/>
                <a:ea typeface="方正姚体" panose="02010601030101010101" charset="-122"/>
                <a:cs typeface="方正姚体" panose="02010601030101010101" charset="-122"/>
                <a:sym typeface="+mn-ea"/>
              </a:rPr>
              <a:t>（3）作为公共卫生的参与者，我们平时应该积极参与提升公共环境卫生的活动；在遇到突发的传染病疫情时，要依靠科学、按照卫生管理部]提出的个人预防措施建议，做好自我防护；等等。从个人卫生和其他生活习惯方面看，应该加强体育锻炼、保持健康心态和按时作息；革除滥食野生动物陋习；等等</a:t>
            </a:r>
            <a:endParaRPr sz="2800" b="1">
              <a:solidFill>
                <a:srgbClr val="0812E8"/>
              </a:solidFill>
              <a:latin typeface="方正姚体" panose="02010601030101010101" charset="-122"/>
              <a:ea typeface="方正姚体" panose="02010601030101010101" charset="-122"/>
              <a:cs typeface="方正姚体" panose="02010601030101010101" charset="-122"/>
              <a:sym typeface="+mn-ea"/>
            </a:endParaRPr>
          </a:p>
        </p:txBody>
      </p:sp>
      <p:sp>
        <p:nvSpPr>
          <p:cNvPr id="6" name="Text Box 2"/>
          <p:cNvSpPr txBox="1"/>
          <p:nvPr>
            <p:custDataLst>
              <p:tags r:id="rId2"/>
            </p:custDataLst>
          </p:nvPr>
        </p:nvSpPr>
        <p:spPr>
          <a:xfrm>
            <a:off x="4734019" y="361636"/>
            <a:ext cx="2724501" cy="645160"/>
          </a:xfrm>
          <a:prstGeom prst="rect">
            <a:avLst/>
          </a:prstGeom>
          <a:gradFill rotWithShape="1">
            <a:gsLst>
              <a:gs pos="0">
                <a:srgbClr val="14CD68"/>
              </a:gs>
              <a:gs pos="100000">
                <a:srgbClr val="0B6E38"/>
              </a:gs>
            </a:gsLst>
            <a:lin ang="5400000" scaled="0"/>
          </a:gradFill>
          <a:ln w="9525">
            <a:noFill/>
          </a:ln>
        </p:spPr>
        <p:txBody>
          <a:bodyPr wrap="square" anchor="t">
            <a:spAutoFit/>
          </a:bodyPr>
          <a:lstStyle/>
          <a:p>
            <a:pPr marR="0" algn="ctr" defTabSz="914400">
              <a:spcBef>
                <a:spcPct val="50000"/>
              </a:spcBef>
              <a:buClrTx/>
              <a:buSzTx/>
            </a:pPr>
            <a:r>
              <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pitchFamily="2" charset="-122"/>
                <a:cs typeface="+mn-cs"/>
              </a:rPr>
              <a:t>拓展应用</a:t>
            </a:r>
            <a:endPar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pitchFamily="2" charset="-122"/>
              <a:cs typeface="+mn-cs"/>
            </a:endParaRPr>
          </a:p>
        </p:txBody>
      </p:sp>
      <p:pic>
        <p:nvPicPr>
          <p:cNvPr id="7" name="New picture"/>
          <p:cNvPicPr/>
          <p:nvPr>
            <p:custDataLst>
              <p:tags r:id="rId3"/>
            </p:custDataLst>
          </p:nvPr>
        </p:nvPicPr>
        <p:blipFill>
          <a:blip r:embed="rId4"/>
          <a:stretch>
            <a:fillRect/>
          </a:stretch>
        </p:blipFill>
        <p:spPr>
          <a:xfrm>
            <a:off x="12661900" y="12573000"/>
            <a:ext cx="330200" cy="241300"/>
          </a:xfrm>
          <a:prstGeom prst="cube">
            <a:avLst/>
          </a:prstGeom>
        </p:spPr>
      </p:pic>
    </p:spTree>
  </p:cSld>
  <p:clrMapOvr>
    <a:masterClrMapping/>
  </p:clrMapOvr>
  <p:transition>
    <p:strips dir="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1524000" y="1"/>
            <a:ext cx="6019800" cy="620713"/>
          </a:xfrm>
          <a:solidFill>
            <a:srgbClr val="FFFF00"/>
          </a:solidFill>
        </p:spPr>
        <p:txBody>
          <a:bodyPr>
            <a:normAutofit fontScale="90000"/>
          </a:bodyPr>
          <a:lstStyle/>
          <a:p>
            <a:pPr>
              <a:defRPr/>
            </a:pPr>
            <a:r>
              <a:rPr lang="zh-CN" altLang="en-US" sz="4300" b="1">
                <a:effectLst>
                  <a:outerShdw blurRad="38100" dist="38100" dir="2700000" algn="tl">
                    <a:srgbClr val="000000"/>
                  </a:outerShdw>
                </a:effectLst>
                <a:ea typeface="华文中宋" pitchFamily="2" charset="-122"/>
              </a:rPr>
              <a:t>艾滋病与免疫的关系？</a:t>
            </a:r>
            <a:endParaRPr lang="zh-CN" altLang="en-US" sz="4300" b="1">
              <a:effectLst>
                <a:outerShdw blurRad="38100" dist="38100" dir="2700000" algn="tl">
                  <a:srgbClr val="000000"/>
                </a:outerShdw>
              </a:effectLst>
              <a:ea typeface="华文中宋" pitchFamily="2" charset="-122"/>
            </a:endParaRPr>
          </a:p>
        </p:txBody>
      </p:sp>
      <p:pic>
        <p:nvPicPr>
          <p:cNvPr id="35843" name="Picture 3" descr="0591217501847525"/>
          <p:cNvPicPr>
            <a:picLocks noChangeAspect="1" noChangeArrowheads="1"/>
          </p:cNvPicPr>
          <p:nvPr/>
        </p:nvPicPr>
        <p:blipFill>
          <a:blip r:embed="rId1"/>
          <a:stretch>
            <a:fillRect/>
          </a:stretch>
        </p:blipFill>
        <p:spPr bwMode="auto">
          <a:xfrm>
            <a:off x="6456040" y="980729"/>
            <a:ext cx="4038600" cy="3948113"/>
          </a:xfrm>
          <a:prstGeom prst="rect">
            <a:avLst/>
          </a:prstGeom>
          <a:noFill/>
          <a:ln w="9525">
            <a:noFill/>
            <a:miter lim="800000"/>
            <a:headEnd/>
            <a:tailEnd/>
          </a:ln>
        </p:spPr>
      </p:pic>
      <p:pic>
        <p:nvPicPr>
          <p:cNvPr id="35844" name="Picture 4" descr="2003731223116">
            <a:hlinkClick r:id="rId2"/>
          </p:cNvPr>
          <p:cNvPicPr>
            <a:picLocks noChangeAspect="1" noChangeArrowheads="1"/>
          </p:cNvPicPr>
          <p:nvPr/>
        </p:nvPicPr>
        <p:blipFill>
          <a:blip r:embed="rId3"/>
          <a:stretch>
            <a:fillRect/>
          </a:stretch>
        </p:blipFill>
        <p:spPr bwMode="auto">
          <a:xfrm>
            <a:off x="1828800" y="701676"/>
            <a:ext cx="4495800" cy="4479925"/>
          </a:xfrm>
          <a:prstGeom prst="rect">
            <a:avLst/>
          </a:prstGeom>
          <a:noFill/>
          <a:ln w="9525">
            <a:noFill/>
            <a:miter lim="800000"/>
            <a:headEnd/>
            <a:tailEnd/>
          </a:ln>
        </p:spPr>
      </p:pic>
      <p:sp>
        <p:nvSpPr>
          <p:cNvPr id="219141" name="WordArt 5"/>
          <p:cNvSpPr>
            <a:spLocks noChangeArrowheads="1" noChangeShapeType="1" noTextEdit="1"/>
          </p:cNvSpPr>
          <p:nvPr/>
        </p:nvSpPr>
        <p:spPr bwMode="auto">
          <a:xfrm>
            <a:off x="7696201" y="228601"/>
            <a:ext cx="2087563" cy="576263"/>
          </a:xfrm>
          <a:prstGeom prst="rect">
            <a:avLst/>
          </a:prstGeom>
        </p:spPr>
        <p:txBody>
          <a:bodyPr wrap="none" fromWordArt="1">
            <a:prstTxWarp prst="textPlain">
              <a:avLst>
                <a:gd name="adj" fmla="val 50000"/>
              </a:avLst>
            </a:prstTxWarp>
          </a:bodyPr>
          <a:lstStyle/>
          <a:p>
            <a:pPr algn="ctr">
              <a:defRPr/>
            </a:pPr>
            <a:r>
              <a:rPr lang="en-US" altLang="zh-CN" sz="3600" kern="10">
                <a:ln w="12700">
                  <a:solidFill>
                    <a:srgbClr val="EAEAEA"/>
                  </a:solidFill>
                  <a:rou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80000"/>
                    </a:srgbClr>
                  </a:outerShdw>
                </a:effectLst>
                <a:latin typeface="黑体" panose="02010609060101010101" pitchFamily="49" charset="-122"/>
                <a:ea typeface="黑体" panose="02010609060101010101" pitchFamily="49" charset="-122"/>
              </a:rPr>
              <a:t>RNA</a:t>
            </a:r>
            <a:r>
              <a:rPr lang="zh-CN" altLang="en-US" sz="3600" kern="10">
                <a:ln w="12700">
                  <a:solidFill>
                    <a:srgbClr val="EAEAEA"/>
                  </a:solidFill>
                  <a:rou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80000"/>
                    </a:srgbClr>
                  </a:outerShdw>
                </a:effectLst>
                <a:latin typeface="黑体" panose="02010609060101010101" pitchFamily="49" charset="-122"/>
                <a:ea typeface="黑体" panose="02010609060101010101" pitchFamily="49" charset="-122"/>
              </a:rPr>
              <a:t>病毒</a:t>
            </a:r>
            <a:endParaRPr lang="zh-CN" altLang="en-US" sz="3600" kern="10">
              <a:ln w="12700">
                <a:solidFill>
                  <a:srgbClr val="EAEAEA"/>
                </a:solidFill>
                <a:rou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80000"/>
                  </a:srgbClr>
                </a:outerShdw>
              </a:effectLst>
              <a:latin typeface="黑体" panose="02010609060101010101" pitchFamily="49" charset="-122"/>
              <a:ea typeface="黑体" panose="02010609060101010101" pitchFamily="49" charset="-122"/>
            </a:endParaRPr>
          </a:p>
        </p:txBody>
      </p:sp>
      <p:sp>
        <p:nvSpPr>
          <p:cNvPr id="35846" name="Text Box 6"/>
          <p:cNvSpPr txBox="1">
            <a:spLocks noChangeArrowheads="1"/>
          </p:cNvSpPr>
          <p:nvPr/>
        </p:nvSpPr>
        <p:spPr bwMode="auto">
          <a:xfrm>
            <a:off x="1828800" y="5288857"/>
            <a:ext cx="8713788" cy="1373187"/>
          </a:xfrm>
          <a:prstGeom prst="rect">
            <a:avLst/>
          </a:prstGeom>
          <a:noFill/>
          <a:ln w="9525" algn="ctr">
            <a:noFill/>
            <a:miter lim="800000"/>
          </a:ln>
        </p:spPr>
        <p:txBody>
          <a:bodyPr>
            <a:spAutoFit/>
          </a:bodyPr>
          <a:lstStyle/>
          <a:p>
            <a:pPr algn="l" eaLnBrk="1" hangingPunct="1">
              <a:spcBef>
                <a:spcPct val="50000"/>
              </a:spcBef>
            </a:pPr>
            <a:r>
              <a:rPr lang="en-US" altLang="zh-CN" sz="2800">
                <a:solidFill>
                  <a:srgbClr val="800000"/>
                </a:solidFill>
                <a:latin typeface="黑体" panose="02010609060101010101" pitchFamily="49" charset="-122"/>
                <a:ea typeface="黑体" panose="02010609060101010101" pitchFamily="49" charset="-122"/>
              </a:rPr>
              <a:t>HIV</a:t>
            </a:r>
            <a:r>
              <a:rPr lang="zh-CN" altLang="en-US" sz="2800">
                <a:solidFill>
                  <a:srgbClr val="800000"/>
                </a:solidFill>
                <a:latin typeface="黑体" panose="02010609060101010101" pitchFamily="49" charset="-122"/>
                <a:ea typeface="黑体" panose="02010609060101010101" pitchFamily="49" charset="-122"/>
              </a:rPr>
              <a:t>入侵</a:t>
            </a:r>
            <a:r>
              <a:rPr lang="en-US" altLang="zh-CN" sz="2800">
                <a:solidFill>
                  <a:srgbClr val="800000"/>
                </a:solidFill>
                <a:latin typeface="黑体" panose="02010609060101010101" pitchFamily="49" charset="-122"/>
                <a:ea typeface="黑体" panose="02010609060101010101" pitchFamily="49" charset="-122"/>
              </a:rPr>
              <a:t>T</a:t>
            </a:r>
            <a:r>
              <a:rPr lang="zh-CN" altLang="en-US" sz="2800">
                <a:solidFill>
                  <a:srgbClr val="800000"/>
                </a:solidFill>
                <a:latin typeface="黑体" panose="02010609060101010101" pitchFamily="49" charset="-122"/>
                <a:ea typeface="黑体" panose="02010609060101010101" pitchFamily="49" charset="-122"/>
              </a:rPr>
              <a:t>淋巴细胞后，通过逆转录酶的作用合成</a:t>
            </a:r>
            <a:r>
              <a:rPr lang="en-US" altLang="zh-CN" sz="2800">
                <a:solidFill>
                  <a:srgbClr val="800000"/>
                </a:solidFill>
                <a:latin typeface="黑体" panose="02010609060101010101" pitchFamily="49" charset="-122"/>
                <a:ea typeface="黑体" panose="02010609060101010101" pitchFamily="49" charset="-122"/>
              </a:rPr>
              <a:t>DNA</a:t>
            </a:r>
            <a:r>
              <a:rPr lang="zh-CN" altLang="en-US" sz="2800">
                <a:solidFill>
                  <a:srgbClr val="800000"/>
                </a:solidFill>
                <a:latin typeface="黑体" panose="02010609060101010101" pitchFamily="49" charset="-122"/>
                <a:ea typeface="黑体" panose="02010609060101010101" pitchFamily="49" charset="-122"/>
              </a:rPr>
              <a:t>，并与宿主基因整合，通过复制增值，病毒大量释放入血液，更广泛的侵犯淋巴系统。</a:t>
            </a:r>
            <a:endParaRPr lang="zh-CN" altLang="en-US" sz="2800">
              <a:solidFill>
                <a:srgbClr val="800000"/>
              </a:solidFill>
              <a:latin typeface="黑体" panose="02010609060101010101" pitchFamily="49" charset="-122"/>
              <a:ea typeface="黑体" panose="02010609060101010101" pitchFamily="49" charset="-12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8316" y="1724008"/>
            <a:ext cx="11855368" cy="2502552"/>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p:nvPr>
            <p:custDataLst>
              <p:tags r:id="rId1"/>
            </p:custDataLst>
          </p:nvPr>
        </p:nvSpPr>
        <p:spPr>
          <a:xfrm>
            <a:off x="1522824" y="344491"/>
            <a:ext cx="2724501" cy="645160"/>
          </a:xfrm>
          <a:prstGeom prst="rect">
            <a:avLst/>
          </a:prstGeom>
          <a:gradFill rotWithShape="1">
            <a:gsLst>
              <a:gs pos="0">
                <a:srgbClr val="14CD68"/>
              </a:gs>
              <a:gs pos="100000">
                <a:srgbClr val="0B6E38"/>
              </a:gs>
            </a:gsLst>
            <a:lin ang="5400000" scaled="0"/>
          </a:gradFill>
          <a:ln w="9525">
            <a:noFill/>
          </a:ln>
        </p:spPr>
        <p:txBody>
          <a:bodyPr wrap="square" anchor="t">
            <a:spAutoFit/>
          </a:bodyPr>
          <a:lstStyle/>
          <a:p>
            <a:pPr marR="0" algn="ctr" defTabSz="914400">
              <a:spcBef>
                <a:spcPct val="50000"/>
              </a:spcBef>
              <a:buClrTx/>
              <a:buSzTx/>
            </a:pPr>
            <a:r>
              <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pitchFamily="2" charset="-122"/>
                <a:cs typeface="+mn-cs"/>
              </a:rPr>
              <a:t>问题探讨</a:t>
            </a:r>
            <a:endPar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pitchFamily="2" charset="-122"/>
              <a:cs typeface="+mn-cs"/>
            </a:endParaRPr>
          </a:p>
        </p:txBody>
      </p:sp>
      <p:sp>
        <p:nvSpPr>
          <p:cNvPr id="1025" name="Rectangle 1"/>
          <p:cNvSpPr>
            <a:spLocks noChangeArrowheads="1"/>
          </p:cNvSpPr>
          <p:nvPr>
            <p:custDataLst>
              <p:tags r:id="rId2"/>
            </p:custDataLst>
          </p:nvPr>
        </p:nvSpPr>
        <p:spPr bwMode="auto">
          <a:xfrm>
            <a:off x="1370330" y="1000125"/>
            <a:ext cx="6918960" cy="370903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algn="just" defTabSz="914400" rtl="0" eaLnBrk="1" fontAlgn="base" latinLnBrk="0" hangingPunct="1">
              <a:lnSpc>
                <a:spcPct val="120000"/>
              </a:lnSpc>
              <a:spcBef>
                <a:spcPct val="0"/>
              </a:spcBef>
              <a:spcAft>
                <a:spcPct val="0"/>
              </a:spcAft>
              <a:buClrTx/>
              <a:buSzTx/>
              <a:buFontTx/>
              <a:buNone/>
            </a:pPr>
            <a:r>
              <a:rPr kumimoji="0" lang="zh-CN" sz="2800" b="1"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生活中，我们有时看到这样一些现象，有的人吃了鱼、虾等食物后，会发生腹痛、腹泻、呕吐或是皮肤奇痒难熬；有的人吸入花粉后会发生鼻炎或哮喘。这些都是过敏反应的表现，据统计，全世界20%-40%的人都被过敏反应所困扰。</a:t>
            </a:r>
            <a:endParaRPr kumimoji="0" lang="zh-CN" sz="2800" b="1"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endParaRPr>
          </a:p>
          <a:p>
            <a:pPr marL="0" marR="0" lvl="0" algn="just" defTabSz="914400" rtl="0" eaLnBrk="1" fontAlgn="base" latinLnBrk="0" hangingPunct="1">
              <a:lnSpc>
                <a:spcPct val="120000"/>
              </a:lnSpc>
              <a:spcBef>
                <a:spcPct val="0"/>
              </a:spcBef>
              <a:spcAft>
                <a:spcPct val="0"/>
              </a:spcAft>
              <a:buClrTx/>
              <a:buSzTx/>
              <a:buFontTx/>
              <a:buNone/>
            </a:pPr>
            <a:r>
              <a:rPr kumimoji="0" lang="zh-CN" sz="2800" b="1"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rPr>
              <a:t>2、上述过敏反应与免疫反应有什么关系？</a:t>
            </a:r>
            <a:endParaRPr kumimoji="0" lang="zh-CN" sz="2800" b="1" u="none" strike="noStrike" cap="none" normalizeH="0" baseline="0" smtClean="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endParaRPr>
          </a:p>
        </p:txBody>
      </p:sp>
      <p:sp>
        <p:nvSpPr>
          <p:cNvPr id="10" name="Text Box 8"/>
          <p:cNvSpPr txBox="1"/>
          <p:nvPr>
            <p:custDataLst>
              <p:tags r:id="rId3"/>
            </p:custDataLst>
          </p:nvPr>
        </p:nvSpPr>
        <p:spPr>
          <a:xfrm>
            <a:off x="1370330" y="4674235"/>
            <a:ext cx="10378440" cy="1132205"/>
          </a:xfrm>
          <a:prstGeom prst="rect">
            <a:avLst/>
          </a:prstGeom>
          <a:noFill/>
          <a:ln w="9525">
            <a:noFill/>
          </a:ln>
        </p:spPr>
        <p:txBody>
          <a:bodyPr wrap="square">
            <a:spAutoFit/>
          </a:bodyPr>
          <a:lstStyle/>
          <a:p>
            <a:pPr algn="just">
              <a:lnSpc>
                <a:spcPts val="4060"/>
              </a:lnSpc>
              <a:spcBef>
                <a:spcPct val="0"/>
              </a:spcBef>
            </a:pPr>
            <a:r>
              <a:rPr lang="zh-CN" sz="2800" b="1" smtClean="0">
                <a:ln>
                  <a:noFill/>
                </a:ln>
                <a:solidFill>
                  <a:srgbClr val="0812E8"/>
                </a:solidFill>
                <a:effectLst/>
                <a:latin typeface="方正姚体" panose="02010601030101010101" charset="-122"/>
                <a:ea typeface="方正姚体" panose="02010601030101010101" charset="-122"/>
                <a:cs typeface="+mn-ea"/>
                <a:sym typeface="+mn-ea"/>
              </a:rPr>
              <a:t>从本质上说，过敏反应就是机体接触过敏原后发生的一种免疫反应。</a:t>
            </a:r>
            <a:endParaRPr lang="zh-CN" sz="2800" b="1" smtClean="0">
              <a:ln>
                <a:noFill/>
              </a:ln>
              <a:solidFill>
                <a:srgbClr val="0812E8"/>
              </a:solidFill>
              <a:effectLst/>
              <a:latin typeface="方正姚体" panose="02010601030101010101" charset="-122"/>
              <a:ea typeface="方正姚体" panose="02010601030101010101" charset="-122"/>
              <a:cs typeface="+mn-ea"/>
              <a:sym typeface="+mn-ea"/>
            </a:endParaRPr>
          </a:p>
        </p:txBody>
      </p:sp>
      <p:pic>
        <p:nvPicPr>
          <p:cNvPr id="2" name="图片 1" descr="C:\Users\Administrator\Desktop\微信截图_20201017004434_副本.png微信截图_20201017004434_副本"/>
          <p:cNvPicPr>
            <a:picLocks noChangeAspect="1"/>
          </p:cNvPicPr>
          <p:nvPr>
            <p:custDataLst>
              <p:tags r:id="rId4"/>
            </p:custDataLst>
          </p:nvPr>
        </p:nvPicPr>
        <p:blipFill>
          <a:blip r:embed="rId5"/>
          <a:stretch>
            <a:fillRect/>
          </a:stretch>
        </p:blipFill>
        <p:spPr>
          <a:xfrm>
            <a:off x="8690610" y="1170940"/>
            <a:ext cx="3197860" cy="2432050"/>
          </a:xfrm>
          <a:prstGeom prst="rect">
            <a:avLst/>
          </a:prstGeom>
          <a:ln>
            <a:noFill/>
          </a:ln>
          <a:effectLst>
            <a:softEdge rad="112500"/>
          </a:effectLst>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971550" y="196850"/>
            <a:ext cx="9838690" cy="62113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06" name="Text Box 2"/>
          <p:cNvSpPr>
            <a:spLocks noChangeArrowheads="1"/>
          </p:cNvSpPr>
          <p:nvPr/>
        </p:nvSpPr>
        <p:spPr bwMode="auto">
          <a:xfrm>
            <a:off x="733425" y="330200"/>
            <a:ext cx="42830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10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pPr>
            <a:r>
              <a:rPr lang="en-US" altLang="zh-CN" sz="4400" b="1">
                <a:solidFill>
                  <a:srgbClr val="009900"/>
                </a:solidFill>
                <a:effectLst>
                  <a:outerShdw blurRad="38100" dist="38100" dir="2700000" algn="tl">
                    <a:srgbClr val="C0C0C0"/>
                  </a:outerShdw>
                </a:effectLst>
                <a:latin typeface="黑体" panose="02010609060101010101" pitchFamily="49" charset="-122"/>
                <a:ea typeface="黑体" panose="02010609060101010101" pitchFamily="49" charset="-122"/>
              </a:rPr>
              <a:t>HIV</a:t>
            </a:r>
            <a:r>
              <a:rPr lang="zh-CN" altLang="en-US" sz="4400" b="1">
                <a:solidFill>
                  <a:srgbClr val="009900"/>
                </a:solidFill>
                <a:effectLst>
                  <a:outerShdw blurRad="38100" dist="38100" dir="2700000" algn="tl">
                    <a:srgbClr val="C0C0C0"/>
                  </a:outerShdw>
                </a:effectLst>
                <a:latin typeface="黑体" panose="02010609060101010101" pitchFamily="49" charset="-122"/>
                <a:ea typeface="黑体" panose="02010609060101010101" pitchFamily="49" charset="-122"/>
              </a:rPr>
              <a:t>的增殖过程：</a:t>
            </a:r>
            <a:endParaRPr lang="zh-CN" altLang="en-US" sz="4400" b="1">
              <a:solidFill>
                <a:srgbClr val="009900"/>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2307" name="Text Box 3"/>
          <p:cNvSpPr>
            <a:spLocks noChangeArrowheads="1"/>
          </p:cNvSpPr>
          <p:nvPr/>
        </p:nvSpPr>
        <p:spPr bwMode="auto">
          <a:xfrm>
            <a:off x="1919288" y="1268413"/>
            <a:ext cx="47466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en-US" sz="3200" b="1">
                <a:latin typeface="黑体" panose="02010609060101010101" pitchFamily="49" charset="-122"/>
                <a:ea typeface="黑体" panose="02010609060101010101" pitchFamily="49" charset="-122"/>
              </a:rPr>
              <a:t>①</a:t>
            </a:r>
            <a:r>
              <a:rPr kumimoji="1" lang="zh-CN" altLang="en-US" sz="3200" b="1">
                <a:latin typeface="黑体" panose="02010609060101010101" pitchFamily="49" charset="-122"/>
                <a:ea typeface="黑体" panose="02010609060101010101" pitchFamily="49" charset="-122"/>
              </a:rPr>
              <a:t>注入核酸（</a:t>
            </a:r>
            <a:r>
              <a:rPr kumimoji="1" lang="en-US" altLang="zh-CN" sz="3200" b="1">
                <a:latin typeface="黑体" panose="02010609060101010101" pitchFamily="49" charset="-122"/>
                <a:ea typeface="黑体" panose="02010609060101010101" pitchFamily="49" charset="-122"/>
              </a:rPr>
              <a:t>RNA</a:t>
            </a:r>
            <a:r>
              <a:rPr kumimoji="1" lang="zh-CN" altLang="en-US" sz="3200" b="1">
                <a:latin typeface="黑体" panose="02010609060101010101" pitchFamily="49" charset="-122"/>
                <a:ea typeface="黑体" panose="02010609060101010101" pitchFamily="49" charset="-122"/>
              </a:rPr>
              <a:t>）</a:t>
            </a:r>
            <a:endParaRPr kumimoji="1" lang="zh-CN" altLang="en-US" sz="3200" b="1">
              <a:latin typeface="黑体" panose="02010609060101010101" pitchFamily="49" charset="-122"/>
              <a:ea typeface="黑体" panose="02010609060101010101" pitchFamily="49" charset="-122"/>
            </a:endParaRPr>
          </a:p>
        </p:txBody>
      </p:sp>
      <p:sp>
        <p:nvSpPr>
          <p:cNvPr id="2308" name="Text Box 4"/>
          <p:cNvSpPr>
            <a:spLocks noChangeArrowheads="1"/>
          </p:cNvSpPr>
          <p:nvPr/>
        </p:nvSpPr>
        <p:spPr bwMode="auto">
          <a:xfrm>
            <a:off x="1919288" y="2133600"/>
            <a:ext cx="23114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en-US" sz="3200" b="1">
                <a:latin typeface="黑体" panose="02010609060101010101" pitchFamily="49" charset="-122"/>
                <a:ea typeface="黑体" panose="02010609060101010101" pitchFamily="49" charset="-122"/>
              </a:rPr>
              <a:t>②</a:t>
            </a:r>
            <a:r>
              <a:rPr kumimoji="1" lang="zh-CN" altLang="en-US" sz="3200" b="1">
                <a:latin typeface="黑体" panose="02010609060101010101" pitchFamily="49" charset="-122"/>
                <a:ea typeface="黑体" panose="02010609060101010101" pitchFamily="49" charset="-122"/>
              </a:rPr>
              <a:t>病毒</a:t>
            </a:r>
            <a:r>
              <a:rPr kumimoji="1" lang="en-US" altLang="zh-CN" sz="3200" b="1">
                <a:latin typeface="黑体" panose="02010609060101010101" pitchFamily="49" charset="-122"/>
                <a:ea typeface="黑体" panose="02010609060101010101" pitchFamily="49" charset="-122"/>
              </a:rPr>
              <a:t>RNA</a:t>
            </a:r>
            <a:endParaRPr kumimoji="1" lang="en-US" altLang="zh-CN" sz="3200" b="1">
              <a:latin typeface="黑体" panose="02010609060101010101" pitchFamily="49" charset="-122"/>
              <a:ea typeface="黑体" panose="02010609060101010101" pitchFamily="49" charset="-122"/>
            </a:endParaRPr>
          </a:p>
        </p:txBody>
      </p:sp>
      <p:sp>
        <p:nvSpPr>
          <p:cNvPr id="2309" name="Text Box 5"/>
          <p:cNvSpPr>
            <a:spLocks noChangeArrowheads="1"/>
          </p:cNvSpPr>
          <p:nvPr/>
        </p:nvSpPr>
        <p:spPr bwMode="auto">
          <a:xfrm>
            <a:off x="4195763" y="1898650"/>
            <a:ext cx="136683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黑体" panose="02010609060101010101" pitchFamily="49" charset="-122"/>
                <a:ea typeface="黑体" panose="02010609060101010101" pitchFamily="49" charset="-122"/>
              </a:rPr>
              <a:t>逆转录</a:t>
            </a:r>
            <a:endParaRPr kumimoji="1" lang="zh-CN" altLang="en-US" sz="2800" b="1">
              <a:latin typeface="黑体" panose="02010609060101010101" pitchFamily="49" charset="-122"/>
              <a:ea typeface="黑体" panose="02010609060101010101" pitchFamily="49" charset="-122"/>
            </a:endParaRPr>
          </a:p>
        </p:txBody>
      </p:sp>
      <p:grpSp>
        <p:nvGrpSpPr>
          <p:cNvPr id="2310" name="Group 6"/>
          <p:cNvGrpSpPr/>
          <p:nvPr/>
        </p:nvGrpSpPr>
        <p:grpSpPr>
          <a:xfrm>
            <a:off x="4006850" y="2424113"/>
            <a:ext cx="2017713" cy="519112"/>
            <a:chOff x="1523" y="1480"/>
            <a:chExt cx="1271" cy="327"/>
          </a:xfrm>
        </p:grpSpPr>
        <p:sp>
          <p:nvSpPr>
            <p:cNvPr id="2311" name="Line 7"/>
            <p:cNvSpPr>
              <a:spLocks noChangeShapeType="1"/>
            </p:cNvSpPr>
            <p:nvPr/>
          </p:nvSpPr>
          <p:spPr bwMode="auto">
            <a:xfrm>
              <a:off x="1523" y="1480"/>
              <a:ext cx="1089" cy="0"/>
            </a:xfrm>
            <a:prstGeom prst="line">
              <a:avLst/>
            </a:prstGeom>
            <a:noFill/>
            <a:ln w="38100" cap="flat" algn="ctr">
              <a:solidFill>
                <a:srgbClr val="000000"/>
              </a:solidFill>
              <a:prstDash val="solid"/>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12" name="Text Box 8"/>
            <p:cNvSpPr>
              <a:spLocks noChangeArrowheads="1"/>
            </p:cNvSpPr>
            <p:nvPr/>
          </p:nvSpPr>
          <p:spPr bwMode="auto">
            <a:xfrm>
              <a:off x="1524" y="1480"/>
              <a:ext cx="127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黑体" panose="02010609060101010101" pitchFamily="49" charset="-122"/>
                  <a:ea typeface="黑体" panose="02010609060101010101" pitchFamily="49" charset="-122"/>
                </a:rPr>
                <a:t>逆转录酶</a:t>
              </a:r>
              <a:endParaRPr kumimoji="1" lang="zh-CN" altLang="en-US" sz="2800" b="1">
                <a:latin typeface="黑体" panose="02010609060101010101" pitchFamily="49" charset="-122"/>
                <a:ea typeface="黑体" panose="02010609060101010101" pitchFamily="49" charset="-122"/>
              </a:endParaRPr>
            </a:p>
          </p:txBody>
        </p:sp>
      </p:grpSp>
      <p:sp>
        <p:nvSpPr>
          <p:cNvPr id="2313" name="Text Box 9"/>
          <p:cNvSpPr>
            <a:spLocks noChangeArrowheads="1"/>
          </p:cNvSpPr>
          <p:nvPr/>
        </p:nvSpPr>
        <p:spPr bwMode="auto">
          <a:xfrm>
            <a:off x="5735638" y="2133600"/>
            <a:ext cx="172878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a:latin typeface="黑体" panose="02010609060101010101" pitchFamily="49" charset="-122"/>
                <a:ea typeface="黑体" panose="02010609060101010101" pitchFamily="49" charset="-122"/>
              </a:rPr>
              <a:t>病毒</a:t>
            </a:r>
            <a:r>
              <a:rPr kumimoji="1" lang="en-US" altLang="zh-CN" sz="3200" b="1">
                <a:latin typeface="黑体" panose="02010609060101010101" pitchFamily="49" charset="-122"/>
                <a:ea typeface="黑体" panose="02010609060101010101" pitchFamily="49" charset="-122"/>
              </a:rPr>
              <a:t>DNA</a:t>
            </a:r>
            <a:endParaRPr kumimoji="1" lang="en-US" altLang="zh-CN" sz="3200" b="1">
              <a:latin typeface="黑体" panose="02010609060101010101" pitchFamily="49" charset="-122"/>
              <a:ea typeface="黑体" panose="02010609060101010101" pitchFamily="49" charset="-122"/>
            </a:endParaRPr>
          </a:p>
        </p:txBody>
      </p:sp>
      <p:sp>
        <p:nvSpPr>
          <p:cNvPr id="2314" name="Text Box 10"/>
          <p:cNvSpPr>
            <a:spLocks noChangeArrowheads="1"/>
          </p:cNvSpPr>
          <p:nvPr/>
        </p:nvSpPr>
        <p:spPr bwMode="auto">
          <a:xfrm>
            <a:off x="7104063" y="2133600"/>
            <a:ext cx="3313112"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solidFill>
                  <a:srgbClr val="0000FF"/>
                </a:solidFill>
                <a:latin typeface="黑体" panose="02010609060101010101" pitchFamily="49" charset="-122"/>
                <a:ea typeface="黑体" panose="02010609060101010101" pitchFamily="49" charset="-122"/>
              </a:rPr>
              <a:t>（</a:t>
            </a:r>
            <a:r>
              <a:rPr kumimoji="1" lang="en-US" altLang="zh-CN" sz="2800" b="1">
                <a:solidFill>
                  <a:srgbClr val="0000FF"/>
                </a:solidFill>
                <a:latin typeface="黑体" panose="02010609060101010101" pitchFamily="49" charset="-122"/>
                <a:ea typeface="黑体" panose="02010609060101010101" pitchFamily="49" charset="-122"/>
              </a:rPr>
              <a:t>T</a:t>
            </a:r>
            <a:r>
              <a:rPr kumimoji="1" lang="zh-CN" altLang="en-US" sz="2800" b="1">
                <a:solidFill>
                  <a:srgbClr val="0000FF"/>
                </a:solidFill>
                <a:latin typeface="黑体" panose="02010609060101010101" pitchFamily="49" charset="-122"/>
                <a:ea typeface="黑体" panose="02010609060101010101" pitchFamily="49" charset="-122"/>
              </a:rPr>
              <a:t>细胞细胞质中）</a:t>
            </a:r>
            <a:endParaRPr kumimoji="1" lang="zh-CN" altLang="en-US" sz="2800" b="1">
              <a:solidFill>
                <a:srgbClr val="0000FF"/>
              </a:solidFill>
              <a:latin typeface="黑体" panose="02010609060101010101" pitchFamily="49" charset="-122"/>
              <a:ea typeface="黑体" panose="02010609060101010101" pitchFamily="49" charset="-122"/>
            </a:endParaRPr>
          </a:p>
        </p:txBody>
      </p:sp>
      <p:sp>
        <p:nvSpPr>
          <p:cNvPr id="2315" name="Text Box 11"/>
          <p:cNvSpPr>
            <a:spLocks noChangeArrowheads="1"/>
          </p:cNvSpPr>
          <p:nvPr/>
        </p:nvSpPr>
        <p:spPr bwMode="auto">
          <a:xfrm>
            <a:off x="2273300" y="3197225"/>
            <a:ext cx="49752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a:latin typeface="黑体" panose="02010609060101010101" pitchFamily="49" charset="-122"/>
                <a:ea typeface="黑体" panose="02010609060101010101" pitchFamily="49" charset="-122"/>
              </a:rPr>
              <a:t>病毒</a:t>
            </a:r>
            <a:r>
              <a:rPr kumimoji="1" lang="en-US" altLang="zh-CN" sz="3200" b="1">
                <a:latin typeface="黑体" panose="02010609060101010101" pitchFamily="49" charset="-122"/>
                <a:ea typeface="黑体" panose="02010609060101010101" pitchFamily="49" charset="-122"/>
              </a:rPr>
              <a:t>DNA</a:t>
            </a:r>
            <a:r>
              <a:rPr kumimoji="1" lang="zh-CN" altLang="en-US" sz="3200" b="1">
                <a:latin typeface="黑体" panose="02010609060101010101" pitchFamily="49" charset="-122"/>
                <a:ea typeface="黑体" panose="02010609060101010101" pitchFamily="49" charset="-122"/>
              </a:rPr>
              <a:t>整合在人的</a:t>
            </a:r>
            <a:r>
              <a:rPr kumimoji="1" lang="en-US" altLang="zh-CN" sz="3200" b="1">
                <a:latin typeface="黑体" panose="02010609060101010101" pitchFamily="49" charset="-122"/>
                <a:ea typeface="黑体" panose="02010609060101010101" pitchFamily="49" charset="-122"/>
              </a:rPr>
              <a:t>DNA</a:t>
            </a:r>
            <a:r>
              <a:rPr kumimoji="1" lang="zh-CN" altLang="en-US" sz="3200" b="1">
                <a:latin typeface="黑体" panose="02010609060101010101" pitchFamily="49" charset="-122"/>
                <a:ea typeface="黑体" panose="02010609060101010101" pitchFamily="49" charset="-122"/>
              </a:rPr>
              <a:t>中</a:t>
            </a:r>
            <a:endParaRPr kumimoji="1" lang="zh-CN" altLang="en-US" sz="3200" b="1">
              <a:latin typeface="黑体" panose="02010609060101010101" pitchFamily="49" charset="-122"/>
              <a:ea typeface="黑体" panose="02010609060101010101" pitchFamily="49" charset="-122"/>
            </a:endParaRPr>
          </a:p>
        </p:txBody>
      </p:sp>
      <p:sp>
        <p:nvSpPr>
          <p:cNvPr id="2316" name="Text Box 12"/>
          <p:cNvSpPr>
            <a:spLocks noChangeArrowheads="1"/>
          </p:cNvSpPr>
          <p:nvPr/>
        </p:nvSpPr>
        <p:spPr bwMode="auto">
          <a:xfrm>
            <a:off x="1974850" y="4354513"/>
            <a:ext cx="2519363"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latin typeface="黑体" panose="02010609060101010101" pitchFamily="49" charset="-122"/>
                <a:ea typeface="黑体" panose="02010609060101010101" pitchFamily="49" charset="-122"/>
              </a:rPr>
              <a:t>③</a:t>
            </a:r>
            <a:r>
              <a:rPr kumimoji="1" lang="zh-CN" altLang="en-US" sz="3200" b="1">
                <a:latin typeface="黑体" panose="02010609060101010101" pitchFamily="49" charset="-122"/>
                <a:ea typeface="黑体" panose="02010609060101010101" pitchFamily="49" charset="-122"/>
              </a:rPr>
              <a:t>病毒</a:t>
            </a:r>
            <a:r>
              <a:rPr kumimoji="1" lang="en-US" altLang="zh-CN" sz="3200" b="1">
                <a:latin typeface="黑体" panose="02010609060101010101" pitchFamily="49" charset="-122"/>
                <a:ea typeface="黑体" panose="02010609060101010101" pitchFamily="49" charset="-122"/>
              </a:rPr>
              <a:t>DNA</a:t>
            </a:r>
            <a:endParaRPr kumimoji="1" lang="en-US" altLang="zh-CN" sz="3200" b="1">
              <a:latin typeface="黑体" panose="02010609060101010101" pitchFamily="49" charset="-122"/>
              <a:ea typeface="黑体" panose="02010609060101010101" pitchFamily="49" charset="-122"/>
            </a:endParaRPr>
          </a:p>
        </p:txBody>
      </p:sp>
      <p:grpSp>
        <p:nvGrpSpPr>
          <p:cNvPr id="2317" name="Group 13"/>
          <p:cNvGrpSpPr/>
          <p:nvPr/>
        </p:nvGrpSpPr>
        <p:grpSpPr>
          <a:xfrm>
            <a:off x="4068763" y="4197350"/>
            <a:ext cx="1074737" cy="519113"/>
            <a:chOff x="1523" y="2332"/>
            <a:chExt cx="677" cy="327"/>
          </a:xfrm>
        </p:grpSpPr>
        <p:sp>
          <p:nvSpPr>
            <p:cNvPr id="2318" name="Line 14"/>
            <p:cNvSpPr>
              <a:spLocks noChangeShapeType="1"/>
            </p:cNvSpPr>
            <p:nvPr/>
          </p:nvSpPr>
          <p:spPr bwMode="auto">
            <a:xfrm>
              <a:off x="1523" y="2659"/>
              <a:ext cx="677" cy="0"/>
            </a:xfrm>
            <a:prstGeom prst="line">
              <a:avLst/>
            </a:prstGeom>
            <a:noFill/>
            <a:ln w="38100" cap="flat" algn="ctr">
              <a:solidFill>
                <a:srgbClr val="000000"/>
              </a:solidFill>
              <a:prstDash val="solid"/>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19" name="Text Box 15"/>
            <p:cNvSpPr>
              <a:spLocks noChangeArrowheads="1"/>
            </p:cNvSpPr>
            <p:nvPr/>
          </p:nvSpPr>
          <p:spPr bwMode="auto">
            <a:xfrm>
              <a:off x="1630" y="2332"/>
              <a:ext cx="57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黑体" panose="02010609060101010101" pitchFamily="49" charset="-122"/>
                  <a:ea typeface="黑体" panose="02010609060101010101" pitchFamily="49" charset="-122"/>
                </a:rPr>
                <a:t>转录</a:t>
              </a:r>
              <a:endParaRPr kumimoji="1" lang="zh-CN" altLang="en-US" sz="2800" b="1">
                <a:latin typeface="黑体" panose="02010609060101010101" pitchFamily="49" charset="-122"/>
                <a:ea typeface="黑体" panose="02010609060101010101" pitchFamily="49" charset="-122"/>
              </a:endParaRPr>
            </a:p>
          </p:txBody>
        </p:sp>
      </p:grpSp>
      <p:sp>
        <p:nvSpPr>
          <p:cNvPr id="2320" name="Text Box 16"/>
          <p:cNvSpPr>
            <a:spLocks noChangeArrowheads="1"/>
          </p:cNvSpPr>
          <p:nvPr/>
        </p:nvSpPr>
        <p:spPr bwMode="auto">
          <a:xfrm>
            <a:off x="5184775" y="4425950"/>
            <a:ext cx="122396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en-US" sz="3200" b="1">
                <a:latin typeface="黑体" panose="02010609060101010101" pitchFamily="49" charset="-122"/>
                <a:ea typeface="黑体" panose="02010609060101010101" pitchFamily="49" charset="-122"/>
              </a:rPr>
              <a:t>m</a:t>
            </a:r>
            <a:r>
              <a:rPr kumimoji="1" lang="en-US" altLang="zh-CN" sz="3200" b="1">
                <a:latin typeface="黑体" panose="02010609060101010101" pitchFamily="49" charset="-122"/>
                <a:ea typeface="黑体" panose="02010609060101010101" pitchFamily="49" charset="-122"/>
              </a:rPr>
              <a:t>RNA</a:t>
            </a:r>
            <a:endParaRPr kumimoji="1" lang="en-US" altLang="zh-CN" sz="3200" b="1">
              <a:latin typeface="黑体" panose="02010609060101010101" pitchFamily="49" charset="-122"/>
              <a:ea typeface="黑体" panose="02010609060101010101" pitchFamily="49" charset="-122"/>
            </a:endParaRPr>
          </a:p>
        </p:txBody>
      </p:sp>
      <p:grpSp>
        <p:nvGrpSpPr>
          <p:cNvPr id="2321" name="Group 17"/>
          <p:cNvGrpSpPr/>
          <p:nvPr/>
        </p:nvGrpSpPr>
        <p:grpSpPr>
          <a:xfrm>
            <a:off x="6238875" y="4197350"/>
            <a:ext cx="1074738" cy="519113"/>
            <a:chOff x="2890" y="2332"/>
            <a:chExt cx="677" cy="327"/>
          </a:xfrm>
        </p:grpSpPr>
        <p:sp>
          <p:nvSpPr>
            <p:cNvPr id="2322" name="Line 18"/>
            <p:cNvSpPr>
              <a:spLocks noChangeShapeType="1"/>
            </p:cNvSpPr>
            <p:nvPr/>
          </p:nvSpPr>
          <p:spPr bwMode="auto">
            <a:xfrm>
              <a:off x="2890" y="2659"/>
              <a:ext cx="677" cy="0"/>
            </a:xfrm>
            <a:prstGeom prst="line">
              <a:avLst/>
            </a:prstGeom>
            <a:noFill/>
            <a:ln w="38100" cap="flat" algn="ctr">
              <a:solidFill>
                <a:srgbClr val="000000"/>
              </a:solidFill>
              <a:prstDash val="solid"/>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23" name="Text Box 19"/>
            <p:cNvSpPr>
              <a:spLocks noChangeArrowheads="1"/>
            </p:cNvSpPr>
            <p:nvPr/>
          </p:nvSpPr>
          <p:spPr bwMode="auto">
            <a:xfrm>
              <a:off x="2997" y="2332"/>
              <a:ext cx="57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黑体" panose="02010609060101010101" pitchFamily="49" charset="-122"/>
                  <a:ea typeface="黑体" panose="02010609060101010101" pitchFamily="49" charset="-122"/>
                </a:rPr>
                <a:t>翻译</a:t>
              </a:r>
              <a:endParaRPr kumimoji="1" lang="zh-CN" altLang="en-US" sz="2800" b="1">
                <a:latin typeface="黑体" panose="02010609060101010101" pitchFamily="49" charset="-122"/>
                <a:ea typeface="黑体" panose="02010609060101010101" pitchFamily="49" charset="-122"/>
              </a:endParaRPr>
            </a:p>
          </p:txBody>
        </p:sp>
      </p:grpSp>
      <p:sp>
        <p:nvSpPr>
          <p:cNvPr id="2324" name="Text Box 20"/>
          <p:cNvSpPr>
            <a:spLocks noChangeArrowheads="1"/>
          </p:cNvSpPr>
          <p:nvPr/>
        </p:nvSpPr>
        <p:spPr bwMode="auto">
          <a:xfrm>
            <a:off x="7313613" y="4425950"/>
            <a:ext cx="3795712"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a:latin typeface="黑体" panose="02010609060101010101" pitchFamily="49" charset="-122"/>
                <a:ea typeface="黑体" panose="02010609060101010101" pitchFamily="49" charset="-122"/>
              </a:rPr>
              <a:t>蛋白质（外壳）</a:t>
            </a:r>
            <a:endParaRPr kumimoji="1" lang="zh-CN" altLang="en-US" sz="3200" b="1">
              <a:latin typeface="黑体" panose="02010609060101010101" pitchFamily="49" charset="-122"/>
              <a:ea typeface="黑体" panose="02010609060101010101" pitchFamily="49" charset="-122"/>
            </a:endParaRPr>
          </a:p>
        </p:txBody>
      </p:sp>
      <p:sp>
        <p:nvSpPr>
          <p:cNvPr id="2325" name="Text Box 21"/>
          <p:cNvSpPr>
            <a:spLocks noChangeArrowheads="1"/>
          </p:cNvSpPr>
          <p:nvPr/>
        </p:nvSpPr>
        <p:spPr bwMode="auto">
          <a:xfrm>
            <a:off x="1974850" y="5321300"/>
            <a:ext cx="533876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latin typeface="黑体" panose="02010609060101010101" pitchFamily="49" charset="-122"/>
                <a:ea typeface="黑体" panose="02010609060101010101" pitchFamily="49" charset="-122"/>
              </a:rPr>
              <a:t>④</a:t>
            </a:r>
            <a:r>
              <a:rPr kumimoji="1" lang="zh-CN" altLang="en-US" sz="3200" b="1">
                <a:latin typeface="黑体" panose="02010609060101010101" pitchFamily="49" charset="-122"/>
                <a:ea typeface="黑体" panose="02010609060101010101" pitchFamily="49" charset="-122"/>
              </a:rPr>
              <a:t>病毒</a:t>
            </a:r>
            <a:r>
              <a:rPr kumimoji="1" lang="en-US" altLang="zh-CN" sz="3200" b="1">
                <a:latin typeface="黑体" panose="02010609060101010101" pitchFamily="49" charset="-122"/>
                <a:ea typeface="黑体" panose="02010609060101010101" pitchFamily="49" charset="-122"/>
              </a:rPr>
              <a:t>RNA+</a:t>
            </a:r>
            <a:r>
              <a:rPr kumimoji="1" lang="zh-CN" altLang="en-US" sz="3200" b="1">
                <a:latin typeface="黑体" panose="02010609060101010101" pitchFamily="49" charset="-122"/>
                <a:ea typeface="黑体" panose="02010609060101010101" pitchFamily="49" charset="-122"/>
              </a:rPr>
              <a:t>蛋白质外壳</a:t>
            </a:r>
            <a:endParaRPr kumimoji="1" lang="zh-CN" altLang="en-US" sz="3200" b="1">
              <a:latin typeface="黑体" panose="02010609060101010101" pitchFamily="49" charset="-122"/>
              <a:ea typeface="黑体" panose="02010609060101010101" pitchFamily="49" charset="-122"/>
            </a:endParaRPr>
          </a:p>
        </p:txBody>
      </p:sp>
      <p:sp>
        <p:nvSpPr>
          <p:cNvPr id="2326" name="Line 22"/>
          <p:cNvSpPr>
            <a:spLocks noChangeShapeType="1"/>
          </p:cNvSpPr>
          <p:nvPr/>
        </p:nvSpPr>
        <p:spPr bwMode="auto">
          <a:xfrm>
            <a:off x="6238875" y="5580063"/>
            <a:ext cx="1074738" cy="0"/>
          </a:xfrm>
          <a:prstGeom prst="line">
            <a:avLst/>
          </a:prstGeom>
          <a:noFill/>
          <a:ln w="38100" cap="flat" algn="ctr">
            <a:solidFill>
              <a:srgbClr val="000000"/>
            </a:solidFill>
            <a:prstDash val="solid"/>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27" name="Text Box 23"/>
          <p:cNvSpPr>
            <a:spLocks noChangeArrowheads="1"/>
          </p:cNvSpPr>
          <p:nvPr/>
        </p:nvSpPr>
        <p:spPr bwMode="auto">
          <a:xfrm>
            <a:off x="7313613" y="5289550"/>
            <a:ext cx="2797175"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a:latin typeface="黑体" panose="02010609060101010101" pitchFamily="49" charset="-122"/>
                <a:ea typeface="黑体" panose="02010609060101010101" pitchFamily="49" charset="-122"/>
              </a:rPr>
              <a:t>新的病毒（</a:t>
            </a:r>
            <a:r>
              <a:rPr kumimoji="1" lang="en-US" altLang="zh-CN" sz="3200" b="1">
                <a:latin typeface="黑体" panose="02010609060101010101" pitchFamily="49" charset="-122"/>
                <a:ea typeface="黑体" panose="02010609060101010101" pitchFamily="49" charset="-122"/>
              </a:rPr>
              <a:t>HIV</a:t>
            </a:r>
            <a:r>
              <a:rPr kumimoji="1" lang="zh-CN" altLang="en-US" sz="3200" b="1">
                <a:latin typeface="黑体" panose="02010609060101010101" pitchFamily="49" charset="-122"/>
                <a:ea typeface="黑体" panose="02010609060101010101" pitchFamily="49" charset="-122"/>
              </a:rPr>
              <a:t>）</a:t>
            </a:r>
            <a:endParaRPr kumimoji="1" lang="zh-CN" altLang="en-US" sz="3200" b="1">
              <a:latin typeface="黑体" panose="02010609060101010101" pitchFamily="49" charset="-122"/>
              <a:ea typeface="黑体" panose="02010609060101010101" pitchFamily="49" charset="-122"/>
            </a:endParaRPr>
          </a:p>
        </p:txBody>
      </p:sp>
      <p:sp>
        <p:nvSpPr>
          <p:cNvPr id="2328" name="Text Box 24"/>
          <p:cNvSpPr>
            <a:spLocks noChangeArrowheads="1"/>
          </p:cNvSpPr>
          <p:nvPr/>
        </p:nvSpPr>
        <p:spPr bwMode="auto">
          <a:xfrm>
            <a:off x="6700838" y="3257550"/>
            <a:ext cx="40322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Tx/>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solidFill>
                  <a:srgbClr val="0000FF"/>
                </a:solidFill>
                <a:latin typeface="黑体" panose="02010609060101010101" pitchFamily="49" charset="-122"/>
                <a:ea typeface="黑体" panose="02010609060101010101" pitchFamily="49" charset="-122"/>
              </a:rPr>
              <a:t>（</a:t>
            </a:r>
            <a:r>
              <a:rPr kumimoji="1" lang="en-US" altLang="zh-CN" sz="2800" b="1">
                <a:solidFill>
                  <a:srgbClr val="0000FF"/>
                </a:solidFill>
                <a:latin typeface="黑体" panose="02010609060101010101" pitchFamily="49" charset="-122"/>
                <a:ea typeface="黑体" panose="02010609060101010101" pitchFamily="49" charset="-122"/>
              </a:rPr>
              <a:t>T</a:t>
            </a:r>
            <a:r>
              <a:rPr kumimoji="1" lang="zh-CN" altLang="en-US" sz="2800" b="1">
                <a:solidFill>
                  <a:srgbClr val="0000FF"/>
                </a:solidFill>
                <a:latin typeface="黑体" panose="02010609060101010101" pitchFamily="49" charset="-122"/>
                <a:ea typeface="黑体" panose="02010609060101010101" pitchFamily="49" charset="-122"/>
              </a:rPr>
              <a:t>细胞细胞核中）</a:t>
            </a:r>
            <a:endParaRPr kumimoji="1" lang="zh-CN" altLang="en-US" sz="2800" b="1">
              <a:solidFill>
                <a:srgbClr val="0000FF"/>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additive="base">
                                        <p:cTn id="6" dur="1" fill="hold">
                                          <p:stCondLst>
                                            <p:cond delay="0"/>
                                          </p:stCondLst>
                                        </p:cTn>
                                        <p:tgtEl>
                                          <p:spTgt spid="2307"/>
                                        </p:tgtEl>
                                        <p:attrNameLst>
                                          <p:attrName>style.visibility</p:attrName>
                                        </p:attrNameLst>
                                      </p:cBhvr>
                                      <p:to>
                                        <p:strVal val="visible"/>
                                      </p:to>
                                    </p:set>
                                    <p:animEffect transition="in" filter="dissolve">
                                      <p:cBhvr additive="base">
                                        <p:cTn id="7" dur="500"/>
                                        <p:tgtEl>
                                          <p:spTgt spid="230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1" nodeType="clickEffect">
                                  <p:stCondLst>
                                    <p:cond delay="0"/>
                                  </p:stCondLst>
                                  <p:childTnLst>
                                    <p:set>
                                      <p:cBhvr additive="base">
                                        <p:cTn id="11" dur="1" fill="hold">
                                          <p:stCondLst>
                                            <p:cond delay="0"/>
                                          </p:stCondLst>
                                        </p:cTn>
                                        <p:tgtEl>
                                          <p:spTgt spid="2308"/>
                                        </p:tgtEl>
                                        <p:attrNameLst>
                                          <p:attrName>style.visibility</p:attrName>
                                        </p:attrNameLst>
                                      </p:cBhvr>
                                      <p:to>
                                        <p:strVal val="visible"/>
                                      </p:to>
                                    </p:set>
                                    <p:animEffect transition="in" filter="dissolve">
                                      <p:cBhvr additive="base">
                                        <p:cTn id="12" dur="500"/>
                                        <p:tgtEl>
                                          <p:spTgt spid="230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additive="base">
                                        <p:cTn id="16" dur="1" fill="hold">
                                          <p:stCondLst>
                                            <p:cond delay="0"/>
                                          </p:stCondLst>
                                        </p:cTn>
                                        <p:tgtEl>
                                          <p:spTgt spid="2310"/>
                                        </p:tgtEl>
                                        <p:attrNameLst>
                                          <p:attrName>style.visibility</p:attrName>
                                        </p:attrNameLst>
                                      </p:cBhvr>
                                      <p:to>
                                        <p:strVal val="visible"/>
                                      </p:to>
                                    </p:set>
                                    <p:animEffect transition="in" filter="dissolve">
                                      <p:cBhvr additive="base">
                                        <p:cTn id="17" dur="500"/>
                                        <p:tgtEl>
                                          <p:spTgt spid="231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3" nodeType="clickEffect">
                                  <p:stCondLst>
                                    <p:cond delay="0"/>
                                  </p:stCondLst>
                                  <p:childTnLst>
                                    <p:set>
                                      <p:cBhvr additive="base">
                                        <p:cTn id="21" dur="1" fill="hold">
                                          <p:stCondLst>
                                            <p:cond delay="0"/>
                                          </p:stCondLst>
                                        </p:cTn>
                                        <p:tgtEl>
                                          <p:spTgt spid="2313"/>
                                        </p:tgtEl>
                                        <p:attrNameLst>
                                          <p:attrName>style.visibility</p:attrName>
                                        </p:attrNameLst>
                                      </p:cBhvr>
                                      <p:to>
                                        <p:strVal val="visible"/>
                                      </p:to>
                                    </p:set>
                                    <p:animEffect transition="in" filter="dissolve">
                                      <p:cBhvr additive="base">
                                        <p:cTn id="22" dur="500"/>
                                        <p:tgtEl>
                                          <p:spTgt spid="231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2" nodeType="clickEffect">
                                  <p:stCondLst>
                                    <p:cond delay="0"/>
                                  </p:stCondLst>
                                  <p:childTnLst>
                                    <p:set>
                                      <p:cBhvr additive="base">
                                        <p:cTn id="26" dur="1" fill="hold">
                                          <p:stCondLst>
                                            <p:cond delay="0"/>
                                          </p:stCondLst>
                                        </p:cTn>
                                        <p:tgtEl>
                                          <p:spTgt spid="2309"/>
                                        </p:tgtEl>
                                        <p:attrNameLst>
                                          <p:attrName>style.visibility</p:attrName>
                                        </p:attrNameLst>
                                      </p:cBhvr>
                                      <p:to>
                                        <p:strVal val="visible"/>
                                      </p:to>
                                    </p:set>
                                    <p:animEffect transition="in" filter="dissolve">
                                      <p:cBhvr additive="base">
                                        <p:cTn id="27" dur="500"/>
                                        <p:tgtEl>
                                          <p:spTgt spid="230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4" nodeType="clickEffect">
                                  <p:stCondLst>
                                    <p:cond delay="0"/>
                                  </p:stCondLst>
                                  <p:childTnLst>
                                    <p:set>
                                      <p:cBhvr additive="base">
                                        <p:cTn id="31" dur="1" fill="hold">
                                          <p:stCondLst>
                                            <p:cond delay="0"/>
                                          </p:stCondLst>
                                        </p:cTn>
                                        <p:tgtEl>
                                          <p:spTgt spid="2314"/>
                                        </p:tgtEl>
                                        <p:attrNameLst>
                                          <p:attrName>style.visibility</p:attrName>
                                        </p:attrNameLst>
                                      </p:cBhvr>
                                      <p:to>
                                        <p:strVal val="visible"/>
                                      </p:to>
                                    </p:set>
                                    <p:animEffect transition="in" filter="dissolve">
                                      <p:cBhvr additive="base">
                                        <p:cTn id="32" dur="500"/>
                                        <p:tgtEl>
                                          <p:spTgt spid="231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5" nodeType="clickEffect">
                                  <p:stCondLst>
                                    <p:cond delay="0"/>
                                  </p:stCondLst>
                                  <p:childTnLst>
                                    <p:set>
                                      <p:cBhvr additive="base">
                                        <p:cTn id="36" dur="1" fill="hold">
                                          <p:stCondLst>
                                            <p:cond delay="0"/>
                                          </p:stCondLst>
                                        </p:cTn>
                                        <p:tgtEl>
                                          <p:spTgt spid="2315"/>
                                        </p:tgtEl>
                                        <p:attrNameLst>
                                          <p:attrName>style.visibility</p:attrName>
                                        </p:attrNameLst>
                                      </p:cBhvr>
                                      <p:to>
                                        <p:strVal val="visible"/>
                                      </p:to>
                                    </p:set>
                                    <p:animEffect transition="in" filter="dissolve">
                                      <p:cBhvr additive="base">
                                        <p:cTn id="37" dur="500"/>
                                        <p:tgtEl>
                                          <p:spTgt spid="2315"/>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11" nodeType="clickEffect">
                                  <p:stCondLst>
                                    <p:cond delay="0"/>
                                  </p:stCondLst>
                                  <p:childTnLst>
                                    <p:set>
                                      <p:cBhvr additive="base">
                                        <p:cTn id="41" dur="1" fill="hold">
                                          <p:stCondLst>
                                            <p:cond delay="0"/>
                                          </p:stCondLst>
                                        </p:cTn>
                                        <p:tgtEl>
                                          <p:spTgt spid="2328"/>
                                        </p:tgtEl>
                                        <p:attrNameLst>
                                          <p:attrName>style.visibility</p:attrName>
                                        </p:attrNameLst>
                                      </p:cBhvr>
                                      <p:to>
                                        <p:strVal val="visible"/>
                                      </p:to>
                                    </p:set>
                                    <p:animEffect transition="in" filter="dissolve">
                                      <p:cBhvr additive="base">
                                        <p:cTn id="42" dur="500"/>
                                        <p:tgtEl>
                                          <p:spTgt spid="232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6" nodeType="clickEffect">
                                  <p:stCondLst>
                                    <p:cond delay="0"/>
                                  </p:stCondLst>
                                  <p:childTnLst>
                                    <p:set>
                                      <p:cBhvr additive="base">
                                        <p:cTn id="46" dur="1" fill="hold">
                                          <p:stCondLst>
                                            <p:cond delay="0"/>
                                          </p:stCondLst>
                                        </p:cTn>
                                        <p:tgtEl>
                                          <p:spTgt spid="2316"/>
                                        </p:tgtEl>
                                        <p:attrNameLst>
                                          <p:attrName>style.visibility</p:attrName>
                                        </p:attrNameLst>
                                      </p:cBhvr>
                                      <p:to>
                                        <p:strVal val="visible"/>
                                      </p:to>
                                    </p:set>
                                    <p:animEffect transition="in" filter="dissolve">
                                      <p:cBhvr additive="base">
                                        <p:cTn id="47" dur="500"/>
                                        <p:tgtEl>
                                          <p:spTgt spid="231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additive="base">
                                        <p:cTn id="51" dur="1" fill="hold">
                                          <p:stCondLst>
                                            <p:cond delay="0"/>
                                          </p:stCondLst>
                                        </p:cTn>
                                        <p:tgtEl>
                                          <p:spTgt spid="2317"/>
                                        </p:tgtEl>
                                        <p:attrNameLst>
                                          <p:attrName>style.visibility</p:attrName>
                                        </p:attrNameLst>
                                      </p:cBhvr>
                                      <p:to>
                                        <p:strVal val="visible"/>
                                      </p:to>
                                    </p:set>
                                    <p:animEffect transition="in" filter="dissolve">
                                      <p:cBhvr additive="base">
                                        <p:cTn id="52" dur="500"/>
                                        <p:tgtEl>
                                          <p:spTgt spid="2317"/>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7" nodeType="clickEffect">
                                  <p:stCondLst>
                                    <p:cond delay="0"/>
                                  </p:stCondLst>
                                  <p:childTnLst>
                                    <p:set>
                                      <p:cBhvr additive="base">
                                        <p:cTn id="56" dur="1" fill="hold">
                                          <p:stCondLst>
                                            <p:cond delay="0"/>
                                          </p:stCondLst>
                                        </p:cTn>
                                        <p:tgtEl>
                                          <p:spTgt spid="2320"/>
                                        </p:tgtEl>
                                        <p:attrNameLst>
                                          <p:attrName>style.visibility</p:attrName>
                                        </p:attrNameLst>
                                      </p:cBhvr>
                                      <p:to>
                                        <p:strVal val="visible"/>
                                      </p:to>
                                    </p:set>
                                    <p:animEffect transition="in" filter="dissolve">
                                      <p:cBhvr additive="base">
                                        <p:cTn id="57" dur="500"/>
                                        <p:tgtEl>
                                          <p:spTgt spid="2320"/>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additive="base">
                                        <p:cTn id="61" dur="1" fill="hold">
                                          <p:stCondLst>
                                            <p:cond delay="0"/>
                                          </p:stCondLst>
                                        </p:cTn>
                                        <p:tgtEl>
                                          <p:spTgt spid="2321"/>
                                        </p:tgtEl>
                                        <p:attrNameLst>
                                          <p:attrName>style.visibility</p:attrName>
                                        </p:attrNameLst>
                                      </p:cBhvr>
                                      <p:to>
                                        <p:strVal val="visible"/>
                                      </p:to>
                                    </p:set>
                                    <p:animEffect transition="in" filter="dissolve">
                                      <p:cBhvr additive="base">
                                        <p:cTn id="62" dur="500"/>
                                        <p:tgtEl>
                                          <p:spTgt spid="2321"/>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8" nodeType="clickEffect">
                                  <p:stCondLst>
                                    <p:cond delay="0"/>
                                  </p:stCondLst>
                                  <p:childTnLst>
                                    <p:set>
                                      <p:cBhvr additive="base">
                                        <p:cTn id="66" dur="1" fill="hold">
                                          <p:stCondLst>
                                            <p:cond delay="0"/>
                                          </p:stCondLst>
                                        </p:cTn>
                                        <p:tgtEl>
                                          <p:spTgt spid="2324"/>
                                        </p:tgtEl>
                                        <p:attrNameLst>
                                          <p:attrName>style.visibility</p:attrName>
                                        </p:attrNameLst>
                                      </p:cBhvr>
                                      <p:to>
                                        <p:strVal val="visible"/>
                                      </p:to>
                                    </p:set>
                                    <p:animEffect transition="in" filter="dissolve">
                                      <p:cBhvr additive="base">
                                        <p:cTn id="67" dur="500"/>
                                        <p:tgtEl>
                                          <p:spTgt spid="2324"/>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9" nodeType="clickEffect">
                                  <p:stCondLst>
                                    <p:cond delay="0"/>
                                  </p:stCondLst>
                                  <p:childTnLst>
                                    <p:set>
                                      <p:cBhvr additive="base">
                                        <p:cTn id="71" dur="1" fill="hold">
                                          <p:stCondLst>
                                            <p:cond delay="0"/>
                                          </p:stCondLst>
                                        </p:cTn>
                                        <p:tgtEl>
                                          <p:spTgt spid="2325"/>
                                        </p:tgtEl>
                                        <p:attrNameLst>
                                          <p:attrName>style.visibility</p:attrName>
                                        </p:attrNameLst>
                                      </p:cBhvr>
                                      <p:to>
                                        <p:strVal val="visible"/>
                                      </p:to>
                                    </p:set>
                                    <p:animEffect transition="in" filter="dissolve">
                                      <p:cBhvr additive="base">
                                        <p:cTn id="72" dur="500"/>
                                        <p:tgtEl>
                                          <p:spTgt spid="2325"/>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additive="base">
                                        <p:cTn id="76" dur="1" fill="hold">
                                          <p:stCondLst>
                                            <p:cond delay="0"/>
                                          </p:stCondLst>
                                        </p:cTn>
                                        <p:tgtEl>
                                          <p:spTgt spid="2326"/>
                                        </p:tgtEl>
                                        <p:attrNameLst>
                                          <p:attrName>style.visibility</p:attrName>
                                        </p:attrNameLst>
                                      </p:cBhvr>
                                      <p:to>
                                        <p:strVal val="visible"/>
                                      </p:to>
                                    </p:set>
                                    <p:animEffect transition="in" filter="dissolve">
                                      <p:cBhvr additive="base">
                                        <p:cTn id="77" dur="500"/>
                                        <p:tgtEl>
                                          <p:spTgt spid="2326"/>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10" nodeType="clickEffect">
                                  <p:stCondLst>
                                    <p:cond delay="0"/>
                                  </p:stCondLst>
                                  <p:childTnLst>
                                    <p:set>
                                      <p:cBhvr additive="base">
                                        <p:cTn id="81" dur="1" fill="hold">
                                          <p:stCondLst>
                                            <p:cond delay="0"/>
                                          </p:stCondLst>
                                        </p:cTn>
                                        <p:tgtEl>
                                          <p:spTgt spid="2327"/>
                                        </p:tgtEl>
                                        <p:attrNameLst>
                                          <p:attrName>style.visibility</p:attrName>
                                        </p:attrNameLst>
                                      </p:cBhvr>
                                      <p:to>
                                        <p:strVal val="visible"/>
                                      </p:to>
                                    </p:set>
                                    <p:animEffect transition="in" filter="dissolve">
                                      <p:cBhvr additive="base">
                                        <p:cTn id="82" dur="500"/>
                                        <p:tgtEl>
                                          <p:spTgt spid="2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7" grpId="0" bldLvl="0" animBg="1"/>
      <p:bldP spid="2308" grpId="1" bldLvl="0" animBg="1"/>
      <p:bldP spid="2309" grpId="2" bldLvl="0" animBg="1"/>
      <p:bldP spid="2313" grpId="3" bldLvl="0" animBg="1"/>
      <p:bldP spid="2314" grpId="4" bldLvl="0" animBg="1"/>
      <p:bldP spid="2315" grpId="5" bldLvl="0" animBg="1"/>
      <p:bldP spid="2316" grpId="6" bldLvl="0" animBg="1"/>
      <p:bldP spid="2320" grpId="7" bldLvl="0" animBg="1"/>
      <p:bldP spid="2324" grpId="8" bldLvl="0" animBg="1"/>
      <p:bldP spid="2325" grpId="9" bldLvl="0" animBg="1"/>
      <p:bldP spid="2327" grpId="10" bldLvl="0" animBg="1"/>
      <p:bldP spid="2328" grpId="11"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1687195" y="707390"/>
            <a:ext cx="9801860" cy="2330450"/>
          </a:xfrm>
          <a:prstGeom prst="rect">
            <a:avLst/>
          </a:prstGeom>
          <a:noFill/>
        </p:spPr>
        <p:txBody>
          <a:bodyPr wrap="square" rtlCol="0">
            <a:spAutoFit/>
          </a:bodyPr>
          <a:lstStyle/>
          <a:p>
            <a:pPr algn="l">
              <a:lnSpc>
                <a:spcPct val="130000"/>
              </a:lnSpc>
              <a:buClrTx/>
              <a:buSzTx/>
              <a:buFontTx/>
            </a:pPr>
            <a:r>
              <a:rPr lang="en-US" altLang="zh-CN"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正常的免疫功能可以识别并排除进入体内的“非己”物质，维持内环境的稳定。当免疫功能不正常时，就可能发生免疫失调性疾病。</a:t>
            </a:r>
            <a:endParaRPr lang="en-US" altLang="zh-CN"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endParaRPr>
          </a:p>
          <a:p>
            <a:pPr algn="l">
              <a:lnSpc>
                <a:spcPct val="130000"/>
              </a:lnSpc>
              <a:buClrTx/>
              <a:buSzTx/>
              <a:buFontTx/>
            </a:pPr>
            <a:r>
              <a:rPr lang="zh-CN" altLang="en-US" sz="2800" b="1">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免疫系统的防卫功能是不是越强大越好呢？</a:t>
            </a:r>
            <a:endParaRPr lang="zh-CN" altLang="en-US"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endParaRPr>
          </a:p>
        </p:txBody>
      </p:sp>
      <p:grpSp>
        <p:nvGrpSpPr>
          <p:cNvPr id="8" name="组合 7"/>
          <p:cNvGrpSpPr/>
          <p:nvPr>
            <p:custDataLst>
              <p:tags r:id="rId2"/>
            </p:custDataLst>
          </p:nvPr>
        </p:nvGrpSpPr>
        <p:grpSpPr>
          <a:xfrm>
            <a:off x="2205990" y="3379470"/>
            <a:ext cx="6522720" cy="2125345"/>
            <a:chOff x="3474" y="5322"/>
            <a:chExt cx="10272" cy="3347"/>
          </a:xfrm>
        </p:grpSpPr>
        <p:sp>
          <p:nvSpPr>
            <p:cNvPr id="3" name="文本框 2"/>
            <p:cNvSpPr txBox="1"/>
            <p:nvPr>
              <p:custDataLst>
                <p:tags r:id="rId3"/>
              </p:custDataLst>
            </p:nvPr>
          </p:nvSpPr>
          <p:spPr>
            <a:xfrm>
              <a:off x="3474" y="5530"/>
              <a:ext cx="729" cy="2858"/>
            </a:xfrm>
            <a:prstGeom prst="rect">
              <a:avLst/>
            </a:prstGeom>
            <a:noFill/>
            <a:ln w="19050">
              <a:solidFill>
                <a:schemeClr val="tx1"/>
              </a:solidFill>
            </a:ln>
          </p:spPr>
          <p:txBody>
            <a:bodyPr wrap="square" rtlCol="0">
              <a:spAutoFit/>
            </a:bodyPr>
            <a:lstStyle/>
            <a:p>
              <a:pPr algn="ctr">
                <a:lnSpc>
                  <a:spcPct val="100000"/>
                </a:lnSpc>
                <a:spcBef>
                  <a:spcPct val="0"/>
                </a:spcBef>
                <a:spcAft>
                  <a:spcPct val="0"/>
                </a:spcAft>
                <a:buClrTx/>
                <a:buSzTx/>
                <a:buFontTx/>
              </a:pPr>
              <a:r>
                <a:rPr lang="zh-CN" altLang="en-US" sz="2800" b="1" smtClean="0">
                  <a:solidFill>
                    <a:srgbClr val="0812E8"/>
                  </a:solidFill>
                  <a:latin typeface="方正姚体" panose="02010601030101010101" charset="-122"/>
                  <a:ea typeface="方正姚体" panose="02010601030101010101" charset="-122"/>
                  <a:cs typeface="宋体" panose="02010600030101010101" pitchFamily="2" charset="-122"/>
                  <a:sym typeface="+mn-ea"/>
                </a:rPr>
                <a:t>免疫失调</a:t>
              </a:r>
              <a:endParaRPr lang="zh-CN" altLang="en-US" sz="2800" b="1" smtClean="0">
                <a:solidFill>
                  <a:srgbClr val="0812E8"/>
                </a:solidFill>
                <a:latin typeface="方正姚体" panose="02010601030101010101" charset="-122"/>
                <a:ea typeface="方正姚体" panose="02010601030101010101" charset="-122"/>
                <a:cs typeface="宋体" panose="02010600030101010101" pitchFamily="2" charset="-122"/>
                <a:sym typeface="+mn-ea"/>
              </a:endParaRPr>
            </a:p>
          </p:txBody>
        </p:sp>
        <p:grpSp>
          <p:nvGrpSpPr>
            <p:cNvPr id="93" name="组合 92"/>
            <p:cNvGrpSpPr/>
            <p:nvPr>
              <p:custDataLst>
                <p:tags r:id="rId4"/>
              </p:custDataLst>
            </p:nvPr>
          </p:nvGrpSpPr>
          <p:grpSpPr>
            <a:xfrm>
              <a:off x="4203" y="5811"/>
              <a:ext cx="1538" cy="2427"/>
              <a:chOff x="4398" y="2198"/>
              <a:chExt cx="1622" cy="2339"/>
            </a:xfrm>
          </p:grpSpPr>
          <p:cxnSp>
            <p:nvCxnSpPr>
              <p:cNvPr id="94" name="直接连接符 93"/>
              <p:cNvCxnSpPr/>
              <p:nvPr>
                <p:custDataLst>
                  <p:tags r:id="rId5"/>
                </p:custDataLst>
              </p:nvPr>
            </p:nvCxnSpPr>
            <p:spPr>
              <a:xfrm>
                <a:off x="4398" y="3358"/>
                <a:ext cx="974" cy="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custDataLst>
                  <p:tags r:id="rId6"/>
                </p:custDataLst>
              </p:nvPr>
            </p:nvCxnSpPr>
            <p:spPr>
              <a:xfrm>
                <a:off x="5372" y="2198"/>
                <a:ext cx="9" cy="2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custDataLst>
                  <p:tags r:id="rId7"/>
                </p:custDataLst>
              </p:nvPr>
            </p:nvCxnSpPr>
            <p:spPr>
              <a:xfrm flipV="1">
                <a:off x="5390" y="4536"/>
                <a:ext cx="629"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p:nvPr>
                <p:custDataLst>
                  <p:tags r:id="rId8"/>
                </p:custDataLst>
              </p:nvPr>
            </p:nvCxnSpPr>
            <p:spPr>
              <a:xfrm flipV="1">
                <a:off x="5391" y="2210"/>
                <a:ext cx="629"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 name="直接箭头连接符 1"/>
              <p:cNvCxnSpPr/>
              <p:nvPr>
                <p:custDataLst>
                  <p:tags r:id="rId9"/>
                </p:custDataLst>
              </p:nvPr>
            </p:nvCxnSpPr>
            <p:spPr>
              <a:xfrm flipV="1">
                <a:off x="5372" y="3366"/>
                <a:ext cx="629"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98" name="文本框 97"/>
            <p:cNvSpPr txBox="1"/>
            <p:nvPr>
              <p:custDataLst>
                <p:tags r:id="rId10"/>
              </p:custDataLst>
            </p:nvPr>
          </p:nvSpPr>
          <p:spPr>
            <a:xfrm>
              <a:off x="5723" y="5322"/>
              <a:ext cx="3186" cy="822"/>
            </a:xfrm>
            <a:prstGeom prst="rect">
              <a:avLst/>
            </a:prstGeom>
            <a:noFill/>
            <a:ln w="19050">
              <a:solidFill>
                <a:schemeClr val="tx1"/>
              </a:solidFill>
            </a:ln>
          </p:spPr>
          <p:txBody>
            <a:bodyPr wrap="square" rtlCol="0">
              <a:spAutoFit/>
            </a:bodyPr>
            <a:lstStyle/>
            <a:p>
              <a:pPr algn="ctr">
                <a:lnSpc>
                  <a:spcPct val="100000"/>
                </a:lnSpc>
                <a:spcBef>
                  <a:spcPct val="0"/>
                </a:spcBef>
                <a:spcAft>
                  <a:spcPct val="0"/>
                </a:spcAft>
                <a:buClrTx/>
                <a:buSzTx/>
                <a:buFontTx/>
              </a:pPr>
              <a:r>
                <a:rPr lang="zh-CN" altLang="en-US" sz="2800" b="1" smtClean="0">
                  <a:solidFill>
                    <a:srgbClr val="0812E8"/>
                  </a:solidFill>
                  <a:latin typeface="方正姚体" panose="02010601030101010101" charset="-122"/>
                  <a:ea typeface="方正姚体" panose="02010601030101010101" charset="-122"/>
                  <a:cs typeface="宋体" panose="02010600030101010101" pitchFamily="2" charset="-122"/>
                  <a:sym typeface="+mn-ea"/>
                </a:rPr>
                <a:t>过敏反应</a:t>
              </a:r>
              <a:endParaRPr lang="zh-CN" altLang="en-US" sz="2800" b="1" smtClean="0">
                <a:solidFill>
                  <a:srgbClr val="0812E8"/>
                </a:solidFill>
                <a:latin typeface="方正姚体" panose="02010601030101010101" charset="-122"/>
                <a:ea typeface="方正姚体" panose="02010601030101010101" charset="-122"/>
                <a:cs typeface="宋体" panose="02010600030101010101" pitchFamily="2" charset="-122"/>
                <a:sym typeface="+mn-ea"/>
              </a:endParaRPr>
            </a:p>
          </p:txBody>
        </p:sp>
        <p:sp>
          <p:nvSpPr>
            <p:cNvPr id="99" name="文本框 98"/>
            <p:cNvSpPr txBox="1"/>
            <p:nvPr>
              <p:custDataLst>
                <p:tags r:id="rId11"/>
              </p:custDataLst>
            </p:nvPr>
          </p:nvSpPr>
          <p:spPr>
            <a:xfrm>
              <a:off x="5723" y="6628"/>
              <a:ext cx="3187" cy="822"/>
            </a:xfrm>
            <a:prstGeom prst="rect">
              <a:avLst/>
            </a:prstGeom>
            <a:noFill/>
            <a:ln w="19050">
              <a:solidFill>
                <a:schemeClr val="tx1"/>
              </a:solidFill>
            </a:ln>
          </p:spPr>
          <p:txBody>
            <a:bodyPr wrap="square" rtlCol="0">
              <a:spAutoFit/>
            </a:bodyPr>
            <a:lstStyle/>
            <a:p>
              <a:pPr algn="ctr">
                <a:lnSpc>
                  <a:spcPct val="100000"/>
                </a:lnSpc>
                <a:spcBef>
                  <a:spcPct val="0"/>
                </a:spcBef>
                <a:spcAft>
                  <a:spcPct val="0"/>
                </a:spcAft>
                <a:buClrTx/>
                <a:buSzTx/>
                <a:buFontTx/>
              </a:pPr>
              <a:r>
                <a:rPr lang="zh-CN" altLang="en-US" sz="2800" b="1" smtClean="0">
                  <a:solidFill>
                    <a:srgbClr val="0812E8"/>
                  </a:solidFill>
                  <a:latin typeface="方正姚体" panose="02010601030101010101" charset="-122"/>
                  <a:ea typeface="方正姚体" panose="02010601030101010101" charset="-122"/>
                  <a:cs typeface="宋体" panose="02010600030101010101" pitchFamily="2" charset="-122"/>
                  <a:sym typeface="+mn-ea"/>
                </a:rPr>
                <a:t>自身免疫病</a:t>
              </a:r>
              <a:endParaRPr lang="zh-CN" altLang="en-US" sz="2800" b="1" smtClean="0">
                <a:solidFill>
                  <a:srgbClr val="0812E8"/>
                </a:solidFill>
                <a:latin typeface="方正姚体" panose="02010601030101010101" charset="-122"/>
                <a:ea typeface="方正姚体" panose="02010601030101010101" charset="-122"/>
                <a:cs typeface="宋体" panose="02010600030101010101" pitchFamily="2" charset="-122"/>
                <a:sym typeface="+mn-ea"/>
              </a:endParaRPr>
            </a:p>
          </p:txBody>
        </p:sp>
        <p:sp>
          <p:nvSpPr>
            <p:cNvPr id="4" name="文本框 3"/>
            <p:cNvSpPr txBox="1"/>
            <p:nvPr>
              <p:custDataLst>
                <p:tags r:id="rId12"/>
              </p:custDataLst>
            </p:nvPr>
          </p:nvSpPr>
          <p:spPr>
            <a:xfrm>
              <a:off x="5723" y="7847"/>
              <a:ext cx="3187" cy="822"/>
            </a:xfrm>
            <a:prstGeom prst="rect">
              <a:avLst/>
            </a:prstGeom>
            <a:noFill/>
            <a:ln w="19050">
              <a:solidFill>
                <a:schemeClr val="tx1"/>
              </a:solidFill>
            </a:ln>
          </p:spPr>
          <p:txBody>
            <a:bodyPr wrap="square" rtlCol="0">
              <a:spAutoFit/>
            </a:bodyPr>
            <a:lstStyle/>
            <a:p>
              <a:pPr algn="ctr">
                <a:lnSpc>
                  <a:spcPct val="100000"/>
                </a:lnSpc>
                <a:spcBef>
                  <a:spcPct val="0"/>
                </a:spcBef>
                <a:spcAft>
                  <a:spcPct val="0"/>
                </a:spcAft>
                <a:buClrTx/>
                <a:buSzTx/>
                <a:buFontTx/>
              </a:pPr>
              <a:r>
                <a:rPr lang="zh-CN" altLang="en-US" sz="2800" b="1" smtClean="0">
                  <a:solidFill>
                    <a:srgbClr val="0812E8"/>
                  </a:solidFill>
                  <a:latin typeface="方正姚体" panose="02010601030101010101" charset="-122"/>
                  <a:ea typeface="方正姚体" panose="02010601030101010101" charset="-122"/>
                  <a:cs typeface="宋体" panose="02010600030101010101" pitchFamily="2" charset="-122"/>
                  <a:sym typeface="+mn-ea"/>
                </a:rPr>
                <a:t>免疫缺陷病</a:t>
              </a:r>
              <a:endParaRPr lang="zh-CN" altLang="en-US" sz="2800" b="1" smtClean="0">
                <a:solidFill>
                  <a:srgbClr val="0812E8"/>
                </a:solidFill>
                <a:latin typeface="方正姚体" panose="02010601030101010101" charset="-122"/>
                <a:ea typeface="方正姚体" panose="02010601030101010101" charset="-122"/>
                <a:cs typeface="宋体" panose="02010600030101010101" pitchFamily="2" charset="-122"/>
                <a:sym typeface="+mn-ea"/>
              </a:endParaRPr>
            </a:p>
          </p:txBody>
        </p:sp>
        <p:grpSp>
          <p:nvGrpSpPr>
            <p:cNvPr id="80" name="组合 79"/>
            <p:cNvGrpSpPr/>
            <p:nvPr>
              <p:custDataLst>
                <p:tags r:id="rId13"/>
              </p:custDataLst>
            </p:nvPr>
          </p:nvGrpSpPr>
          <p:grpSpPr>
            <a:xfrm flipH="1">
              <a:off x="8909" y="5749"/>
              <a:ext cx="1038" cy="1216"/>
              <a:chOff x="4184" y="2192"/>
              <a:chExt cx="1895" cy="2344"/>
            </a:xfrm>
          </p:grpSpPr>
          <p:cxnSp>
            <p:nvCxnSpPr>
              <p:cNvPr id="81" name="直接连接符 80"/>
              <p:cNvCxnSpPr/>
              <p:nvPr>
                <p:custDataLst>
                  <p:tags r:id="rId14"/>
                </p:custDataLst>
              </p:nvPr>
            </p:nvCxnSpPr>
            <p:spPr>
              <a:xfrm flipV="1">
                <a:off x="4184" y="3349"/>
                <a:ext cx="1211" cy="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custDataLst>
                  <p:tags r:id="rId15"/>
                </p:custDataLst>
              </p:nvPr>
            </p:nvCxnSpPr>
            <p:spPr>
              <a:xfrm>
                <a:off x="5372" y="2198"/>
                <a:ext cx="9" cy="2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custDataLst>
                  <p:tags r:id="rId16"/>
                </p:custDataLst>
              </p:nvPr>
            </p:nvCxnSpPr>
            <p:spPr>
              <a:xfrm flipV="1">
                <a:off x="5357" y="2192"/>
                <a:ext cx="722" cy="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custDataLst>
                  <p:tags r:id="rId17"/>
                </p:custDataLst>
              </p:nvPr>
            </p:nvCxnSpPr>
            <p:spPr>
              <a:xfrm flipV="1">
                <a:off x="5357" y="4529"/>
                <a:ext cx="722" cy="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7" name="文本框 86"/>
            <p:cNvSpPr txBox="1"/>
            <p:nvPr>
              <p:custDataLst>
                <p:tags r:id="rId18"/>
              </p:custDataLst>
            </p:nvPr>
          </p:nvSpPr>
          <p:spPr>
            <a:xfrm>
              <a:off x="9948" y="6027"/>
              <a:ext cx="3797" cy="822"/>
            </a:xfrm>
            <a:prstGeom prst="rect">
              <a:avLst/>
            </a:prstGeom>
            <a:noFill/>
            <a:ln w="19050">
              <a:solidFill>
                <a:schemeClr val="tx1"/>
              </a:solidFill>
            </a:ln>
          </p:spPr>
          <p:txBody>
            <a:bodyPr wrap="square" rtlCol="0">
              <a:spAutoFit/>
            </a:bodyPr>
            <a:lstStyle/>
            <a:p>
              <a:pPr lvl="0" algn="ctr">
                <a:buClrTx/>
                <a:buSzTx/>
                <a:buFontTx/>
              </a:pPr>
              <a:r>
                <a:rPr lang="zh-CN" altLang="en-US" sz="2800" b="1" smtClean="0">
                  <a:solidFill>
                    <a:srgbClr val="0812E8"/>
                  </a:solidFill>
                  <a:latin typeface="方正姚体" panose="02010601030101010101" charset="-122"/>
                  <a:ea typeface="方正姚体" panose="02010601030101010101" charset="-122"/>
                  <a:cs typeface="宋体" panose="02010600030101010101" pitchFamily="2" charset="-122"/>
                  <a:sym typeface="+mn-ea"/>
                </a:rPr>
                <a:t>免疫功能过强</a:t>
              </a:r>
              <a:endParaRPr lang="zh-CN" altLang="en-US" sz="2800" b="1" smtClean="0">
                <a:solidFill>
                  <a:srgbClr val="0812E8"/>
                </a:solidFill>
                <a:latin typeface="方正姚体" panose="02010601030101010101" charset="-122"/>
                <a:ea typeface="方正姚体" panose="02010601030101010101" charset="-122"/>
                <a:cs typeface="宋体" panose="02010600030101010101" pitchFamily="2" charset="-122"/>
                <a:sym typeface="+mn-ea"/>
              </a:endParaRPr>
            </a:p>
          </p:txBody>
        </p:sp>
        <p:cxnSp>
          <p:nvCxnSpPr>
            <p:cNvPr id="6" name="直接连接符 5"/>
            <p:cNvCxnSpPr/>
            <p:nvPr>
              <p:custDataLst>
                <p:tags r:id="rId19"/>
              </p:custDataLst>
            </p:nvPr>
          </p:nvCxnSpPr>
          <p:spPr>
            <a:xfrm flipH="1" flipV="1">
              <a:off x="8911" y="8281"/>
              <a:ext cx="664" cy="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custDataLst>
                <p:tags r:id="rId20"/>
              </p:custDataLst>
            </p:nvPr>
          </p:nvSpPr>
          <p:spPr>
            <a:xfrm>
              <a:off x="9574" y="7845"/>
              <a:ext cx="4172" cy="822"/>
            </a:xfrm>
            <a:prstGeom prst="rect">
              <a:avLst/>
            </a:prstGeom>
            <a:noFill/>
            <a:ln w="19050">
              <a:solidFill>
                <a:schemeClr val="tx1"/>
              </a:solidFill>
            </a:ln>
          </p:spPr>
          <p:txBody>
            <a:bodyPr wrap="square" rtlCol="0">
              <a:spAutoFit/>
            </a:bodyPr>
            <a:lstStyle/>
            <a:p>
              <a:pPr lvl="0" algn="ctr">
                <a:buClrTx/>
                <a:buSzTx/>
                <a:buFontTx/>
              </a:pPr>
              <a:r>
                <a:rPr lang="zh-CN" altLang="en-US" sz="2800" b="1" smtClean="0">
                  <a:solidFill>
                    <a:srgbClr val="0812E8"/>
                  </a:solidFill>
                  <a:latin typeface="方正姚体" panose="02010601030101010101" charset="-122"/>
                  <a:ea typeface="方正姚体" panose="02010601030101010101" charset="-122"/>
                  <a:cs typeface="宋体" panose="02010600030101010101" pitchFamily="2" charset="-122"/>
                  <a:sym typeface="+mn-ea"/>
                </a:rPr>
                <a:t>免疫功能过弱</a:t>
              </a:r>
              <a:endParaRPr lang="zh-CN" altLang="en-US" sz="2800" b="1" smtClean="0">
                <a:solidFill>
                  <a:srgbClr val="0812E8"/>
                </a:solidFill>
                <a:latin typeface="方正姚体" panose="02010601030101010101" charset="-122"/>
                <a:ea typeface="方正姚体" panose="02010601030101010101" charset="-122"/>
                <a:cs typeface="宋体" panose="02010600030101010101" pitchFamily="2" charset="-122"/>
                <a:sym typeface="+mn-ea"/>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16"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custDataLst>
              <p:tags r:id="rId1"/>
            </p:custDataLst>
          </p:nvPr>
        </p:nvSpPr>
        <p:spPr>
          <a:xfrm>
            <a:off x="3928745" y="0"/>
            <a:ext cx="3477895" cy="521970"/>
          </a:xfrm>
          <a:prstGeom prst="rect">
            <a:avLst/>
          </a:prstGeom>
          <a:noFill/>
        </p:spPr>
        <p:txBody>
          <a:bodyPr wrap="square" rtlCol="0">
            <a:spAutoFit/>
          </a:bodyPr>
          <a:lstStyle/>
          <a:p>
            <a:pPr algn="ctr">
              <a:lnSpc>
                <a:spcPct val="100000"/>
              </a:lnSpc>
              <a:spcBef>
                <a:spcPct val="0"/>
              </a:spcBef>
              <a:spcAft>
                <a:spcPct val="0"/>
              </a:spcAft>
              <a:buClrTx/>
              <a:buSzTx/>
              <a:buFontTx/>
            </a:pPr>
            <a:r>
              <a:rPr lang="zh-CN" altLang="en-US" sz="2800" b="1" smtClean="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一、过敏反应</a:t>
            </a:r>
            <a:endParaRPr lang="zh-CN" altLang="en-US" sz="2800" b="1" smtClean="0">
              <a:solidFill>
                <a:srgbClr val="FF0000"/>
              </a:solidFill>
              <a:latin typeface="黑体" panose="02010609060101010101" pitchFamily="49" charset="-122"/>
              <a:ea typeface="黑体" panose="02010609060101010101" pitchFamily="49" charset="-122"/>
              <a:cs typeface="宋体" panose="02010600030101010101" pitchFamily="2" charset="-122"/>
              <a:sym typeface="+mn-ea"/>
            </a:endParaRPr>
          </a:p>
        </p:txBody>
      </p:sp>
      <p:sp>
        <p:nvSpPr>
          <p:cNvPr id="3" name="文本框 2"/>
          <p:cNvSpPr txBox="1"/>
          <p:nvPr>
            <p:custDataLst>
              <p:tags r:id="rId2"/>
            </p:custDataLst>
          </p:nvPr>
        </p:nvSpPr>
        <p:spPr>
          <a:xfrm>
            <a:off x="1327785" y="434340"/>
            <a:ext cx="9975850" cy="1641475"/>
          </a:xfrm>
          <a:prstGeom prst="rect">
            <a:avLst/>
          </a:prstGeom>
          <a:noFill/>
        </p:spPr>
        <p:txBody>
          <a:bodyPr wrap="square" rtlCol="0">
            <a:spAutoFit/>
          </a:bodyPr>
          <a:lstStyle/>
          <a:p>
            <a:pPr algn="l">
              <a:lnSpc>
                <a:spcPct val="120000"/>
              </a:lnSpc>
              <a:spcBef>
                <a:spcPct val="0"/>
              </a:spcBef>
              <a:spcAft>
                <a:spcPct val="0"/>
              </a:spcAft>
              <a:buClrTx/>
              <a:buSzTx/>
              <a:buFontTx/>
            </a:pPr>
            <a:r>
              <a:rPr lang="en-US" altLang="zh-CN"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1</a:t>
            </a:r>
            <a:r>
              <a:rPr lang="zh-CN" altLang="en-US"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、概念：</a:t>
            </a:r>
            <a:endParaRPr lang="zh-CN" altLang="en-US"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endParaRPr>
          </a:p>
          <a:p>
            <a:pPr algn="l">
              <a:lnSpc>
                <a:spcPct val="120000"/>
              </a:lnSpc>
              <a:spcBef>
                <a:spcPct val="0"/>
              </a:spcBef>
              <a:spcAft>
                <a:spcPct val="0"/>
              </a:spcAft>
              <a:buClrTx/>
              <a:buSzTx/>
              <a:buFontTx/>
            </a:pPr>
            <a:r>
              <a:rPr lang="zh-CN" altLang="en-US"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已免疫的机体，在再次接触相同的抗原时，所发生的引发</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组织损伤或功能紊乱</a:t>
            </a:r>
            <a:r>
              <a:rPr lang="zh-CN" altLang="en-US"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的免疫反应。</a:t>
            </a:r>
            <a:endParaRPr lang="zh-CN" altLang="en-US"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4" name="文本框 3"/>
          <p:cNvSpPr txBox="1"/>
          <p:nvPr>
            <p:custDataLst>
              <p:tags r:id="rId3"/>
            </p:custDataLst>
          </p:nvPr>
        </p:nvSpPr>
        <p:spPr>
          <a:xfrm>
            <a:off x="1581785" y="2075815"/>
            <a:ext cx="9975215" cy="1641475"/>
          </a:xfrm>
          <a:prstGeom prst="rect">
            <a:avLst/>
          </a:prstGeom>
          <a:noFill/>
        </p:spPr>
        <p:txBody>
          <a:bodyPr wrap="square" rtlCol="0">
            <a:spAutoFit/>
          </a:bodyPr>
          <a:lstStyle/>
          <a:p>
            <a:pPr algn="l">
              <a:lnSpc>
                <a:spcPct val="120000"/>
              </a:lnSpc>
              <a:spcBef>
                <a:spcPct val="0"/>
              </a:spcBef>
              <a:spcAft>
                <a:spcPct val="0"/>
              </a:spcAft>
              <a:buClrTx/>
              <a:buSzTx/>
              <a:buFontTx/>
            </a:pPr>
            <a:r>
              <a:rPr lang="en-US" altLang="zh-CN"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2</a:t>
            </a:r>
            <a:r>
              <a:rPr lang="zh-CN" altLang="en-US"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、过敏原：</a:t>
            </a:r>
            <a:endParaRPr lang="zh-CN" altLang="en-US"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endParaRPr>
          </a:p>
          <a:p>
            <a:pPr algn="l">
              <a:lnSpc>
                <a:spcPct val="120000"/>
              </a:lnSpc>
              <a:spcBef>
                <a:spcPct val="0"/>
              </a:spcBef>
              <a:spcAft>
                <a:spcPct val="0"/>
              </a:spcAft>
              <a:buClrTx/>
              <a:buSzTx/>
              <a:buFontTx/>
            </a:pPr>
            <a:r>
              <a:rPr lang="zh-CN" altLang="en-US"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引起过敏反应的抗原物质。</a:t>
            </a:r>
            <a:r>
              <a:rPr lang="zh-CN" sz="2800" b="1" smtClean="0">
                <a:latin typeface="黑体" panose="02010609060101010101" pitchFamily="49" charset="-122"/>
                <a:ea typeface="黑体" panose="02010609060101010101" pitchFamily="49" charset="-122"/>
                <a:cs typeface="宋体" panose="02010600030101010101" pitchFamily="2" charset="-122"/>
                <a:sym typeface="+mn-ea"/>
              </a:rPr>
              <a:t>如：鱼、虾、牛奶、蛋类、花粉、花生、室内尘土、磺胺、奎宁、宠物的皮屑、棉絮等。</a:t>
            </a:r>
            <a:endParaRPr lang="zh-CN" altLang="en-US" sz="2800" b="1" smtClean="0">
              <a:solidFill>
                <a:schemeClr val="tx1"/>
              </a:solidFill>
              <a:latin typeface="黑体" panose="02010609060101010101" pitchFamily="49" charset="-122"/>
              <a:ea typeface="黑体" panose="02010609060101010101" pitchFamily="49" charset="-122"/>
              <a:cs typeface="宋体" panose="02010600030101010101" pitchFamily="2" charset="-122"/>
              <a:sym typeface="+mn-ea"/>
            </a:endParaRPr>
          </a:p>
        </p:txBody>
      </p:sp>
      <p:sp>
        <p:nvSpPr>
          <p:cNvPr id="2" name="文本框 1"/>
          <p:cNvSpPr txBox="1"/>
          <p:nvPr>
            <p:custDataLst>
              <p:tags r:id="rId4"/>
            </p:custDataLst>
          </p:nvPr>
        </p:nvSpPr>
        <p:spPr>
          <a:xfrm>
            <a:off x="7313295" y="4036060"/>
            <a:ext cx="4243705" cy="2158365"/>
          </a:xfrm>
          <a:prstGeom prst="rect">
            <a:avLst/>
          </a:prstGeom>
          <a:noFill/>
        </p:spPr>
        <p:txBody>
          <a:bodyPr wrap="square" rtlCol="0">
            <a:spAutoFit/>
          </a:bodyPr>
          <a:lstStyle/>
          <a:p>
            <a:pPr algn="l">
              <a:lnSpc>
                <a:spcPct val="120000"/>
              </a:lnSpc>
              <a:spcBef>
                <a:spcPct val="0"/>
              </a:spcBef>
              <a:spcAft>
                <a:spcPct val="0"/>
              </a:spcAft>
            </a:pPr>
            <a:r>
              <a:rPr lang="zh-CN" altLang="en-US" sz="2800" b="1">
                <a:solidFill>
                  <a:srgbClr val="0812E8"/>
                </a:solidFill>
                <a:effectLst/>
                <a:latin typeface="方正姚体" panose="02010601030101010101" charset="-122"/>
                <a:ea typeface="方正姚体" panose="02010601030101010101" charset="-122"/>
                <a:sym typeface="+mn-ea"/>
              </a:rPr>
              <a:t>过敏原一定是外来物质。过敏反应具有个体差异性，不同过敏体质的人，过敏原可能不同。</a:t>
            </a:r>
            <a:endParaRPr lang="zh-CN" altLang="en-US" sz="2800" b="1">
              <a:solidFill>
                <a:srgbClr val="0812E8"/>
              </a:solidFill>
              <a:effectLst/>
              <a:latin typeface="方正姚体" panose="02010601030101010101" charset="-122"/>
              <a:ea typeface="方正姚体" panose="02010601030101010101" charset="-122"/>
              <a:sym typeface="+mn-ea"/>
            </a:endParaRPr>
          </a:p>
        </p:txBody>
      </p:sp>
      <p:pic>
        <p:nvPicPr>
          <p:cNvPr id="172035" name="Picture 3" descr="Hypse19"/>
          <p:cNvPicPr>
            <a:picLocks noChangeAspect="1" noChangeArrowheads="1"/>
          </p:cNvPicPr>
          <p:nvPr>
            <p:custDataLst>
              <p:tags r:id="rId5"/>
            </p:custDataLst>
          </p:nvPr>
        </p:nvPicPr>
        <p:blipFill>
          <a:blip r:embed="rId6"/>
          <a:stretch>
            <a:fillRect/>
          </a:stretch>
        </p:blipFill>
        <p:spPr bwMode="auto">
          <a:xfrm>
            <a:off x="1724025" y="3783067"/>
            <a:ext cx="5075014" cy="2530630"/>
          </a:xfrm>
          <a:prstGeom prst="rect">
            <a:avLst/>
          </a:prstGeom>
          <a:noFill/>
          <a:ln w="9525">
            <a:solidFill>
              <a:schemeClr val="tx1"/>
            </a:solidFill>
            <a:miter lim="800000"/>
            <a:headEnd/>
            <a:tailEnd/>
          </a:ln>
          <a:effectLst>
            <a:outerShdw dist="107763" dir="2700000" algn="ctr" rotWithShape="0">
              <a:srgbClr val="808080"/>
            </a:outerShdw>
          </a:effectLst>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1" fill="hold"/>
                                        <p:tgtEl>
                                          <p:spTgt spid="3"/>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1" nodeType="clickEffect">
                                  <p:stCondLst>
                                    <p:cond delay="0"/>
                                  </p:stCondLst>
                                  <p:childTnLst>
                                    <p:set>
                                      <p:cBhvr>
                                        <p:cTn id="11" dur="1" fill="hold">
                                          <p:stCondLst>
                                            <p:cond delay="0"/>
                                          </p:stCondLst>
                                        </p:cTn>
                                        <p:tgtEl>
                                          <p:spTgt spid="4"/>
                                        </p:tgtEl>
                                        <p:attrNameLst>
                                          <p:attrName>style.visibility</p:attrName>
                                        </p:attrNameLst>
                                      </p:cBhvr>
                                      <p:to>
                                        <p:strVal val="visible"/>
                                      </p:to>
                                    </p:set>
                                    <p:anim to="" calcmode="lin" valueType="num">
                                      <p:cBhvr>
                                        <p:cTn id="12" dur="1" fill="hold"/>
                                        <p:tgtEl>
                                          <p:spTgt spid="4"/>
                                        </p:tgtEl>
                                      </p:cBhvr>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 calcmode="lin" valueType="num">
                                      <p:cBhvr additive="base">
                                        <p:cTn id="2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72035"/>
                                        </p:tgtEl>
                                        <p:attrNameLst>
                                          <p:attrName>style.visibility</p:attrName>
                                        </p:attrNameLst>
                                      </p:cBhvr>
                                      <p:to>
                                        <p:strVal val="visible"/>
                                      </p:to>
                                    </p:set>
                                    <p:anim calcmode="lin" valueType="num">
                                      <p:cBhvr additive="base">
                                        <p:cTn id="29" dur="500" fill="hold"/>
                                        <p:tgtEl>
                                          <p:spTgt spid="172035"/>
                                        </p:tgtEl>
                                        <p:attrNameLst>
                                          <p:attrName>ppt_x</p:attrName>
                                        </p:attrNameLst>
                                      </p:cBhvr>
                                      <p:tavLst>
                                        <p:tav tm="0">
                                          <p:val>
                                            <p:strVal val="#ppt_x"/>
                                          </p:val>
                                        </p:tav>
                                        <p:tav tm="100000">
                                          <p:val>
                                            <p:strVal val="#ppt_x"/>
                                          </p:val>
                                        </p:tav>
                                      </p:tavLst>
                                    </p:anim>
                                    <p:anim calcmode="lin" valueType="num">
                                      <p:cBhvr additive="base">
                                        <p:cTn id="30" dur="500" fill="hold"/>
                                        <p:tgtEl>
                                          <p:spTgt spid="17203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1"/>
      <p:bldP spid="2" grpId="0"/>
      <p:bldP spid="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custDataLst>
              <p:tags r:id="rId1"/>
            </p:custDataLst>
          </p:nvPr>
        </p:nvSpPr>
        <p:spPr>
          <a:xfrm>
            <a:off x="1731645" y="734060"/>
            <a:ext cx="4647565" cy="521970"/>
          </a:xfrm>
          <a:prstGeom prst="rect">
            <a:avLst/>
          </a:prstGeom>
          <a:noFill/>
        </p:spPr>
        <p:txBody>
          <a:bodyPr wrap="square" rtlCol="0">
            <a:spAutoFit/>
          </a:bodyPr>
          <a:lstStyle/>
          <a:p>
            <a:pPr algn="l">
              <a:lnSpc>
                <a:spcPct val="100000"/>
              </a:lnSpc>
              <a:spcBef>
                <a:spcPct val="0"/>
              </a:spcBef>
              <a:spcAft>
                <a:spcPct val="0"/>
              </a:spcAft>
              <a:buClrTx/>
              <a:buSzTx/>
              <a:buFontTx/>
            </a:pPr>
            <a:r>
              <a:rPr lang="en-US" altLang="zh-CN"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3</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、过敏反应的机理</a:t>
            </a:r>
            <a:endPar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8" name="文本框 17"/>
          <p:cNvSpPr txBox="1"/>
          <p:nvPr>
            <p:custDataLst>
              <p:tags r:id="rId2"/>
            </p:custDataLst>
          </p:nvPr>
        </p:nvSpPr>
        <p:spPr>
          <a:xfrm>
            <a:off x="7492365" y="1576070"/>
            <a:ext cx="4342130" cy="4225925"/>
          </a:xfrm>
          <a:prstGeom prst="rect">
            <a:avLst/>
          </a:prstGeom>
          <a:noFill/>
        </p:spPr>
        <p:txBody>
          <a:bodyPr wrap="square" rtlCol="0">
            <a:spAutoFit/>
          </a:bodyPr>
          <a:lstStyle/>
          <a:p>
            <a:pPr algn="l">
              <a:lnSpc>
                <a:spcPct val="120000"/>
              </a:lnSpc>
              <a:spcBef>
                <a:spcPct val="0"/>
              </a:spcBef>
              <a:spcAft>
                <a:spcPct val="0"/>
              </a:spcAft>
              <a:buClrTx/>
              <a:buSzTx/>
              <a:buFontTx/>
            </a:pPr>
            <a:r>
              <a:rPr lang="zh-CN" altLang="en-US"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a:t>
            </a:r>
            <a:r>
              <a:rPr lang="en-US" altLang="zh-CN"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1</a:t>
            </a:r>
            <a:r>
              <a:rPr lang="zh-CN" altLang="en-US"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）有些人在（</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初次</a:t>
            </a:r>
            <a:r>
              <a:rPr lang="zh-CN" altLang="en-US"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）接触</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过敏原</a:t>
            </a:r>
            <a:r>
              <a:rPr lang="zh-CN" altLang="en-US"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时，在</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过敏原</a:t>
            </a:r>
            <a:r>
              <a:rPr lang="zh-CN" altLang="en-US"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的刺激下，</a:t>
            </a:r>
            <a:r>
              <a:rPr lang="en-US" altLang="zh-CN"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细胞会</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活化产生抗体</a:t>
            </a:r>
            <a:r>
              <a:rPr lang="zh-CN" altLang="en-US"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endParaRPr>
          </a:p>
          <a:p>
            <a:pPr algn="l">
              <a:lnSpc>
                <a:spcPct val="120000"/>
              </a:lnSpc>
              <a:spcBef>
                <a:spcPct val="0"/>
              </a:spcBef>
              <a:spcAft>
                <a:spcPct val="0"/>
              </a:spcAft>
              <a:buClrTx/>
              <a:buSzTx/>
              <a:buFontTx/>
            </a:pPr>
            <a:r>
              <a:rPr lang="zh-CN" altLang="en-US"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a:t>
            </a:r>
            <a:r>
              <a:rPr lang="en-US" altLang="zh-CN"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2</a:t>
            </a:r>
            <a:r>
              <a:rPr lang="zh-CN" altLang="en-US"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）这些抗体</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吸附</a:t>
            </a:r>
            <a:r>
              <a:rPr lang="zh-CN" altLang="en-US"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在</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皮肤</a:t>
            </a:r>
            <a:r>
              <a:rPr lang="zh-CN" altLang="en-US"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呼吸道</a:t>
            </a:r>
            <a:r>
              <a:rPr lang="zh-CN" altLang="en-US"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或</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消化道黏膜</a:t>
            </a:r>
            <a:r>
              <a:rPr lang="zh-CN" altLang="en-US"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以及血液中某些细胞（如</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肥大细胞</a:t>
            </a:r>
            <a:r>
              <a:rPr lang="zh-CN" altLang="en-US"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）的</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表面</a:t>
            </a:r>
            <a:r>
              <a:rPr lang="zh-CN" altLang="en-US"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endParaRPr>
          </a:p>
        </p:txBody>
      </p:sp>
      <p:grpSp>
        <p:nvGrpSpPr>
          <p:cNvPr id="20" name="组合 19"/>
          <p:cNvGrpSpPr/>
          <p:nvPr>
            <p:custDataLst>
              <p:tags r:id="rId3"/>
            </p:custDataLst>
          </p:nvPr>
        </p:nvGrpSpPr>
        <p:grpSpPr>
          <a:xfrm>
            <a:off x="206375" y="1634490"/>
            <a:ext cx="7040880" cy="4540885"/>
            <a:chOff x="7472" y="3439"/>
            <a:chExt cx="11088" cy="7151"/>
          </a:xfrm>
        </p:grpSpPr>
        <p:pic>
          <p:nvPicPr>
            <p:cNvPr id="25" name="图片 24"/>
            <p:cNvPicPr>
              <a:picLocks noChangeAspect="1"/>
            </p:cNvPicPr>
            <p:nvPr>
              <p:custDataLst>
                <p:tags r:id="rId4"/>
              </p:custDataLst>
            </p:nvPr>
          </p:nvPicPr>
          <p:blipFill>
            <a:blip r:embed="rId5">
              <a:extLst>
                <a:ext uri="{28A0092B-C50C-407E-A947-70E740481C1C}">
                  <a14:useLocalDpi xmlns:a14="http://schemas.microsoft.com/office/drawing/2010/main" val="0"/>
                </a:ext>
              </a:extLst>
            </a:blip>
            <a:srcRect t="9182"/>
            <a:stretch>
              <a:fillRect/>
            </a:stretch>
          </p:blipFill>
          <p:spPr>
            <a:xfrm>
              <a:off x="8556" y="3439"/>
              <a:ext cx="10005" cy="6969"/>
            </a:xfrm>
            <a:prstGeom prst="rect">
              <a:avLst/>
            </a:prstGeom>
          </p:spPr>
        </p:pic>
        <p:sp>
          <p:nvSpPr>
            <p:cNvPr id="31" name="文本框 30"/>
            <p:cNvSpPr txBox="1"/>
            <p:nvPr>
              <p:custDataLst>
                <p:tags r:id="rId6"/>
              </p:custDataLst>
            </p:nvPr>
          </p:nvSpPr>
          <p:spPr>
            <a:xfrm>
              <a:off x="7472" y="6855"/>
              <a:ext cx="1958" cy="580"/>
            </a:xfrm>
            <a:prstGeom prst="rect">
              <a:avLst/>
            </a:prstGeom>
            <a:solidFill>
              <a:schemeClr val="bg1"/>
            </a:solidFill>
          </p:spPr>
          <p:txBody>
            <a:bodyPr wrap="square" rtlCol="0">
              <a:spAutoFit/>
            </a:bodyPr>
            <a:lstStyle/>
            <a:p>
              <a:pPr algn="r">
                <a:lnSpc>
                  <a:spcPct val="100000"/>
                </a:lnSpc>
                <a:spcBef>
                  <a:spcPct val="0"/>
                </a:spcBef>
                <a:spcAft>
                  <a:spcPct val="0"/>
                </a:spcAft>
                <a:buClrTx/>
                <a:buSzTx/>
                <a:buFontTx/>
              </a:pPr>
              <a:r>
                <a:rPr lang="zh-CN" altLang="en-US" sz="1800" b="1" smtClean="0">
                  <a:solidFill>
                    <a:srgbClr val="050505"/>
                  </a:solidFill>
                  <a:latin typeface="宋体" panose="02010600030101010101" pitchFamily="2" charset="-122"/>
                  <a:ea typeface="宋体" panose="02010600030101010101" pitchFamily="2" charset="-122"/>
                  <a:cs typeface="宋体" panose="02010600030101010101" pitchFamily="2" charset="-122"/>
                  <a:sym typeface="+mn-ea"/>
                </a:rPr>
                <a:t>柳树开花</a:t>
              </a:r>
              <a:endParaRPr lang="zh-CN" altLang="en-US" sz="1800" b="1" smtClean="0">
                <a:solidFill>
                  <a:srgbClr val="050505"/>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3" name="文本框 32"/>
            <p:cNvSpPr txBox="1"/>
            <p:nvPr>
              <p:custDataLst>
                <p:tags r:id="rId7"/>
              </p:custDataLst>
            </p:nvPr>
          </p:nvSpPr>
          <p:spPr>
            <a:xfrm>
              <a:off x="8556" y="8585"/>
              <a:ext cx="1253" cy="580"/>
            </a:xfrm>
            <a:prstGeom prst="rect">
              <a:avLst/>
            </a:prstGeom>
            <a:solidFill>
              <a:schemeClr val="bg1"/>
            </a:solidFill>
          </p:spPr>
          <p:txBody>
            <a:bodyPr wrap="square" rtlCol="0">
              <a:spAutoFit/>
            </a:bodyPr>
            <a:lstStyle/>
            <a:p>
              <a:pPr algn="l">
                <a:lnSpc>
                  <a:spcPct val="100000"/>
                </a:lnSpc>
                <a:spcBef>
                  <a:spcPct val="0"/>
                </a:spcBef>
                <a:spcAft>
                  <a:spcPct val="0"/>
                </a:spcAft>
                <a:buClrTx/>
                <a:buSzTx/>
                <a:buFontTx/>
              </a:pPr>
              <a:r>
                <a:rPr lang="en-US" altLang="zh-CN" sz="1800" b="1" smtClean="0">
                  <a:solidFill>
                    <a:srgbClr val="050505"/>
                  </a:solidFill>
                  <a:latin typeface="宋体" panose="02010600030101010101" pitchFamily="2" charset="-122"/>
                  <a:ea typeface="宋体" panose="02010600030101010101" pitchFamily="2" charset="-122"/>
                  <a:cs typeface="宋体" panose="02010600030101010101" pitchFamily="2" charset="-122"/>
                  <a:sym typeface="+mn-ea"/>
                </a:rPr>
                <a:t>B</a:t>
              </a:r>
              <a:r>
                <a:rPr lang="zh-CN" altLang="en-US" sz="1800" b="1" smtClean="0">
                  <a:solidFill>
                    <a:srgbClr val="050505"/>
                  </a:solidFill>
                  <a:latin typeface="宋体" panose="02010600030101010101" pitchFamily="2" charset="-122"/>
                  <a:ea typeface="宋体" panose="02010600030101010101" pitchFamily="2" charset="-122"/>
                  <a:cs typeface="宋体" panose="02010600030101010101" pitchFamily="2" charset="-122"/>
                  <a:sym typeface="+mn-ea"/>
                </a:rPr>
                <a:t>细胞</a:t>
              </a:r>
              <a:endParaRPr lang="zh-CN" altLang="en-US" sz="1800" b="1" smtClean="0">
                <a:solidFill>
                  <a:srgbClr val="050505"/>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5" name="文本框 34"/>
            <p:cNvSpPr txBox="1"/>
            <p:nvPr>
              <p:custDataLst>
                <p:tags r:id="rId8"/>
              </p:custDataLst>
            </p:nvPr>
          </p:nvSpPr>
          <p:spPr>
            <a:xfrm>
              <a:off x="10496" y="9828"/>
              <a:ext cx="1637" cy="580"/>
            </a:xfrm>
            <a:prstGeom prst="rect">
              <a:avLst/>
            </a:prstGeom>
            <a:solidFill>
              <a:schemeClr val="bg1"/>
            </a:solidFill>
          </p:spPr>
          <p:txBody>
            <a:bodyPr wrap="square" rtlCol="0">
              <a:spAutoFit/>
            </a:bodyPr>
            <a:lstStyle/>
            <a:p>
              <a:pPr algn="l">
                <a:lnSpc>
                  <a:spcPct val="100000"/>
                </a:lnSpc>
                <a:spcBef>
                  <a:spcPct val="0"/>
                </a:spcBef>
                <a:spcAft>
                  <a:spcPct val="0"/>
                </a:spcAft>
                <a:buClrTx/>
                <a:buSzTx/>
                <a:buFontTx/>
              </a:pPr>
              <a:r>
                <a:rPr lang="zh-CN" altLang="en-US" sz="1800" b="1" smtClean="0">
                  <a:solidFill>
                    <a:srgbClr val="050505"/>
                  </a:solidFill>
                  <a:latin typeface="宋体" panose="02010600030101010101" pitchFamily="2" charset="-122"/>
                  <a:ea typeface="宋体" panose="02010600030101010101" pitchFamily="2" charset="-122"/>
                  <a:cs typeface="宋体" panose="02010600030101010101" pitchFamily="2" charset="-122"/>
                  <a:sym typeface="+mn-ea"/>
                </a:rPr>
                <a:t>浆细胞</a:t>
              </a:r>
              <a:endParaRPr lang="zh-CN" altLang="en-US" sz="1800" b="1" smtClean="0">
                <a:solidFill>
                  <a:srgbClr val="050505"/>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6" name="文本框 35"/>
            <p:cNvSpPr txBox="1"/>
            <p:nvPr>
              <p:custDataLst>
                <p:tags r:id="rId9"/>
              </p:custDataLst>
            </p:nvPr>
          </p:nvSpPr>
          <p:spPr>
            <a:xfrm>
              <a:off x="13435" y="10010"/>
              <a:ext cx="1943" cy="580"/>
            </a:xfrm>
            <a:prstGeom prst="rect">
              <a:avLst/>
            </a:prstGeom>
            <a:solidFill>
              <a:schemeClr val="bg1"/>
            </a:solidFill>
          </p:spPr>
          <p:txBody>
            <a:bodyPr wrap="square" rtlCol="0">
              <a:spAutoFit/>
            </a:bodyPr>
            <a:lstStyle/>
            <a:p>
              <a:pPr algn="l">
                <a:lnSpc>
                  <a:spcPct val="100000"/>
                </a:lnSpc>
                <a:spcBef>
                  <a:spcPct val="0"/>
                </a:spcBef>
                <a:spcAft>
                  <a:spcPct val="0"/>
                </a:spcAft>
                <a:buClrTx/>
                <a:buSzTx/>
                <a:buFontTx/>
              </a:pPr>
              <a:r>
                <a:rPr lang="zh-CN" altLang="en-US" sz="1800" b="1" smtClean="0">
                  <a:solidFill>
                    <a:srgbClr val="050505"/>
                  </a:solidFill>
                  <a:latin typeface="宋体" panose="02010600030101010101" pitchFamily="2" charset="-122"/>
                  <a:ea typeface="宋体" panose="02010600030101010101" pitchFamily="2" charset="-122"/>
                  <a:cs typeface="宋体" panose="02010600030101010101" pitchFamily="2" charset="-122"/>
                  <a:sym typeface="+mn-ea"/>
                </a:rPr>
                <a:t>肥大细胞</a:t>
              </a:r>
              <a:endParaRPr lang="zh-CN" altLang="en-US" sz="1800" b="1" smtClean="0">
                <a:solidFill>
                  <a:srgbClr val="050505"/>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7" name="文本框 36"/>
            <p:cNvSpPr txBox="1"/>
            <p:nvPr>
              <p:custDataLst>
                <p:tags r:id="rId10"/>
              </p:custDataLst>
            </p:nvPr>
          </p:nvSpPr>
          <p:spPr>
            <a:xfrm>
              <a:off x="14838" y="4311"/>
              <a:ext cx="2250" cy="1016"/>
            </a:xfrm>
            <a:prstGeom prst="rect">
              <a:avLst/>
            </a:prstGeom>
            <a:solidFill>
              <a:schemeClr val="bg1"/>
            </a:solidFill>
          </p:spPr>
          <p:txBody>
            <a:bodyPr wrap="square" rtlCol="0">
              <a:spAutoFit/>
            </a:bodyPr>
            <a:lstStyle/>
            <a:p>
              <a:pPr algn="l">
                <a:lnSpc>
                  <a:spcPct val="100000"/>
                </a:lnSpc>
                <a:spcBef>
                  <a:spcPct val="0"/>
                </a:spcBef>
                <a:spcAft>
                  <a:spcPct val="0"/>
                </a:spcAft>
                <a:buClrTx/>
                <a:buSzTx/>
                <a:buFontTx/>
              </a:pPr>
              <a:r>
                <a:rPr lang="zh-CN" altLang="en-US" sz="1800" b="1" smtClean="0">
                  <a:solidFill>
                    <a:srgbClr val="050505"/>
                  </a:solidFill>
                  <a:latin typeface="宋体" panose="02010600030101010101" pitchFamily="2" charset="-122"/>
                  <a:ea typeface="宋体" panose="02010600030101010101" pitchFamily="2" charset="-122"/>
                  <a:cs typeface="宋体" panose="02010600030101010101" pitchFamily="2" charset="-122"/>
                  <a:sym typeface="+mn-ea"/>
                </a:rPr>
                <a:t>组织胺和其他化学物质</a:t>
              </a:r>
              <a:endParaRPr lang="zh-CN" altLang="en-US" sz="1800" b="1" smtClean="0">
                <a:solidFill>
                  <a:srgbClr val="050505"/>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8" name="文本框 37"/>
            <p:cNvSpPr txBox="1"/>
            <p:nvPr>
              <p:custDataLst>
                <p:tags r:id="rId11"/>
              </p:custDataLst>
            </p:nvPr>
          </p:nvSpPr>
          <p:spPr>
            <a:xfrm>
              <a:off x="11635" y="7244"/>
              <a:ext cx="1770" cy="580"/>
            </a:xfrm>
            <a:prstGeom prst="rect">
              <a:avLst/>
            </a:prstGeom>
            <a:solidFill>
              <a:schemeClr val="bg1"/>
            </a:solidFill>
          </p:spPr>
          <p:txBody>
            <a:bodyPr wrap="square" rtlCol="0">
              <a:spAutoFit/>
            </a:bodyPr>
            <a:lstStyle/>
            <a:p>
              <a:pPr algn="ctr">
                <a:lnSpc>
                  <a:spcPct val="100000"/>
                </a:lnSpc>
                <a:spcBef>
                  <a:spcPct val="0"/>
                </a:spcBef>
                <a:spcAft>
                  <a:spcPct val="0"/>
                </a:spcAft>
                <a:buClrTx/>
                <a:buSzTx/>
                <a:buFontTx/>
              </a:pPr>
              <a:r>
                <a:rPr lang="zh-CN" altLang="en-US" sz="1800" b="1" smtClean="0">
                  <a:solidFill>
                    <a:srgbClr val="050505"/>
                  </a:solidFill>
                  <a:latin typeface="宋体" panose="02010600030101010101" pitchFamily="2" charset="-122"/>
                  <a:ea typeface="宋体" panose="02010600030101010101" pitchFamily="2" charset="-122"/>
                  <a:cs typeface="宋体" panose="02010600030101010101" pitchFamily="2" charset="-122"/>
                  <a:sym typeface="+mn-ea"/>
                </a:rPr>
                <a:t>柳树花粉</a:t>
              </a:r>
              <a:endParaRPr lang="zh-CN" altLang="en-US" sz="1800" b="1" smtClean="0">
                <a:solidFill>
                  <a:srgbClr val="050505"/>
                </a:solidFill>
                <a:latin typeface="宋体" panose="02010600030101010101" pitchFamily="2" charset="-122"/>
                <a:ea typeface="宋体" panose="02010600030101010101" pitchFamily="2" charset="-122"/>
                <a:cs typeface="宋体" panose="02010600030101010101" pitchFamily="2" charset="-122"/>
                <a:sym typeface="+mn-ea"/>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custDataLst>
              <p:tags r:id="rId1"/>
            </p:custDataLst>
          </p:nvPr>
        </p:nvGrpSpPr>
        <p:grpSpPr>
          <a:xfrm>
            <a:off x="206375" y="1634490"/>
            <a:ext cx="7040880" cy="4540885"/>
            <a:chOff x="7472" y="3439"/>
            <a:chExt cx="11088" cy="7151"/>
          </a:xfrm>
        </p:grpSpPr>
        <p:pic>
          <p:nvPicPr>
            <p:cNvPr id="25" name="图片 24"/>
            <p:cNvPicPr>
              <a:picLocks noChangeAspect="1"/>
            </p:cNvPicPr>
            <p:nvPr>
              <p:custDataLst>
                <p:tags r:id="rId2"/>
              </p:custDataLst>
            </p:nvPr>
          </p:nvPicPr>
          <p:blipFill>
            <a:blip r:embed="rId3">
              <a:extLst>
                <a:ext uri="{28A0092B-C50C-407E-A947-70E740481C1C}">
                  <a14:useLocalDpi xmlns:a14="http://schemas.microsoft.com/office/drawing/2010/main" val="0"/>
                </a:ext>
              </a:extLst>
            </a:blip>
            <a:srcRect t="9182"/>
            <a:stretch>
              <a:fillRect/>
            </a:stretch>
          </p:blipFill>
          <p:spPr>
            <a:xfrm>
              <a:off x="8556" y="3439"/>
              <a:ext cx="10005" cy="6969"/>
            </a:xfrm>
            <a:prstGeom prst="rect">
              <a:avLst/>
            </a:prstGeom>
          </p:spPr>
        </p:pic>
        <p:sp>
          <p:nvSpPr>
            <p:cNvPr id="31" name="文本框 30"/>
            <p:cNvSpPr txBox="1"/>
            <p:nvPr>
              <p:custDataLst>
                <p:tags r:id="rId4"/>
              </p:custDataLst>
            </p:nvPr>
          </p:nvSpPr>
          <p:spPr>
            <a:xfrm>
              <a:off x="7472" y="6855"/>
              <a:ext cx="1958" cy="580"/>
            </a:xfrm>
            <a:prstGeom prst="rect">
              <a:avLst/>
            </a:prstGeom>
            <a:solidFill>
              <a:schemeClr val="bg1"/>
            </a:solidFill>
          </p:spPr>
          <p:txBody>
            <a:bodyPr wrap="square" rtlCol="0">
              <a:spAutoFit/>
            </a:bodyPr>
            <a:lstStyle/>
            <a:p>
              <a:pPr algn="r">
                <a:lnSpc>
                  <a:spcPct val="100000"/>
                </a:lnSpc>
                <a:spcBef>
                  <a:spcPct val="0"/>
                </a:spcBef>
                <a:spcAft>
                  <a:spcPct val="0"/>
                </a:spcAft>
                <a:buClrTx/>
                <a:buSzTx/>
                <a:buFontTx/>
              </a:pPr>
              <a:r>
                <a:rPr lang="zh-CN" altLang="en-US" sz="1800" b="1" smtClean="0">
                  <a:solidFill>
                    <a:srgbClr val="050505"/>
                  </a:solidFill>
                  <a:latin typeface="宋体" panose="02010600030101010101" pitchFamily="2" charset="-122"/>
                  <a:ea typeface="宋体" panose="02010600030101010101" pitchFamily="2" charset="-122"/>
                  <a:cs typeface="宋体" panose="02010600030101010101" pitchFamily="2" charset="-122"/>
                  <a:sym typeface="+mn-ea"/>
                </a:rPr>
                <a:t>柳树开花</a:t>
              </a:r>
              <a:endParaRPr lang="zh-CN" altLang="en-US" sz="1800" b="1" smtClean="0">
                <a:solidFill>
                  <a:srgbClr val="050505"/>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3" name="文本框 32"/>
            <p:cNvSpPr txBox="1"/>
            <p:nvPr>
              <p:custDataLst>
                <p:tags r:id="rId5"/>
              </p:custDataLst>
            </p:nvPr>
          </p:nvSpPr>
          <p:spPr>
            <a:xfrm>
              <a:off x="8556" y="8585"/>
              <a:ext cx="1253" cy="580"/>
            </a:xfrm>
            <a:prstGeom prst="rect">
              <a:avLst/>
            </a:prstGeom>
            <a:solidFill>
              <a:schemeClr val="bg1"/>
            </a:solidFill>
          </p:spPr>
          <p:txBody>
            <a:bodyPr wrap="square" rtlCol="0">
              <a:spAutoFit/>
            </a:bodyPr>
            <a:lstStyle/>
            <a:p>
              <a:pPr algn="l">
                <a:lnSpc>
                  <a:spcPct val="100000"/>
                </a:lnSpc>
                <a:spcBef>
                  <a:spcPct val="0"/>
                </a:spcBef>
                <a:spcAft>
                  <a:spcPct val="0"/>
                </a:spcAft>
                <a:buClrTx/>
                <a:buSzTx/>
                <a:buFontTx/>
              </a:pPr>
              <a:r>
                <a:rPr lang="en-US" altLang="zh-CN" sz="1800" b="1" smtClean="0">
                  <a:solidFill>
                    <a:srgbClr val="050505"/>
                  </a:solidFill>
                  <a:latin typeface="宋体" panose="02010600030101010101" pitchFamily="2" charset="-122"/>
                  <a:ea typeface="宋体" panose="02010600030101010101" pitchFamily="2" charset="-122"/>
                  <a:cs typeface="宋体" panose="02010600030101010101" pitchFamily="2" charset="-122"/>
                  <a:sym typeface="+mn-ea"/>
                </a:rPr>
                <a:t>B</a:t>
              </a:r>
              <a:r>
                <a:rPr lang="zh-CN" altLang="en-US" sz="1800" b="1" smtClean="0">
                  <a:solidFill>
                    <a:srgbClr val="050505"/>
                  </a:solidFill>
                  <a:latin typeface="宋体" panose="02010600030101010101" pitchFamily="2" charset="-122"/>
                  <a:ea typeface="宋体" panose="02010600030101010101" pitchFamily="2" charset="-122"/>
                  <a:cs typeface="宋体" panose="02010600030101010101" pitchFamily="2" charset="-122"/>
                  <a:sym typeface="+mn-ea"/>
                </a:rPr>
                <a:t>细胞</a:t>
              </a:r>
              <a:endParaRPr lang="zh-CN" altLang="en-US" sz="1800" b="1" smtClean="0">
                <a:solidFill>
                  <a:srgbClr val="050505"/>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5" name="文本框 34"/>
            <p:cNvSpPr txBox="1"/>
            <p:nvPr>
              <p:custDataLst>
                <p:tags r:id="rId6"/>
              </p:custDataLst>
            </p:nvPr>
          </p:nvSpPr>
          <p:spPr>
            <a:xfrm>
              <a:off x="10496" y="9828"/>
              <a:ext cx="1637" cy="580"/>
            </a:xfrm>
            <a:prstGeom prst="rect">
              <a:avLst/>
            </a:prstGeom>
            <a:solidFill>
              <a:schemeClr val="bg1"/>
            </a:solidFill>
          </p:spPr>
          <p:txBody>
            <a:bodyPr wrap="square" rtlCol="0">
              <a:spAutoFit/>
            </a:bodyPr>
            <a:lstStyle/>
            <a:p>
              <a:pPr algn="l">
                <a:lnSpc>
                  <a:spcPct val="100000"/>
                </a:lnSpc>
                <a:spcBef>
                  <a:spcPct val="0"/>
                </a:spcBef>
                <a:spcAft>
                  <a:spcPct val="0"/>
                </a:spcAft>
                <a:buClrTx/>
                <a:buSzTx/>
                <a:buFontTx/>
              </a:pPr>
              <a:r>
                <a:rPr lang="zh-CN" altLang="en-US" sz="1800" b="1" smtClean="0">
                  <a:solidFill>
                    <a:srgbClr val="050505"/>
                  </a:solidFill>
                  <a:latin typeface="宋体" panose="02010600030101010101" pitchFamily="2" charset="-122"/>
                  <a:ea typeface="宋体" panose="02010600030101010101" pitchFamily="2" charset="-122"/>
                  <a:cs typeface="宋体" panose="02010600030101010101" pitchFamily="2" charset="-122"/>
                  <a:sym typeface="+mn-ea"/>
                </a:rPr>
                <a:t>浆细胞</a:t>
              </a:r>
              <a:endParaRPr lang="zh-CN" altLang="en-US" sz="1800" b="1" smtClean="0">
                <a:solidFill>
                  <a:srgbClr val="050505"/>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6" name="文本框 35"/>
            <p:cNvSpPr txBox="1"/>
            <p:nvPr>
              <p:custDataLst>
                <p:tags r:id="rId7"/>
              </p:custDataLst>
            </p:nvPr>
          </p:nvSpPr>
          <p:spPr>
            <a:xfrm>
              <a:off x="13435" y="10010"/>
              <a:ext cx="1943" cy="580"/>
            </a:xfrm>
            <a:prstGeom prst="rect">
              <a:avLst/>
            </a:prstGeom>
            <a:solidFill>
              <a:schemeClr val="bg1"/>
            </a:solidFill>
          </p:spPr>
          <p:txBody>
            <a:bodyPr wrap="square" rtlCol="0">
              <a:spAutoFit/>
            </a:bodyPr>
            <a:lstStyle/>
            <a:p>
              <a:pPr algn="l">
                <a:lnSpc>
                  <a:spcPct val="100000"/>
                </a:lnSpc>
                <a:spcBef>
                  <a:spcPct val="0"/>
                </a:spcBef>
                <a:spcAft>
                  <a:spcPct val="0"/>
                </a:spcAft>
                <a:buClrTx/>
                <a:buSzTx/>
                <a:buFontTx/>
              </a:pPr>
              <a:r>
                <a:rPr lang="zh-CN" altLang="en-US" sz="1800" b="1" smtClean="0">
                  <a:solidFill>
                    <a:srgbClr val="050505"/>
                  </a:solidFill>
                  <a:latin typeface="宋体" panose="02010600030101010101" pitchFamily="2" charset="-122"/>
                  <a:ea typeface="宋体" panose="02010600030101010101" pitchFamily="2" charset="-122"/>
                  <a:cs typeface="宋体" panose="02010600030101010101" pitchFamily="2" charset="-122"/>
                  <a:sym typeface="+mn-ea"/>
                </a:rPr>
                <a:t>肥大细胞</a:t>
              </a:r>
              <a:endParaRPr lang="zh-CN" altLang="en-US" sz="1800" b="1" smtClean="0">
                <a:solidFill>
                  <a:srgbClr val="050505"/>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7" name="文本框 36"/>
            <p:cNvSpPr txBox="1"/>
            <p:nvPr>
              <p:custDataLst>
                <p:tags r:id="rId8"/>
              </p:custDataLst>
            </p:nvPr>
          </p:nvSpPr>
          <p:spPr>
            <a:xfrm>
              <a:off x="14838" y="4311"/>
              <a:ext cx="2250" cy="1016"/>
            </a:xfrm>
            <a:prstGeom prst="rect">
              <a:avLst/>
            </a:prstGeom>
            <a:solidFill>
              <a:schemeClr val="bg1"/>
            </a:solidFill>
          </p:spPr>
          <p:txBody>
            <a:bodyPr wrap="square" rtlCol="0">
              <a:spAutoFit/>
            </a:bodyPr>
            <a:lstStyle/>
            <a:p>
              <a:pPr algn="l">
                <a:lnSpc>
                  <a:spcPct val="100000"/>
                </a:lnSpc>
                <a:spcBef>
                  <a:spcPct val="0"/>
                </a:spcBef>
                <a:spcAft>
                  <a:spcPct val="0"/>
                </a:spcAft>
                <a:buClrTx/>
                <a:buSzTx/>
                <a:buFontTx/>
              </a:pPr>
              <a:r>
                <a:rPr lang="zh-CN" altLang="en-US" sz="1800" b="1" smtClean="0">
                  <a:solidFill>
                    <a:srgbClr val="050505"/>
                  </a:solidFill>
                  <a:latin typeface="宋体" panose="02010600030101010101" pitchFamily="2" charset="-122"/>
                  <a:ea typeface="宋体" panose="02010600030101010101" pitchFamily="2" charset="-122"/>
                  <a:cs typeface="宋体" panose="02010600030101010101" pitchFamily="2" charset="-122"/>
                  <a:sym typeface="+mn-ea"/>
                </a:rPr>
                <a:t>组织胺和其他化学物质</a:t>
              </a:r>
              <a:endParaRPr lang="zh-CN" altLang="en-US" sz="1800" b="1" smtClean="0">
                <a:solidFill>
                  <a:srgbClr val="050505"/>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8" name="文本框 37"/>
            <p:cNvSpPr txBox="1"/>
            <p:nvPr>
              <p:custDataLst>
                <p:tags r:id="rId9"/>
              </p:custDataLst>
            </p:nvPr>
          </p:nvSpPr>
          <p:spPr>
            <a:xfrm>
              <a:off x="11635" y="7244"/>
              <a:ext cx="1770" cy="580"/>
            </a:xfrm>
            <a:prstGeom prst="rect">
              <a:avLst/>
            </a:prstGeom>
            <a:solidFill>
              <a:schemeClr val="bg1"/>
            </a:solidFill>
          </p:spPr>
          <p:txBody>
            <a:bodyPr wrap="square" rtlCol="0">
              <a:spAutoFit/>
            </a:bodyPr>
            <a:lstStyle/>
            <a:p>
              <a:pPr algn="ctr">
                <a:lnSpc>
                  <a:spcPct val="100000"/>
                </a:lnSpc>
                <a:spcBef>
                  <a:spcPct val="0"/>
                </a:spcBef>
                <a:spcAft>
                  <a:spcPct val="0"/>
                </a:spcAft>
                <a:buClrTx/>
                <a:buSzTx/>
                <a:buFontTx/>
              </a:pPr>
              <a:r>
                <a:rPr lang="zh-CN" altLang="en-US" sz="1800" b="1" smtClean="0">
                  <a:solidFill>
                    <a:srgbClr val="050505"/>
                  </a:solidFill>
                  <a:latin typeface="宋体" panose="02010600030101010101" pitchFamily="2" charset="-122"/>
                  <a:ea typeface="宋体" panose="02010600030101010101" pitchFamily="2" charset="-122"/>
                  <a:cs typeface="宋体" panose="02010600030101010101" pitchFamily="2" charset="-122"/>
                  <a:sym typeface="+mn-ea"/>
                </a:rPr>
                <a:t>柳树花粉</a:t>
              </a:r>
              <a:endParaRPr lang="zh-CN" altLang="en-US" sz="1800" b="1" smtClean="0">
                <a:solidFill>
                  <a:srgbClr val="050505"/>
                </a:solidFill>
                <a:latin typeface="宋体" panose="02010600030101010101" pitchFamily="2" charset="-122"/>
                <a:ea typeface="宋体" panose="02010600030101010101" pitchFamily="2" charset="-122"/>
                <a:cs typeface="宋体" panose="02010600030101010101" pitchFamily="2" charset="-122"/>
                <a:sym typeface="+mn-ea"/>
              </a:endParaRPr>
            </a:p>
          </p:txBody>
        </p:sp>
      </p:grpSp>
      <p:sp>
        <p:nvSpPr>
          <p:cNvPr id="23" name="文本框 22"/>
          <p:cNvSpPr txBox="1"/>
          <p:nvPr>
            <p:custDataLst>
              <p:tags r:id="rId10"/>
            </p:custDataLst>
          </p:nvPr>
        </p:nvSpPr>
        <p:spPr>
          <a:xfrm>
            <a:off x="7493635" y="808355"/>
            <a:ext cx="4368165" cy="5775960"/>
          </a:xfrm>
          <a:prstGeom prst="rect">
            <a:avLst/>
          </a:prstGeom>
          <a:noFill/>
        </p:spPr>
        <p:txBody>
          <a:bodyPr wrap="square" rtlCol="0">
            <a:spAutoFit/>
          </a:bodyPr>
          <a:lstStyle/>
          <a:p>
            <a:pPr algn="l">
              <a:lnSpc>
                <a:spcPct val="120000"/>
              </a:lnSpc>
              <a:spcBef>
                <a:spcPct val="0"/>
              </a:spcBef>
              <a:spcAft>
                <a:spcPct val="0"/>
              </a:spcAft>
              <a:buClrTx/>
              <a:buSzTx/>
              <a:buFontTx/>
            </a:pPr>
            <a:r>
              <a:rPr lang="zh-CN" altLang="en-US"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a:t>
            </a:r>
            <a:r>
              <a:rPr lang="en-US" altLang="zh-CN"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3</a:t>
            </a:r>
            <a:r>
              <a:rPr lang="zh-CN" altLang="en-US"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a:t>
            </a:r>
            <a:r>
              <a:rPr lang="en-US" altLang="zh-CN"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当</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相同</a:t>
            </a:r>
            <a:r>
              <a:rPr lang="en-US" altLang="zh-CN"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的过敏原</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再次</a:t>
            </a:r>
            <a:r>
              <a:rPr lang="en-US" altLang="zh-CN"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进入机体时，就会与</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吸附</a:t>
            </a:r>
            <a:r>
              <a:rPr lang="en-US" altLang="zh-CN"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在</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细胞表面</a:t>
            </a:r>
            <a:r>
              <a:rPr lang="en-US" altLang="zh-CN"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的</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相应抗体</a:t>
            </a:r>
            <a:r>
              <a:rPr lang="en-US" altLang="zh-CN"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结合，使这些细胞释放出</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组织胺</a:t>
            </a:r>
            <a:r>
              <a:rPr lang="en-US" altLang="zh-CN"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等物质</a:t>
            </a:r>
            <a:r>
              <a:rPr lang="zh-CN" altLang="en-US"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a:t>
            </a:r>
            <a:r>
              <a:rPr lang="en-US" altLang="zh-CN" sz="2800" b="1" smtClean="0">
                <a:latin typeface="黑体" panose="02010609060101010101" pitchFamily="49" charset="-122"/>
                <a:ea typeface="黑体" panose="02010609060101010101" pitchFamily="49" charset="-122"/>
                <a:cs typeface="黑体" panose="02010609060101010101" pitchFamily="49" charset="-122"/>
                <a:sym typeface="+mn-ea"/>
              </a:rPr>
              <a:t>引</a:t>
            </a:r>
            <a:r>
              <a:rPr lang="zh-CN" altLang="en-US" sz="2800" b="1" smtClean="0">
                <a:latin typeface="黑体" panose="02010609060101010101" pitchFamily="49" charset="-122"/>
                <a:ea typeface="黑体" panose="02010609060101010101" pitchFamily="49" charset="-122"/>
                <a:cs typeface="黑体" panose="02010609060101010101" pitchFamily="49" charset="-122"/>
                <a:sym typeface="+mn-ea"/>
              </a:rPr>
              <a:t>起</a:t>
            </a:r>
            <a:r>
              <a:rPr lang="en-US" altLang="zh-CN" sz="2800" b="1" smtClean="0">
                <a:latin typeface="黑体" panose="02010609060101010101" pitchFamily="49" charset="-122"/>
                <a:ea typeface="黑体" panose="02010609060101010101" pitchFamily="49" charset="-122"/>
                <a:cs typeface="黑体" panose="02010609060101010101" pitchFamily="49" charset="-122"/>
                <a:sym typeface="+mn-ea"/>
              </a:rPr>
              <a:t>毛细血管</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扩张</a:t>
            </a:r>
            <a:r>
              <a:rPr lang="zh-CN" altLang="en-US" sz="2800" b="1" smtClean="0">
                <a:latin typeface="黑体" panose="02010609060101010101" pitchFamily="49" charset="-122"/>
                <a:ea typeface="黑体" panose="02010609060101010101" pitchFamily="49" charset="-122"/>
                <a:cs typeface="黑体" panose="02010609060101010101" pitchFamily="49" charset="-122"/>
                <a:sym typeface="+mn-ea"/>
              </a:rPr>
              <a:t>、</a:t>
            </a:r>
            <a:r>
              <a:rPr lang="en-US" altLang="zh-CN" sz="2800" b="1" smtClean="0">
                <a:latin typeface="黑体" panose="02010609060101010101" pitchFamily="49" charset="-122"/>
                <a:ea typeface="黑体" panose="02010609060101010101" pitchFamily="49" charset="-122"/>
                <a:cs typeface="黑体" panose="02010609060101010101" pitchFamily="49" charset="-122"/>
                <a:sym typeface="+mn-ea"/>
              </a:rPr>
              <a:t>血管壁通透性</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增强</a:t>
            </a:r>
            <a:r>
              <a:rPr lang="zh-CN" altLang="en-US" sz="2800" b="1" smtClean="0">
                <a:latin typeface="黑体" panose="02010609060101010101" pitchFamily="49" charset="-122"/>
                <a:ea typeface="黑体" panose="02010609060101010101" pitchFamily="49" charset="-122"/>
                <a:cs typeface="黑体" panose="02010609060101010101" pitchFamily="49" charset="-122"/>
                <a:sym typeface="+mn-ea"/>
              </a:rPr>
              <a:t>、</a:t>
            </a:r>
            <a:r>
              <a:rPr lang="en-US" altLang="zh-CN" sz="2800" b="1" smtClean="0">
                <a:latin typeface="黑体" panose="02010609060101010101" pitchFamily="49" charset="-122"/>
                <a:ea typeface="黑体" panose="02010609060101010101" pitchFamily="49" charset="-122"/>
                <a:cs typeface="黑体" panose="02010609060101010101" pitchFamily="49" charset="-122"/>
                <a:sym typeface="+mn-ea"/>
              </a:rPr>
              <a:t>平滑肌</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收缩</a:t>
            </a:r>
            <a:r>
              <a:rPr lang="en-US" altLang="zh-CN" sz="2800" b="1" smtClean="0">
                <a:latin typeface="黑体" panose="02010609060101010101" pitchFamily="49" charset="-122"/>
                <a:ea typeface="黑体" panose="02010609060101010101" pitchFamily="49" charset="-122"/>
                <a:cs typeface="黑体" panose="02010609060101010101" pitchFamily="49" charset="-122"/>
                <a:sym typeface="+mn-ea"/>
              </a:rPr>
              <a:t>和腺体分泌</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增多</a:t>
            </a:r>
            <a:r>
              <a:rPr lang="en-US" altLang="zh-CN" sz="2800" b="1" smtClean="0">
                <a:latin typeface="黑体" panose="02010609060101010101" pitchFamily="49" charset="-122"/>
                <a:ea typeface="黑体" panose="02010609060101010101" pitchFamily="49" charset="-122"/>
                <a:cs typeface="黑体" panose="02010609060101010101" pitchFamily="49" charset="-122"/>
                <a:sym typeface="+mn-ea"/>
              </a:rPr>
              <a:t>，最终导致过敏者出现</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皮肤红肿、发疹、流涕、打喷嚏、哮喘、呼吸困难</a:t>
            </a:r>
            <a:r>
              <a:rPr lang="en-US" altLang="zh-CN" sz="2800" b="1" smtClean="0">
                <a:latin typeface="黑体" panose="02010609060101010101" pitchFamily="49" charset="-122"/>
                <a:ea typeface="黑体" panose="02010609060101010101" pitchFamily="49" charset="-122"/>
                <a:cs typeface="黑体" panose="02010609060101010101" pitchFamily="49" charset="-122"/>
                <a:sym typeface="+mn-ea"/>
              </a:rPr>
              <a:t>等症状</a:t>
            </a:r>
            <a:r>
              <a:rPr lang="zh-CN" altLang="en-US" sz="2800" b="1" smtClean="0">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3" name="文本框 2"/>
          <p:cNvSpPr txBox="1"/>
          <p:nvPr>
            <p:custDataLst>
              <p:tags r:id="rId11"/>
            </p:custDataLst>
          </p:nvPr>
        </p:nvSpPr>
        <p:spPr>
          <a:xfrm>
            <a:off x="1731645" y="734060"/>
            <a:ext cx="4647565" cy="521970"/>
          </a:xfrm>
          <a:prstGeom prst="rect">
            <a:avLst/>
          </a:prstGeom>
          <a:noFill/>
        </p:spPr>
        <p:txBody>
          <a:bodyPr wrap="square" rtlCol="0">
            <a:spAutoFit/>
          </a:bodyPr>
          <a:lstStyle/>
          <a:p>
            <a:pPr algn="l">
              <a:lnSpc>
                <a:spcPct val="100000"/>
              </a:lnSpc>
              <a:spcBef>
                <a:spcPct val="0"/>
              </a:spcBef>
              <a:spcAft>
                <a:spcPct val="0"/>
              </a:spcAft>
              <a:buClrTx/>
              <a:buSzTx/>
              <a:buFontTx/>
            </a:pPr>
            <a:r>
              <a:rPr lang="en-US" altLang="zh-CN"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3</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、过敏反应的机理</a:t>
            </a:r>
            <a:endPar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custDataLst>
              <p:tags r:id="rId1"/>
            </p:custDataLst>
          </p:nvPr>
        </p:nvGrpSpPr>
        <p:grpSpPr>
          <a:xfrm>
            <a:off x="1515745" y="1055370"/>
            <a:ext cx="1675765" cy="3343275"/>
            <a:chOff x="2387" y="1662"/>
            <a:chExt cx="2639" cy="5265"/>
          </a:xfrm>
        </p:grpSpPr>
        <p:sp>
          <p:nvSpPr>
            <p:cNvPr id="80" name="文本框 79"/>
            <p:cNvSpPr txBox="1"/>
            <p:nvPr>
              <p:custDataLst>
                <p:tags r:id="rId2"/>
              </p:custDataLst>
            </p:nvPr>
          </p:nvSpPr>
          <p:spPr>
            <a:xfrm>
              <a:off x="2387" y="1662"/>
              <a:ext cx="2308" cy="725"/>
            </a:xfrm>
            <a:prstGeom prst="rect">
              <a:avLst/>
            </a:prstGeom>
            <a:noFill/>
            <a:ln w="1905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100000"/>
                </a:lnSpc>
              </a:pPr>
              <a:r>
                <a:rPr lang="zh-CN" altLang="en-US" sz="2400" b="1">
                  <a:solidFill>
                    <a:schemeClr val="tx1"/>
                  </a:solidFill>
                  <a:latin typeface="黑体" panose="02010609060101010101" pitchFamily="49" charset="-122"/>
                  <a:ea typeface="黑体" panose="02010609060101010101" pitchFamily="49" charset="-122"/>
                </a:rPr>
                <a:t>过敏原</a:t>
              </a:r>
              <a:endParaRPr lang="zh-CN" altLang="en-US" sz="2400" b="1">
                <a:solidFill>
                  <a:schemeClr val="tx1"/>
                </a:solidFill>
                <a:latin typeface="黑体" panose="02010609060101010101" pitchFamily="49" charset="-122"/>
                <a:ea typeface="黑体" panose="02010609060101010101" pitchFamily="49" charset="-122"/>
              </a:endParaRPr>
            </a:p>
          </p:txBody>
        </p:sp>
        <p:grpSp>
          <p:nvGrpSpPr>
            <p:cNvPr id="17" name="组合 16"/>
            <p:cNvGrpSpPr/>
            <p:nvPr>
              <p:custDataLst>
                <p:tags r:id="rId3"/>
              </p:custDataLst>
            </p:nvPr>
          </p:nvGrpSpPr>
          <p:grpSpPr>
            <a:xfrm>
              <a:off x="2456" y="2387"/>
              <a:ext cx="2571" cy="871"/>
              <a:chOff x="5112" y="5316"/>
              <a:chExt cx="2571" cy="871"/>
            </a:xfrm>
          </p:grpSpPr>
          <p:cxnSp>
            <p:nvCxnSpPr>
              <p:cNvPr id="18" name="直接箭头连接符 17"/>
              <p:cNvCxnSpPr/>
              <p:nvPr>
                <p:custDataLst>
                  <p:tags r:id="rId4"/>
                </p:custDataLst>
              </p:nvPr>
            </p:nvCxnSpPr>
            <p:spPr>
              <a:xfrm flipH="1">
                <a:off x="6170" y="5316"/>
                <a:ext cx="10" cy="871"/>
              </a:xfrm>
              <a:prstGeom prst="straightConnector1">
                <a:avLst/>
              </a:prstGeom>
              <a:noFill/>
              <a:ln w="19050">
                <a:solidFill>
                  <a:schemeClr val="tx1"/>
                </a:solidFill>
                <a:tailEnd type="arrow" w="med" len="med"/>
              </a:ln>
            </p:spPr>
            <p:style>
              <a:lnRef idx="3">
                <a:schemeClr val="dk1"/>
              </a:lnRef>
              <a:fillRef idx="0">
                <a:schemeClr val="dk1"/>
              </a:fillRef>
              <a:effectRef idx="2">
                <a:schemeClr val="dk1"/>
              </a:effectRef>
              <a:fontRef idx="minor">
                <a:schemeClr val="tx1"/>
              </a:fontRef>
            </p:style>
          </p:cxnSp>
          <p:sp>
            <p:nvSpPr>
              <p:cNvPr id="19" name="文本框 18"/>
              <p:cNvSpPr txBox="1"/>
              <p:nvPr>
                <p:custDataLst>
                  <p:tags r:id="rId5"/>
                </p:custDataLst>
              </p:nvPr>
            </p:nvSpPr>
            <p:spPr>
              <a:xfrm>
                <a:off x="5112" y="5384"/>
                <a:ext cx="2571" cy="725"/>
              </a:xfrm>
              <a:prstGeom prst="rect">
                <a:avLst/>
              </a:prstGeom>
              <a:noFill/>
              <a:ln w="19050">
                <a:noFill/>
              </a:ln>
            </p:spPr>
            <p:txBody>
              <a:bodyPr wrap="square" rtlCol="0">
                <a:spAutoFit/>
              </a:bodyPr>
              <a:lstStyle/>
              <a:p>
                <a:pPr>
                  <a:lnSpc>
                    <a:spcPct val="100000"/>
                  </a:lnSpc>
                </a:pPr>
                <a:r>
                  <a:rPr lang="zh-CN" altLang="en-US" sz="2400" b="1">
                    <a:solidFill>
                      <a:srgbClr val="0812E8"/>
                    </a:solidFill>
                    <a:latin typeface="方正姚体" panose="02010601030101010101" charset="-122"/>
                    <a:ea typeface="方正姚体" panose="02010601030101010101" charset="-122"/>
                  </a:rPr>
                  <a:t>初次接触</a:t>
                </a:r>
                <a:endParaRPr lang="zh-CN" altLang="en-US" sz="2400" b="1">
                  <a:solidFill>
                    <a:srgbClr val="0812E8"/>
                  </a:solidFill>
                  <a:latin typeface="方正姚体" panose="02010601030101010101" charset="-122"/>
                  <a:ea typeface="方正姚体" panose="02010601030101010101" charset="-122"/>
                </a:endParaRPr>
              </a:p>
            </p:txBody>
          </p:sp>
        </p:grpSp>
        <p:sp>
          <p:nvSpPr>
            <p:cNvPr id="20" name="文本框 19"/>
            <p:cNvSpPr txBox="1"/>
            <p:nvPr>
              <p:custDataLst>
                <p:tags r:id="rId6"/>
              </p:custDataLst>
            </p:nvPr>
          </p:nvSpPr>
          <p:spPr>
            <a:xfrm>
              <a:off x="2387" y="3275"/>
              <a:ext cx="2307" cy="725"/>
            </a:xfrm>
            <a:prstGeom prst="rect">
              <a:avLst/>
            </a:prstGeom>
            <a:noFill/>
            <a:ln w="1905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100000"/>
                </a:lnSpc>
              </a:pPr>
              <a:r>
                <a:rPr lang="en-US" altLang="zh-CN" sz="2400" b="1">
                  <a:solidFill>
                    <a:schemeClr val="tx1"/>
                  </a:solidFill>
                  <a:latin typeface="黑体" panose="02010609060101010101" pitchFamily="49" charset="-122"/>
                  <a:ea typeface="黑体" panose="02010609060101010101" pitchFamily="49" charset="-122"/>
                  <a:cs typeface="黑体" panose="02010609060101010101" pitchFamily="49" charset="-122"/>
                </a:rPr>
                <a:t>B</a:t>
              </a:r>
              <a:r>
                <a:rPr lang="zh-CN" altLang="en-US" sz="2400" b="1">
                  <a:solidFill>
                    <a:schemeClr val="tx1"/>
                  </a:solidFill>
                  <a:latin typeface="黑体" panose="02010609060101010101" pitchFamily="49" charset="-122"/>
                  <a:ea typeface="黑体" panose="02010609060101010101" pitchFamily="49" charset="-122"/>
                  <a:cs typeface="黑体" panose="02010609060101010101" pitchFamily="49" charset="-122"/>
                </a:rPr>
                <a:t>细胞</a:t>
              </a:r>
              <a:endParaRPr lang="zh-CN" altLang="en-US" sz="2400" b="1">
                <a:solidFill>
                  <a:schemeClr val="tx1"/>
                </a:solidFill>
                <a:latin typeface="黑体" panose="02010609060101010101" pitchFamily="49" charset="-122"/>
                <a:ea typeface="黑体" panose="02010609060101010101" pitchFamily="49" charset="-122"/>
                <a:cs typeface="黑体" panose="02010609060101010101" pitchFamily="49" charset="-122"/>
              </a:endParaRPr>
            </a:p>
          </p:txBody>
        </p:sp>
        <p:grpSp>
          <p:nvGrpSpPr>
            <p:cNvPr id="3" name="组合 2"/>
            <p:cNvGrpSpPr/>
            <p:nvPr>
              <p:custDataLst>
                <p:tags r:id="rId7"/>
              </p:custDataLst>
            </p:nvPr>
          </p:nvGrpSpPr>
          <p:grpSpPr>
            <a:xfrm>
              <a:off x="2891" y="3991"/>
              <a:ext cx="1955" cy="725"/>
              <a:chOff x="5536" y="5565"/>
              <a:chExt cx="1955" cy="725"/>
            </a:xfrm>
          </p:grpSpPr>
          <p:cxnSp>
            <p:nvCxnSpPr>
              <p:cNvPr id="4" name="直接箭头连接符 3"/>
              <p:cNvCxnSpPr/>
              <p:nvPr>
                <p:custDataLst>
                  <p:tags r:id="rId8"/>
                </p:custDataLst>
              </p:nvPr>
            </p:nvCxnSpPr>
            <p:spPr>
              <a:xfrm flipH="1">
                <a:off x="6174" y="5603"/>
                <a:ext cx="6" cy="650"/>
              </a:xfrm>
              <a:prstGeom prst="straightConnector1">
                <a:avLst/>
              </a:prstGeom>
              <a:noFill/>
              <a:ln w="19050">
                <a:solidFill>
                  <a:schemeClr val="tx1"/>
                </a:solidFill>
                <a:tailEnd type="arrow" w="med" len="med"/>
              </a:ln>
            </p:spPr>
            <p:style>
              <a:lnRef idx="3">
                <a:schemeClr val="dk1"/>
              </a:lnRef>
              <a:fillRef idx="0">
                <a:schemeClr val="dk1"/>
              </a:fillRef>
              <a:effectRef idx="2">
                <a:schemeClr val="dk1"/>
              </a:effectRef>
              <a:fontRef idx="minor">
                <a:schemeClr val="tx1"/>
              </a:fontRef>
            </p:style>
          </p:cxnSp>
          <p:sp>
            <p:nvSpPr>
              <p:cNvPr id="5" name="文本框 4"/>
              <p:cNvSpPr txBox="1"/>
              <p:nvPr>
                <p:custDataLst>
                  <p:tags r:id="rId9"/>
                </p:custDataLst>
              </p:nvPr>
            </p:nvSpPr>
            <p:spPr>
              <a:xfrm>
                <a:off x="5536" y="5565"/>
                <a:ext cx="1955" cy="725"/>
              </a:xfrm>
              <a:prstGeom prst="rect">
                <a:avLst/>
              </a:prstGeom>
              <a:noFill/>
              <a:ln w="19050">
                <a:noFill/>
              </a:ln>
            </p:spPr>
            <p:txBody>
              <a:bodyPr wrap="square" rtlCol="0">
                <a:spAutoFit/>
              </a:bodyPr>
              <a:lstStyle/>
              <a:p>
                <a:pPr>
                  <a:lnSpc>
                    <a:spcPct val="100000"/>
                  </a:lnSpc>
                </a:pPr>
                <a:r>
                  <a:rPr lang="zh-CN" altLang="en-US" sz="2400" b="1">
                    <a:solidFill>
                      <a:srgbClr val="0812E8"/>
                    </a:solidFill>
                    <a:latin typeface="方正姚体" panose="02010601030101010101" charset="-122"/>
                    <a:ea typeface="方正姚体" panose="02010601030101010101" charset="-122"/>
                  </a:rPr>
                  <a:t>活化</a:t>
                </a:r>
                <a:endParaRPr lang="zh-CN" altLang="en-US" sz="2400" b="1">
                  <a:solidFill>
                    <a:srgbClr val="0812E8"/>
                  </a:solidFill>
                  <a:latin typeface="方正姚体" panose="02010601030101010101" charset="-122"/>
                  <a:ea typeface="方正姚体" panose="02010601030101010101" charset="-122"/>
                </a:endParaRPr>
              </a:p>
            </p:txBody>
          </p:sp>
        </p:grpSp>
        <p:sp>
          <p:nvSpPr>
            <p:cNvPr id="6" name="文本框 5"/>
            <p:cNvSpPr txBox="1"/>
            <p:nvPr>
              <p:custDataLst>
                <p:tags r:id="rId10"/>
              </p:custDataLst>
            </p:nvPr>
          </p:nvSpPr>
          <p:spPr>
            <a:xfrm>
              <a:off x="2387" y="4716"/>
              <a:ext cx="2307" cy="725"/>
            </a:xfrm>
            <a:prstGeom prst="rect">
              <a:avLst/>
            </a:prstGeom>
            <a:noFill/>
            <a:ln w="1905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100000"/>
                </a:lnSpc>
              </a:pPr>
              <a:r>
                <a:rPr lang="zh-CN" altLang="en-US" sz="2400" b="1">
                  <a:solidFill>
                    <a:schemeClr val="tx1"/>
                  </a:solidFill>
                  <a:latin typeface="黑体" panose="02010609060101010101" pitchFamily="49" charset="-122"/>
                  <a:ea typeface="黑体" panose="02010609060101010101" pitchFamily="49" charset="-122"/>
                  <a:cs typeface="宋体" panose="02010600030101010101" pitchFamily="2" charset="-122"/>
                </a:rPr>
                <a:t>浆细胞</a:t>
              </a:r>
              <a:endParaRPr lang="zh-CN" altLang="en-US" sz="2400" b="1">
                <a:solidFill>
                  <a:schemeClr val="tx1"/>
                </a:solidFill>
                <a:latin typeface="黑体" panose="02010609060101010101" pitchFamily="49" charset="-122"/>
                <a:ea typeface="黑体" panose="02010609060101010101" pitchFamily="49" charset="-122"/>
                <a:cs typeface="宋体" panose="02010600030101010101" pitchFamily="2" charset="-122"/>
              </a:endParaRPr>
            </a:p>
          </p:txBody>
        </p:sp>
        <p:grpSp>
          <p:nvGrpSpPr>
            <p:cNvPr id="7" name="组合 6"/>
            <p:cNvGrpSpPr/>
            <p:nvPr>
              <p:custDataLst>
                <p:tags r:id="rId11"/>
              </p:custDataLst>
            </p:nvPr>
          </p:nvGrpSpPr>
          <p:grpSpPr>
            <a:xfrm>
              <a:off x="2387" y="5433"/>
              <a:ext cx="2366" cy="725"/>
              <a:chOff x="5055" y="5206"/>
              <a:chExt cx="2366" cy="725"/>
            </a:xfrm>
          </p:grpSpPr>
          <p:cxnSp>
            <p:nvCxnSpPr>
              <p:cNvPr id="8" name="直接箭头连接符 7"/>
              <p:cNvCxnSpPr/>
              <p:nvPr>
                <p:custDataLst>
                  <p:tags r:id="rId12"/>
                </p:custDataLst>
              </p:nvPr>
            </p:nvCxnSpPr>
            <p:spPr>
              <a:xfrm flipH="1">
                <a:off x="6167" y="5316"/>
                <a:ext cx="13" cy="589"/>
              </a:xfrm>
              <a:prstGeom prst="straightConnector1">
                <a:avLst/>
              </a:prstGeom>
              <a:noFill/>
              <a:ln w="19050">
                <a:solidFill>
                  <a:schemeClr val="tx1"/>
                </a:solidFill>
                <a:tailEnd type="arrow" w="med" len="med"/>
              </a:ln>
            </p:spPr>
            <p:style>
              <a:lnRef idx="3">
                <a:schemeClr val="dk1"/>
              </a:lnRef>
              <a:fillRef idx="0">
                <a:schemeClr val="dk1"/>
              </a:fillRef>
              <a:effectRef idx="2">
                <a:schemeClr val="dk1"/>
              </a:effectRef>
              <a:fontRef idx="minor">
                <a:schemeClr val="tx1"/>
              </a:fontRef>
            </p:style>
          </p:cxnSp>
          <p:sp>
            <p:nvSpPr>
              <p:cNvPr id="9" name="文本框 8"/>
              <p:cNvSpPr txBox="1"/>
              <p:nvPr>
                <p:custDataLst>
                  <p:tags r:id="rId13"/>
                </p:custDataLst>
              </p:nvPr>
            </p:nvSpPr>
            <p:spPr>
              <a:xfrm>
                <a:off x="5055" y="5206"/>
                <a:ext cx="2366" cy="725"/>
              </a:xfrm>
              <a:prstGeom prst="rect">
                <a:avLst/>
              </a:prstGeom>
              <a:noFill/>
              <a:ln w="19050">
                <a:noFill/>
              </a:ln>
            </p:spPr>
            <p:txBody>
              <a:bodyPr wrap="square" rtlCol="0">
                <a:spAutoFit/>
              </a:bodyPr>
              <a:lstStyle/>
              <a:p>
                <a:pPr>
                  <a:lnSpc>
                    <a:spcPct val="100000"/>
                  </a:lnSpc>
                </a:pPr>
                <a:r>
                  <a:rPr lang="zh-CN" altLang="en-US" sz="2400" b="1">
                    <a:solidFill>
                      <a:srgbClr val="0812E8"/>
                    </a:solidFill>
                    <a:latin typeface="方正姚体" panose="02010601030101010101" charset="-122"/>
                    <a:ea typeface="方正姚体" panose="02010601030101010101" charset="-122"/>
                  </a:rPr>
                  <a:t>分泌产生</a:t>
                </a:r>
                <a:endParaRPr lang="zh-CN" altLang="en-US" sz="2400" b="1">
                  <a:solidFill>
                    <a:srgbClr val="0812E8"/>
                  </a:solidFill>
                  <a:latin typeface="方正姚体" panose="02010601030101010101" charset="-122"/>
                  <a:ea typeface="方正姚体" panose="02010601030101010101" charset="-122"/>
                </a:endParaRPr>
              </a:p>
            </p:txBody>
          </p:sp>
        </p:grpSp>
        <p:sp>
          <p:nvSpPr>
            <p:cNvPr id="10" name="文本框 9"/>
            <p:cNvSpPr txBox="1"/>
            <p:nvPr>
              <p:custDataLst>
                <p:tags r:id="rId14"/>
              </p:custDataLst>
            </p:nvPr>
          </p:nvSpPr>
          <p:spPr>
            <a:xfrm>
              <a:off x="2387" y="6203"/>
              <a:ext cx="2307" cy="725"/>
            </a:xfrm>
            <a:prstGeom prst="rect">
              <a:avLst/>
            </a:prstGeom>
            <a:noFill/>
            <a:ln w="1905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100000"/>
                </a:lnSpc>
              </a:pPr>
              <a:r>
                <a:rPr lang="zh-CN" altLang="en-US" sz="2400" b="1">
                  <a:solidFill>
                    <a:schemeClr val="tx1"/>
                  </a:solidFill>
                  <a:latin typeface="黑体" panose="02010609060101010101" pitchFamily="49" charset="-122"/>
                  <a:ea typeface="黑体" panose="02010609060101010101" pitchFamily="49" charset="-122"/>
                  <a:cs typeface="宋体" panose="02010600030101010101" pitchFamily="2" charset="-122"/>
                </a:rPr>
                <a:t>抗体</a:t>
              </a:r>
              <a:endParaRPr lang="zh-CN" altLang="en-US" sz="2400" b="1">
                <a:solidFill>
                  <a:schemeClr val="tx1"/>
                </a:solidFill>
                <a:latin typeface="黑体" panose="02010609060101010101" pitchFamily="49" charset="-122"/>
                <a:ea typeface="黑体" panose="02010609060101010101" pitchFamily="49" charset="-122"/>
                <a:cs typeface="宋体" panose="02010600030101010101" pitchFamily="2" charset="-122"/>
              </a:endParaRPr>
            </a:p>
          </p:txBody>
        </p:sp>
      </p:grpSp>
      <p:grpSp>
        <p:nvGrpSpPr>
          <p:cNvPr id="16" name="组合 15"/>
          <p:cNvGrpSpPr/>
          <p:nvPr>
            <p:custDataLst>
              <p:tags r:id="rId15"/>
            </p:custDataLst>
          </p:nvPr>
        </p:nvGrpSpPr>
        <p:grpSpPr>
          <a:xfrm>
            <a:off x="763905" y="4456430"/>
            <a:ext cx="2908300" cy="2122170"/>
            <a:chOff x="1203" y="7018"/>
            <a:chExt cx="4580" cy="3342"/>
          </a:xfrm>
        </p:grpSpPr>
        <p:grpSp>
          <p:nvGrpSpPr>
            <p:cNvPr id="11" name="组合 10"/>
            <p:cNvGrpSpPr/>
            <p:nvPr>
              <p:custDataLst>
                <p:tags r:id="rId16"/>
              </p:custDataLst>
            </p:nvPr>
          </p:nvGrpSpPr>
          <p:grpSpPr>
            <a:xfrm>
              <a:off x="2876" y="7018"/>
              <a:ext cx="1655" cy="796"/>
              <a:chOff x="5555" y="5673"/>
              <a:chExt cx="1655" cy="796"/>
            </a:xfrm>
          </p:grpSpPr>
          <p:cxnSp>
            <p:nvCxnSpPr>
              <p:cNvPr id="2" name="直接箭头连接符 1"/>
              <p:cNvCxnSpPr/>
              <p:nvPr>
                <p:custDataLst>
                  <p:tags r:id="rId17"/>
                </p:custDataLst>
              </p:nvPr>
            </p:nvCxnSpPr>
            <p:spPr>
              <a:xfrm>
                <a:off x="6167" y="5673"/>
                <a:ext cx="10" cy="796"/>
              </a:xfrm>
              <a:prstGeom prst="straightConnector1">
                <a:avLst/>
              </a:prstGeom>
              <a:noFill/>
              <a:ln w="19050">
                <a:solidFill>
                  <a:schemeClr val="tx1"/>
                </a:solidFill>
                <a:tailEnd type="arrow" w="med" len="med"/>
              </a:ln>
            </p:spPr>
            <p:style>
              <a:lnRef idx="3">
                <a:schemeClr val="dk1"/>
              </a:lnRef>
              <a:fillRef idx="0">
                <a:schemeClr val="dk1"/>
              </a:fillRef>
              <a:effectRef idx="2">
                <a:schemeClr val="dk1"/>
              </a:effectRef>
              <a:fontRef idx="minor">
                <a:schemeClr val="tx1"/>
              </a:fontRef>
            </p:style>
          </p:cxnSp>
          <p:sp>
            <p:nvSpPr>
              <p:cNvPr id="13" name="文本框 12"/>
              <p:cNvSpPr txBox="1"/>
              <p:nvPr>
                <p:custDataLst>
                  <p:tags r:id="rId18"/>
                </p:custDataLst>
              </p:nvPr>
            </p:nvSpPr>
            <p:spPr>
              <a:xfrm>
                <a:off x="5555" y="5708"/>
                <a:ext cx="1655" cy="725"/>
              </a:xfrm>
              <a:prstGeom prst="rect">
                <a:avLst/>
              </a:prstGeom>
              <a:noFill/>
              <a:ln w="19050">
                <a:noFill/>
              </a:ln>
            </p:spPr>
            <p:txBody>
              <a:bodyPr wrap="square" rtlCol="0">
                <a:spAutoFit/>
              </a:bodyPr>
              <a:lstStyle/>
              <a:p>
                <a:pPr>
                  <a:lnSpc>
                    <a:spcPct val="100000"/>
                  </a:lnSpc>
                </a:pPr>
                <a:r>
                  <a:rPr lang="zh-CN" altLang="en-US" sz="2400" b="1">
                    <a:solidFill>
                      <a:srgbClr val="0812E8"/>
                    </a:solidFill>
                    <a:latin typeface="方正姚体" panose="02010601030101010101" charset="-122"/>
                    <a:ea typeface="方正姚体" panose="02010601030101010101" charset="-122"/>
                  </a:rPr>
                  <a:t>吸附</a:t>
                </a:r>
                <a:endParaRPr lang="zh-CN" altLang="en-US" sz="2400" b="1">
                  <a:solidFill>
                    <a:srgbClr val="0812E8"/>
                  </a:solidFill>
                  <a:latin typeface="方正姚体" panose="02010601030101010101" charset="-122"/>
                  <a:ea typeface="方正姚体" panose="02010601030101010101" charset="-122"/>
                </a:endParaRPr>
              </a:p>
            </p:txBody>
          </p:sp>
        </p:grpSp>
        <p:sp>
          <p:nvSpPr>
            <p:cNvPr id="14" name="文本框 13"/>
            <p:cNvSpPr txBox="1"/>
            <p:nvPr>
              <p:custDataLst>
                <p:tags r:id="rId19"/>
              </p:custDataLst>
            </p:nvPr>
          </p:nvSpPr>
          <p:spPr>
            <a:xfrm>
              <a:off x="1203" y="7890"/>
              <a:ext cx="4581" cy="2470"/>
            </a:xfrm>
            <a:prstGeom prst="rect">
              <a:avLst/>
            </a:prstGeom>
            <a:noFill/>
            <a:ln w="1905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100000"/>
                </a:lnSpc>
              </a:pPr>
              <a:r>
                <a:rPr lang="zh-CN" altLang="en-US" sz="2400" b="1">
                  <a:solidFill>
                    <a:srgbClr val="FF0000"/>
                  </a:solidFill>
                  <a:latin typeface="黑体" panose="02010609060101010101" pitchFamily="49" charset="-122"/>
                  <a:ea typeface="黑体" panose="02010609060101010101" pitchFamily="49" charset="-122"/>
                  <a:cs typeface="宋体" panose="02010600030101010101" pitchFamily="2" charset="-122"/>
                </a:rPr>
                <a:t>皮肤</a:t>
              </a:r>
              <a:r>
                <a:rPr lang="zh-CN" altLang="en-US" sz="2400" b="1">
                  <a:solidFill>
                    <a:schemeClr val="tx1"/>
                  </a:solidFill>
                  <a:latin typeface="黑体" panose="02010609060101010101" pitchFamily="49" charset="-122"/>
                  <a:ea typeface="黑体" panose="02010609060101010101" pitchFamily="49" charset="-122"/>
                  <a:cs typeface="宋体" panose="02010600030101010101" pitchFamily="2" charset="-122"/>
                </a:rPr>
                <a:t>、</a:t>
              </a:r>
              <a:r>
                <a:rPr lang="zh-CN" altLang="en-US" sz="2400" b="1">
                  <a:solidFill>
                    <a:srgbClr val="FF0000"/>
                  </a:solidFill>
                  <a:latin typeface="黑体" panose="02010609060101010101" pitchFamily="49" charset="-122"/>
                  <a:ea typeface="黑体" panose="02010609060101010101" pitchFamily="49" charset="-122"/>
                  <a:cs typeface="宋体" panose="02010600030101010101" pitchFamily="2" charset="-122"/>
                </a:rPr>
                <a:t>呼吸道</a:t>
              </a:r>
              <a:r>
                <a:rPr lang="zh-CN" altLang="en-US" sz="2400" b="1">
                  <a:solidFill>
                    <a:schemeClr val="tx1"/>
                  </a:solidFill>
                  <a:latin typeface="黑体" panose="02010609060101010101" pitchFamily="49" charset="-122"/>
                  <a:ea typeface="黑体" panose="02010609060101010101" pitchFamily="49" charset="-122"/>
                  <a:cs typeface="宋体" panose="02010600030101010101" pitchFamily="2" charset="-122"/>
                </a:rPr>
                <a:t>或</a:t>
              </a:r>
              <a:r>
                <a:rPr lang="zh-CN" altLang="en-US" sz="2400" b="1">
                  <a:solidFill>
                    <a:srgbClr val="FF0000"/>
                  </a:solidFill>
                  <a:latin typeface="黑体" panose="02010609060101010101" pitchFamily="49" charset="-122"/>
                  <a:ea typeface="黑体" panose="02010609060101010101" pitchFamily="49" charset="-122"/>
                  <a:cs typeface="宋体" panose="02010600030101010101" pitchFamily="2" charset="-122"/>
                </a:rPr>
                <a:t>消化道黏膜</a:t>
              </a:r>
              <a:r>
                <a:rPr lang="zh-CN" altLang="en-US" sz="2400" b="1">
                  <a:solidFill>
                    <a:schemeClr val="tx1"/>
                  </a:solidFill>
                  <a:latin typeface="黑体" panose="02010609060101010101" pitchFamily="49" charset="-122"/>
                  <a:ea typeface="黑体" panose="02010609060101010101" pitchFamily="49" charset="-122"/>
                  <a:cs typeface="宋体" panose="02010600030101010101" pitchFamily="2" charset="-122"/>
                </a:rPr>
                <a:t>以及血液中某些细胞（如</a:t>
              </a:r>
              <a:r>
                <a:rPr lang="zh-CN" altLang="en-US" sz="2400" b="1">
                  <a:solidFill>
                    <a:srgbClr val="FF0000"/>
                  </a:solidFill>
                  <a:latin typeface="黑体" panose="02010609060101010101" pitchFamily="49" charset="-122"/>
                  <a:ea typeface="黑体" panose="02010609060101010101" pitchFamily="49" charset="-122"/>
                  <a:cs typeface="宋体" panose="02010600030101010101" pitchFamily="2" charset="-122"/>
                </a:rPr>
                <a:t>肥大细胞</a:t>
              </a:r>
              <a:r>
                <a:rPr lang="zh-CN" altLang="en-US" sz="2400" b="1">
                  <a:solidFill>
                    <a:schemeClr val="tx1"/>
                  </a:solidFill>
                  <a:latin typeface="黑体" panose="02010609060101010101" pitchFamily="49" charset="-122"/>
                  <a:ea typeface="黑体" panose="02010609060101010101" pitchFamily="49" charset="-122"/>
                  <a:cs typeface="宋体" panose="02010600030101010101" pitchFamily="2" charset="-122"/>
                </a:rPr>
                <a:t>）的</a:t>
              </a:r>
              <a:r>
                <a:rPr lang="zh-CN" altLang="en-US" sz="2400" b="1">
                  <a:solidFill>
                    <a:srgbClr val="FF0000"/>
                  </a:solidFill>
                  <a:latin typeface="黑体" panose="02010609060101010101" pitchFamily="49" charset="-122"/>
                  <a:ea typeface="黑体" panose="02010609060101010101" pitchFamily="49" charset="-122"/>
                  <a:cs typeface="宋体" panose="02010600030101010101" pitchFamily="2" charset="-122"/>
                </a:rPr>
                <a:t>表面</a:t>
              </a:r>
              <a:endParaRPr lang="zh-CN" altLang="en-US" sz="2400" b="1">
                <a:solidFill>
                  <a:srgbClr val="FF0000"/>
                </a:solidFill>
                <a:latin typeface="黑体" panose="02010609060101010101" pitchFamily="49" charset="-122"/>
                <a:ea typeface="黑体" panose="02010609060101010101" pitchFamily="49" charset="-122"/>
                <a:cs typeface="宋体" panose="02010600030101010101" pitchFamily="2" charset="-122"/>
              </a:endParaRPr>
            </a:p>
          </p:txBody>
        </p:sp>
      </p:grpSp>
      <p:grpSp>
        <p:nvGrpSpPr>
          <p:cNvPr id="27" name="组合 26"/>
          <p:cNvGrpSpPr/>
          <p:nvPr>
            <p:custDataLst>
              <p:tags r:id="rId20"/>
            </p:custDataLst>
          </p:nvPr>
        </p:nvGrpSpPr>
        <p:grpSpPr>
          <a:xfrm>
            <a:off x="2997200" y="941705"/>
            <a:ext cx="7064375" cy="5299075"/>
            <a:chOff x="4720" y="1483"/>
            <a:chExt cx="11125" cy="8345"/>
          </a:xfrm>
        </p:grpSpPr>
        <p:grpSp>
          <p:nvGrpSpPr>
            <p:cNvPr id="56" name="组合 55"/>
            <p:cNvGrpSpPr/>
            <p:nvPr>
              <p:custDataLst>
                <p:tags r:id="rId21"/>
              </p:custDataLst>
            </p:nvPr>
          </p:nvGrpSpPr>
          <p:grpSpPr>
            <a:xfrm>
              <a:off x="4720" y="1483"/>
              <a:ext cx="5768" cy="725"/>
              <a:chOff x="2884" y="749"/>
              <a:chExt cx="5768" cy="725"/>
            </a:xfrm>
          </p:grpSpPr>
          <p:sp>
            <p:nvSpPr>
              <p:cNvPr id="21" name="文本框 20"/>
              <p:cNvSpPr txBox="1"/>
              <p:nvPr>
                <p:custDataLst>
                  <p:tags r:id="rId22"/>
                </p:custDataLst>
              </p:nvPr>
            </p:nvSpPr>
            <p:spPr>
              <a:xfrm>
                <a:off x="3459" y="749"/>
                <a:ext cx="4775" cy="725"/>
              </a:xfrm>
              <a:prstGeom prst="rect">
                <a:avLst/>
              </a:prstGeom>
              <a:noFill/>
              <a:ln w="19050">
                <a:noFill/>
              </a:ln>
            </p:spPr>
            <p:txBody>
              <a:bodyPr wrap="square" rtlCol="0">
                <a:spAutoFit/>
              </a:bodyPr>
              <a:lstStyle/>
              <a:p>
                <a:pPr>
                  <a:lnSpc>
                    <a:spcPct val="100000"/>
                  </a:lnSpc>
                </a:pPr>
                <a:r>
                  <a:rPr lang="zh-CN" altLang="en-US" sz="2400" b="1">
                    <a:solidFill>
                      <a:srgbClr val="0812E8"/>
                    </a:solidFill>
                    <a:latin typeface="方正姚体" panose="02010601030101010101" charset="-122"/>
                    <a:ea typeface="方正姚体" panose="02010601030101010101" charset="-122"/>
                    <a:sym typeface="+mn-ea"/>
                  </a:rPr>
                  <a:t>再次接触</a:t>
                </a:r>
                <a:r>
                  <a:rPr lang="zh-CN" altLang="en-US" sz="2400" b="1">
                    <a:solidFill>
                      <a:srgbClr val="0812E8"/>
                    </a:solidFill>
                    <a:latin typeface="方正姚体" panose="02010601030101010101" charset="-122"/>
                    <a:ea typeface="方正姚体" panose="02010601030101010101" charset="-122"/>
                  </a:rPr>
                  <a:t>相同过敏原</a:t>
                </a:r>
                <a:endParaRPr lang="zh-CN" altLang="en-US" sz="2400" b="1">
                  <a:solidFill>
                    <a:srgbClr val="0812E8"/>
                  </a:solidFill>
                  <a:latin typeface="方正姚体" panose="02010601030101010101" charset="-122"/>
                  <a:ea typeface="方正姚体" panose="02010601030101010101" charset="-122"/>
                </a:endParaRPr>
              </a:p>
            </p:txBody>
          </p:sp>
          <p:cxnSp>
            <p:nvCxnSpPr>
              <p:cNvPr id="90" name="直接箭头连接符 89"/>
              <p:cNvCxnSpPr/>
              <p:nvPr>
                <p:custDataLst>
                  <p:tags r:id="rId23"/>
                </p:custDataLst>
              </p:nvPr>
            </p:nvCxnSpPr>
            <p:spPr>
              <a:xfrm>
                <a:off x="2884" y="1348"/>
                <a:ext cx="5768" cy="14"/>
              </a:xfrm>
              <a:prstGeom prst="straightConnector1">
                <a:avLst/>
              </a:prstGeom>
              <a:noFill/>
              <a:ln w="19050">
                <a:solidFill>
                  <a:schemeClr val="tx1"/>
                </a:solidFill>
                <a:tailEnd type="arrow" w="med" len="med"/>
              </a:ln>
            </p:spPr>
            <p:style>
              <a:lnRef idx="2">
                <a:schemeClr val="dk1"/>
              </a:lnRef>
              <a:fillRef idx="0">
                <a:schemeClr val="dk1"/>
              </a:fillRef>
              <a:effectRef idx="1">
                <a:schemeClr val="dk1"/>
              </a:effectRef>
              <a:fontRef idx="minor">
                <a:schemeClr val="tx1"/>
              </a:fontRef>
            </p:style>
          </p:cxnSp>
        </p:grpSp>
        <p:grpSp>
          <p:nvGrpSpPr>
            <p:cNvPr id="23" name="组合 22"/>
            <p:cNvGrpSpPr/>
            <p:nvPr>
              <p:custDataLst>
                <p:tags r:id="rId24"/>
              </p:custDataLst>
            </p:nvPr>
          </p:nvGrpSpPr>
          <p:grpSpPr>
            <a:xfrm rot="10800000" flipH="1">
              <a:off x="5800" y="2208"/>
              <a:ext cx="4723" cy="7621"/>
              <a:chOff x="2859" y="1343"/>
              <a:chExt cx="12333" cy="7587"/>
            </a:xfrm>
          </p:grpSpPr>
          <p:cxnSp>
            <p:nvCxnSpPr>
              <p:cNvPr id="24" name="直接连接符 23"/>
              <p:cNvCxnSpPr/>
              <p:nvPr>
                <p:custDataLst>
                  <p:tags r:id="rId25"/>
                </p:custDataLst>
              </p:nvPr>
            </p:nvCxnSpPr>
            <p:spPr>
              <a:xfrm>
                <a:off x="2859" y="1343"/>
                <a:ext cx="2037" cy="1"/>
              </a:xfrm>
              <a:prstGeom prst="line">
                <a:avLst/>
              </a:prstGeom>
              <a:noFill/>
              <a:ln w="19050">
                <a:solidFill>
                  <a:schemeClr val="tx1"/>
                </a:solidFill>
              </a:ln>
            </p:spPr>
            <p:style>
              <a:lnRef idx="3">
                <a:schemeClr val="dk1"/>
              </a:lnRef>
              <a:fillRef idx="0">
                <a:schemeClr val="dk1"/>
              </a:fillRef>
              <a:effectRef idx="2">
                <a:schemeClr val="dk1"/>
              </a:effectRef>
              <a:fontRef idx="minor">
                <a:schemeClr val="tx1"/>
              </a:fontRef>
            </p:style>
          </p:cxnSp>
          <p:cxnSp>
            <p:nvCxnSpPr>
              <p:cNvPr id="25" name="直接箭头连接符 24"/>
              <p:cNvCxnSpPr/>
              <p:nvPr>
                <p:custDataLst>
                  <p:tags r:id="rId26"/>
                </p:custDataLst>
              </p:nvPr>
            </p:nvCxnSpPr>
            <p:spPr>
              <a:xfrm>
                <a:off x="4863" y="8919"/>
                <a:ext cx="10329" cy="9"/>
              </a:xfrm>
              <a:prstGeom prst="straightConnector1">
                <a:avLst/>
              </a:prstGeom>
              <a:noFill/>
              <a:ln w="19050">
                <a:solidFill>
                  <a:schemeClr val="tx1"/>
                </a:solidFill>
                <a:tailEnd type="arrow" w="med" len="med"/>
              </a:ln>
            </p:spPr>
            <p:style>
              <a:lnRef idx="2">
                <a:schemeClr val="dk1"/>
              </a:lnRef>
              <a:fillRef idx="0">
                <a:schemeClr val="dk1"/>
              </a:fillRef>
              <a:effectRef idx="1">
                <a:schemeClr val="dk1"/>
              </a:effectRef>
              <a:fontRef idx="minor">
                <a:schemeClr val="tx1"/>
              </a:fontRef>
            </p:style>
          </p:cxnSp>
          <p:cxnSp>
            <p:nvCxnSpPr>
              <p:cNvPr id="26" name="直接连接符 25"/>
              <p:cNvCxnSpPr/>
              <p:nvPr>
                <p:custDataLst>
                  <p:tags r:id="rId27"/>
                </p:custDataLst>
              </p:nvPr>
            </p:nvCxnSpPr>
            <p:spPr>
              <a:xfrm flipH="1" flipV="1">
                <a:off x="4875" y="1347"/>
                <a:ext cx="19" cy="7583"/>
              </a:xfrm>
              <a:prstGeom prst="line">
                <a:avLst/>
              </a:prstGeom>
              <a:noFill/>
              <a:ln w="19050">
                <a:solidFill>
                  <a:schemeClr val="tx1"/>
                </a:solidFill>
              </a:ln>
            </p:spPr>
            <p:style>
              <a:lnRef idx="3">
                <a:schemeClr val="dk1"/>
              </a:lnRef>
              <a:fillRef idx="0">
                <a:schemeClr val="dk1"/>
              </a:fillRef>
              <a:effectRef idx="2">
                <a:schemeClr val="dk1"/>
              </a:effectRef>
              <a:fontRef idx="minor">
                <a:schemeClr val="tx1"/>
              </a:fontRef>
            </p:style>
          </p:cxnSp>
        </p:grpSp>
        <p:sp>
          <p:nvSpPr>
            <p:cNvPr id="30" name="文本框 29"/>
            <p:cNvSpPr txBox="1"/>
            <p:nvPr>
              <p:custDataLst>
                <p:tags r:id="rId28"/>
              </p:custDataLst>
            </p:nvPr>
          </p:nvSpPr>
          <p:spPr>
            <a:xfrm>
              <a:off x="10493" y="1496"/>
              <a:ext cx="5352" cy="1307"/>
            </a:xfrm>
            <a:prstGeom prst="rect">
              <a:avLst/>
            </a:prstGeom>
            <a:noFill/>
            <a:ln w="1905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100000"/>
                </a:lnSpc>
              </a:pPr>
              <a:r>
                <a:rPr lang="zh-CN" altLang="en-US" sz="2400" b="1">
                  <a:solidFill>
                    <a:srgbClr val="FF0000"/>
                  </a:solidFill>
                  <a:latin typeface="黑体" panose="02010609060101010101" pitchFamily="49" charset="-122"/>
                  <a:ea typeface="黑体" panose="02010609060101010101" pitchFamily="49" charset="-122"/>
                </a:rPr>
                <a:t>过敏原</a:t>
              </a:r>
              <a:r>
                <a:rPr lang="zh-CN" altLang="en-US" sz="2400" b="1">
                  <a:solidFill>
                    <a:schemeClr val="tx1"/>
                  </a:solidFill>
                  <a:latin typeface="黑体" panose="02010609060101010101" pitchFamily="49" charset="-122"/>
                  <a:ea typeface="黑体" panose="02010609060101010101" pitchFamily="49" charset="-122"/>
                </a:rPr>
                <a:t>与</a:t>
              </a:r>
              <a:r>
                <a:rPr lang="zh-CN" altLang="en-US" sz="2400" b="1">
                  <a:solidFill>
                    <a:srgbClr val="FF0000"/>
                  </a:solidFill>
                  <a:latin typeface="黑体" panose="02010609060101010101" pitchFamily="49" charset="-122"/>
                  <a:ea typeface="黑体" panose="02010609060101010101" pitchFamily="49" charset="-122"/>
                </a:rPr>
                <a:t>吸附在细胞表现</a:t>
              </a:r>
              <a:r>
                <a:rPr lang="zh-CN" altLang="en-US" sz="2400" b="1">
                  <a:solidFill>
                    <a:schemeClr val="tx1"/>
                  </a:solidFill>
                  <a:latin typeface="黑体" panose="02010609060101010101" pitchFamily="49" charset="-122"/>
                  <a:ea typeface="黑体" panose="02010609060101010101" pitchFamily="49" charset="-122"/>
                </a:rPr>
                <a:t>的相应的</a:t>
              </a:r>
              <a:r>
                <a:rPr lang="zh-CN" altLang="en-US" sz="2400" b="1">
                  <a:solidFill>
                    <a:srgbClr val="FF0000"/>
                  </a:solidFill>
                  <a:latin typeface="黑体" panose="02010609060101010101" pitchFamily="49" charset="-122"/>
                  <a:ea typeface="黑体" panose="02010609060101010101" pitchFamily="49" charset="-122"/>
                </a:rPr>
                <a:t>抗体</a:t>
              </a:r>
              <a:r>
                <a:rPr lang="zh-CN" altLang="en-US" sz="2400" b="1">
                  <a:solidFill>
                    <a:schemeClr val="tx1"/>
                  </a:solidFill>
                  <a:latin typeface="黑体" panose="02010609060101010101" pitchFamily="49" charset="-122"/>
                  <a:ea typeface="黑体" panose="02010609060101010101" pitchFamily="49" charset="-122"/>
                </a:rPr>
                <a:t>结合</a:t>
              </a:r>
              <a:endParaRPr lang="zh-CN" altLang="en-US" sz="2400" b="1">
                <a:solidFill>
                  <a:schemeClr val="tx1"/>
                </a:solidFill>
                <a:latin typeface="黑体" panose="02010609060101010101" pitchFamily="49" charset="-122"/>
                <a:ea typeface="黑体" panose="02010609060101010101" pitchFamily="49" charset="-122"/>
              </a:endParaRPr>
            </a:p>
          </p:txBody>
        </p:sp>
      </p:grpSp>
      <p:grpSp>
        <p:nvGrpSpPr>
          <p:cNvPr id="22" name="组合 21"/>
          <p:cNvGrpSpPr/>
          <p:nvPr>
            <p:custDataLst>
              <p:tags r:id="rId29"/>
            </p:custDataLst>
          </p:nvPr>
        </p:nvGrpSpPr>
        <p:grpSpPr>
          <a:xfrm>
            <a:off x="5209540" y="1784350"/>
            <a:ext cx="6661785" cy="4834255"/>
            <a:chOff x="8204" y="2810"/>
            <a:chExt cx="10491" cy="7613"/>
          </a:xfrm>
        </p:grpSpPr>
        <p:grpSp>
          <p:nvGrpSpPr>
            <p:cNvPr id="31" name="组合 30"/>
            <p:cNvGrpSpPr/>
            <p:nvPr>
              <p:custDataLst>
                <p:tags r:id="rId30"/>
              </p:custDataLst>
            </p:nvPr>
          </p:nvGrpSpPr>
          <p:grpSpPr>
            <a:xfrm>
              <a:off x="13061" y="2810"/>
              <a:ext cx="1955" cy="863"/>
              <a:chOff x="6040" y="5316"/>
              <a:chExt cx="1955" cy="863"/>
            </a:xfrm>
          </p:grpSpPr>
          <p:cxnSp>
            <p:nvCxnSpPr>
              <p:cNvPr id="32" name="直接箭头连接符 31"/>
              <p:cNvCxnSpPr/>
              <p:nvPr>
                <p:custDataLst>
                  <p:tags r:id="rId31"/>
                </p:custDataLst>
              </p:nvPr>
            </p:nvCxnSpPr>
            <p:spPr>
              <a:xfrm>
                <a:off x="6180" y="5316"/>
                <a:ext cx="8" cy="863"/>
              </a:xfrm>
              <a:prstGeom prst="straightConnector1">
                <a:avLst/>
              </a:prstGeom>
              <a:noFill/>
              <a:ln w="19050">
                <a:solidFill>
                  <a:schemeClr val="tx1"/>
                </a:solidFill>
                <a:tailEnd type="arrow" w="med" len="med"/>
              </a:ln>
            </p:spPr>
            <p:style>
              <a:lnRef idx="3">
                <a:schemeClr val="dk1"/>
              </a:lnRef>
              <a:fillRef idx="0">
                <a:schemeClr val="dk1"/>
              </a:fillRef>
              <a:effectRef idx="2">
                <a:schemeClr val="dk1"/>
              </a:effectRef>
              <a:fontRef idx="minor">
                <a:schemeClr val="tx1"/>
              </a:fontRef>
            </p:style>
          </p:cxnSp>
          <p:sp>
            <p:nvSpPr>
              <p:cNvPr id="33" name="文本框 32"/>
              <p:cNvSpPr txBox="1"/>
              <p:nvPr>
                <p:custDataLst>
                  <p:tags r:id="rId32"/>
                </p:custDataLst>
              </p:nvPr>
            </p:nvSpPr>
            <p:spPr>
              <a:xfrm>
                <a:off x="6040" y="5357"/>
                <a:ext cx="1955" cy="725"/>
              </a:xfrm>
              <a:prstGeom prst="rect">
                <a:avLst/>
              </a:prstGeom>
              <a:noFill/>
              <a:ln w="19050">
                <a:noFill/>
              </a:ln>
            </p:spPr>
            <p:txBody>
              <a:bodyPr wrap="square" rtlCol="0">
                <a:spAutoFit/>
              </a:bodyPr>
              <a:lstStyle/>
              <a:p>
                <a:pPr>
                  <a:lnSpc>
                    <a:spcPct val="100000"/>
                  </a:lnSpc>
                </a:pPr>
                <a:r>
                  <a:rPr lang="zh-CN" altLang="en-US" sz="2400" b="1">
                    <a:solidFill>
                      <a:srgbClr val="0812E8"/>
                    </a:solidFill>
                    <a:latin typeface="方正姚体" panose="02010601030101010101" charset="-122"/>
                    <a:ea typeface="方正姚体" panose="02010601030101010101" charset="-122"/>
                  </a:rPr>
                  <a:t>引起</a:t>
                </a:r>
                <a:endParaRPr lang="zh-CN" altLang="en-US" sz="2400" b="1">
                  <a:solidFill>
                    <a:srgbClr val="0812E8"/>
                  </a:solidFill>
                  <a:latin typeface="方正姚体" panose="02010601030101010101" charset="-122"/>
                  <a:ea typeface="方正姚体" panose="02010601030101010101" charset="-122"/>
                </a:endParaRPr>
              </a:p>
            </p:txBody>
          </p:sp>
        </p:grpSp>
        <p:sp>
          <p:nvSpPr>
            <p:cNvPr id="34" name="文本框 33"/>
            <p:cNvSpPr txBox="1"/>
            <p:nvPr>
              <p:custDataLst>
                <p:tags r:id="rId33"/>
              </p:custDataLst>
            </p:nvPr>
          </p:nvSpPr>
          <p:spPr>
            <a:xfrm>
              <a:off x="10522" y="3617"/>
              <a:ext cx="5323" cy="725"/>
            </a:xfrm>
            <a:prstGeom prst="rect">
              <a:avLst/>
            </a:prstGeom>
            <a:noFill/>
            <a:ln w="1905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100000"/>
                </a:lnSpc>
              </a:pPr>
              <a:r>
                <a:rPr lang="zh-CN" altLang="en-US" sz="2400" b="1">
                  <a:solidFill>
                    <a:schemeClr val="tx1"/>
                  </a:solidFill>
                  <a:latin typeface="黑体" panose="02010609060101010101" pitchFamily="49" charset="-122"/>
                  <a:ea typeface="黑体" panose="02010609060101010101" pitchFamily="49" charset="-122"/>
                </a:rPr>
                <a:t>细胞释放</a:t>
              </a:r>
              <a:r>
                <a:rPr lang="zh-CN" altLang="en-US" sz="2400" b="1">
                  <a:solidFill>
                    <a:srgbClr val="FF0000"/>
                  </a:solidFill>
                  <a:latin typeface="黑体" panose="02010609060101010101" pitchFamily="49" charset="-122"/>
                  <a:ea typeface="黑体" panose="02010609060101010101" pitchFamily="49" charset="-122"/>
                </a:rPr>
                <a:t>组织胺</a:t>
              </a:r>
              <a:r>
                <a:rPr lang="zh-CN" altLang="en-US" sz="2400" b="1">
                  <a:solidFill>
                    <a:schemeClr val="tx1"/>
                  </a:solidFill>
                  <a:latin typeface="黑体" panose="02010609060101010101" pitchFamily="49" charset="-122"/>
                  <a:ea typeface="黑体" panose="02010609060101010101" pitchFamily="49" charset="-122"/>
                </a:rPr>
                <a:t>等物质</a:t>
              </a:r>
              <a:endParaRPr lang="zh-CN" altLang="en-US" sz="2400" b="1">
                <a:solidFill>
                  <a:schemeClr val="tx1"/>
                </a:solidFill>
                <a:latin typeface="黑体" panose="02010609060101010101" pitchFamily="49" charset="-122"/>
                <a:ea typeface="黑体" panose="02010609060101010101" pitchFamily="49" charset="-122"/>
              </a:endParaRPr>
            </a:p>
          </p:txBody>
        </p:sp>
        <p:grpSp>
          <p:nvGrpSpPr>
            <p:cNvPr id="35" name="组合 34"/>
            <p:cNvGrpSpPr/>
            <p:nvPr>
              <p:custDataLst>
                <p:tags r:id="rId34"/>
              </p:custDataLst>
            </p:nvPr>
          </p:nvGrpSpPr>
          <p:grpSpPr>
            <a:xfrm>
              <a:off x="13061" y="4326"/>
              <a:ext cx="1955" cy="753"/>
              <a:chOff x="6583" y="5300"/>
              <a:chExt cx="1955" cy="753"/>
            </a:xfrm>
          </p:grpSpPr>
          <p:cxnSp>
            <p:nvCxnSpPr>
              <p:cNvPr id="37" name="直接箭头连接符 36"/>
              <p:cNvCxnSpPr/>
              <p:nvPr>
                <p:custDataLst>
                  <p:tags r:id="rId35"/>
                </p:custDataLst>
              </p:nvPr>
            </p:nvCxnSpPr>
            <p:spPr>
              <a:xfrm>
                <a:off x="6734" y="5316"/>
                <a:ext cx="1" cy="737"/>
              </a:xfrm>
              <a:prstGeom prst="straightConnector1">
                <a:avLst/>
              </a:prstGeom>
              <a:noFill/>
              <a:ln w="19050">
                <a:solidFill>
                  <a:schemeClr val="tx1"/>
                </a:solidFill>
                <a:tailEnd type="arrow" w="med" len="med"/>
              </a:ln>
            </p:spPr>
            <p:style>
              <a:lnRef idx="3">
                <a:schemeClr val="dk1"/>
              </a:lnRef>
              <a:fillRef idx="0">
                <a:schemeClr val="dk1"/>
              </a:fillRef>
              <a:effectRef idx="2">
                <a:schemeClr val="dk1"/>
              </a:effectRef>
              <a:fontRef idx="minor">
                <a:schemeClr val="tx1"/>
              </a:fontRef>
            </p:style>
          </p:cxnSp>
          <p:sp>
            <p:nvSpPr>
              <p:cNvPr id="38" name="文本框 37"/>
              <p:cNvSpPr txBox="1"/>
              <p:nvPr>
                <p:custDataLst>
                  <p:tags r:id="rId36"/>
                </p:custDataLst>
              </p:nvPr>
            </p:nvSpPr>
            <p:spPr>
              <a:xfrm>
                <a:off x="6583" y="5300"/>
                <a:ext cx="1955" cy="725"/>
              </a:xfrm>
              <a:prstGeom prst="rect">
                <a:avLst/>
              </a:prstGeom>
              <a:noFill/>
              <a:ln w="19050">
                <a:noFill/>
              </a:ln>
            </p:spPr>
            <p:txBody>
              <a:bodyPr wrap="square" rtlCol="0">
                <a:spAutoFit/>
              </a:bodyPr>
              <a:lstStyle/>
              <a:p>
                <a:pPr>
                  <a:lnSpc>
                    <a:spcPct val="100000"/>
                  </a:lnSpc>
                </a:pPr>
                <a:r>
                  <a:rPr lang="zh-CN" altLang="en-US" sz="2400" b="1">
                    <a:solidFill>
                      <a:srgbClr val="0812E8"/>
                    </a:solidFill>
                    <a:latin typeface="方正姚体" panose="02010601030101010101" charset="-122"/>
                    <a:ea typeface="方正姚体" panose="02010601030101010101" charset="-122"/>
                  </a:rPr>
                  <a:t>引起</a:t>
                </a:r>
                <a:endParaRPr lang="zh-CN" altLang="en-US" sz="2400" b="1">
                  <a:solidFill>
                    <a:srgbClr val="0812E8"/>
                  </a:solidFill>
                  <a:latin typeface="方正姚体" panose="02010601030101010101" charset="-122"/>
                  <a:ea typeface="方正姚体" panose="02010601030101010101" charset="-122"/>
                </a:endParaRPr>
              </a:p>
            </p:txBody>
          </p:sp>
        </p:grpSp>
        <p:sp>
          <p:nvSpPr>
            <p:cNvPr id="39" name="文本框 38"/>
            <p:cNvSpPr txBox="1"/>
            <p:nvPr>
              <p:custDataLst>
                <p:tags r:id="rId37"/>
              </p:custDataLst>
            </p:nvPr>
          </p:nvSpPr>
          <p:spPr>
            <a:xfrm>
              <a:off x="9654" y="5094"/>
              <a:ext cx="7176" cy="1307"/>
            </a:xfrm>
            <a:prstGeom prst="rect">
              <a:avLst/>
            </a:prstGeom>
            <a:noFill/>
            <a:ln w="1905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l">
                <a:lnSpc>
                  <a:spcPct val="100000"/>
                </a:lnSpc>
              </a:pPr>
              <a:r>
                <a:rPr lang="en-US" altLang="zh-CN" sz="2400" b="1" smtClean="0">
                  <a:latin typeface="黑体" panose="02010609060101010101" pitchFamily="49" charset="-122"/>
                  <a:ea typeface="黑体" panose="02010609060101010101" pitchFamily="49" charset="-122"/>
                  <a:cs typeface="宋体" panose="02010600030101010101" pitchFamily="2" charset="-122"/>
                  <a:sym typeface="+mn-ea"/>
                </a:rPr>
                <a:t>毛细血管</a:t>
              </a:r>
              <a:r>
                <a:rPr lang="zh-CN" altLang="en-US" sz="2400" b="1" smtClean="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扩张</a:t>
              </a:r>
              <a:r>
                <a:rPr lang="zh-CN" altLang="en-US" sz="2400" b="1" smtClean="0">
                  <a:latin typeface="黑体" panose="02010609060101010101" pitchFamily="49" charset="-122"/>
                  <a:ea typeface="黑体" panose="02010609060101010101" pitchFamily="49" charset="-122"/>
                  <a:cs typeface="宋体" panose="02010600030101010101" pitchFamily="2" charset="-122"/>
                  <a:sym typeface="+mn-ea"/>
                </a:rPr>
                <a:t>、</a:t>
              </a:r>
              <a:r>
                <a:rPr lang="en-US" altLang="zh-CN" sz="2400" b="1" smtClean="0">
                  <a:latin typeface="黑体" panose="02010609060101010101" pitchFamily="49" charset="-122"/>
                  <a:ea typeface="黑体" panose="02010609060101010101" pitchFamily="49" charset="-122"/>
                  <a:cs typeface="宋体" panose="02010600030101010101" pitchFamily="2" charset="-122"/>
                  <a:sym typeface="+mn-ea"/>
                </a:rPr>
                <a:t>血管壁通透性</a:t>
              </a:r>
              <a:r>
                <a:rPr lang="zh-CN" altLang="en-US" sz="2400" b="1" smtClean="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增强</a:t>
              </a:r>
              <a:r>
                <a:rPr lang="zh-CN" altLang="en-US" sz="2400" b="1" smtClean="0">
                  <a:latin typeface="黑体" panose="02010609060101010101" pitchFamily="49" charset="-122"/>
                  <a:ea typeface="黑体" panose="02010609060101010101" pitchFamily="49" charset="-122"/>
                  <a:cs typeface="宋体" panose="02010600030101010101" pitchFamily="2" charset="-122"/>
                  <a:sym typeface="+mn-ea"/>
                </a:rPr>
                <a:t>、</a:t>
              </a:r>
              <a:r>
                <a:rPr lang="en-US" altLang="zh-CN" sz="2400" b="1" smtClean="0">
                  <a:latin typeface="黑体" panose="02010609060101010101" pitchFamily="49" charset="-122"/>
                  <a:ea typeface="黑体" panose="02010609060101010101" pitchFamily="49" charset="-122"/>
                  <a:cs typeface="宋体" panose="02010600030101010101" pitchFamily="2" charset="-122"/>
                  <a:sym typeface="+mn-ea"/>
                </a:rPr>
                <a:t>平滑肌</a:t>
              </a:r>
              <a:r>
                <a:rPr lang="zh-CN" altLang="en-US" sz="2400" b="1" smtClean="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收缩</a:t>
              </a:r>
              <a:r>
                <a:rPr lang="en-US" altLang="zh-CN" sz="2400" b="1" smtClean="0">
                  <a:latin typeface="黑体" panose="02010609060101010101" pitchFamily="49" charset="-122"/>
                  <a:ea typeface="黑体" panose="02010609060101010101" pitchFamily="49" charset="-122"/>
                  <a:cs typeface="宋体" panose="02010600030101010101" pitchFamily="2" charset="-122"/>
                  <a:sym typeface="+mn-ea"/>
                </a:rPr>
                <a:t>和腺体分泌</a:t>
              </a:r>
              <a:r>
                <a:rPr lang="zh-CN" altLang="en-US" sz="2400" b="1" smtClean="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增多</a:t>
              </a:r>
              <a:endParaRPr lang="zh-CN" altLang="en-US" sz="2400" b="1" smtClean="0">
                <a:solidFill>
                  <a:srgbClr val="FF0000"/>
                </a:solidFill>
                <a:latin typeface="黑体" panose="02010609060101010101" pitchFamily="49" charset="-122"/>
                <a:ea typeface="黑体" panose="02010609060101010101" pitchFamily="49" charset="-122"/>
                <a:cs typeface="宋体" panose="02010600030101010101" pitchFamily="2" charset="-122"/>
                <a:sym typeface="+mn-ea"/>
              </a:endParaRPr>
            </a:p>
          </p:txBody>
        </p:sp>
        <p:grpSp>
          <p:nvGrpSpPr>
            <p:cNvPr id="49" name="组合 48"/>
            <p:cNvGrpSpPr/>
            <p:nvPr>
              <p:custDataLst>
                <p:tags r:id="rId38"/>
              </p:custDataLst>
            </p:nvPr>
          </p:nvGrpSpPr>
          <p:grpSpPr>
            <a:xfrm>
              <a:off x="9129" y="6402"/>
              <a:ext cx="8081" cy="1563"/>
              <a:chOff x="5141" y="6800"/>
              <a:chExt cx="6663" cy="1010"/>
            </a:xfrm>
          </p:grpSpPr>
          <p:cxnSp>
            <p:nvCxnSpPr>
              <p:cNvPr id="41" name="直接连接符 40"/>
              <p:cNvCxnSpPr/>
              <p:nvPr>
                <p:custDataLst>
                  <p:tags r:id="rId39"/>
                </p:custDataLst>
              </p:nvPr>
            </p:nvCxnSpPr>
            <p:spPr>
              <a:xfrm rot="5400000">
                <a:off x="8269" y="7031"/>
                <a:ext cx="477" cy="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custDataLst>
                  <p:tags r:id="rId40"/>
                </p:custDataLst>
              </p:nvPr>
            </p:nvCxnSpPr>
            <p:spPr>
              <a:xfrm flipH="1">
                <a:off x="5161" y="7269"/>
                <a:ext cx="663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custDataLst>
                  <p:tags r:id="rId41"/>
                </p:custDataLst>
              </p:nvPr>
            </p:nvCxnSpPr>
            <p:spPr>
              <a:xfrm rot="5400000" flipV="1">
                <a:off x="4880" y="7537"/>
                <a:ext cx="525" cy="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custDataLst>
                  <p:tags r:id="rId42"/>
                </p:custDataLst>
              </p:nvPr>
            </p:nvCxnSpPr>
            <p:spPr>
              <a:xfrm rot="5400000" flipV="1">
                <a:off x="11540" y="7537"/>
                <a:ext cx="525" cy="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custDataLst>
                  <p:tags r:id="rId43"/>
                </p:custDataLst>
              </p:nvPr>
            </p:nvCxnSpPr>
            <p:spPr>
              <a:xfrm rot="5400000" flipV="1">
                <a:off x="9327" y="7538"/>
                <a:ext cx="525" cy="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custDataLst>
                  <p:tags r:id="rId44"/>
                </p:custDataLst>
              </p:nvPr>
            </p:nvCxnSpPr>
            <p:spPr>
              <a:xfrm rot="5400000" flipV="1">
                <a:off x="7035" y="7546"/>
                <a:ext cx="525" cy="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0" name="文本框 49"/>
            <p:cNvSpPr txBox="1"/>
            <p:nvPr>
              <p:custDataLst>
                <p:tags r:id="rId45"/>
              </p:custDataLst>
            </p:nvPr>
          </p:nvSpPr>
          <p:spPr>
            <a:xfrm>
              <a:off x="8204" y="7937"/>
              <a:ext cx="1854" cy="2470"/>
            </a:xfrm>
            <a:prstGeom prst="rect">
              <a:avLst/>
            </a:prstGeom>
            <a:solidFill>
              <a:srgbClr val="FFC000"/>
            </a:solidFill>
            <a:ln w="1905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l">
                <a:lnSpc>
                  <a:spcPct val="100000"/>
                </a:lnSpc>
              </a:pPr>
              <a:r>
                <a:rPr lang="zh-CN" altLang="en-US" sz="2400" b="1" smtClean="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全身过敏反应（过敏性休克）</a:t>
              </a:r>
              <a:endParaRPr lang="zh-CN" altLang="en-US" sz="2400" b="1" smtClean="0">
                <a:solidFill>
                  <a:schemeClr val="tx1"/>
                </a:solidFill>
                <a:latin typeface="黑体" panose="02010609060101010101" pitchFamily="49" charset="-122"/>
                <a:ea typeface="黑体" panose="02010609060101010101" pitchFamily="49" charset="-122"/>
                <a:cs typeface="宋体" panose="02010600030101010101" pitchFamily="2" charset="-122"/>
                <a:sym typeface="+mn-ea"/>
              </a:endParaRPr>
            </a:p>
          </p:txBody>
        </p:sp>
        <p:sp>
          <p:nvSpPr>
            <p:cNvPr id="51" name="文本框 50"/>
            <p:cNvSpPr txBox="1"/>
            <p:nvPr>
              <p:custDataLst>
                <p:tags r:id="rId46"/>
              </p:custDataLst>
            </p:nvPr>
          </p:nvSpPr>
          <p:spPr>
            <a:xfrm>
              <a:off x="10307" y="7937"/>
              <a:ext cx="2876" cy="2470"/>
            </a:xfrm>
            <a:prstGeom prst="rect">
              <a:avLst/>
            </a:prstGeom>
            <a:solidFill>
              <a:srgbClr val="FFC000"/>
            </a:solidFill>
            <a:ln w="1905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l">
                <a:lnSpc>
                  <a:spcPct val="100000"/>
                </a:lnSpc>
              </a:pPr>
              <a:r>
                <a:rPr lang="zh-CN" altLang="en-US" sz="2400" b="1" smtClean="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呼吸道过敏反应（过敏性鼻炎、支气管哮喘等）</a:t>
              </a:r>
              <a:endParaRPr lang="zh-CN" altLang="en-US" sz="2400" b="1" smtClean="0">
                <a:solidFill>
                  <a:schemeClr val="tx1"/>
                </a:solidFill>
                <a:latin typeface="黑体" panose="02010609060101010101" pitchFamily="49" charset="-122"/>
                <a:ea typeface="黑体" panose="02010609060101010101" pitchFamily="49" charset="-122"/>
                <a:cs typeface="宋体" panose="02010600030101010101" pitchFamily="2" charset="-122"/>
                <a:sym typeface="+mn-ea"/>
              </a:endParaRPr>
            </a:p>
          </p:txBody>
        </p:sp>
        <p:sp>
          <p:nvSpPr>
            <p:cNvPr id="52" name="文本框 51"/>
            <p:cNvSpPr txBox="1"/>
            <p:nvPr>
              <p:custDataLst>
                <p:tags r:id="rId47"/>
              </p:custDataLst>
            </p:nvPr>
          </p:nvSpPr>
          <p:spPr>
            <a:xfrm>
              <a:off x="13317" y="7953"/>
              <a:ext cx="2414" cy="2470"/>
            </a:xfrm>
            <a:prstGeom prst="rect">
              <a:avLst/>
            </a:prstGeom>
            <a:solidFill>
              <a:srgbClr val="FFC000"/>
            </a:solidFill>
            <a:ln w="1905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l">
                <a:lnSpc>
                  <a:spcPct val="100000"/>
                </a:lnSpc>
              </a:pPr>
              <a:r>
                <a:rPr lang="zh-CN" altLang="en-US" sz="2400" b="1" smtClean="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消化道过敏反应（食物过敏性胃炎）</a:t>
              </a:r>
              <a:endParaRPr lang="zh-CN" altLang="en-US" sz="2400" b="1" smtClean="0">
                <a:solidFill>
                  <a:schemeClr val="tx1"/>
                </a:solidFill>
                <a:latin typeface="黑体" panose="02010609060101010101" pitchFamily="49" charset="-122"/>
                <a:ea typeface="黑体" panose="02010609060101010101" pitchFamily="49" charset="-122"/>
                <a:cs typeface="宋体" panose="02010600030101010101" pitchFamily="2" charset="-122"/>
                <a:sym typeface="+mn-ea"/>
              </a:endParaRPr>
            </a:p>
          </p:txBody>
        </p:sp>
        <p:sp>
          <p:nvSpPr>
            <p:cNvPr id="53" name="文本框 52"/>
            <p:cNvSpPr txBox="1"/>
            <p:nvPr>
              <p:custDataLst>
                <p:tags r:id="rId48"/>
              </p:custDataLst>
            </p:nvPr>
          </p:nvSpPr>
          <p:spPr>
            <a:xfrm>
              <a:off x="15845" y="7937"/>
              <a:ext cx="2850" cy="2470"/>
            </a:xfrm>
            <a:prstGeom prst="rect">
              <a:avLst/>
            </a:prstGeom>
            <a:solidFill>
              <a:srgbClr val="FFC000"/>
            </a:solidFill>
            <a:ln w="1905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l">
                <a:lnSpc>
                  <a:spcPct val="100000"/>
                </a:lnSpc>
              </a:pPr>
              <a:r>
                <a:rPr lang="zh-CN" altLang="en-US" sz="2400" b="1" smtClean="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皮肤过敏反应（荨麻疹、湿疹、血管性水肿）</a:t>
              </a:r>
              <a:endParaRPr lang="zh-CN" altLang="en-US" sz="2400" b="1" smtClean="0">
                <a:solidFill>
                  <a:schemeClr val="tx1"/>
                </a:solidFill>
                <a:latin typeface="黑体" panose="02010609060101010101" pitchFamily="49" charset="-122"/>
                <a:ea typeface="黑体" panose="02010609060101010101" pitchFamily="49" charset="-122"/>
                <a:cs typeface="宋体" panose="02010600030101010101" pitchFamily="2" charset="-122"/>
                <a:sym typeface="+mn-ea"/>
              </a:endParaRPr>
            </a:p>
          </p:txBody>
        </p:sp>
      </p:grpSp>
      <p:sp>
        <p:nvSpPr>
          <p:cNvPr id="12" name="文本框 11"/>
          <p:cNvSpPr txBox="1"/>
          <p:nvPr>
            <p:custDataLst>
              <p:tags r:id="rId49"/>
            </p:custDataLst>
          </p:nvPr>
        </p:nvSpPr>
        <p:spPr>
          <a:xfrm>
            <a:off x="3352800" y="293370"/>
            <a:ext cx="5863590" cy="521970"/>
          </a:xfrm>
          <a:prstGeom prst="rect">
            <a:avLst/>
          </a:prstGeom>
          <a:noFill/>
        </p:spPr>
        <p:txBody>
          <a:bodyPr wrap="square" rtlCol="0">
            <a:spAutoFit/>
          </a:bodyPr>
          <a:lstStyle/>
          <a:p>
            <a:pPr algn="ctr">
              <a:lnSpc>
                <a:spcPct val="100000"/>
              </a:lnSpc>
              <a:spcBef>
                <a:spcPct val="0"/>
              </a:spcBef>
              <a:spcAft>
                <a:spcPct val="0"/>
              </a:spcAft>
              <a:buClrTx/>
              <a:buSzTx/>
              <a:buFontTx/>
            </a:pPr>
            <a:r>
              <a:rPr lang="zh-CN" altLang="en-US" sz="2800" b="1" smtClean="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过敏反应的发病机理图解</a:t>
            </a:r>
            <a:endParaRPr lang="zh-CN" altLang="en-US" sz="2800" b="1" smtClean="0">
              <a:solidFill>
                <a:srgbClr val="FF0000"/>
              </a:solidFill>
              <a:latin typeface="黑体" panose="02010609060101010101" pitchFamily="49" charset="-122"/>
              <a:ea typeface="黑体" panose="02010609060101010101" pitchFamily="49" charset="-122"/>
              <a:cs typeface="宋体" panose="02010600030101010101" pitchFamily="2" charset="-122"/>
              <a:sym typeface="+mn-ea"/>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up)">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up)">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custDataLst>
              <p:tags r:id="rId1"/>
            </p:custDataLst>
          </p:nvPr>
        </p:nvSpPr>
        <p:spPr>
          <a:xfrm>
            <a:off x="1667510" y="542290"/>
            <a:ext cx="4647565" cy="521970"/>
          </a:xfrm>
          <a:prstGeom prst="rect">
            <a:avLst/>
          </a:prstGeom>
          <a:noFill/>
        </p:spPr>
        <p:txBody>
          <a:bodyPr wrap="square" rtlCol="0">
            <a:spAutoFit/>
          </a:bodyPr>
          <a:lstStyle/>
          <a:p>
            <a:pPr algn="l">
              <a:lnSpc>
                <a:spcPct val="100000"/>
              </a:lnSpc>
              <a:spcBef>
                <a:spcPct val="0"/>
              </a:spcBef>
              <a:spcAft>
                <a:spcPct val="0"/>
              </a:spcAft>
              <a:buClrTx/>
              <a:buSzTx/>
              <a:buFontTx/>
            </a:pPr>
            <a:r>
              <a:rPr lang="en-US" altLang="zh-CN"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4</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、过敏反应的特点</a:t>
            </a:r>
            <a:endPar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30" name="文本框 29"/>
          <p:cNvSpPr txBox="1"/>
          <p:nvPr>
            <p:custDataLst>
              <p:tags r:id="rId2"/>
            </p:custDataLst>
          </p:nvPr>
        </p:nvSpPr>
        <p:spPr>
          <a:xfrm>
            <a:off x="1668145" y="1082675"/>
            <a:ext cx="9946005" cy="1641475"/>
          </a:xfrm>
          <a:prstGeom prst="rect">
            <a:avLst/>
          </a:prstGeom>
          <a:noFill/>
        </p:spPr>
        <p:txBody>
          <a:bodyPr wrap="square" rtlCol="0">
            <a:spAutoFit/>
          </a:bodyPr>
          <a:lstStyle/>
          <a:p>
            <a:pPr algn="l">
              <a:lnSpc>
                <a:spcPct val="120000"/>
              </a:lnSpc>
              <a:spcBef>
                <a:spcPct val="0"/>
              </a:spcBef>
              <a:spcAft>
                <a:spcPct val="0"/>
              </a:spcAft>
              <a:buClrTx/>
              <a:buSzTx/>
              <a:buFontTx/>
            </a:pPr>
            <a:r>
              <a:rPr lang="zh-CN" altLang="en-US" sz="2800" b="1" smtClean="0">
                <a:latin typeface="黑体" panose="02010609060101010101" pitchFamily="49" charset="-122"/>
                <a:ea typeface="黑体" panose="02010609060101010101" pitchFamily="49" charset="-122"/>
                <a:cs typeface="黑体" panose="02010609060101010101" pitchFamily="49" charset="-122"/>
                <a:sym typeface="+mn-ea"/>
              </a:rPr>
              <a:t>（</a:t>
            </a:r>
            <a:r>
              <a:rPr lang="en-US" altLang="zh-CN" sz="2800" b="1" smtClean="0">
                <a:latin typeface="黑体" panose="02010609060101010101" pitchFamily="49" charset="-122"/>
                <a:ea typeface="黑体" panose="02010609060101010101" pitchFamily="49" charset="-122"/>
                <a:cs typeface="黑体" panose="02010609060101010101" pitchFamily="49" charset="-122"/>
                <a:sym typeface="+mn-ea"/>
              </a:rPr>
              <a:t>1</a:t>
            </a:r>
            <a:r>
              <a:rPr lang="zh-CN" altLang="en-US" sz="2800" b="1" smtClean="0">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有快慢之分</a:t>
            </a:r>
            <a:r>
              <a:rPr lang="zh-CN" altLang="en-US" sz="2800" b="1" smtClean="0">
                <a:latin typeface="黑体" panose="02010609060101010101" pitchFamily="49" charset="-122"/>
                <a:ea typeface="黑体" panose="02010609060101010101" pitchFamily="49" charset="-122"/>
                <a:cs typeface="黑体" panose="02010609060101010101" pitchFamily="49" charset="-122"/>
                <a:sym typeface="+mn-ea"/>
              </a:rPr>
              <a:t>，过敏者可能在接触过敏原后数分钟内出现反应，也可能24h后才有症状。</a:t>
            </a:r>
            <a:endParaRPr lang="zh-CN" altLang="en-US" sz="2800" b="1" smtClean="0">
              <a:latin typeface="黑体" panose="02010609060101010101" pitchFamily="49" charset="-122"/>
              <a:ea typeface="黑体" panose="02010609060101010101" pitchFamily="49" charset="-122"/>
              <a:cs typeface="黑体" panose="02010609060101010101" pitchFamily="49" charset="-122"/>
              <a:sym typeface="+mn-ea"/>
            </a:endParaRPr>
          </a:p>
          <a:p>
            <a:pPr algn="l">
              <a:lnSpc>
                <a:spcPct val="120000"/>
              </a:lnSpc>
              <a:spcBef>
                <a:spcPct val="0"/>
              </a:spcBef>
              <a:spcAft>
                <a:spcPct val="0"/>
              </a:spcAft>
              <a:buClrTx/>
              <a:buSzTx/>
              <a:buFontTx/>
            </a:pPr>
            <a:r>
              <a:rPr lang="zh-CN" altLang="en-US" sz="2800" b="1" smtClean="0">
                <a:latin typeface="黑体" panose="02010609060101010101" pitchFamily="49" charset="-122"/>
                <a:ea typeface="黑体" panose="02010609060101010101" pitchFamily="49" charset="-122"/>
                <a:cs typeface="黑体" panose="02010609060101010101" pitchFamily="49" charset="-122"/>
                <a:sym typeface="+mn-ea"/>
              </a:rPr>
              <a:t>（</a:t>
            </a:r>
            <a:r>
              <a:rPr lang="en-US" altLang="zh-CN" sz="2800" b="1" smtClean="0">
                <a:latin typeface="黑体" panose="02010609060101010101" pitchFamily="49" charset="-122"/>
                <a:ea typeface="黑体" panose="02010609060101010101" pitchFamily="49" charset="-122"/>
                <a:cs typeface="黑体" panose="02010609060101010101" pitchFamily="49" charset="-122"/>
                <a:sym typeface="+mn-ea"/>
              </a:rPr>
              <a:t>2</a:t>
            </a:r>
            <a:r>
              <a:rPr lang="zh-CN" altLang="en-US" sz="2800" b="1" smtClean="0">
                <a:latin typeface="黑体" panose="02010609060101010101" pitchFamily="49" charset="-122"/>
                <a:ea typeface="黑体" panose="02010609060101010101" pitchFamily="49" charset="-122"/>
                <a:cs typeface="黑体" panose="02010609060101010101" pitchFamily="49" charset="-122"/>
                <a:sym typeface="+mn-ea"/>
              </a:rPr>
              <a:t>）有</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明显的遗传倾向</a:t>
            </a:r>
            <a:r>
              <a:rPr lang="zh-CN" altLang="en-US" sz="2800" b="1" smtClean="0">
                <a:latin typeface="黑体" panose="02010609060101010101" pitchFamily="49" charset="-122"/>
                <a:ea typeface="黑体" panose="02010609060101010101" pitchFamily="49" charset="-122"/>
                <a:cs typeface="黑体" panose="02010609060101010101" pitchFamily="49" charset="-122"/>
                <a:sym typeface="+mn-ea"/>
              </a:rPr>
              <a:t>和</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个体差异</a:t>
            </a:r>
            <a:r>
              <a:rPr lang="zh-CN" altLang="en-US" sz="2800" b="1" smtClean="0">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2800" b="1" smtClean="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6" name="文本框 5"/>
          <p:cNvSpPr txBox="1"/>
          <p:nvPr>
            <p:custDataLst>
              <p:tags r:id="rId3"/>
            </p:custDataLst>
          </p:nvPr>
        </p:nvSpPr>
        <p:spPr>
          <a:xfrm>
            <a:off x="1694815" y="2761615"/>
            <a:ext cx="5865495" cy="607695"/>
          </a:xfrm>
          <a:prstGeom prst="rect">
            <a:avLst/>
          </a:prstGeom>
          <a:noFill/>
        </p:spPr>
        <p:txBody>
          <a:bodyPr wrap="square" rtlCol="0">
            <a:spAutoFit/>
          </a:bodyPr>
          <a:lstStyle/>
          <a:p>
            <a:pPr algn="l">
              <a:lnSpc>
                <a:spcPct val="120000"/>
              </a:lnSpc>
              <a:spcBef>
                <a:spcPct val="0"/>
              </a:spcBef>
              <a:spcAft>
                <a:spcPct val="0"/>
              </a:spcAft>
              <a:buClrTx/>
              <a:buSzTx/>
              <a:buFontTx/>
            </a:pPr>
            <a:r>
              <a:rPr lang="en-US" altLang="zh-CN"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5</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、过敏反应的防治</a:t>
            </a:r>
            <a:endPar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7" name="文本框 6"/>
          <p:cNvSpPr txBox="1"/>
          <p:nvPr>
            <p:custDataLst>
              <p:tags r:id="rId4"/>
            </p:custDataLst>
          </p:nvPr>
        </p:nvSpPr>
        <p:spPr>
          <a:xfrm>
            <a:off x="1705610" y="3314700"/>
            <a:ext cx="9908540" cy="2158365"/>
          </a:xfrm>
          <a:prstGeom prst="rect">
            <a:avLst/>
          </a:prstGeom>
          <a:noFill/>
        </p:spPr>
        <p:txBody>
          <a:bodyPr wrap="square" rtlCol="0">
            <a:spAutoFit/>
          </a:bodyPr>
          <a:lstStyle/>
          <a:p>
            <a:pPr algn="l">
              <a:lnSpc>
                <a:spcPct val="120000"/>
              </a:lnSpc>
              <a:spcBef>
                <a:spcPct val="0"/>
              </a:spcBef>
              <a:spcAft>
                <a:spcPct val="0"/>
              </a:spcAft>
              <a:buClrTx/>
              <a:buSzTx/>
              <a:buFontTx/>
            </a:pPr>
            <a:r>
              <a:rPr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（1）</a:t>
            </a:r>
            <a:r>
              <a:rPr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找出过敏原，并尽量避免再次接触该过敏原，</a:t>
            </a:r>
            <a:r>
              <a:rPr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是</a:t>
            </a:r>
            <a:r>
              <a:rPr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预防过敏反应的主要措施</a:t>
            </a:r>
            <a:r>
              <a:rPr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a:t>
            </a:r>
            <a:endParaRPr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endParaRPr>
          </a:p>
          <a:p>
            <a:pPr algn="l">
              <a:lnSpc>
                <a:spcPct val="120000"/>
              </a:lnSpc>
              <a:spcBef>
                <a:spcPct val="0"/>
              </a:spcBef>
              <a:spcAft>
                <a:spcPct val="0"/>
              </a:spcAft>
              <a:buClrTx/>
              <a:buSzTx/>
              <a:buFontTx/>
            </a:pPr>
            <a:r>
              <a:rPr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a:t>
            </a:r>
            <a:r>
              <a:rPr lang="en-US"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2</a:t>
            </a:r>
            <a:r>
              <a:rPr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a:t>
            </a:r>
            <a:r>
              <a:rPr sz="2800" b="1" smtClean="0">
                <a:latin typeface="黑体" panose="02010609060101010101" pitchFamily="49" charset="-122"/>
                <a:ea typeface="黑体" panose="02010609060101010101" pitchFamily="49" charset="-122"/>
                <a:cs typeface="黑体" panose="02010609060101010101" pitchFamily="49" charset="-122"/>
                <a:sym typeface="+mn-ea"/>
              </a:rPr>
              <a:t>自己找不出，</a:t>
            </a:r>
            <a:r>
              <a:rPr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可由医生通过医学方法来检测</a:t>
            </a:r>
            <a:r>
              <a:rPr sz="2800" b="1" smtClean="0">
                <a:latin typeface="黑体" panose="02010609060101010101" pitchFamily="49" charset="-122"/>
                <a:ea typeface="黑体" panose="02010609060101010101" pitchFamily="49" charset="-122"/>
                <a:cs typeface="黑体" panose="02010609060101010101" pitchFamily="49" charset="-122"/>
                <a:sym typeface="+mn-ea"/>
              </a:rPr>
              <a:t>。出现过敏症状，应及时去医院诊断治疗。</a:t>
            </a:r>
            <a:endParaRPr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to="" calcmode="lin" valueType="num">
                                      <p:cBhvr>
                                        <p:cTn id="7" dur="1" fill="hold"/>
                                        <p:tgtEl>
                                          <p:spTgt spid="30"/>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to="" calcmode="lin" valueType="num">
                                      <p:cBhvr>
                                        <p:cTn id="12" dur="1" fill="hold"/>
                                        <p:tgtEl>
                                          <p:spTgt spid="6"/>
                                        </p:tgtEl>
                                      </p:cBhvr>
                                    </p:anim>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1"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p:tgtEl>
                                          <p:spTgt spid="7"/>
                                        </p:tgtEl>
                                        <p:attrNameLst>
                                          <p:attrName>ppt_x</p:attrName>
                                        </p:attrNameLst>
                                      </p:cBhvr>
                                      <p:tavLst>
                                        <p:tav tm="0">
                                          <p:val>
                                            <p:strVal val="#ppt_x-#ppt_w*1.125000"/>
                                          </p:val>
                                        </p:tav>
                                        <p:tav tm="100000">
                                          <p:val>
                                            <p:strVal val="#ppt_x"/>
                                          </p:val>
                                        </p:tav>
                                      </p:tavLst>
                                    </p:anim>
                                    <p:animEffect transition="in" filter="wipe(right)">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6" grpId="0"/>
      <p:bldP spid="7" grpId="1"/>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AS_UNIQUEID" val="589"/>
</p:tagLst>
</file>

<file path=ppt/tags/tag101.xml><?xml version="1.0" encoding="utf-8"?>
<p:tagLst xmlns:p="http://schemas.openxmlformats.org/presentationml/2006/main">
  <p:tag name="AS_UNIQUEID" val="423"/>
</p:tagLst>
</file>

<file path=ppt/tags/tag102.xml><?xml version="1.0" encoding="utf-8"?>
<p:tagLst xmlns:p="http://schemas.openxmlformats.org/presentationml/2006/main">
  <p:tag name="AS_UNIQUEID" val="423"/>
</p:tagLst>
</file>

<file path=ppt/tags/tag103.xml><?xml version="1.0" encoding="utf-8"?>
<p:tagLst xmlns:p="http://schemas.openxmlformats.org/presentationml/2006/main">
  <p:tag name="AS_UNIQUEID" val="423"/>
</p:tagLst>
</file>

<file path=ppt/tags/tag104.xml><?xml version="1.0" encoding="utf-8"?>
<p:tagLst xmlns:p="http://schemas.openxmlformats.org/presentationml/2006/main">
  <p:tag name="AS_UNIQUEID" val="423"/>
</p:tagLst>
</file>

<file path=ppt/tags/tag105.xml><?xml version="1.0" encoding="utf-8"?>
<p:tagLst xmlns:p="http://schemas.openxmlformats.org/presentationml/2006/main">
  <p:tag name="AS_UNIQUEID" val="423"/>
</p:tagLst>
</file>

<file path=ppt/tags/tag106.xml><?xml version="1.0" encoding="utf-8"?>
<p:tagLst xmlns:p="http://schemas.openxmlformats.org/presentationml/2006/main">
  <p:tag name="AS_UNIQUEID" val="423"/>
</p:tagLst>
</file>

<file path=ppt/tags/tag107.xml><?xml version="1.0" encoding="utf-8"?>
<p:tagLst xmlns:p="http://schemas.openxmlformats.org/presentationml/2006/main">
  <p:tag name="AS_UNIQUEID" val="937"/>
</p:tagLst>
</file>

<file path=ppt/tags/tag108.xml><?xml version="1.0" encoding="utf-8"?>
<p:tagLst xmlns:p="http://schemas.openxmlformats.org/presentationml/2006/main">
  <p:tag name="AS_UNIQUEID" val="589"/>
</p:tagLst>
</file>

<file path=ppt/tags/tag109.xml><?xml version="1.0" encoding="utf-8"?>
<p:tagLst xmlns:p="http://schemas.openxmlformats.org/presentationml/2006/main">
  <p:tag name="AS_UNIQUEID" val="423"/>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AS_UNIQUEID" val="423"/>
</p:tagLst>
</file>

<file path=ppt/tags/tag111.xml><?xml version="1.0" encoding="utf-8"?>
<p:tagLst xmlns:p="http://schemas.openxmlformats.org/presentationml/2006/main">
  <p:tag name="AS_UNIQUEID" val="423"/>
</p:tagLst>
</file>

<file path=ppt/tags/tag112.xml><?xml version="1.0" encoding="utf-8"?>
<p:tagLst xmlns:p="http://schemas.openxmlformats.org/presentationml/2006/main">
  <p:tag name="AS_UNIQUEID" val="423"/>
</p:tagLst>
</file>

<file path=ppt/tags/tag113.xml><?xml version="1.0" encoding="utf-8"?>
<p:tagLst xmlns:p="http://schemas.openxmlformats.org/presentationml/2006/main">
  <p:tag name="AS_UNIQUEID" val="423"/>
</p:tagLst>
</file>

<file path=ppt/tags/tag114.xml><?xml version="1.0" encoding="utf-8"?>
<p:tagLst xmlns:p="http://schemas.openxmlformats.org/presentationml/2006/main">
  <p:tag name="AS_UNIQUEID" val="423"/>
</p:tagLst>
</file>

<file path=ppt/tags/tag115.xml><?xml version="1.0" encoding="utf-8"?>
<p:tagLst xmlns:p="http://schemas.openxmlformats.org/presentationml/2006/main">
  <p:tag name="AS_UNIQUEID" val="423"/>
</p:tagLst>
</file>

<file path=ppt/tags/tag116.xml><?xml version="1.0" encoding="utf-8"?>
<p:tagLst xmlns:p="http://schemas.openxmlformats.org/presentationml/2006/main">
  <p:tag name="AS_UNIQUEID" val="423"/>
</p:tagLst>
</file>

<file path=ppt/tags/tag117.xml><?xml version="1.0" encoding="utf-8"?>
<p:tagLst xmlns:p="http://schemas.openxmlformats.org/presentationml/2006/main">
  <p:tag name="AS_UNIQUEID" val="939"/>
</p:tagLst>
</file>

<file path=ppt/tags/tag118.xml><?xml version="1.0" encoding="utf-8"?>
<p:tagLst xmlns:p="http://schemas.openxmlformats.org/presentationml/2006/main">
  <p:tag name="AS_UNIQUEID" val="667"/>
</p:tagLst>
</file>

<file path=ppt/tags/tag119.xml><?xml version="1.0" encoding="utf-8"?>
<p:tagLst xmlns:p="http://schemas.openxmlformats.org/presentationml/2006/main">
  <p:tag name="AS_UNIQUEID" val="668"/>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AS_UNIQUEID" val="669"/>
</p:tagLst>
</file>

<file path=ppt/tags/tag121.xml><?xml version="1.0" encoding="utf-8"?>
<p:tagLst xmlns:p="http://schemas.openxmlformats.org/presentationml/2006/main">
  <p:tag name="AS_UNIQUEID" val="670"/>
</p:tagLst>
</file>

<file path=ppt/tags/tag122.xml><?xml version="1.0" encoding="utf-8"?>
<p:tagLst xmlns:p="http://schemas.openxmlformats.org/presentationml/2006/main">
  <p:tag name="AS_UNIQUEID" val="671"/>
</p:tagLst>
</file>

<file path=ppt/tags/tag123.xml><?xml version="1.0" encoding="utf-8"?>
<p:tagLst xmlns:p="http://schemas.openxmlformats.org/presentationml/2006/main">
  <p:tag name="AS_UNIQUEID" val="672"/>
</p:tagLst>
</file>

<file path=ppt/tags/tag124.xml><?xml version="1.0" encoding="utf-8"?>
<p:tagLst xmlns:p="http://schemas.openxmlformats.org/presentationml/2006/main">
  <p:tag name="AS_UNIQUEID" val="673"/>
</p:tagLst>
</file>

<file path=ppt/tags/tag125.xml><?xml version="1.0" encoding="utf-8"?>
<p:tagLst xmlns:p="http://schemas.openxmlformats.org/presentationml/2006/main">
  <p:tag name="AS_UNIQUEID" val="674"/>
</p:tagLst>
</file>

<file path=ppt/tags/tag126.xml><?xml version="1.0" encoding="utf-8"?>
<p:tagLst xmlns:p="http://schemas.openxmlformats.org/presentationml/2006/main">
  <p:tag name="AS_UNIQUEID" val="675"/>
</p:tagLst>
</file>

<file path=ppt/tags/tag127.xml><?xml version="1.0" encoding="utf-8"?>
<p:tagLst xmlns:p="http://schemas.openxmlformats.org/presentationml/2006/main">
  <p:tag name="AS_UNIQUEID" val="676"/>
</p:tagLst>
</file>

<file path=ppt/tags/tag128.xml><?xml version="1.0" encoding="utf-8"?>
<p:tagLst xmlns:p="http://schemas.openxmlformats.org/presentationml/2006/main">
  <p:tag name="AS_UNIQUEID" val="677"/>
</p:tagLst>
</file>

<file path=ppt/tags/tag129.xml><?xml version="1.0" encoding="utf-8"?>
<p:tagLst xmlns:p="http://schemas.openxmlformats.org/presentationml/2006/main">
  <p:tag name="AS_UNIQUEID" val="678"/>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AS_UNIQUEID" val="679"/>
</p:tagLst>
</file>

<file path=ppt/tags/tag131.xml><?xml version="1.0" encoding="utf-8"?>
<p:tagLst xmlns:p="http://schemas.openxmlformats.org/presentationml/2006/main">
  <p:tag name="AS_UNIQUEID" val="940"/>
</p:tagLst>
</file>

<file path=ppt/tags/tag132.xml><?xml version="1.0" encoding="utf-8"?>
<p:tagLst xmlns:p="http://schemas.openxmlformats.org/presentationml/2006/main">
  <p:tag name="AS_UNIQUEID" val="680"/>
</p:tagLst>
</file>

<file path=ppt/tags/tag133.xml><?xml version="1.0" encoding="utf-8"?>
<p:tagLst xmlns:p="http://schemas.openxmlformats.org/presentationml/2006/main">
  <p:tag name="AS_UNIQUEID" val="681"/>
</p:tagLst>
</file>

<file path=ppt/tags/tag134.xml><?xml version="1.0" encoding="utf-8"?>
<p:tagLst xmlns:p="http://schemas.openxmlformats.org/presentationml/2006/main">
  <p:tag name="AS_UNIQUEID" val="682"/>
</p:tagLst>
</file>

<file path=ppt/tags/tag135.xml><?xml version="1.0" encoding="utf-8"?>
<p:tagLst xmlns:p="http://schemas.openxmlformats.org/presentationml/2006/main">
  <p:tag name="AS_UNIQUEID" val="683"/>
</p:tagLst>
</file>

<file path=ppt/tags/tag136.xml><?xml version="1.0" encoding="utf-8"?>
<p:tagLst xmlns:p="http://schemas.openxmlformats.org/presentationml/2006/main">
  <p:tag name="AS_UNIQUEID" val="941"/>
</p:tagLst>
</file>

<file path=ppt/tags/tag137.xml><?xml version="1.0" encoding="utf-8"?>
<p:tagLst xmlns:p="http://schemas.openxmlformats.org/presentationml/2006/main">
  <p:tag name="AS_UNIQUEID" val="684"/>
</p:tagLst>
</file>

<file path=ppt/tags/tag138.xml><?xml version="1.0" encoding="utf-8"?>
<p:tagLst xmlns:p="http://schemas.openxmlformats.org/presentationml/2006/main">
  <p:tag name="AS_UNIQUEID" val="685"/>
</p:tagLst>
</file>

<file path=ppt/tags/tag139.xml><?xml version="1.0" encoding="utf-8"?>
<p:tagLst xmlns:p="http://schemas.openxmlformats.org/presentationml/2006/main">
  <p:tag name="AS_UNIQUEID" val="686"/>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AS_UNIQUEID" val="687"/>
</p:tagLst>
</file>

<file path=ppt/tags/tag141.xml><?xml version="1.0" encoding="utf-8"?>
<p:tagLst xmlns:p="http://schemas.openxmlformats.org/presentationml/2006/main">
  <p:tag name="AS_UNIQUEID" val="688"/>
</p:tagLst>
</file>

<file path=ppt/tags/tag142.xml><?xml version="1.0" encoding="utf-8"?>
<p:tagLst xmlns:p="http://schemas.openxmlformats.org/presentationml/2006/main">
  <p:tag name="AS_UNIQUEID" val="689"/>
</p:tagLst>
</file>

<file path=ppt/tags/tag143.xml><?xml version="1.0" encoding="utf-8"?>
<p:tagLst xmlns:p="http://schemas.openxmlformats.org/presentationml/2006/main">
  <p:tag name="AS_UNIQUEID" val="690"/>
</p:tagLst>
</file>

<file path=ppt/tags/tag144.xml><?xml version="1.0" encoding="utf-8"?>
<p:tagLst xmlns:p="http://schemas.openxmlformats.org/presentationml/2006/main">
  <p:tag name="AS_UNIQUEID" val="691"/>
</p:tagLst>
</file>

<file path=ppt/tags/tag145.xml><?xml version="1.0" encoding="utf-8"?>
<p:tagLst xmlns:p="http://schemas.openxmlformats.org/presentationml/2006/main">
  <p:tag name="AS_UNIQUEID" val="942"/>
</p:tagLst>
</file>

<file path=ppt/tags/tag146.xml><?xml version="1.0" encoding="utf-8"?>
<p:tagLst xmlns:p="http://schemas.openxmlformats.org/presentationml/2006/main">
  <p:tag name="AS_UNIQUEID" val="692"/>
</p:tagLst>
</file>

<file path=ppt/tags/tag147.xml><?xml version="1.0" encoding="utf-8"?>
<p:tagLst xmlns:p="http://schemas.openxmlformats.org/presentationml/2006/main">
  <p:tag name="AS_UNIQUEID" val="693"/>
</p:tagLst>
</file>

<file path=ppt/tags/tag148.xml><?xml version="1.0" encoding="utf-8"?>
<p:tagLst xmlns:p="http://schemas.openxmlformats.org/presentationml/2006/main">
  <p:tag name="AS_UNIQUEID" val="694"/>
</p:tagLst>
</file>

<file path=ppt/tags/tag149.xml><?xml version="1.0" encoding="utf-8"?>
<p:tagLst xmlns:p="http://schemas.openxmlformats.org/presentationml/2006/main">
  <p:tag name="AS_UNIQUEID" val="695"/>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AS_UNIQUEID" val="696"/>
</p:tagLst>
</file>

<file path=ppt/tags/tag151.xml><?xml version="1.0" encoding="utf-8"?>
<p:tagLst xmlns:p="http://schemas.openxmlformats.org/presentationml/2006/main">
  <p:tag name="AS_UNIQUEID" val="697"/>
</p:tagLst>
</file>

<file path=ppt/tags/tag152.xml><?xml version="1.0" encoding="utf-8"?>
<p:tagLst xmlns:p="http://schemas.openxmlformats.org/presentationml/2006/main">
  <p:tag name="AS_UNIQUEID" val="698"/>
</p:tagLst>
</file>

<file path=ppt/tags/tag153.xml><?xml version="1.0" encoding="utf-8"?>
<p:tagLst xmlns:p="http://schemas.openxmlformats.org/presentationml/2006/main">
  <p:tag name="AS_UNIQUEID" val="699"/>
</p:tagLst>
</file>

<file path=ppt/tags/tag154.xml><?xml version="1.0" encoding="utf-8"?>
<p:tagLst xmlns:p="http://schemas.openxmlformats.org/presentationml/2006/main">
  <p:tag name="AS_UNIQUEID" val="700"/>
</p:tagLst>
</file>

<file path=ppt/tags/tag155.xml><?xml version="1.0" encoding="utf-8"?>
<p:tagLst xmlns:p="http://schemas.openxmlformats.org/presentationml/2006/main">
  <p:tag name="AS_UNIQUEID" val="413"/>
</p:tagLst>
</file>

<file path=ppt/tags/tag156.xml><?xml version="1.0" encoding="utf-8"?>
<p:tagLst xmlns:p="http://schemas.openxmlformats.org/presentationml/2006/main">
  <p:tag name="AS_UNIQUEID" val="414"/>
</p:tagLst>
</file>

<file path=ppt/tags/tag157.xml><?xml version="1.0" encoding="utf-8"?>
<p:tagLst xmlns:p="http://schemas.openxmlformats.org/presentationml/2006/main">
  <p:tag name="AS_UNIQUEID" val="415"/>
</p:tagLst>
</file>

<file path=ppt/tags/tag158.xml><?xml version="1.0" encoding="utf-8"?>
<p:tagLst xmlns:p="http://schemas.openxmlformats.org/presentationml/2006/main">
  <p:tag name="AS_UNIQUEID" val="416"/>
</p:tagLst>
</file>

<file path=ppt/tags/tag159.xml><?xml version="1.0" encoding="utf-8"?>
<p:tagLst xmlns:p="http://schemas.openxmlformats.org/presentationml/2006/main">
  <p:tag name="AS_UNIQUEID" val="416"/>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AS_UNIQUEID" val="416"/>
</p:tagLst>
</file>

<file path=ppt/tags/tag161.xml><?xml version="1.0" encoding="utf-8"?>
<p:tagLst xmlns:p="http://schemas.openxmlformats.org/presentationml/2006/main">
  <p:tag name="AS_UNIQUEID" val="701"/>
</p:tagLst>
</file>

<file path=ppt/tags/tag162.xml><?xml version="1.0" encoding="utf-8"?>
<p:tagLst xmlns:p="http://schemas.openxmlformats.org/presentationml/2006/main">
  <p:tag name="AS_UNIQUEID" val="702"/>
</p:tagLst>
</file>

<file path=ppt/tags/tag163.xml><?xml version="1.0" encoding="utf-8"?>
<p:tagLst xmlns:p="http://schemas.openxmlformats.org/presentationml/2006/main">
  <p:tag name="AS_UNIQUEID" val="703"/>
</p:tagLst>
</file>

<file path=ppt/tags/tag164.xml><?xml version="1.0" encoding="utf-8"?>
<p:tagLst xmlns:p="http://schemas.openxmlformats.org/presentationml/2006/main">
  <p:tag name="AS_UNIQUEID" val="704"/>
</p:tagLst>
</file>

<file path=ppt/tags/tag165.xml><?xml version="1.0" encoding="utf-8"?>
<p:tagLst xmlns:p="http://schemas.openxmlformats.org/presentationml/2006/main">
  <p:tag name="AS_UNIQUEID" val="423"/>
</p:tagLst>
</file>

<file path=ppt/tags/tag166.xml><?xml version="1.0" encoding="utf-8"?>
<p:tagLst xmlns:p="http://schemas.openxmlformats.org/presentationml/2006/main">
  <p:tag name="AS_UNIQUEID" val="423"/>
</p:tagLst>
</file>

<file path=ppt/tags/tag167.xml><?xml version="1.0" encoding="utf-8"?>
<p:tagLst xmlns:p="http://schemas.openxmlformats.org/presentationml/2006/main">
  <p:tag name="AS_UNIQUEID" val="423"/>
</p:tagLst>
</file>

<file path=ppt/tags/tag168.xml><?xml version="1.0" encoding="utf-8"?>
<p:tagLst xmlns:p="http://schemas.openxmlformats.org/presentationml/2006/main">
  <p:tag name="AS_UNIQUEID" val="423"/>
</p:tagLst>
</file>

<file path=ppt/tags/tag169.xml><?xml version="1.0" encoding="utf-8"?>
<p:tagLst xmlns:p="http://schemas.openxmlformats.org/presentationml/2006/main">
  <p:tag name="AS_UNIQUEID" val="423"/>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AS_UNIQUEID" val="423"/>
</p:tagLst>
</file>

<file path=ppt/tags/tag171.xml><?xml version="1.0" encoding="utf-8"?>
<p:tagLst xmlns:p="http://schemas.openxmlformats.org/presentationml/2006/main">
  <p:tag name="AS_UNIQUEID" val="607"/>
  <p:tag name="KSO_WM_UNIT_TABLE_BEAUTIFY" val="smartTable{f49c80ca-be0b-4ae8-84d0-dbd4c3846d0d}"/>
  <p:tag name="TABLE_ENDDRAG_ORIGIN_RECT" val="892*291"/>
  <p:tag name="TABLE_ENDDRAG_RECT" val="44*113*892*291"/>
</p:tagLst>
</file>

<file path=ppt/tags/tag172.xml><?xml version="1.0" encoding="utf-8"?>
<p:tagLst xmlns:p="http://schemas.openxmlformats.org/presentationml/2006/main">
  <p:tag name="AS_UNIQUEID" val="945"/>
</p:tagLst>
</file>

<file path=ppt/tags/tag173.xml><?xml version="1.0" encoding="utf-8"?>
<p:tagLst xmlns:p="http://schemas.openxmlformats.org/presentationml/2006/main">
  <p:tag name="AS_UNIQUEID" val="423"/>
</p:tagLst>
</file>

<file path=ppt/tags/tag174.xml><?xml version="1.0" encoding="utf-8"?>
<p:tagLst xmlns:p="http://schemas.openxmlformats.org/presentationml/2006/main">
  <p:tag name="AS_UNIQUEID" val="423"/>
</p:tagLst>
</file>

<file path=ppt/tags/tag175.xml><?xml version="1.0" encoding="utf-8"?>
<p:tagLst xmlns:p="http://schemas.openxmlformats.org/presentationml/2006/main">
  <p:tag name="AS_UNIQUEID" val="423"/>
</p:tagLst>
</file>

<file path=ppt/tags/tag176.xml><?xml version="1.0" encoding="utf-8"?>
<p:tagLst xmlns:p="http://schemas.openxmlformats.org/presentationml/2006/main">
  <p:tag name="AS_UNIQUEID" val="616"/>
</p:tagLst>
</file>

<file path=ppt/tags/tag177.xml><?xml version="1.0" encoding="utf-8"?>
<p:tagLst xmlns:p="http://schemas.openxmlformats.org/presentationml/2006/main">
  <p:tag name="AS_UNIQUEID" val="423"/>
</p:tagLst>
</file>

<file path=ppt/tags/tag178.xml><?xml version="1.0" encoding="utf-8"?>
<p:tagLst xmlns:p="http://schemas.openxmlformats.org/presentationml/2006/main">
  <p:tag name="AS_UNIQUEID" val="423"/>
</p:tagLst>
</file>

<file path=ppt/tags/tag179.xml><?xml version="1.0" encoding="utf-8"?>
<p:tagLst xmlns:p="http://schemas.openxmlformats.org/presentationml/2006/main">
  <p:tag name="AS_UNIQUEID" val="948"/>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AS_UNIQUEID" val="950"/>
</p:tagLst>
</file>

<file path=ppt/tags/tag181.xml><?xml version="1.0" encoding="utf-8"?>
<p:tagLst xmlns:p="http://schemas.openxmlformats.org/presentationml/2006/main">
  <p:tag name="AS_UNIQUEID" val="951"/>
</p:tagLst>
</file>

<file path=ppt/tags/tag182.xml><?xml version="1.0" encoding="utf-8"?>
<p:tagLst xmlns:p="http://schemas.openxmlformats.org/presentationml/2006/main">
  <p:tag name="AS_UNIQUEID" val="423"/>
</p:tagLst>
</file>

<file path=ppt/tags/tag183.xml><?xml version="1.0" encoding="utf-8"?>
<p:tagLst xmlns:p="http://schemas.openxmlformats.org/presentationml/2006/main">
  <p:tag name="AS_UNIQUEID" val="611"/>
</p:tagLst>
</file>

<file path=ppt/tags/tag184.xml><?xml version="1.0" encoding="utf-8"?>
<p:tagLst xmlns:p="http://schemas.openxmlformats.org/presentationml/2006/main">
  <p:tag name="AS_UNIQUEID" val="423"/>
</p:tagLst>
</file>

<file path=ppt/tags/tag185.xml><?xml version="1.0" encoding="utf-8"?>
<p:tagLst xmlns:p="http://schemas.openxmlformats.org/presentationml/2006/main">
  <p:tag name="AS_UNIQUEID" val="613"/>
</p:tagLst>
</file>

<file path=ppt/tags/tag186.xml><?xml version="1.0" encoding="utf-8"?>
<p:tagLst xmlns:p="http://schemas.openxmlformats.org/presentationml/2006/main">
  <p:tag name="AS_UNIQUEID" val="423"/>
</p:tagLst>
</file>

<file path=ppt/tags/tag187.xml><?xml version="1.0" encoding="utf-8"?>
<p:tagLst xmlns:p="http://schemas.openxmlformats.org/presentationml/2006/main">
  <p:tag name="AS_UNIQUEID" val="952"/>
</p:tagLst>
</file>

<file path=ppt/tags/tag188.xml><?xml version="1.0" encoding="utf-8"?>
<p:tagLst xmlns:p="http://schemas.openxmlformats.org/presentationml/2006/main">
  <p:tag name="AS_UNIQUEID" val="667"/>
</p:tagLst>
</file>

<file path=ppt/tags/tag189.xml><?xml version="1.0" encoding="utf-8"?>
<p:tagLst xmlns:p="http://schemas.openxmlformats.org/presentationml/2006/main">
  <p:tag name="AS_UNIQUEID" val="668"/>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AS_UNIQUEID" val="669"/>
</p:tagLst>
</file>

<file path=ppt/tags/tag191.xml><?xml version="1.0" encoding="utf-8"?>
<p:tagLst xmlns:p="http://schemas.openxmlformats.org/presentationml/2006/main">
  <p:tag name="AS_UNIQUEID" val="670"/>
</p:tagLst>
</file>

<file path=ppt/tags/tag192.xml><?xml version="1.0" encoding="utf-8"?>
<p:tagLst xmlns:p="http://schemas.openxmlformats.org/presentationml/2006/main">
  <p:tag name="AS_UNIQUEID" val="671"/>
</p:tagLst>
</file>

<file path=ppt/tags/tag193.xml><?xml version="1.0" encoding="utf-8"?>
<p:tagLst xmlns:p="http://schemas.openxmlformats.org/presentationml/2006/main">
  <p:tag name="AS_UNIQUEID" val="672"/>
</p:tagLst>
</file>

<file path=ppt/tags/tag194.xml><?xml version="1.0" encoding="utf-8"?>
<p:tagLst xmlns:p="http://schemas.openxmlformats.org/presentationml/2006/main">
  <p:tag name="AS_UNIQUEID" val="673"/>
</p:tagLst>
</file>

<file path=ppt/tags/tag195.xml><?xml version="1.0" encoding="utf-8"?>
<p:tagLst xmlns:p="http://schemas.openxmlformats.org/presentationml/2006/main">
  <p:tag name="AS_UNIQUEID" val="674"/>
</p:tagLst>
</file>

<file path=ppt/tags/tag196.xml><?xml version="1.0" encoding="utf-8"?>
<p:tagLst xmlns:p="http://schemas.openxmlformats.org/presentationml/2006/main">
  <p:tag name="AS_UNIQUEID" val="675"/>
</p:tagLst>
</file>

<file path=ppt/tags/tag197.xml><?xml version="1.0" encoding="utf-8"?>
<p:tagLst xmlns:p="http://schemas.openxmlformats.org/presentationml/2006/main">
  <p:tag name="AS_UNIQUEID" val="676"/>
</p:tagLst>
</file>

<file path=ppt/tags/tag198.xml><?xml version="1.0" encoding="utf-8"?>
<p:tagLst xmlns:p="http://schemas.openxmlformats.org/presentationml/2006/main">
  <p:tag name="AS_UNIQUEID" val="677"/>
</p:tagLst>
</file>

<file path=ppt/tags/tag199.xml><?xml version="1.0" encoding="utf-8"?>
<p:tagLst xmlns:p="http://schemas.openxmlformats.org/presentationml/2006/main">
  <p:tag name="AS_UNIQUEID" val="678"/>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AS_UNIQUEID" val="679"/>
</p:tagLst>
</file>

<file path=ppt/tags/tag201.xml><?xml version="1.0" encoding="utf-8"?>
<p:tagLst xmlns:p="http://schemas.openxmlformats.org/presentationml/2006/main">
  <p:tag name="AS_UNIQUEID" val="953"/>
</p:tagLst>
</file>

<file path=ppt/tags/tag202.xml><?xml version="1.0" encoding="utf-8"?>
<p:tagLst xmlns:p="http://schemas.openxmlformats.org/presentationml/2006/main">
  <p:tag name="AS_UNIQUEID" val="423"/>
</p:tagLst>
</file>

<file path=ppt/tags/tag203.xml><?xml version="1.0" encoding="utf-8"?>
<p:tagLst xmlns:p="http://schemas.openxmlformats.org/presentationml/2006/main">
  <p:tag name="AS_UNIQUEID" val="614"/>
</p:tagLst>
</file>

<file path=ppt/tags/tag204.xml><?xml version="1.0" encoding="utf-8"?>
<p:tagLst xmlns:p="http://schemas.openxmlformats.org/presentationml/2006/main">
  <p:tag name="AS_UNIQUEID" val="423"/>
</p:tagLst>
</file>

<file path=ppt/tags/tag205.xml><?xml version="1.0" encoding="utf-8"?>
<p:tagLst xmlns:p="http://schemas.openxmlformats.org/presentationml/2006/main">
  <p:tag name="AS_UNIQUEID" val="423"/>
</p:tagLst>
</file>

<file path=ppt/tags/tag206.xml><?xml version="1.0" encoding="utf-8"?>
<p:tagLst xmlns:p="http://schemas.openxmlformats.org/presentationml/2006/main">
  <p:tag name="AS_UNIQUEID" val="611"/>
</p:tagLst>
</file>

<file path=ppt/tags/tag207.xml><?xml version="1.0" encoding="utf-8"?>
<p:tagLst xmlns:p="http://schemas.openxmlformats.org/presentationml/2006/main">
  <p:tag name="AS_UNIQUEID" val="423"/>
</p:tagLst>
</file>

<file path=ppt/tags/tag208.xml><?xml version="1.0" encoding="utf-8"?>
<p:tagLst xmlns:p="http://schemas.openxmlformats.org/presentationml/2006/main">
  <p:tag name="AS_UNIQUEID" val="423"/>
</p:tagLst>
</file>

<file path=ppt/tags/tag209.xml><?xml version="1.0" encoding="utf-8"?>
<p:tagLst xmlns:p="http://schemas.openxmlformats.org/presentationml/2006/main">
  <p:tag name="AS_UNIQUEID" val="620"/>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AS_UNIQUEID" val="621"/>
</p:tagLst>
</file>

<file path=ppt/tags/tag211.xml><?xml version="1.0" encoding="utf-8"?>
<p:tagLst xmlns:p="http://schemas.openxmlformats.org/presentationml/2006/main">
  <p:tag name="AS_UNIQUEID" val="423"/>
</p:tagLst>
</file>

<file path=ppt/tags/tag212.xml><?xml version="1.0" encoding="utf-8"?>
<p:tagLst xmlns:p="http://schemas.openxmlformats.org/presentationml/2006/main">
  <p:tag name="AS_UNIQUEID" val="423"/>
</p:tagLst>
</file>

<file path=ppt/tags/tag213.xml><?xml version="1.0" encoding="utf-8"?>
<p:tagLst xmlns:p="http://schemas.openxmlformats.org/presentationml/2006/main">
  <p:tag name="AS_UNIQUEID" val="423"/>
</p:tagLst>
</file>

<file path=ppt/tags/tag214.xml><?xml version="1.0" encoding="utf-8"?>
<p:tagLst xmlns:p="http://schemas.openxmlformats.org/presentationml/2006/main">
  <p:tag name="AS_UNIQUEID" val="423"/>
</p:tagLst>
</file>

<file path=ppt/tags/tag215.xml><?xml version="1.0" encoding="utf-8"?>
<p:tagLst xmlns:p="http://schemas.openxmlformats.org/presentationml/2006/main">
  <p:tag name="AS_UNIQUEID" val="957"/>
</p:tagLst>
</file>

<file path=ppt/tags/tag216.xml><?xml version="1.0" encoding="utf-8"?>
<p:tagLst xmlns:p="http://schemas.openxmlformats.org/presentationml/2006/main">
  <p:tag name="AS_UNIQUEID" val="624"/>
</p:tagLst>
</file>

<file path=ppt/tags/tag217.xml><?xml version="1.0" encoding="utf-8"?>
<p:tagLst xmlns:p="http://schemas.openxmlformats.org/presentationml/2006/main">
  <p:tag name="AS_UNIQUEID" val="625"/>
</p:tagLst>
</file>

<file path=ppt/tags/tag218.xml><?xml version="1.0" encoding="utf-8"?>
<p:tagLst xmlns:p="http://schemas.openxmlformats.org/presentationml/2006/main">
  <p:tag name="AS_UNIQUEID" val="423"/>
</p:tagLst>
</file>

<file path=ppt/tags/tag219.xml><?xml version="1.0" encoding="utf-8"?>
<p:tagLst xmlns:p="http://schemas.openxmlformats.org/presentationml/2006/main">
  <p:tag name="AS_UNIQUEID" val="423"/>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AS_UNIQUEID" val="629"/>
</p:tagLst>
</file>

<file path=ppt/tags/tag221.xml><?xml version="1.0" encoding="utf-8"?>
<p:tagLst xmlns:p="http://schemas.openxmlformats.org/presentationml/2006/main">
  <p:tag name="AS_UNIQUEID" val="630"/>
</p:tagLst>
</file>

<file path=ppt/tags/tag222.xml><?xml version="1.0" encoding="utf-8"?>
<p:tagLst xmlns:p="http://schemas.openxmlformats.org/presentationml/2006/main">
  <p:tag name="AS_UNIQUEID" val="631"/>
</p:tagLst>
</file>

<file path=ppt/tags/tag223.xml><?xml version="1.0" encoding="utf-8"?>
<p:tagLst xmlns:p="http://schemas.openxmlformats.org/presentationml/2006/main">
  <p:tag name="AS_UNIQUEID" val="632"/>
</p:tagLst>
</file>

<file path=ppt/tags/tag224.xml><?xml version="1.0" encoding="utf-8"?>
<p:tagLst xmlns:p="http://schemas.openxmlformats.org/presentationml/2006/main">
  <p:tag name="AS_UNIQUEID" val="633"/>
</p:tagLst>
</file>

<file path=ppt/tags/tag225.xml><?xml version="1.0" encoding="utf-8"?>
<p:tagLst xmlns:p="http://schemas.openxmlformats.org/presentationml/2006/main">
  <p:tag name="AS_UNIQUEID" val="634"/>
</p:tagLst>
</file>

<file path=ppt/tags/tag226.xml><?xml version="1.0" encoding="utf-8"?>
<p:tagLst xmlns:p="http://schemas.openxmlformats.org/presentationml/2006/main">
  <p:tag name="AS_UNIQUEID" val="635"/>
</p:tagLst>
</file>

<file path=ppt/tags/tag227.xml><?xml version="1.0" encoding="utf-8"?>
<p:tagLst xmlns:p="http://schemas.openxmlformats.org/presentationml/2006/main">
  <p:tag name="AS_UNIQUEID" val="636"/>
</p:tagLst>
</file>

<file path=ppt/tags/tag228.xml><?xml version="1.0" encoding="utf-8"?>
<p:tagLst xmlns:p="http://schemas.openxmlformats.org/presentationml/2006/main">
  <p:tag name="AS_UNIQUEID" val="637"/>
</p:tagLst>
</file>

<file path=ppt/tags/tag229.xml><?xml version="1.0" encoding="utf-8"?>
<p:tagLst xmlns:p="http://schemas.openxmlformats.org/presentationml/2006/main">
  <p:tag name="AS_UNIQUEID" val="638"/>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AS_UNIQUEID" val="639"/>
</p:tagLst>
</file>

<file path=ppt/tags/tag231.xml><?xml version="1.0" encoding="utf-8"?>
<p:tagLst xmlns:p="http://schemas.openxmlformats.org/presentationml/2006/main">
  <p:tag name="AS_UNIQUEID" val="640"/>
</p:tagLst>
</file>

<file path=ppt/tags/tag232.xml><?xml version="1.0" encoding="utf-8"?>
<p:tagLst xmlns:p="http://schemas.openxmlformats.org/presentationml/2006/main">
  <p:tag name="AS_UNIQUEID" val="641"/>
</p:tagLst>
</file>

<file path=ppt/tags/tag233.xml><?xml version="1.0" encoding="utf-8"?>
<p:tagLst xmlns:p="http://schemas.openxmlformats.org/presentationml/2006/main">
  <p:tag name="AS_UNIQUEID" val="423"/>
</p:tagLst>
</file>

<file path=ppt/tags/tag234.xml><?xml version="1.0" encoding="utf-8"?>
<p:tagLst xmlns:p="http://schemas.openxmlformats.org/presentationml/2006/main">
  <p:tag name="AS_UNIQUEID" val="960"/>
</p:tagLst>
</file>

<file path=ppt/tags/tag235.xml><?xml version="1.0" encoding="utf-8"?>
<p:tagLst xmlns:p="http://schemas.openxmlformats.org/presentationml/2006/main">
  <p:tag name="AS_UNIQUEID" val="961"/>
</p:tagLst>
</file>

<file path=ppt/tags/tag236.xml><?xml version="1.0" encoding="utf-8"?>
<p:tagLst xmlns:p="http://schemas.openxmlformats.org/presentationml/2006/main">
  <p:tag name="AS_UNIQUEID" val="423"/>
</p:tagLst>
</file>

<file path=ppt/tags/tag237.xml><?xml version="1.0" encoding="utf-8"?>
<p:tagLst xmlns:p="http://schemas.openxmlformats.org/presentationml/2006/main">
  <p:tag name="AS_UNIQUEID" val="962"/>
</p:tagLst>
</file>

<file path=ppt/tags/tag238.xml><?xml version="1.0" encoding="utf-8"?>
<p:tagLst xmlns:p="http://schemas.openxmlformats.org/presentationml/2006/main">
  <p:tag name="AS_UNIQUEID" val="644"/>
</p:tagLst>
</file>

<file path=ppt/tags/tag239.xml><?xml version="1.0" encoding="utf-8"?>
<p:tagLst xmlns:p="http://schemas.openxmlformats.org/presentationml/2006/main">
  <p:tag name="AS_UNIQUEID" val="645"/>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AS_UNIQUEID" val="646"/>
</p:tagLst>
</file>

<file path=ppt/tags/tag241.xml><?xml version="1.0" encoding="utf-8"?>
<p:tagLst xmlns:p="http://schemas.openxmlformats.org/presentationml/2006/main">
  <p:tag name="AS_UNIQUEID" val="964"/>
</p:tagLst>
</file>

<file path=ppt/tags/tag242.xml><?xml version="1.0" encoding="utf-8"?>
<p:tagLst xmlns:p="http://schemas.openxmlformats.org/presentationml/2006/main">
  <p:tag name="AS_UNIQUEID" val="965"/>
</p:tagLst>
</file>

<file path=ppt/tags/tag243.xml><?xml version="1.0" encoding="utf-8"?>
<p:tagLst xmlns:p="http://schemas.openxmlformats.org/presentationml/2006/main">
  <p:tag name="AS_UNIQUEID" val="644"/>
</p:tagLst>
</file>

<file path=ppt/tags/tag244.xml><?xml version="1.0" encoding="utf-8"?>
<p:tagLst xmlns:p="http://schemas.openxmlformats.org/presentationml/2006/main">
  <p:tag name="AS_UNIQUEID" val="645"/>
</p:tagLst>
</file>

<file path=ppt/tags/tag245.xml><?xml version="1.0" encoding="utf-8"?>
<p:tagLst xmlns:p="http://schemas.openxmlformats.org/presentationml/2006/main">
  <p:tag name="AS_UNIQUEID" val="646"/>
</p:tagLst>
</file>

<file path=ppt/tags/tag246.xml><?xml version="1.0" encoding="utf-8"?>
<p:tagLst xmlns:p="http://schemas.openxmlformats.org/presentationml/2006/main">
  <p:tag name="AS_UNIQUEID" val="967"/>
</p:tagLst>
</file>

<file path=ppt/tags/tag247.xml><?xml version="1.0" encoding="utf-8"?>
<p:tagLst xmlns:p="http://schemas.openxmlformats.org/presentationml/2006/main">
  <p:tag name="AS_UNIQUEID" val="509"/>
</p:tagLst>
</file>

<file path=ppt/tags/tag248.xml><?xml version="1.0" encoding="utf-8"?>
<p:tagLst xmlns:p="http://schemas.openxmlformats.org/presentationml/2006/main">
  <p:tag name="AS_UNIQUEID" val="645"/>
</p:tagLst>
</file>

<file path=ppt/tags/tag249.xml><?xml version="1.0" encoding="utf-8"?>
<p:tagLst xmlns:p="http://schemas.openxmlformats.org/presentationml/2006/main">
  <p:tag name="AS_UNIQUEID" val="969"/>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AS_UNIQUEID" val="644"/>
</p:tagLst>
</file>

<file path=ppt/tags/tag251.xml><?xml version="1.0" encoding="utf-8"?>
<p:tagLst xmlns:p="http://schemas.openxmlformats.org/presentationml/2006/main">
  <p:tag name="AS_UNIQUEID" val="646"/>
</p:tagLst>
</file>

<file path=ppt/tags/tag252.xml><?xml version="1.0" encoding="utf-8"?>
<p:tagLst xmlns:p="http://schemas.openxmlformats.org/presentationml/2006/main">
  <p:tag name="AS_UNIQUEID" val="735"/>
</p:tagLst>
</file>

<file path=ppt/tags/tag253.xml><?xml version="1.0" encoding="utf-8"?>
<p:tagLst xmlns:p="http://schemas.openxmlformats.org/presentationml/2006/main">
  <p:tag name="AS_UNIQUEID" val="971"/>
  <p:tag name="KSO_WM_UNIT_TABLE_BEAUTIFY" val="smartTable{6fd0e1f8-2ecf-44c3-8b2d-1d39f2b92f06}"/>
  <p:tag name="TABLE_ENDDRAG_ORIGIN_RECT" val="910*371"/>
  <p:tag name="TABLE_ENDDRAG_RECT" val="26*91*910*371"/>
</p:tagLst>
</file>

<file path=ppt/tags/tag254.xml><?xml version="1.0" encoding="utf-8"?>
<p:tagLst xmlns:p="http://schemas.openxmlformats.org/presentationml/2006/main">
  <p:tag name="AS_UNIQUEID" val="972"/>
</p:tagLst>
</file>

<file path=ppt/tags/tag255.xml><?xml version="1.0" encoding="utf-8"?>
<p:tagLst xmlns:p="http://schemas.openxmlformats.org/presentationml/2006/main">
  <p:tag name="AS_UNIQUEID" val="739"/>
</p:tagLst>
</file>

<file path=ppt/tags/tag256.xml><?xml version="1.0" encoding="utf-8"?>
<p:tagLst xmlns:p="http://schemas.openxmlformats.org/presentationml/2006/main">
  <p:tag name="AS_UNIQUEID" val="741"/>
</p:tagLst>
</file>

<file path=ppt/tags/tag257.xml><?xml version="1.0" encoding="utf-8"?>
<p:tagLst xmlns:p="http://schemas.openxmlformats.org/presentationml/2006/main">
  <p:tag name="AS_UNIQUEID" val="974"/>
</p:tagLst>
</file>

<file path=ppt/tags/tag258.xml><?xml version="1.0" encoding="utf-8"?>
<p:tagLst xmlns:p="http://schemas.openxmlformats.org/presentationml/2006/main">
  <p:tag name="AS_UNIQUEID" val="745"/>
</p:tagLst>
</file>

<file path=ppt/tags/tag259.xml><?xml version="1.0" encoding="utf-8"?>
<p:tagLst xmlns:p="http://schemas.openxmlformats.org/presentationml/2006/main">
  <p:tag name="AS_UNIQUEID" val="746"/>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AS_UNIQUEID" val="976"/>
</p:tagLst>
</file>

<file path=ppt/tags/tag261.xml><?xml version="1.0" encoding="utf-8"?>
<p:tagLst xmlns:p="http://schemas.openxmlformats.org/presentationml/2006/main">
  <p:tag name="AS_UNIQUEID" val="745"/>
</p:tagLst>
</file>

<file path=ppt/tags/tag262.xml><?xml version="1.0" encoding="utf-8"?>
<p:tagLst xmlns:p="http://schemas.openxmlformats.org/presentationml/2006/main">
  <p:tag name="AS_UNIQUEID" val="746"/>
</p:tagLst>
</file>

<file path=ppt/tags/tag263.xml><?xml version="1.0" encoding="utf-8"?>
<p:tagLst xmlns:p="http://schemas.openxmlformats.org/presentationml/2006/main">
  <p:tag name="AS_UNIQUEID" val="978"/>
</p:tagLst>
</file>

<file path=ppt/tags/tag264.xml><?xml version="1.0" encoding="utf-8"?>
<p:tagLst xmlns:p="http://schemas.openxmlformats.org/presentationml/2006/main">
  <p:tag name="AS_UNIQUEID" val="752"/>
</p:tagLst>
</file>

<file path=ppt/tags/tag265.xml><?xml version="1.0" encoding="utf-8"?>
<p:tagLst xmlns:p="http://schemas.openxmlformats.org/presentationml/2006/main">
  <p:tag name="AS_UNIQUEID" val="980"/>
</p:tagLst>
</file>

<file path=ppt/tags/tag266.xml><?xml version="1.0" encoding="utf-8"?>
<p:tagLst xmlns:p="http://schemas.openxmlformats.org/presentationml/2006/main">
  <p:tag name="AS_UNIQUEID" val="752"/>
</p:tagLst>
</file>

<file path=ppt/tags/tag267.xml><?xml version="1.0" encoding="utf-8"?>
<p:tagLst xmlns:p="http://schemas.openxmlformats.org/presentationml/2006/main">
  <p:tag name="AS_UNIQUEID" val="982"/>
</p:tagLst>
</file>

<file path=ppt/tags/tag268.xml><?xml version="1.0" encoding="utf-8"?>
<p:tagLst xmlns:p="http://schemas.openxmlformats.org/presentationml/2006/main">
  <p:tag name="AS_UNIQUEID" val="752"/>
</p:tagLst>
</file>

<file path=ppt/tags/tag269.xml><?xml version="1.0" encoding="utf-8"?>
<p:tagLst xmlns:p="http://schemas.openxmlformats.org/presentationml/2006/main">
  <p:tag name="AS_UNIQUEID" val="984"/>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AS_UNIQUEID" val="985"/>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AS_UNIQUEID" val="568"/>
</p:tagLst>
</file>

<file path=ppt/tags/tag64.xml><?xml version="1.0" encoding="utf-8"?>
<p:tagLst xmlns:p="http://schemas.openxmlformats.org/presentationml/2006/main">
  <p:tag name="AS_UNIQUEID" val="926"/>
</p:tagLst>
</file>

<file path=ppt/tags/tag65.xml><?xml version="1.0" encoding="utf-8"?>
<p:tagLst xmlns:p="http://schemas.openxmlformats.org/presentationml/2006/main">
  <p:tag name="AS_UNIQUEID" val="896"/>
</p:tagLst>
</file>

<file path=ppt/tags/tag66.xml><?xml version="1.0" encoding="utf-8"?>
<p:tagLst xmlns:p="http://schemas.openxmlformats.org/presentationml/2006/main">
  <p:tag name="AS_UNIQUEID" val="898"/>
</p:tagLst>
</file>

<file path=ppt/tags/tag67.xml><?xml version="1.0" encoding="utf-8"?>
<p:tagLst xmlns:p="http://schemas.openxmlformats.org/presentationml/2006/main">
  <p:tag name="AS_UNIQUEID" val="391"/>
  <p:tag name="KSO_WM_UNIT_PLACING_PICTURE_USER_VIEWPORT" val="{&quot;height&quot;:3830,&quot;width&quot;:5036}"/>
</p:tagLst>
</file>

<file path=ppt/tags/tag68.xml><?xml version="1.0" encoding="utf-8"?>
<p:tagLst xmlns:p="http://schemas.openxmlformats.org/presentationml/2006/main">
  <p:tag name="AS_UNIQUEID" val="928"/>
</p:tagLst>
</file>

<file path=ppt/tags/tag69.xml><?xml version="1.0" encoding="utf-8"?>
<p:tagLst xmlns:p="http://schemas.openxmlformats.org/presentationml/2006/main">
  <p:tag name="AS_UNIQUEID" val="89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AS_UNIQUEID" val="898"/>
</p:tagLst>
</file>

<file path=ppt/tags/tag71.xml><?xml version="1.0" encoding="utf-8"?>
<p:tagLst xmlns:p="http://schemas.openxmlformats.org/presentationml/2006/main">
  <p:tag name="AS_UNIQUEID" val="391"/>
  <p:tag name="KSO_WM_UNIT_PLACING_PICTURE_USER_VIEWPORT" val="{&quot;height&quot;:3830,&quot;width&quot;:5036}"/>
</p:tagLst>
</file>

<file path=ppt/tags/tag72.xml><?xml version="1.0" encoding="utf-8"?>
<p:tagLst xmlns:p="http://schemas.openxmlformats.org/presentationml/2006/main">
  <p:tag name="AS_UNIQUEID" val="600"/>
</p:tagLst>
</file>

<file path=ppt/tags/tag73.xml><?xml version="1.0" encoding="utf-8"?>
<p:tagLst xmlns:p="http://schemas.openxmlformats.org/presentationml/2006/main">
  <p:tag name="AS_UNIQUEID" val="930"/>
</p:tagLst>
</file>

<file path=ppt/tags/tag74.xml><?xml version="1.0" encoding="utf-8"?>
<p:tagLst xmlns:p="http://schemas.openxmlformats.org/presentationml/2006/main">
  <p:tag name="AS_UNIQUEID" val="418"/>
</p:tagLst>
</file>

<file path=ppt/tags/tag75.xml><?xml version="1.0" encoding="utf-8"?>
<p:tagLst xmlns:p="http://schemas.openxmlformats.org/presentationml/2006/main">
  <p:tag name="AS_UNIQUEID" val="412"/>
</p:tagLst>
</file>

<file path=ppt/tags/tag76.xml><?xml version="1.0" encoding="utf-8"?>
<p:tagLst xmlns:p="http://schemas.openxmlformats.org/presentationml/2006/main">
  <p:tag name="AS_UNIQUEID" val="413"/>
</p:tagLst>
</file>

<file path=ppt/tags/tag77.xml><?xml version="1.0" encoding="utf-8"?>
<p:tagLst xmlns:p="http://schemas.openxmlformats.org/presentationml/2006/main">
  <p:tag name="AS_UNIQUEID" val="414"/>
</p:tagLst>
</file>

<file path=ppt/tags/tag78.xml><?xml version="1.0" encoding="utf-8"?>
<p:tagLst xmlns:p="http://schemas.openxmlformats.org/presentationml/2006/main">
  <p:tag name="AS_UNIQUEID" val="415"/>
</p:tagLst>
</file>

<file path=ppt/tags/tag79.xml><?xml version="1.0" encoding="utf-8"?>
<p:tagLst xmlns:p="http://schemas.openxmlformats.org/presentationml/2006/main">
  <p:tag name="AS_UNIQUEID" val="41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AS_UNIQUEID" val="415"/>
</p:tagLst>
</file>

<file path=ppt/tags/tag81.xml><?xml version="1.0" encoding="utf-8"?>
<p:tagLst xmlns:p="http://schemas.openxmlformats.org/presentationml/2006/main">
  <p:tag name="AS_UNIQUEID" val="418"/>
</p:tagLst>
</file>

<file path=ppt/tags/tag82.xml><?xml version="1.0" encoding="utf-8"?>
<p:tagLst xmlns:p="http://schemas.openxmlformats.org/presentationml/2006/main">
  <p:tag name="AS_UNIQUEID" val="418"/>
</p:tagLst>
</file>

<file path=ppt/tags/tag83.xml><?xml version="1.0" encoding="utf-8"?>
<p:tagLst xmlns:p="http://schemas.openxmlformats.org/presentationml/2006/main">
  <p:tag name="AS_UNIQUEID" val="418"/>
</p:tagLst>
</file>

<file path=ppt/tags/tag84.xml><?xml version="1.0" encoding="utf-8"?>
<p:tagLst xmlns:p="http://schemas.openxmlformats.org/presentationml/2006/main">
  <p:tag name="AS_UNIQUEID" val="412"/>
</p:tagLst>
</file>

<file path=ppt/tags/tag85.xml><?xml version="1.0" encoding="utf-8"?>
<p:tagLst xmlns:p="http://schemas.openxmlformats.org/presentationml/2006/main">
  <p:tag name="AS_UNIQUEID" val="413"/>
</p:tagLst>
</file>

<file path=ppt/tags/tag86.xml><?xml version="1.0" encoding="utf-8"?>
<p:tagLst xmlns:p="http://schemas.openxmlformats.org/presentationml/2006/main">
  <p:tag name="AS_UNIQUEID" val="414"/>
</p:tagLst>
</file>

<file path=ppt/tags/tag87.xml><?xml version="1.0" encoding="utf-8"?>
<p:tagLst xmlns:p="http://schemas.openxmlformats.org/presentationml/2006/main">
  <p:tag name="AS_UNIQUEID" val="413"/>
</p:tagLst>
</file>

<file path=ppt/tags/tag88.xml><?xml version="1.0" encoding="utf-8"?>
<p:tagLst xmlns:p="http://schemas.openxmlformats.org/presentationml/2006/main">
  <p:tag name="AS_UNIQUEID" val="413"/>
</p:tagLst>
</file>

<file path=ppt/tags/tag89.xml><?xml version="1.0" encoding="utf-8"?>
<p:tagLst xmlns:p="http://schemas.openxmlformats.org/presentationml/2006/main">
  <p:tag name="AS_UNIQUEID" val="418"/>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AS_UNIQUEID" val="413"/>
</p:tagLst>
</file>

<file path=ppt/tags/tag91.xml><?xml version="1.0" encoding="utf-8"?>
<p:tagLst xmlns:p="http://schemas.openxmlformats.org/presentationml/2006/main">
  <p:tag name="AS_UNIQUEID" val="418"/>
</p:tagLst>
</file>

<file path=ppt/tags/tag92.xml><?xml version="1.0" encoding="utf-8"?>
<p:tagLst xmlns:p="http://schemas.openxmlformats.org/presentationml/2006/main">
  <p:tag name="AS_UNIQUEID" val="423"/>
</p:tagLst>
</file>

<file path=ppt/tags/tag93.xml><?xml version="1.0" encoding="utf-8"?>
<p:tagLst xmlns:p="http://schemas.openxmlformats.org/presentationml/2006/main">
  <p:tag name="AS_UNIQUEID" val="423"/>
</p:tagLst>
</file>

<file path=ppt/tags/tag94.xml><?xml version="1.0" encoding="utf-8"?>
<p:tagLst xmlns:p="http://schemas.openxmlformats.org/presentationml/2006/main">
  <p:tag name="AS_UNIQUEID" val="423"/>
</p:tagLst>
</file>

<file path=ppt/tags/tag95.xml><?xml version="1.0" encoding="utf-8"?>
<p:tagLst xmlns:p="http://schemas.openxmlformats.org/presentationml/2006/main">
  <p:tag name="AS_UNIQUEID" val="932"/>
</p:tagLst>
</file>

<file path=ppt/tags/tag96.xml><?xml version="1.0" encoding="utf-8"?>
<p:tagLst xmlns:p="http://schemas.openxmlformats.org/presentationml/2006/main">
  <p:tag name="AS_UNIQUEID" val="933"/>
</p:tagLst>
</file>

<file path=ppt/tags/tag97.xml><?xml version="1.0" encoding="utf-8"?>
<p:tagLst xmlns:p="http://schemas.openxmlformats.org/presentationml/2006/main">
  <p:tag name="AS_UNIQUEID" val="423"/>
</p:tagLst>
</file>

<file path=ppt/tags/tag98.xml><?xml version="1.0" encoding="utf-8"?>
<p:tagLst xmlns:p="http://schemas.openxmlformats.org/presentationml/2006/main">
  <p:tag name="AS_UNIQUEID" val="423"/>
</p:tagLst>
</file>

<file path=ppt/tags/tag99.xml><?xml version="1.0" encoding="utf-8"?>
<p:tagLst xmlns:p="http://schemas.openxmlformats.org/presentationml/2006/main">
  <p:tag name="AS_UNIQUEID" val="935"/>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4345</Words>
  <Application>WPS 演示</Application>
  <PresentationFormat>宽屏</PresentationFormat>
  <Paragraphs>384</Paragraphs>
  <Slides>31</Slides>
  <Notes>4</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9" baseType="lpstr">
      <vt:lpstr>Arial</vt:lpstr>
      <vt:lpstr>宋体</vt:lpstr>
      <vt:lpstr>Wingdings</vt:lpstr>
      <vt:lpstr>微软雅黑</vt:lpstr>
      <vt:lpstr>Wingdings</vt:lpstr>
      <vt:lpstr>Arial Unicode MS</vt:lpstr>
      <vt:lpstr>Calibri</vt:lpstr>
      <vt:lpstr>Calibri Light</vt:lpstr>
      <vt:lpstr>黑体</vt:lpstr>
      <vt:lpstr>隶书</vt:lpstr>
      <vt:lpstr>华文行楷</vt:lpstr>
      <vt:lpstr>方正姚体</vt:lpstr>
      <vt:lpstr>Times New Roman</vt:lpstr>
      <vt:lpstr>楷体</vt:lpstr>
      <vt:lpstr>Arial</vt:lpstr>
      <vt:lpstr>华文中宋</vt:lpstr>
      <vt:lpstr>Office 主题​​</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艾滋病与免疫的关系？</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刘华</cp:lastModifiedBy>
  <cp:revision>152</cp:revision>
  <dcterms:created xsi:type="dcterms:W3CDTF">2019-06-19T02:08:00Z</dcterms:created>
  <dcterms:modified xsi:type="dcterms:W3CDTF">2021-08-23T03:03:27Z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