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wdp" ContentType="image/vnd.ms-photo"/>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409" r:id="rId3"/>
    <p:sldId id="410" r:id="rId4"/>
    <p:sldId id="411" r:id="rId5"/>
    <p:sldId id="412" r:id="rId6"/>
    <p:sldId id="413" r:id="rId7"/>
    <p:sldId id="414" r:id="rId8"/>
    <p:sldId id="415" r:id="rId9"/>
    <p:sldId id="432" r:id="rId10"/>
    <p:sldId id="416" r:id="rId11"/>
    <p:sldId id="417" r:id="rId12"/>
    <p:sldId id="418" r:id="rId13"/>
    <p:sldId id="419" r:id="rId14"/>
    <p:sldId id="420" r:id="rId15"/>
    <p:sldId id="421" r:id="rId16"/>
    <p:sldId id="422" r:id="rId17"/>
    <p:sldId id="423" r:id="rId18"/>
    <p:sldId id="424" r:id="rId19"/>
    <p:sldId id="433" r:id="rId20"/>
    <p:sldId id="425" r:id="rId21"/>
    <p:sldId id="426" r:id="rId22"/>
    <p:sldId id="427" r:id="rId23"/>
    <p:sldId id="428" r:id="rId24"/>
    <p:sldId id="429" r:id="rId25"/>
    <p:sldId id="430" r:id="rId26"/>
    <p:sldId id="431"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0" clrIdx="0"/>
  <p:cmAuthor id="2" name="郭小球~" initials="郭小球~" lastIdx="0" clrIdx="1"/>
  <p:cmAuthor id="3" name="lenovo" initials="l"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C07E6"/>
    <a:srgbClr val="317B31"/>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commentAuthors" Target="commentAuthors.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4" Type="http://schemas.openxmlformats.org/officeDocument/2006/relationships/tags" Target="../tags/tag314.xml"/><Relationship Id="rId3" Type="http://schemas.openxmlformats.org/officeDocument/2006/relationships/tags" Target="../tags/tag313.xml"/><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custDataLst>
              <p:tags r:id="rId3"/>
            </p:custDataLst>
          </p:nvPr>
        </p:nvSpPr>
        <p:spPr/>
      </p:sp>
      <p:sp>
        <p:nvSpPr>
          <p:cNvPr id="3" name="文本占位符 2"/>
          <p:cNvSpPr>
            <a:spLocks noGrp="1"/>
          </p:cNvSpPr>
          <p:nvPr>
            <p:ph type="body" idx="3"/>
            <p:custDataLst>
              <p:tags r:id="rId4"/>
            </p:custDataLst>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74.xml"/><Relationship Id="rId2" Type="http://schemas.openxmlformats.org/officeDocument/2006/relationships/tags" Target="../tags/tag173.xml"/><Relationship Id="rId1" Type="http://schemas.openxmlformats.org/officeDocument/2006/relationships/tags" Target="../tags/tag172.xml"/></Relationships>
</file>

<file path=ppt/slides/_rels/slide11.xml.rels><?xml version="1.0" encoding="UTF-8" standalone="yes"?>
<Relationships xmlns="http://schemas.openxmlformats.org/package/2006/relationships"><Relationship Id="rId9" Type="http://schemas.openxmlformats.org/officeDocument/2006/relationships/tags" Target="../tags/tag181.xml"/><Relationship Id="rId8" Type="http://schemas.openxmlformats.org/officeDocument/2006/relationships/tags" Target="../tags/tag180.xml"/><Relationship Id="rId7" Type="http://schemas.openxmlformats.org/officeDocument/2006/relationships/tags" Target="../tags/tag179.xml"/><Relationship Id="rId6" Type="http://schemas.openxmlformats.org/officeDocument/2006/relationships/tags" Target="../tags/tag178.xml"/><Relationship Id="rId5" Type="http://schemas.microsoft.com/office/2007/relationships/hdphoto" Target="../media/image11.wdp"/><Relationship Id="rId4" Type="http://schemas.openxmlformats.org/officeDocument/2006/relationships/image" Target="../media/image10.jpeg"/><Relationship Id="rId3" Type="http://schemas.openxmlformats.org/officeDocument/2006/relationships/tags" Target="../tags/tag177.xml"/><Relationship Id="rId2" Type="http://schemas.openxmlformats.org/officeDocument/2006/relationships/tags" Target="../tags/tag176.xml"/><Relationship Id="rId10" Type="http://schemas.openxmlformats.org/officeDocument/2006/relationships/slideLayout" Target="../slideLayouts/slideLayout2.xml"/><Relationship Id="rId1" Type="http://schemas.openxmlformats.org/officeDocument/2006/relationships/tags" Target="../tags/tag175.xml"/></Relationships>
</file>

<file path=ppt/slides/_rels/slide12.xml.rels><?xml version="1.0" encoding="UTF-8" standalone="yes"?>
<Relationships xmlns="http://schemas.openxmlformats.org/package/2006/relationships"><Relationship Id="rId9" Type="http://schemas.openxmlformats.org/officeDocument/2006/relationships/tags" Target="../tags/tag187.xml"/><Relationship Id="rId8" Type="http://schemas.openxmlformats.org/officeDocument/2006/relationships/image" Target="../media/image9.png"/><Relationship Id="rId7" Type="http://schemas.openxmlformats.org/officeDocument/2006/relationships/tags" Target="../tags/tag186.xml"/><Relationship Id="rId6" Type="http://schemas.openxmlformats.org/officeDocument/2006/relationships/tags" Target="../tags/tag185.xml"/><Relationship Id="rId5" Type="http://schemas.openxmlformats.org/officeDocument/2006/relationships/image" Target="../media/image7.png"/><Relationship Id="rId4" Type="http://schemas.openxmlformats.org/officeDocument/2006/relationships/tags" Target="../tags/tag184.xml"/><Relationship Id="rId33" Type="http://schemas.openxmlformats.org/officeDocument/2006/relationships/slideLayout" Target="../slideLayouts/slideLayout2.xml"/><Relationship Id="rId32" Type="http://schemas.openxmlformats.org/officeDocument/2006/relationships/tags" Target="../tags/tag210.xml"/><Relationship Id="rId31" Type="http://schemas.openxmlformats.org/officeDocument/2006/relationships/tags" Target="../tags/tag209.xml"/><Relationship Id="rId30" Type="http://schemas.openxmlformats.org/officeDocument/2006/relationships/tags" Target="../tags/tag208.xml"/><Relationship Id="rId3" Type="http://schemas.openxmlformats.org/officeDocument/2006/relationships/tags" Target="../tags/tag183.xml"/><Relationship Id="rId29" Type="http://schemas.openxmlformats.org/officeDocument/2006/relationships/tags" Target="../tags/tag207.xml"/><Relationship Id="rId28" Type="http://schemas.openxmlformats.org/officeDocument/2006/relationships/tags" Target="../tags/tag206.xml"/><Relationship Id="rId27" Type="http://schemas.openxmlformats.org/officeDocument/2006/relationships/tags" Target="../tags/tag205.xml"/><Relationship Id="rId26" Type="http://schemas.openxmlformats.org/officeDocument/2006/relationships/tags" Target="../tags/tag204.xml"/><Relationship Id="rId25" Type="http://schemas.openxmlformats.org/officeDocument/2006/relationships/tags" Target="../tags/tag203.xml"/><Relationship Id="rId24" Type="http://schemas.openxmlformats.org/officeDocument/2006/relationships/tags" Target="../tags/tag202.xml"/><Relationship Id="rId23" Type="http://schemas.openxmlformats.org/officeDocument/2006/relationships/tags" Target="../tags/tag201.xml"/><Relationship Id="rId22" Type="http://schemas.openxmlformats.org/officeDocument/2006/relationships/tags" Target="../tags/tag200.xml"/><Relationship Id="rId21" Type="http://schemas.openxmlformats.org/officeDocument/2006/relationships/tags" Target="../tags/tag199.xml"/><Relationship Id="rId20" Type="http://schemas.openxmlformats.org/officeDocument/2006/relationships/tags" Target="../tags/tag198.xml"/><Relationship Id="rId2" Type="http://schemas.openxmlformats.org/officeDocument/2006/relationships/image" Target="../media/image6.png"/><Relationship Id="rId19" Type="http://schemas.openxmlformats.org/officeDocument/2006/relationships/tags" Target="../tags/tag197.xml"/><Relationship Id="rId18" Type="http://schemas.openxmlformats.org/officeDocument/2006/relationships/tags" Target="../tags/tag196.xml"/><Relationship Id="rId17" Type="http://schemas.openxmlformats.org/officeDocument/2006/relationships/tags" Target="../tags/tag195.xml"/><Relationship Id="rId16" Type="http://schemas.openxmlformats.org/officeDocument/2006/relationships/tags" Target="../tags/tag194.xml"/><Relationship Id="rId15" Type="http://schemas.openxmlformats.org/officeDocument/2006/relationships/tags" Target="../tags/tag193.xml"/><Relationship Id="rId14" Type="http://schemas.openxmlformats.org/officeDocument/2006/relationships/tags" Target="../tags/tag192.xml"/><Relationship Id="rId13" Type="http://schemas.openxmlformats.org/officeDocument/2006/relationships/tags" Target="../tags/tag191.xml"/><Relationship Id="rId12" Type="http://schemas.openxmlformats.org/officeDocument/2006/relationships/tags" Target="../tags/tag190.xml"/><Relationship Id="rId11" Type="http://schemas.openxmlformats.org/officeDocument/2006/relationships/tags" Target="../tags/tag189.xml"/><Relationship Id="rId10" Type="http://schemas.openxmlformats.org/officeDocument/2006/relationships/tags" Target="../tags/tag188.xml"/><Relationship Id="rId1" Type="http://schemas.openxmlformats.org/officeDocument/2006/relationships/tags" Target="../tags/tag182.xml"/></Relationships>
</file>

<file path=ppt/slides/_rels/slide13.xml.rels><?xml version="1.0" encoding="UTF-8" standalone="yes"?>
<Relationships xmlns="http://schemas.openxmlformats.org/package/2006/relationships"><Relationship Id="rId9" Type="http://schemas.openxmlformats.org/officeDocument/2006/relationships/tags" Target="../tags/tag218.xml"/><Relationship Id="rId8" Type="http://schemas.openxmlformats.org/officeDocument/2006/relationships/tags" Target="../tags/tag217.xml"/><Relationship Id="rId7" Type="http://schemas.openxmlformats.org/officeDocument/2006/relationships/tags" Target="../tags/tag216.xml"/><Relationship Id="rId6" Type="http://schemas.openxmlformats.org/officeDocument/2006/relationships/tags" Target="../tags/tag215.xml"/><Relationship Id="rId5" Type="http://schemas.openxmlformats.org/officeDocument/2006/relationships/tags" Target="../tags/tag214.xml"/><Relationship Id="rId4" Type="http://schemas.openxmlformats.org/officeDocument/2006/relationships/image" Target="../media/image12.png"/><Relationship Id="rId3" Type="http://schemas.openxmlformats.org/officeDocument/2006/relationships/tags" Target="../tags/tag213.xml"/><Relationship Id="rId2" Type="http://schemas.openxmlformats.org/officeDocument/2006/relationships/tags" Target="../tags/tag212.xml"/><Relationship Id="rId12" Type="http://schemas.openxmlformats.org/officeDocument/2006/relationships/slideLayout" Target="../slideLayouts/slideLayout2.xml"/><Relationship Id="rId11" Type="http://schemas.openxmlformats.org/officeDocument/2006/relationships/tags" Target="../tags/tag220.xml"/><Relationship Id="rId10" Type="http://schemas.openxmlformats.org/officeDocument/2006/relationships/tags" Target="../tags/tag219.xml"/><Relationship Id="rId1" Type="http://schemas.openxmlformats.org/officeDocument/2006/relationships/tags" Target="../tags/tag211.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24.xml"/><Relationship Id="rId3" Type="http://schemas.openxmlformats.org/officeDocument/2006/relationships/tags" Target="../tags/tag223.xml"/><Relationship Id="rId2" Type="http://schemas.openxmlformats.org/officeDocument/2006/relationships/tags" Target="../tags/tag222.xml"/><Relationship Id="rId1" Type="http://schemas.openxmlformats.org/officeDocument/2006/relationships/tags" Target="../tags/tag221.xml"/></Relationships>
</file>

<file path=ppt/slides/_rels/slide15.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tags" Target="../tags/tag229.xml"/><Relationship Id="rId6" Type="http://schemas.openxmlformats.org/officeDocument/2006/relationships/image" Target="../media/image13.wmf"/><Relationship Id="rId5" Type="http://schemas.openxmlformats.org/officeDocument/2006/relationships/oleObject" Target="../embeddings/oleObject1.bin"/><Relationship Id="rId4" Type="http://schemas.openxmlformats.org/officeDocument/2006/relationships/tags" Target="../tags/tag228.xml"/><Relationship Id="rId3" Type="http://schemas.openxmlformats.org/officeDocument/2006/relationships/tags" Target="../tags/tag227.xml"/><Relationship Id="rId2" Type="http://schemas.openxmlformats.org/officeDocument/2006/relationships/tags" Target="../tags/tag226.xml"/><Relationship Id="rId12" Type="http://schemas.openxmlformats.org/officeDocument/2006/relationships/vmlDrawing" Target="../drawings/vmlDrawing1.vml"/><Relationship Id="rId11" Type="http://schemas.openxmlformats.org/officeDocument/2006/relationships/slideLayout" Target="../slideLayouts/slideLayout2.xml"/><Relationship Id="rId10" Type="http://schemas.openxmlformats.org/officeDocument/2006/relationships/tags" Target="../tags/tag232.xml"/><Relationship Id="rId1" Type="http://schemas.openxmlformats.org/officeDocument/2006/relationships/tags" Target="../tags/tag225.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4.png"/><Relationship Id="rId3" Type="http://schemas.openxmlformats.org/officeDocument/2006/relationships/tags" Target="../tags/tag235.xml"/><Relationship Id="rId2" Type="http://schemas.openxmlformats.org/officeDocument/2006/relationships/tags" Target="../tags/tag234.xml"/><Relationship Id="rId1" Type="http://schemas.openxmlformats.org/officeDocument/2006/relationships/tags" Target="../tags/tag233.xml"/></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241.xml"/><Relationship Id="rId7" Type="http://schemas.openxmlformats.org/officeDocument/2006/relationships/tags" Target="../tags/tag240.xml"/><Relationship Id="rId6" Type="http://schemas.openxmlformats.org/officeDocument/2006/relationships/tags" Target="../tags/tag239.xml"/><Relationship Id="rId5" Type="http://schemas.openxmlformats.org/officeDocument/2006/relationships/tags" Target="../tags/tag238.xml"/><Relationship Id="rId4" Type="http://schemas.openxmlformats.org/officeDocument/2006/relationships/tags" Target="../tags/tag237.xml"/><Relationship Id="rId3" Type="http://schemas.openxmlformats.org/officeDocument/2006/relationships/image" Target="../media/image15.wmf"/><Relationship Id="rId2" Type="http://schemas.openxmlformats.org/officeDocument/2006/relationships/oleObject" Target="../embeddings/oleObject2.bin"/><Relationship Id="rId10" Type="http://schemas.openxmlformats.org/officeDocument/2006/relationships/vmlDrawing" Target="../drawings/vmlDrawing2.vml"/><Relationship Id="rId1" Type="http://schemas.openxmlformats.org/officeDocument/2006/relationships/tags" Target="../tags/tag23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44.xml"/><Relationship Id="rId2" Type="http://schemas.openxmlformats.org/officeDocument/2006/relationships/tags" Target="../tags/tag243.xml"/><Relationship Id="rId1" Type="http://schemas.openxmlformats.org/officeDocument/2006/relationships/tags" Target="../tags/tag242.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image" Target="../media/image1.png"/><Relationship Id="rId1" Type="http://schemas.openxmlformats.org/officeDocument/2006/relationships/tags" Target="../tags/tag66.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49.xml"/><Relationship Id="rId4" Type="http://schemas.openxmlformats.org/officeDocument/2006/relationships/tags" Target="../tags/tag248.xml"/><Relationship Id="rId3" Type="http://schemas.openxmlformats.org/officeDocument/2006/relationships/tags" Target="../tags/tag247.xml"/><Relationship Id="rId2" Type="http://schemas.openxmlformats.org/officeDocument/2006/relationships/tags" Target="../tags/tag246.xml"/><Relationship Id="rId1" Type="http://schemas.openxmlformats.org/officeDocument/2006/relationships/tags" Target="../tags/tag245.xml"/></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54.xml"/><Relationship Id="rId4" Type="http://schemas.openxmlformats.org/officeDocument/2006/relationships/tags" Target="../tags/tag253.xml"/><Relationship Id="rId3" Type="http://schemas.openxmlformats.org/officeDocument/2006/relationships/tags" Target="../tags/tag252.xml"/><Relationship Id="rId2" Type="http://schemas.openxmlformats.org/officeDocument/2006/relationships/tags" Target="../tags/tag251.xml"/><Relationship Id="rId1" Type="http://schemas.openxmlformats.org/officeDocument/2006/relationships/tags" Target="../tags/tag250.xml"/></Relationships>
</file>

<file path=ppt/slides/_rels/slide22.xml.rels><?xml version="1.0" encoding="UTF-8" standalone="yes"?>
<Relationships xmlns="http://schemas.openxmlformats.org/package/2006/relationships"><Relationship Id="rId9" Type="http://schemas.openxmlformats.org/officeDocument/2006/relationships/tags" Target="../tags/tag261.xml"/><Relationship Id="rId8" Type="http://schemas.openxmlformats.org/officeDocument/2006/relationships/tags" Target="../tags/tag260.xml"/><Relationship Id="rId7" Type="http://schemas.openxmlformats.org/officeDocument/2006/relationships/tags" Target="../tags/tag259.xml"/><Relationship Id="rId6" Type="http://schemas.openxmlformats.org/officeDocument/2006/relationships/image" Target="../media/image17.png"/><Relationship Id="rId5" Type="http://schemas.openxmlformats.org/officeDocument/2006/relationships/tags" Target="../tags/tag258.xml"/><Relationship Id="rId4" Type="http://schemas.openxmlformats.org/officeDocument/2006/relationships/slide" Target="slide17.xml"/><Relationship Id="rId3" Type="http://schemas.openxmlformats.org/officeDocument/2006/relationships/tags" Target="../tags/tag257.xml"/><Relationship Id="rId2" Type="http://schemas.openxmlformats.org/officeDocument/2006/relationships/tags" Target="../tags/tag256.xml"/><Relationship Id="rId17" Type="http://schemas.openxmlformats.org/officeDocument/2006/relationships/slideLayout" Target="../slideLayouts/slideLayout2.xml"/><Relationship Id="rId16" Type="http://schemas.openxmlformats.org/officeDocument/2006/relationships/tags" Target="../tags/tag268.xml"/><Relationship Id="rId15" Type="http://schemas.openxmlformats.org/officeDocument/2006/relationships/tags" Target="../tags/tag267.xml"/><Relationship Id="rId14" Type="http://schemas.openxmlformats.org/officeDocument/2006/relationships/tags" Target="../tags/tag266.xml"/><Relationship Id="rId13" Type="http://schemas.openxmlformats.org/officeDocument/2006/relationships/tags" Target="../tags/tag265.xml"/><Relationship Id="rId12" Type="http://schemas.openxmlformats.org/officeDocument/2006/relationships/tags" Target="../tags/tag264.xml"/><Relationship Id="rId11" Type="http://schemas.openxmlformats.org/officeDocument/2006/relationships/tags" Target="../tags/tag263.xml"/><Relationship Id="rId10" Type="http://schemas.openxmlformats.org/officeDocument/2006/relationships/tags" Target="../tags/tag262.xml"/><Relationship Id="rId1" Type="http://schemas.openxmlformats.org/officeDocument/2006/relationships/tags" Target="../tags/tag255.xml"/></Relationships>
</file>

<file path=ppt/slides/_rels/slide23.xml.rels><?xml version="1.0" encoding="UTF-8" standalone="yes"?>
<Relationships xmlns="http://schemas.openxmlformats.org/package/2006/relationships"><Relationship Id="rId9" Type="http://schemas.openxmlformats.org/officeDocument/2006/relationships/tags" Target="../tags/tag277.xml"/><Relationship Id="rId8" Type="http://schemas.openxmlformats.org/officeDocument/2006/relationships/tags" Target="../tags/tag276.xml"/><Relationship Id="rId7" Type="http://schemas.openxmlformats.org/officeDocument/2006/relationships/tags" Target="../tags/tag275.xml"/><Relationship Id="rId6" Type="http://schemas.openxmlformats.org/officeDocument/2006/relationships/tags" Target="../tags/tag274.xml"/><Relationship Id="rId5" Type="http://schemas.openxmlformats.org/officeDocument/2006/relationships/tags" Target="../tags/tag273.xml"/><Relationship Id="rId4" Type="http://schemas.openxmlformats.org/officeDocument/2006/relationships/tags" Target="../tags/tag272.xml"/><Relationship Id="rId30" Type="http://schemas.openxmlformats.org/officeDocument/2006/relationships/slideLayout" Target="../slideLayouts/slideLayout1.xml"/><Relationship Id="rId3" Type="http://schemas.openxmlformats.org/officeDocument/2006/relationships/tags" Target="../tags/tag271.xml"/><Relationship Id="rId29" Type="http://schemas.openxmlformats.org/officeDocument/2006/relationships/tags" Target="../tags/tag297.xml"/><Relationship Id="rId28" Type="http://schemas.openxmlformats.org/officeDocument/2006/relationships/tags" Target="../tags/tag296.xml"/><Relationship Id="rId27" Type="http://schemas.openxmlformats.org/officeDocument/2006/relationships/tags" Target="../tags/tag295.xml"/><Relationship Id="rId26" Type="http://schemas.openxmlformats.org/officeDocument/2006/relationships/tags" Target="../tags/tag294.xml"/><Relationship Id="rId25" Type="http://schemas.openxmlformats.org/officeDocument/2006/relationships/tags" Target="../tags/tag293.xml"/><Relationship Id="rId24" Type="http://schemas.openxmlformats.org/officeDocument/2006/relationships/tags" Target="../tags/tag292.xml"/><Relationship Id="rId23" Type="http://schemas.openxmlformats.org/officeDocument/2006/relationships/tags" Target="../tags/tag291.xml"/><Relationship Id="rId22" Type="http://schemas.openxmlformats.org/officeDocument/2006/relationships/tags" Target="../tags/tag290.xml"/><Relationship Id="rId21" Type="http://schemas.openxmlformats.org/officeDocument/2006/relationships/tags" Target="../tags/tag289.xml"/><Relationship Id="rId20" Type="http://schemas.openxmlformats.org/officeDocument/2006/relationships/tags" Target="../tags/tag288.xml"/><Relationship Id="rId2" Type="http://schemas.openxmlformats.org/officeDocument/2006/relationships/tags" Target="../tags/tag270.xml"/><Relationship Id="rId19" Type="http://schemas.openxmlformats.org/officeDocument/2006/relationships/tags" Target="../tags/tag287.xml"/><Relationship Id="rId18" Type="http://schemas.openxmlformats.org/officeDocument/2006/relationships/tags" Target="../tags/tag286.xml"/><Relationship Id="rId17" Type="http://schemas.openxmlformats.org/officeDocument/2006/relationships/tags" Target="../tags/tag285.xml"/><Relationship Id="rId16" Type="http://schemas.openxmlformats.org/officeDocument/2006/relationships/tags" Target="../tags/tag284.xml"/><Relationship Id="rId15" Type="http://schemas.openxmlformats.org/officeDocument/2006/relationships/tags" Target="../tags/tag283.xml"/><Relationship Id="rId14" Type="http://schemas.openxmlformats.org/officeDocument/2006/relationships/tags" Target="../tags/tag282.xml"/><Relationship Id="rId13" Type="http://schemas.openxmlformats.org/officeDocument/2006/relationships/tags" Target="../tags/tag281.xml"/><Relationship Id="rId12" Type="http://schemas.openxmlformats.org/officeDocument/2006/relationships/tags" Target="../tags/tag280.xml"/><Relationship Id="rId11" Type="http://schemas.openxmlformats.org/officeDocument/2006/relationships/tags" Target="../tags/tag279.xml"/><Relationship Id="rId10" Type="http://schemas.openxmlformats.org/officeDocument/2006/relationships/tags" Target="../tags/tag278.xml"/><Relationship Id="rId1" Type="http://schemas.openxmlformats.org/officeDocument/2006/relationships/tags" Target="../tags/tag269.xml"/></Relationships>
</file>

<file path=ppt/slides/_rels/slide24.xml.rels><?xml version="1.0" encoding="UTF-8" standalone="yes"?>
<Relationships xmlns="http://schemas.openxmlformats.org/package/2006/relationships"><Relationship Id="rId9" Type="http://schemas.openxmlformats.org/officeDocument/2006/relationships/tags" Target="../tags/tag304.xml"/><Relationship Id="rId8" Type="http://schemas.openxmlformats.org/officeDocument/2006/relationships/tags" Target="../tags/tag303.xml"/><Relationship Id="rId7" Type="http://schemas.openxmlformats.org/officeDocument/2006/relationships/tags" Target="../tags/tag302.xml"/><Relationship Id="rId6" Type="http://schemas.openxmlformats.org/officeDocument/2006/relationships/image" Target="../media/image19.jpeg"/><Relationship Id="rId5" Type="http://schemas.openxmlformats.org/officeDocument/2006/relationships/tags" Target="../tags/tag301.xml"/><Relationship Id="rId4" Type="http://schemas.openxmlformats.org/officeDocument/2006/relationships/image" Target="../media/image18.jpeg"/><Relationship Id="rId3" Type="http://schemas.openxmlformats.org/officeDocument/2006/relationships/tags" Target="../tags/tag300.xml"/><Relationship Id="rId20" Type="http://schemas.openxmlformats.org/officeDocument/2006/relationships/notesSlide" Target="../notesSlides/notesSlide1.xml"/><Relationship Id="rId2" Type="http://schemas.openxmlformats.org/officeDocument/2006/relationships/tags" Target="../tags/tag299.xml"/><Relationship Id="rId19" Type="http://schemas.openxmlformats.org/officeDocument/2006/relationships/slideLayout" Target="../slideLayouts/slideLayout1.xml"/><Relationship Id="rId18" Type="http://schemas.openxmlformats.org/officeDocument/2006/relationships/tags" Target="../tags/tag312.xml"/><Relationship Id="rId17" Type="http://schemas.openxmlformats.org/officeDocument/2006/relationships/tags" Target="../tags/tag311.xml"/><Relationship Id="rId16" Type="http://schemas.openxmlformats.org/officeDocument/2006/relationships/image" Target="../media/image20.png"/><Relationship Id="rId15" Type="http://schemas.openxmlformats.org/officeDocument/2006/relationships/tags" Target="../tags/tag310.xml"/><Relationship Id="rId14" Type="http://schemas.openxmlformats.org/officeDocument/2006/relationships/tags" Target="../tags/tag309.xml"/><Relationship Id="rId13" Type="http://schemas.openxmlformats.org/officeDocument/2006/relationships/tags" Target="../tags/tag308.xml"/><Relationship Id="rId12" Type="http://schemas.openxmlformats.org/officeDocument/2006/relationships/tags" Target="../tags/tag307.xml"/><Relationship Id="rId11" Type="http://schemas.openxmlformats.org/officeDocument/2006/relationships/tags" Target="../tags/tag306.xml"/><Relationship Id="rId10" Type="http://schemas.openxmlformats.org/officeDocument/2006/relationships/tags" Target="../tags/tag305.xml"/><Relationship Id="rId1" Type="http://schemas.openxmlformats.org/officeDocument/2006/relationships/tags" Target="../tags/tag298.xml"/></Relationships>
</file>

<file path=ppt/slides/_rels/slide25.xml.rels><?xml version="1.0" encoding="UTF-8" standalone="yes"?>
<Relationships xmlns="http://schemas.openxmlformats.org/package/2006/relationships"><Relationship Id="rId9" Type="http://schemas.openxmlformats.org/officeDocument/2006/relationships/tags" Target="../tags/tag322.xml"/><Relationship Id="rId8" Type="http://schemas.openxmlformats.org/officeDocument/2006/relationships/tags" Target="../tags/tag321.xml"/><Relationship Id="rId7" Type="http://schemas.openxmlformats.org/officeDocument/2006/relationships/tags" Target="../tags/tag320.xml"/><Relationship Id="rId6" Type="http://schemas.openxmlformats.org/officeDocument/2006/relationships/tags" Target="../tags/tag319.xml"/><Relationship Id="rId5" Type="http://schemas.openxmlformats.org/officeDocument/2006/relationships/tags" Target="../tags/tag318.xml"/><Relationship Id="rId4" Type="http://schemas.openxmlformats.org/officeDocument/2006/relationships/tags" Target="../tags/tag317.xml"/><Relationship Id="rId3" Type="http://schemas.openxmlformats.org/officeDocument/2006/relationships/image" Target="../media/image21.jpeg"/><Relationship Id="rId2" Type="http://schemas.openxmlformats.org/officeDocument/2006/relationships/tags" Target="../tags/tag316.xml"/><Relationship Id="rId17" Type="http://schemas.openxmlformats.org/officeDocument/2006/relationships/slideLayout" Target="../slideLayouts/slideLayout1.xml"/><Relationship Id="rId16" Type="http://schemas.openxmlformats.org/officeDocument/2006/relationships/image" Target="../media/image23.png"/><Relationship Id="rId15" Type="http://schemas.openxmlformats.org/officeDocument/2006/relationships/tags" Target="../tags/tag327.xml"/><Relationship Id="rId14" Type="http://schemas.openxmlformats.org/officeDocument/2006/relationships/tags" Target="../tags/tag326.xml"/><Relationship Id="rId13" Type="http://schemas.openxmlformats.org/officeDocument/2006/relationships/tags" Target="../tags/tag325.xml"/><Relationship Id="rId12" Type="http://schemas.openxmlformats.org/officeDocument/2006/relationships/tags" Target="../tags/tag324.xml"/><Relationship Id="rId11" Type="http://schemas.openxmlformats.org/officeDocument/2006/relationships/image" Target="../media/image22.png"/><Relationship Id="rId10" Type="http://schemas.openxmlformats.org/officeDocument/2006/relationships/tags" Target="../tags/tag323.xml"/><Relationship Id="rId1" Type="http://schemas.openxmlformats.org/officeDocument/2006/relationships/tags" Target="../tags/tag315.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2.png"/><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s>
</file>

<file path=ppt/slides/_rels/slide5.xml.rels><?xml version="1.0" encoding="UTF-8" standalone="yes"?>
<Relationships xmlns="http://schemas.openxmlformats.org/package/2006/relationships"><Relationship Id="rId9" Type="http://schemas.openxmlformats.org/officeDocument/2006/relationships/tags" Target="../tags/tag88.xml"/><Relationship Id="rId8" Type="http://schemas.openxmlformats.org/officeDocument/2006/relationships/tags" Target="../tags/tag87.xml"/><Relationship Id="rId7" Type="http://schemas.openxmlformats.org/officeDocument/2006/relationships/tags" Target="../tags/tag86.xml"/><Relationship Id="rId6" Type="http://schemas.openxmlformats.org/officeDocument/2006/relationships/tags" Target="../tags/tag85.xml"/><Relationship Id="rId5" Type="http://schemas.openxmlformats.org/officeDocument/2006/relationships/image" Target="../media/image3.jpeg"/><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0" Type="http://schemas.openxmlformats.org/officeDocument/2006/relationships/slideLayout" Target="../slideLayouts/slideLayout2.xml"/><Relationship Id="rId1" Type="http://schemas.openxmlformats.org/officeDocument/2006/relationships/tags" Target="../tags/tag81.xml"/></Relationships>
</file>

<file path=ppt/slides/_rels/slide6.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image" Target="../media/image5.jpeg"/><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image" Target="../media/image4.png"/><Relationship Id="rId2" Type="http://schemas.openxmlformats.org/officeDocument/2006/relationships/tags" Target="../tags/tag90.xml"/><Relationship Id="rId13" Type="http://schemas.openxmlformats.org/officeDocument/2006/relationships/slideLayout" Target="../slideLayouts/slideLayout7.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tags" Target="../tags/tag89.xml"/></Relationships>
</file>

<file path=ppt/slides/_rels/slide7.xml.rels><?xml version="1.0" encoding="UTF-8" standalone="yes"?>
<Relationships xmlns="http://schemas.openxmlformats.org/package/2006/relationships"><Relationship Id="rId9" Type="http://schemas.openxmlformats.org/officeDocument/2006/relationships/tags" Target="../tags/tag104.xml"/><Relationship Id="rId8" Type="http://schemas.openxmlformats.org/officeDocument/2006/relationships/image" Target="../media/image8.png"/><Relationship Id="rId7" Type="http://schemas.openxmlformats.org/officeDocument/2006/relationships/tags" Target="../tags/tag103.xml"/><Relationship Id="rId6" Type="http://schemas.openxmlformats.org/officeDocument/2006/relationships/tags" Target="../tags/tag102.xml"/><Relationship Id="rId5" Type="http://schemas.openxmlformats.org/officeDocument/2006/relationships/image" Target="../media/image7.png"/><Relationship Id="rId40" Type="http://schemas.openxmlformats.org/officeDocument/2006/relationships/slideLayout" Target="../slideLayouts/slideLayout2.xml"/><Relationship Id="rId4" Type="http://schemas.openxmlformats.org/officeDocument/2006/relationships/tags" Target="../tags/tag101.xml"/><Relationship Id="rId39" Type="http://schemas.openxmlformats.org/officeDocument/2006/relationships/tags" Target="../tags/tag133.xml"/><Relationship Id="rId38" Type="http://schemas.openxmlformats.org/officeDocument/2006/relationships/tags" Target="../tags/tag132.xml"/><Relationship Id="rId37" Type="http://schemas.openxmlformats.org/officeDocument/2006/relationships/tags" Target="../tags/tag131.xml"/><Relationship Id="rId36" Type="http://schemas.openxmlformats.org/officeDocument/2006/relationships/tags" Target="../tags/tag130.xml"/><Relationship Id="rId35" Type="http://schemas.openxmlformats.org/officeDocument/2006/relationships/tags" Target="../tags/tag129.xml"/><Relationship Id="rId34" Type="http://schemas.openxmlformats.org/officeDocument/2006/relationships/tags" Target="../tags/tag128.xml"/><Relationship Id="rId33" Type="http://schemas.openxmlformats.org/officeDocument/2006/relationships/tags" Target="../tags/tag127.xml"/><Relationship Id="rId32" Type="http://schemas.openxmlformats.org/officeDocument/2006/relationships/tags" Target="../tags/tag126.xml"/><Relationship Id="rId31" Type="http://schemas.openxmlformats.org/officeDocument/2006/relationships/tags" Target="../tags/tag125.xml"/><Relationship Id="rId30" Type="http://schemas.openxmlformats.org/officeDocument/2006/relationships/tags" Target="../tags/tag124.xml"/><Relationship Id="rId3" Type="http://schemas.openxmlformats.org/officeDocument/2006/relationships/tags" Target="../tags/tag100.xml"/><Relationship Id="rId29" Type="http://schemas.openxmlformats.org/officeDocument/2006/relationships/tags" Target="../tags/tag123.xml"/><Relationship Id="rId28" Type="http://schemas.openxmlformats.org/officeDocument/2006/relationships/tags" Target="../tags/tag122.xml"/><Relationship Id="rId27" Type="http://schemas.openxmlformats.org/officeDocument/2006/relationships/tags" Target="../tags/tag121.xml"/><Relationship Id="rId26" Type="http://schemas.openxmlformats.org/officeDocument/2006/relationships/tags" Target="../tags/tag120.xml"/><Relationship Id="rId25" Type="http://schemas.openxmlformats.org/officeDocument/2006/relationships/tags" Target="../tags/tag119.xml"/><Relationship Id="rId24" Type="http://schemas.openxmlformats.org/officeDocument/2006/relationships/tags" Target="../tags/tag118.xml"/><Relationship Id="rId23" Type="http://schemas.openxmlformats.org/officeDocument/2006/relationships/tags" Target="../tags/tag117.xml"/><Relationship Id="rId22" Type="http://schemas.openxmlformats.org/officeDocument/2006/relationships/tags" Target="../tags/tag116.xml"/><Relationship Id="rId21" Type="http://schemas.openxmlformats.org/officeDocument/2006/relationships/tags" Target="../tags/tag115.xml"/><Relationship Id="rId20" Type="http://schemas.openxmlformats.org/officeDocument/2006/relationships/tags" Target="../tags/tag114.xml"/><Relationship Id="rId2" Type="http://schemas.openxmlformats.org/officeDocument/2006/relationships/image" Target="../media/image6.png"/><Relationship Id="rId19" Type="http://schemas.openxmlformats.org/officeDocument/2006/relationships/tags" Target="../tags/tag113.xml"/><Relationship Id="rId18" Type="http://schemas.openxmlformats.org/officeDocument/2006/relationships/tags" Target="../tags/tag112.xml"/><Relationship Id="rId17" Type="http://schemas.openxmlformats.org/officeDocument/2006/relationships/tags" Target="../tags/tag111.xml"/><Relationship Id="rId16" Type="http://schemas.openxmlformats.org/officeDocument/2006/relationships/tags" Target="../tags/tag110.xml"/><Relationship Id="rId15" Type="http://schemas.openxmlformats.org/officeDocument/2006/relationships/tags" Target="../tags/tag109.xml"/><Relationship Id="rId14" Type="http://schemas.openxmlformats.org/officeDocument/2006/relationships/tags" Target="../tags/tag108.xml"/><Relationship Id="rId13" Type="http://schemas.openxmlformats.org/officeDocument/2006/relationships/tags" Target="../tags/tag107.xml"/><Relationship Id="rId12" Type="http://schemas.openxmlformats.org/officeDocument/2006/relationships/tags" Target="../tags/tag106.xml"/><Relationship Id="rId11" Type="http://schemas.openxmlformats.org/officeDocument/2006/relationships/image" Target="../media/image9.png"/><Relationship Id="rId10" Type="http://schemas.openxmlformats.org/officeDocument/2006/relationships/tags" Target="../tags/tag105.xml"/><Relationship Id="rId1" Type="http://schemas.openxmlformats.org/officeDocument/2006/relationships/tags" Target="../tags/tag99.xml"/></Relationships>
</file>

<file path=ppt/slides/_rels/slide8.xml.rels><?xml version="1.0" encoding="UTF-8" standalone="yes"?>
<Relationships xmlns="http://schemas.openxmlformats.org/package/2006/relationships"><Relationship Id="rId9" Type="http://schemas.openxmlformats.org/officeDocument/2006/relationships/tags" Target="../tags/tag139.xml"/><Relationship Id="rId8" Type="http://schemas.openxmlformats.org/officeDocument/2006/relationships/image" Target="../media/image8.png"/><Relationship Id="rId7" Type="http://schemas.openxmlformats.org/officeDocument/2006/relationships/tags" Target="../tags/tag138.xml"/><Relationship Id="rId6" Type="http://schemas.openxmlformats.org/officeDocument/2006/relationships/tags" Target="../tags/tag137.xml"/><Relationship Id="rId5" Type="http://schemas.openxmlformats.org/officeDocument/2006/relationships/image" Target="../media/image7.png"/><Relationship Id="rId40" Type="http://schemas.openxmlformats.org/officeDocument/2006/relationships/slideLayout" Target="../slideLayouts/slideLayout2.xml"/><Relationship Id="rId4" Type="http://schemas.openxmlformats.org/officeDocument/2006/relationships/tags" Target="../tags/tag136.xml"/><Relationship Id="rId39" Type="http://schemas.openxmlformats.org/officeDocument/2006/relationships/tags" Target="../tags/tag168.xml"/><Relationship Id="rId38" Type="http://schemas.openxmlformats.org/officeDocument/2006/relationships/tags" Target="../tags/tag167.xml"/><Relationship Id="rId37" Type="http://schemas.openxmlformats.org/officeDocument/2006/relationships/tags" Target="../tags/tag166.xml"/><Relationship Id="rId36" Type="http://schemas.openxmlformats.org/officeDocument/2006/relationships/tags" Target="../tags/tag165.xml"/><Relationship Id="rId35" Type="http://schemas.openxmlformats.org/officeDocument/2006/relationships/tags" Target="../tags/tag164.xml"/><Relationship Id="rId34" Type="http://schemas.openxmlformats.org/officeDocument/2006/relationships/tags" Target="../tags/tag163.xml"/><Relationship Id="rId33" Type="http://schemas.openxmlformats.org/officeDocument/2006/relationships/tags" Target="../tags/tag162.xml"/><Relationship Id="rId32" Type="http://schemas.openxmlformats.org/officeDocument/2006/relationships/tags" Target="../tags/tag161.xml"/><Relationship Id="rId31" Type="http://schemas.openxmlformats.org/officeDocument/2006/relationships/tags" Target="../tags/tag160.xml"/><Relationship Id="rId30" Type="http://schemas.openxmlformats.org/officeDocument/2006/relationships/tags" Target="../tags/tag159.xml"/><Relationship Id="rId3" Type="http://schemas.openxmlformats.org/officeDocument/2006/relationships/tags" Target="../tags/tag135.xml"/><Relationship Id="rId29" Type="http://schemas.openxmlformats.org/officeDocument/2006/relationships/tags" Target="../tags/tag158.xml"/><Relationship Id="rId28" Type="http://schemas.openxmlformats.org/officeDocument/2006/relationships/tags" Target="../tags/tag157.xml"/><Relationship Id="rId27" Type="http://schemas.openxmlformats.org/officeDocument/2006/relationships/tags" Target="../tags/tag156.xml"/><Relationship Id="rId26" Type="http://schemas.openxmlformats.org/officeDocument/2006/relationships/tags" Target="../tags/tag155.xml"/><Relationship Id="rId25" Type="http://schemas.openxmlformats.org/officeDocument/2006/relationships/tags" Target="../tags/tag154.xml"/><Relationship Id="rId24" Type="http://schemas.openxmlformats.org/officeDocument/2006/relationships/tags" Target="../tags/tag153.xml"/><Relationship Id="rId23" Type="http://schemas.openxmlformats.org/officeDocument/2006/relationships/tags" Target="../tags/tag152.xml"/><Relationship Id="rId22" Type="http://schemas.openxmlformats.org/officeDocument/2006/relationships/tags" Target="../tags/tag151.xml"/><Relationship Id="rId21" Type="http://schemas.openxmlformats.org/officeDocument/2006/relationships/tags" Target="../tags/tag150.xml"/><Relationship Id="rId20" Type="http://schemas.openxmlformats.org/officeDocument/2006/relationships/tags" Target="../tags/tag149.xml"/><Relationship Id="rId2" Type="http://schemas.openxmlformats.org/officeDocument/2006/relationships/image" Target="../media/image6.png"/><Relationship Id="rId19" Type="http://schemas.openxmlformats.org/officeDocument/2006/relationships/tags" Target="../tags/tag148.xml"/><Relationship Id="rId18" Type="http://schemas.openxmlformats.org/officeDocument/2006/relationships/tags" Target="../tags/tag147.xml"/><Relationship Id="rId17" Type="http://schemas.openxmlformats.org/officeDocument/2006/relationships/tags" Target="../tags/tag146.xml"/><Relationship Id="rId16" Type="http://schemas.openxmlformats.org/officeDocument/2006/relationships/tags" Target="../tags/tag145.xml"/><Relationship Id="rId15" Type="http://schemas.openxmlformats.org/officeDocument/2006/relationships/tags" Target="../tags/tag144.xml"/><Relationship Id="rId14" Type="http://schemas.openxmlformats.org/officeDocument/2006/relationships/tags" Target="../tags/tag143.xml"/><Relationship Id="rId13" Type="http://schemas.openxmlformats.org/officeDocument/2006/relationships/tags" Target="../tags/tag142.xml"/><Relationship Id="rId12" Type="http://schemas.openxmlformats.org/officeDocument/2006/relationships/tags" Target="../tags/tag141.xml"/><Relationship Id="rId11" Type="http://schemas.openxmlformats.org/officeDocument/2006/relationships/image" Target="../media/image9.png"/><Relationship Id="rId10" Type="http://schemas.openxmlformats.org/officeDocument/2006/relationships/tags" Target="../tags/tag140.xml"/><Relationship Id="rId1" Type="http://schemas.openxmlformats.org/officeDocument/2006/relationships/tags" Target="../tags/tag134.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71.xml"/><Relationship Id="rId2" Type="http://schemas.openxmlformats.org/officeDocument/2006/relationships/tags" Target="../tags/tag170.xml"/><Relationship Id="rId1" Type="http://schemas.openxmlformats.org/officeDocument/2006/relationships/tags" Target="../tags/tag16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空白演示</a:t>
            </a:r>
            <a:endParaRPr lang="zh-CN" altLang="zh-CN"/>
          </a:p>
        </p:txBody>
      </p:sp>
      <p:sp>
        <p:nvSpPr>
          <p:cNvPr id="3" name="副标题 2"/>
          <p:cNvSpPr>
            <a:spLocks noGrp="1"/>
          </p:cNvSpPr>
          <p:nvPr>
            <p:ph type="subTitle" idx="1"/>
            <p:custDataLst>
              <p:tags r:id="rId2"/>
            </p:custDataLst>
          </p:nvPr>
        </p:nvSpPr>
        <p:spPr/>
        <p:txBody>
          <a:bodyPr/>
          <a:p>
            <a:r>
              <a:rPr lang="zh-CN" altLang="en-US"/>
              <a:t>单击输入您的封面副标题</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703705" y="1210945"/>
            <a:ext cx="9520555" cy="1641475"/>
          </a:xfrm>
          <a:prstGeom prst="rect">
            <a:avLst/>
          </a:prstGeom>
          <a:noFill/>
        </p:spPr>
        <p:txBody>
          <a:bodyPr wrap="square" rtlCol="0">
            <a:spAutoFit/>
          </a:bodyPr>
          <a:lstStyle/>
          <a:p>
            <a:pPr algn="l">
              <a:lnSpc>
                <a:spcPct val="120000"/>
              </a:lnSpc>
              <a:spcBef>
                <a:spcPct val="0"/>
              </a:spcBef>
              <a:spcAft>
                <a:spcPct val="0"/>
              </a:spcAft>
              <a:buClrTx/>
              <a:buSzTx/>
              <a:buFontTx/>
            </a:pPr>
            <a:r>
              <a:rPr lang="zh-CN" altLang="en-US"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达尔文</a:t>
            </a:r>
            <a:r>
              <a:rPr lang="zh-CN"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根据实验提出：胚芽鞘尖端受单侧光刺激后，向下面的伸长区传递了某种</a:t>
            </a:r>
            <a:r>
              <a:rPr lang="zh-CN"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“影响”</a:t>
            </a:r>
            <a:r>
              <a:rPr lang="zh-CN"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，造成伸长区背光面比向光面生长快，因而出现向光性弯曲。</a:t>
            </a:r>
            <a:endParaRPr lang="zh-CN"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4" name="文本框 3"/>
          <p:cNvSpPr txBox="1"/>
          <p:nvPr>
            <p:custDataLst>
              <p:tags r:id="rId2"/>
            </p:custDataLst>
          </p:nvPr>
        </p:nvSpPr>
        <p:spPr>
          <a:xfrm>
            <a:off x="1659890" y="2870835"/>
            <a:ext cx="9215120" cy="607695"/>
          </a:xfrm>
          <a:prstGeom prst="rect">
            <a:avLst/>
          </a:prstGeom>
          <a:noFill/>
        </p:spPr>
        <p:txBody>
          <a:bodyPr wrap="square" rtlCol="0">
            <a:spAutoFit/>
          </a:bodyPr>
          <a:lstStyle/>
          <a:p>
            <a:pPr algn="l">
              <a:lnSpc>
                <a:spcPct val="120000"/>
              </a:lnSpc>
              <a:spcBef>
                <a:spcPct val="0"/>
              </a:spcBef>
              <a:spcAft>
                <a:spcPct val="0"/>
              </a:spcAft>
              <a:buClrTx/>
              <a:buSzTx/>
              <a:buFontTx/>
            </a:pPr>
            <a:r>
              <a:rPr lang="zh-CN" altLang="en-US"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这种</a:t>
            </a:r>
            <a:r>
              <a:rPr lang="en-US" altLang="zh-CN"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影响</a:t>
            </a:r>
            <a:r>
              <a:rPr lang="en-US" altLang="zh-CN"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究竟是什么呢？</a:t>
            </a:r>
            <a:endParaRPr lang="zh-CN" altLang="en-US"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35" name="矩形 7213"/>
          <p:cNvSpPr/>
          <p:nvPr>
            <p:custDataLst>
              <p:tags r:id="rId3"/>
            </p:custDataLst>
          </p:nvPr>
        </p:nvSpPr>
        <p:spPr>
          <a:xfrm>
            <a:off x="1781813" y="675059"/>
            <a:ext cx="2179320" cy="535940"/>
          </a:xfrm>
          <a:prstGeom prst="rect">
            <a:avLst/>
          </a:prstGeom>
          <a:noFill/>
          <a:ln w="9525">
            <a:noFill/>
          </a:ln>
        </p:spPr>
        <p:txBody>
          <a:bodyPr wrap="none" lIns="106658" tIns="53329" rIns="106658" bIns="53329" anchor="ctr">
            <a:spAutoFit/>
          </a:bodyPr>
          <a:lstStyle/>
          <a:p>
            <a:pPr eaLnBrk="0" hangingPunct="0"/>
            <a:r>
              <a:rPr lang="zh-CN" altLang="en-US" sz="2800" b="1">
                <a:solidFill>
                  <a:srgbClr val="FF0000"/>
                </a:solidFill>
                <a:latin typeface="黑体" panose="02010609060101010101" pitchFamily="49" charset="-122"/>
                <a:ea typeface="黑体" panose="02010609060101010101" pitchFamily="49" charset="-122"/>
                <a:cs typeface="黑体" panose="02010609060101010101" pitchFamily="49" charset="-122"/>
              </a:rPr>
              <a:t>实验结论： </a:t>
            </a:r>
            <a:endParaRPr lang="zh-CN" altLang="en-US" sz="2800" b="1">
              <a:solidFill>
                <a:srgbClr val="FF0000"/>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1" fill="hold"/>
                                        <p:tgtEl>
                                          <p:spTgt spid="3"/>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1" nodeType="clickEffect">
                                  <p:stCondLst>
                                    <p:cond delay="0"/>
                                  </p:stCondLst>
                                  <p:childTnLst>
                                    <p:set>
                                      <p:cBhvr>
                                        <p:cTn id="11" dur="1" fill="hold">
                                          <p:stCondLst>
                                            <p:cond delay="0"/>
                                          </p:stCondLst>
                                        </p:cTn>
                                        <p:tgtEl>
                                          <p:spTgt spid="4"/>
                                        </p:tgtEl>
                                        <p:attrNameLst>
                                          <p:attrName>style.visibility</p:attrName>
                                        </p:attrNameLst>
                                      </p:cBhvr>
                                      <p:to>
                                        <p:strVal val="visible"/>
                                      </p:to>
                                    </p:set>
                                    <p:anim to="" calcmode="lin" valueType="num">
                                      <p:cBhvr>
                                        <p:cTn id="12" dur="1" fill="hold"/>
                                        <p:tgtEl>
                                          <p:spTgt spid="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1598930" y="565785"/>
            <a:ext cx="8390890" cy="521970"/>
          </a:xfrm>
          <a:prstGeom prst="rect">
            <a:avLst/>
          </a:prstGeom>
          <a:noFill/>
        </p:spPr>
        <p:txBody>
          <a:bodyPr wrap="square" rtlCol="0">
            <a:spAutoFit/>
          </a:bodyPr>
          <a:lstStyle/>
          <a:p>
            <a:pPr algn="l">
              <a:lnSpc>
                <a:spcPct val="100000"/>
              </a:lnSpc>
              <a:spcBef>
                <a:spcPct val="0"/>
              </a:spcBef>
              <a:spcAft>
                <a:spcPct val="0"/>
              </a:spcAft>
              <a:buClrTx/>
              <a:buSzTx/>
              <a:buFontTx/>
            </a:pPr>
            <a:r>
              <a:rPr lang="en-US" altLang="zh-CN"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2</a:t>
            </a:r>
            <a:r>
              <a:rPr lang="zh-CN" altLang="en-US"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a:t>
            </a:r>
            <a:r>
              <a:rPr lang="en-US" altLang="zh-CN"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19</a:t>
            </a:r>
            <a:r>
              <a:rPr lang="en-US"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13</a:t>
            </a:r>
            <a:r>
              <a:rPr lang="zh-CN" altLang="en-US"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年</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鲍森·詹森（</a:t>
            </a:r>
            <a:r>
              <a:rPr lang="en-US" altLang="zh-CN"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P.Boysen-Jensen</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实验</a:t>
            </a:r>
            <a:endParaRPr lang="zh-CN" altLang="en-US"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endParaRPr>
          </a:p>
        </p:txBody>
      </p:sp>
      <p:grpSp>
        <p:nvGrpSpPr>
          <p:cNvPr id="2" name="组合 1"/>
          <p:cNvGrpSpPr/>
          <p:nvPr>
            <p:custDataLst>
              <p:tags r:id="rId2"/>
            </p:custDataLst>
          </p:nvPr>
        </p:nvGrpSpPr>
        <p:grpSpPr>
          <a:xfrm>
            <a:off x="2177415" y="1236980"/>
            <a:ext cx="8213090" cy="3906520"/>
            <a:chOff x="3429" y="1948"/>
            <a:chExt cx="12934" cy="6152"/>
          </a:xfrm>
        </p:grpSpPr>
        <p:pic>
          <p:nvPicPr>
            <p:cNvPr id="56322" name="Picture 2"/>
            <p:cNvPicPr>
              <a:picLocks noChangeAspect="1" noChangeArrowheads="1"/>
            </p:cNvPicPr>
            <p:nvPr>
              <p:custDataLst>
                <p:tags r:id="rId3"/>
              </p:custDataLst>
            </p:nvPr>
          </p:nvPicPr>
          <p:blipFill>
            <a:blip r:embed="rId4">
              <a:extLst>
                <a:ext uri="{BEBA8EAE-BF5A-486C-A8C5-ECC9F3942E4B}">
                  <a14:imgProps xmlns:a14="http://schemas.microsoft.com/office/drawing/2010/main">
                    <a14:imgLayer r:embed="rId5">
                      <a14:imgEffect>
                        <a14:brightnessContrast contrast="20000"/>
                      </a14:imgEffect>
                    </a14:imgLayer>
                  </a14:imgProps>
                </a:ext>
                <a:ext uri="{28A0092B-C50C-407E-A947-70E740481C1C}">
                  <a14:useLocalDpi xmlns:a14="http://schemas.microsoft.com/office/drawing/2010/main" val="0"/>
                </a:ext>
              </a:extLst>
            </a:blip>
            <a:srcRect b="21198"/>
            <a:stretch>
              <a:fillRect/>
            </a:stretch>
          </p:blipFill>
          <p:spPr bwMode="auto">
            <a:xfrm>
              <a:off x="3429" y="1948"/>
              <a:ext cx="12934" cy="6152"/>
            </a:xfrm>
            <a:prstGeom prst="rect">
              <a:avLst/>
            </a:prstGeom>
            <a:noFill/>
            <a:ln w="9525">
              <a:noFill/>
              <a:miter lim="800000"/>
              <a:headEnd/>
              <a:tailEnd/>
            </a:ln>
          </p:spPr>
        </p:pic>
        <p:cxnSp>
          <p:nvCxnSpPr>
            <p:cNvPr id="13" name="直接连接符 12"/>
            <p:cNvCxnSpPr/>
            <p:nvPr>
              <p:custDataLst>
                <p:tags r:id="rId6"/>
              </p:custDataLst>
            </p:nvPr>
          </p:nvCxnSpPr>
          <p:spPr>
            <a:xfrm flipV="1">
              <a:off x="10570" y="2805"/>
              <a:ext cx="3764" cy="16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7"/>
              </p:custDataLst>
            </p:nvPr>
          </p:nvCxnSpPr>
          <p:spPr>
            <a:xfrm flipV="1">
              <a:off x="13826" y="2849"/>
              <a:ext cx="561"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2"/>
            <p:cNvSpPr>
              <a:spLocks noChangeArrowheads="1"/>
            </p:cNvSpPr>
            <p:nvPr>
              <p:custDataLst>
                <p:tags r:id="rId8"/>
              </p:custDataLst>
            </p:nvPr>
          </p:nvSpPr>
          <p:spPr bwMode="auto">
            <a:xfrm>
              <a:off x="13227" y="1948"/>
              <a:ext cx="2487" cy="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25000"/>
                </a:lnSpc>
              </a:pPr>
              <a:r>
                <a:rPr lang="zh-CN" altLang="en-US" sz="2800" b="1">
                  <a:latin typeface="楷体" panose="02010609060101010101" charset="-122"/>
                  <a:ea typeface="楷体" panose="02010609060101010101" charset="-122"/>
                </a:rPr>
                <a:t>琼脂片</a:t>
              </a:r>
              <a:endParaRPr lang="zh-CN" altLang="en-US" sz="2800" b="1">
                <a:latin typeface="楷体" panose="02010609060101010101" charset="-122"/>
                <a:ea typeface="楷体" panose="02010609060101010101" charset="-122"/>
              </a:endParaRPr>
            </a:p>
          </p:txBody>
        </p:sp>
      </p:grpSp>
      <p:sp>
        <p:nvSpPr>
          <p:cNvPr id="71682" name="TextBox 2"/>
          <p:cNvSpPr/>
          <p:nvPr>
            <p:custDataLst>
              <p:tags r:id="rId9"/>
            </p:custDataLst>
          </p:nvPr>
        </p:nvSpPr>
        <p:spPr>
          <a:xfrm>
            <a:off x="2197735" y="5163820"/>
            <a:ext cx="8212455" cy="1132205"/>
          </a:xfrm>
          <a:prstGeom prst="rect">
            <a:avLst/>
          </a:prstGeom>
          <a:noFill/>
          <a:ln>
            <a:noFill/>
            <a:miter lim="800000"/>
          </a:ln>
        </p:spPr>
        <p:txBody>
          <a:bodyPr wrap="square">
            <a:spAutoFit/>
          </a:bodyPr>
          <a:lstStyle>
            <a:lvl1pPr marL="228600" indent="-228600" algn="l" defTabSz="914400" rtl="0" eaLnBrk="0" fontAlgn="base" hangingPunct="0">
              <a:lnSpc>
                <a:spcPct val="90000"/>
              </a:lnSpc>
              <a:spcBef>
                <a:spcPts val="1000"/>
              </a:spcBef>
              <a:spcAft>
                <a:spcPct val="0"/>
              </a:spcAft>
              <a:buClrTx/>
              <a:buSzTx/>
              <a:buFont typeface="Arial" panose="020B0604020202020204" pitchFamily="34" charset="0"/>
              <a:buChar char="•"/>
              <a:defRPr kumimoji="0" lang="zh-CN" altLang="en-US" sz="2800" b="0" i="0" u="none" kern="1200" baseline="0">
                <a:solidFill>
                  <a:schemeClr val="tx1"/>
                </a:solidFill>
                <a:latin typeface="+mn-lt"/>
                <a:ea typeface="+mn-ea"/>
                <a:cs typeface="+mn-cs"/>
              </a:defRPr>
            </a:lvl1pPr>
            <a:lvl2pPr marL="6858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2400" b="0" i="0" u="none" kern="1200" baseline="0">
                <a:solidFill>
                  <a:schemeClr val="tx1"/>
                </a:solidFill>
                <a:latin typeface="+mn-lt"/>
                <a:ea typeface="+mn-ea"/>
                <a:cs typeface="+mn-cs"/>
              </a:defRPr>
            </a:lvl2pPr>
            <a:lvl3pPr marL="11430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2000" b="0" i="0" u="none" kern="1200" baseline="0">
                <a:solidFill>
                  <a:schemeClr val="tx1"/>
                </a:solidFill>
                <a:latin typeface="+mn-lt"/>
                <a:ea typeface="+mn-ea"/>
                <a:cs typeface="+mn-cs"/>
              </a:defRPr>
            </a:lvl3pPr>
            <a:lvl4pPr marL="16002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1800" b="0" i="0" u="none" kern="1200" baseline="0">
                <a:solidFill>
                  <a:schemeClr val="tx1"/>
                </a:solidFill>
                <a:latin typeface="+mn-lt"/>
                <a:ea typeface="+mn-ea"/>
                <a:cs typeface="+mn-cs"/>
              </a:defRPr>
            </a:lvl4pPr>
            <a:lvl5pPr marL="20574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18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a:lnSpc>
                <a:spcPts val="4060"/>
              </a:lnSpc>
              <a:spcBef>
                <a:spcPct val="0"/>
              </a:spcBef>
              <a:buNone/>
            </a:pPr>
            <a:r>
              <a:rPr lang="zh-CN" altLang="en-US" b="1">
                <a:solidFill>
                  <a:srgbClr val="0812E8"/>
                </a:solidFill>
                <a:latin typeface="方正姚体" panose="02010601030101010101" charset="-122"/>
                <a:ea typeface="方正姚体" panose="02010601030101010101" charset="-122"/>
              </a:rPr>
              <a:t>琼脂：一般是从藻类中提取的多糖，常用作细菌培养基的凝固剂。物质可在琼脂中扩散而性质不变。</a:t>
            </a:r>
            <a:endParaRPr lang="zh-CN" altLang="en-US" b="1">
              <a:solidFill>
                <a:srgbClr val="0812E8"/>
              </a:solidFill>
              <a:latin typeface="方正姚体" panose="02010601030101010101" charset="-122"/>
              <a:ea typeface="方正姚体" panose="02010601030101010101"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3" presetClass="entr" presetSubtype="16" fill="hold" grpId="0" nodeType="clickEffect">
                                  <p:stCondLst>
                                    <p:cond delay="0"/>
                                  </p:stCondLst>
                                  <p:childTnLst>
                                    <p:set>
                                      <p:cBhvr>
                                        <p:cTn id="10" dur="1" fill="hold">
                                          <p:stCondLst>
                                            <p:cond delay="0"/>
                                          </p:stCondLst>
                                        </p:cTn>
                                        <p:tgtEl>
                                          <p:spTgt spid="71682"/>
                                        </p:tgtEl>
                                        <p:attrNameLst>
                                          <p:attrName>style.visibility</p:attrName>
                                        </p:attrNameLst>
                                      </p:cBhvr>
                                      <p:to>
                                        <p:strVal val="visible"/>
                                      </p:to>
                                    </p:set>
                                    <p:anim calcmode="lin" valueType="num">
                                      <p:cBhvr>
                                        <p:cTn id="11" dur="500" fill="hold"/>
                                        <p:tgtEl>
                                          <p:spTgt spid="71682"/>
                                        </p:tgtEl>
                                        <p:attrNameLst>
                                          <p:attrName>ppt_w</p:attrName>
                                        </p:attrNameLst>
                                      </p:cBhvr>
                                      <p:tavLst>
                                        <p:tav tm="0">
                                          <p:val>
                                            <p:fltVal val="0"/>
                                          </p:val>
                                        </p:tav>
                                        <p:tav tm="100000">
                                          <p:val>
                                            <p:strVal val="#ppt_w"/>
                                          </p:val>
                                        </p:tav>
                                      </p:tavLst>
                                    </p:anim>
                                    <p:anim calcmode="lin" valueType="num">
                                      <p:cBhvr>
                                        <p:cTn id="12" dur="500" fill="hold"/>
                                        <p:tgtEl>
                                          <p:spTgt spid="7168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2">
            <a:extLst>
              <a:ext uri="{28A0092B-C50C-407E-A947-70E740481C1C}">
                <a14:useLocalDpi xmlns:a14="http://schemas.microsoft.com/office/drawing/2010/main" val="0"/>
              </a:ext>
            </a:extLst>
          </a:blip>
          <a:srcRect l="7743" t="20996" r="78589" b="22900"/>
          <a:stretch>
            <a:fillRect/>
          </a:stretch>
        </p:blipFill>
        <p:spPr>
          <a:xfrm>
            <a:off x="2775585" y="1036320"/>
            <a:ext cx="882650" cy="2626995"/>
          </a:xfrm>
          <a:prstGeom prst="rect">
            <a:avLst/>
          </a:prstGeom>
          <a:effectLst>
            <a:innerShdw blurRad="114300">
              <a:prstClr val="black"/>
            </a:innerShdw>
          </a:effectLst>
        </p:spPr>
      </p:pic>
      <p:sp>
        <p:nvSpPr>
          <p:cNvPr id="34" name="矩形 33"/>
          <p:cNvSpPr/>
          <p:nvPr>
            <p:custDataLst>
              <p:tags r:id="rId3"/>
            </p:custDataLst>
          </p:nvPr>
        </p:nvSpPr>
        <p:spPr>
          <a:xfrm>
            <a:off x="1953260" y="3666490"/>
            <a:ext cx="2760345" cy="521970"/>
          </a:xfrm>
          <a:prstGeom prst="rect">
            <a:avLst/>
          </a:prstGeom>
          <a:solidFill>
            <a:srgbClr val="FFFFFF">
              <a:alpha val="69804"/>
            </a:srgbClr>
          </a:solidFill>
          <a:ln w="28575">
            <a:noFill/>
          </a:ln>
        </p:spPr>
        <p:txBody>
          <a:bodyPr wrap="square">
            <a:spAutoFit/>
          </a:bodyPr>
          <a:lstStyle/>
          <a:p>
            <a:pPr algn="ctr"/>
            <a:r>
              <a:rPr lang="zh-CN" altLang="en-US" sz="2800" b="1">
                <a:latin typeface="黑体" panose="02010609060101010101" pitchFamily="49" charset="-122"/>
                <a:ea typeface="黑体" panose="02010609060101010101" pitchFamily="49" charset="-122"/>
                <a:cs typeface="Times New Roman" panose="02020603050405020304" pitchFamily="18" charset="0"/>
              </a:rPr>
              <a:t>向光</a:t>
            </a:r>
            <a:r>
              <a:rPr lang="zh-CN" altLang="en-US" sz="2800" b="1">
                <a:latin typeface="黑体" panose="02010609060101010101" pitchFamily="49" charset="-122"/>
                <a:ea typeface="黑体" panose="02010609060101010101" pitchFamily="49" charset="-122"/>
                <a:sym typeface="+mn-ea"/>
              </a:rPr>
              <a:t>弯曲</a:t>
            </a:r>
            <a:r>
              <a:rPr lang="zh-CN" altLang="en-US" sz="2800" b="1">
                <a:latin typeface="黑体" panose="02010609060101010101" pitchFamily="49" charset="-122"/>
                <a:ea typeface="黑体" panose="02010609060101010101" pitchFamily="49" charset="-122"/>
              </a:rPr>
              <a:t>生长</a:t>
            </a:r>
            <a:endParaRPr lang="zh-CN" altLang="en-US" sz="2800" b="1">
              <a:latin typeface="黑体" panose="02010609060101010101" pitchFamily="49" charset="-122"/>
              <a:ea typeface="黑体" panose="02010609060101010101" pitchFamily="49" charset="-122"/>
            </a:endParaRPr>
          </a:p>
        </p:txBody>
      </p:sp>
      <p:pic>
        <p:nvPicPr>
          <p:cNvPr id="12" name="图片 11"/>
          <p:cNvPicPr>
            <a:picLocks noChangeAspect="1"/>
          </p:cNvPicPr>
          <p:nvPr>
            <p:custDataLst>
              <p:tags r:id="rId4"/>
            </p:custDataLst>
          </p:nvPr>
        </p:nvPicPr>
        <p:blipFill>
          <a:blip r:embed="rId5">
            <a:extLst>
              <a:ext uri="{28A0092B-C50C-407E-A947-70E740481C1C}">
                <a14:useLocalDpi xmlns:a14="http://schemas.microsoft.com/office/drawing/2010/main" val="0"/>
              </a:ext>
            </a:extLst>
          </a:blip>
          <a:srcRect l="27618" t="24919" r="55957" b="20636"/>
          <a:stretch>
            <a:fillRect/>
          </a:stretch>
        </p:blipFill>
        <p:spPr>
          <a:xfrm>
            <a:off x="5327015" y="1137920"/>
            <a:ext cx="1036320" cy="2719705"/>
          </a:xfrm>
          <a:prstGeom prst="rect">
            <a:avLst/>
          </a:prstGeom>
          <a:effectLst>
            <a:innerShdw blurRad="114300">
              <a:prstClr val="black"/>
            </a:innerShdw>
          </a:effectLst>
        </p:spPr>
      </p:pic>
      <p:sp>
        <p:nvSpPr>
          <p:cNvPr id="6" name="矩形 5"/>
          <p:cNvSpPr/>
          <p:nvPr>
            <p:custDataLst>
              <p:tags r:id="rId6"/>
            </p:custDataLst>
          </p:nvPr>
        </p:nvSpPr>
        <p:spPr>
          <a:xfrm>
            <a:off x="4639945" y="3707130"/>
            <a:ext cx="2915920" cy="521970"/>
          </a:xfrm>
          <a:prstGeom prst="rect">
            <a:avLst/>
          </a:prstGeom>
          <a:solidFill>
            <a:srgbClr val="FFFFFF">
              <a:alpha val="69804"/>
            </a:srgbClr>
          </a:solidFill>
          <a:ln w="28575">
            <a:noFill/>
          </a:ln>
        </p:spPr>
        <p:txBody>
          <a:bodyPr wrap="square">
            <a:spAutoFit/>
          </a:bodyPr>
          <a:lstStyle/>
          <a:p>
            <a:pPr algn="ctr"/>
            <a:r>
              <a:rPr lang="zh-CN" altLang="en-US" sz="2800" b="1">
                <a:latin typeface="黑体" panose="02010609060101010101" pitchFamily="49" charset="-122"/>
                <a:ea typeface="黑体" panose="02010609060101010101" pitchFamily="49" charset="-122"/>
              </a:rPr>
              <a:t>不生长不弯曲</a:t>
            </a:r>
            <a:endParaRPr lang="zh-CN" altLang="en-US" sz="2800" b="1">
              <a:latin typeface="黑体" panose="02010609060101010101" pitchFamily="49" charset="-122"/>
              <a:ea typeface="黑体" panose="02010609060101010101" pitchFamily="49" charset="-122"/>
            </a:endParaRPr>
          </a:p>
        </p:txBody>
      </p:sp>
      <p:pic>
        <p:nvPicPr>
          <p:cNvPr id="11" name="图片 10"/>
          <p:cNvPicPr>
            <a:picLocks noChangeAspect="1"/>
          </p:cNvPicPr>
          <p:nvPr>
            <p:custDataLst>
              <p:tags r:id="rId7"/>
            </p:custDataLst>
          </p:nvPr>
        </p:nvPicPr>
        <p:blipFill>
          <a:blip r:embed="rId8">
            <a:extLst>
              <a:ext uri="{28A0092B-C50C-407E-A947-70E740481C1C}">
                <a14:useLocalDpi xmlns:a14="http://schemas.microsoft.com/office/drawing/2010/main" val="0"/>
              </a:ext>
            </a:extLst>
          </a:blip>
          <a:srcRect l="76429" t="22481" r="13347" b="22164"/>
          <a:stretch>
            <a:fillRect/>
          </a:stretch>
        </p:blipFill>
        <p:spPr>
          <a:xfrm>
            <a:off x="9280525" y="1138555"/>
            <a:ext cx="794385" cy="2524125"/>
          </a:xfrm>
          <a:prstGeom prst="rect">
            <a:avLst/>
          </a:prstGeom>
        </p:spPr>
      </p:pic>
      <p:sp>
        <p:nvSpPr>
          <p:cNvPr id="16" name="矩形 15"/>
          <p:cNvSpPr/>
          <p:nvPr>
            <p:custDataLst>
              <p:tags r:id="rId9"/>
            </p:custDataLst>
          </p:nvPr>
        </p:nvSpPr>
        <p:spPr>
          <a:xfrm>
            <a:off x="7970520" y="3678555"/>
            <a:ext cx="2996565" cy="521970"/>
          </a:xfrm>
          <a:prstGeom prst="rect">
            <a:avLst/>
          </a:prstGeom>
          <a:solidFill>
            <a:srgbClr val="FFFFFF">
              <a:alpha val="69804"/>
            </a:srgbClr>
          </a:solidFill>
          <a:ln w="28575">
            <a:noFill/>
          </a:ln>
        </p:spPr>
        <p:txBody>
          <a:bodyPr wrap="square">
            <a:spAutoFit/>
          </a:bodyPr>
          <a:lstStyle/>
          <a:p>
            <a:pPr algn="r"/>
            <a:r>
              <a:rPr lang="zh-CN" altLang="en-US" sz="2800" b="1">
                <a:latin typeface="黑体" panose="02010609060101010101" pitchFamily="49" charset="-122"/>
                <a:ea typeface="黑体" panose="02010609060101010101" pitchFamily="49" charset="-122"/>
              </a:rPr>
              <a:t>向光弯曲生长</a:t>
            </a:r>
            <a:endParaRPr lang="zh-CN" altLang="en-US" sz="2800" b="1">
              <a:latin typeface="黑体" panose="02010609060101010101" pitchFamily="49" charset="-122"/>
              <a:ea typeface="黑体" panose="02010609060101010101" pitchFamily="49" charset="-122"/>
            </a:endParaRPr>
          </a:p>
        </p:txBody>
      </p:sp>
      <p:sp>
        <p:nvSpPr>
          <p:cNvPr id="17" name="矩形 16"/>
          <p:cNvSpPr/>
          <p:nvPr>
            <p:custDataLst>
              <p:tags r:id="rId10"/>
            </p:custDataLst>
          </p:nvPr>
        </p:nvSpPr>
        <p:spPr>
          <a:xfrm>
            <a:off x="2083435" y="5690870"/>
            <a:ext cx="9800590" cy="611505"/>
          </a:xfrm>
          <a:prstGeom prst="rect">
            <a:avLst/>
          </a:prstGeom>
          <a:noFill/>
          <a:ln w="28575">
            <a:noFill/>
          </a:ln>
          <a:extLst>
            <a:ext uri="{909E8E84-426E-40DD-AFC4-6F175D3DCCD1}">
              <a14:hiddenFill xmlns:a14="http://schemas.microsoft.com/office/drawing/2010/main">
                <a:solidFill>
                  <a:srgbClr val="FFFFFF">
                    <a:alpha val="69804"/>
                  </a:srgbClr>
                </a:solidFill>
              </a14:hiddenFill>
            </a:ext>
          </a:extLst>
        </p:spPr>
        <p:txBody>
          <a:bodyPr wrap="square">
            <a:spAutoFit/>
          </a:bodyPr>
          <a:lstStyle/>
          <a:p>
            <a:pPr algn="l">
              <a:lnSpc>
                <a:spcPts val="4060"/>
              </a:lnSpc>
            </a:pPr>
            <a:r>
              <a:rPr lang="zh-CN" altLang="en-US" sz="2800" b="1">
                <a:solidFill>
                  <a:srgbClr val="0812E8"/>
                </a:solidFill>
                <a:latin typeface="方正姚体" panose="02010601030101010101" charset="-122"/>
                <a:ea typeface="方正姚体" panose="02010601030101010101" charset="-122"/>
                <a:sym typeface="+mn-ea"/>
              </a:rPr>
              <a:t>胚芽鞘尖端产生的“影响” 可以透过琼脂片</a:t>
            </a:r>
            <a:r>
              <a:rPr lang="zh-CN" altLang="en-US" sz="2800" b="1">
                <a:solidFill>
                  <a:srgbClr val="FF0000"/>
                </a:solidFill>
                <a:latin typeface="方正姚体" panose="02010601030101010101" charset="-122"/>
                <a:ea typeface="方正姚体" panose="02010601030101010101" charset="-122"/>
                <a:sym typeface="+mn-ea"/>
              </a:rPr>
              <a:t>传递给下部</a:t>
            </a:r>
            <a:r>
              <a:rPr lang="zh-CN" altLang="en-US" sz="2800" b="1">
                <a:solidFill>
                  <a:srgbClr val="0812E8"/>
                </a:solidFill>
                <a:latin typeface="方正姚体" panose="02010601030101010101" charset="-122"/>
                <a:ea typeface="方正姚体" panose="02010601030101010101" charset="-122"/>
                <a:sym typeface="+mn-ea"/>
              </a:rPr>
              <a:t>。</a:t>
            </a:r>
            <a:endParaRPr lang="zh-CN" altLang="en-US" sz="2800" b="1">
              <a:solidFill>
                <a:srgbClr val="0812E8"/>
              </a:solidFill>
              <a:latin typeface="方正姚体" panose="02010601030101010101" charset="-122"/>
              <a:ea typeface="方正姚体" panose="02010601030101010101" charset="-122"/>
              <a:sym typeface="+mn-ea"/>
            </a:endParaRPr>
          </a:p>
        </p:txBody>
      </p:sp>
      <p:grpSp>
        <p:nvGrpSpPr>
          <p:cNvPr id="3" name="组合 2"/>
          <p:cNvGrpSpPr/>
          <p:nvPr>
            <p:custDataLst>
              <p:tags r:id="rId11"/>
            </p:custDataLst>
          </p:nvPr>
        </p:nvGrpSpPr>
        <p:grpSpPr>
          <a:xfrm>
            <a:off x="2164715" y="1198245"/>
            <a:ext cx="633095" cy="569595"/>
            <a:chOff x="5153" y="2287"/>
            <a:chExt cx="997" cy="897"/>
          </a:xfrm>
        </p:grpSpPr>
        <p:sp>
          <p:nvSpPr>
            <p:cNvPr id="10249" name="Oval 10"/>
            <p:cNvSpPr/>
            <p:nvPr>
              <p:custDataLst>
                <p:tags r:id="rId12"/>
              </p:custDataLst>
            </p:nvPr>
          </p:nvSpPr>
          <p:spPr>
            <a:xfrm>
              <a:off x="5153" y="2287"/>
              <a:ext cx="480" cy="488"/>
            </a:xfrm>
            <a:prstGeom prst="ellipse">
              <a:avLst/>
            </a:prstGeom>
            <a:solidFill>
              <a:srgbClr val="FF3300"/>
            </a:solidFill>
            <a:ln>
              <a:solidFill>
                <a:schemeClr val="tx1"/>
              </a:solidFill>
              <a:bevel/>
            </a:ln>
          </p:spPr>
          <p:txBody>
            <a:bodyPr wrap="square" anchor="ctr" anchorCtr="0">
              <a:spAutoFit/>
            </a:bodyPr>
            <a:lstStyle>
              <a:lvl1pPr marL="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1pPr>
              <a:lvl2pPr marL="4572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2pPr>
              <a:lvl3pPr marL="9144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3pPr>
              <a:lvl4pPr marL="13716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4pPr>
              <a:lvl5pPr marL="18288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5pPr>
            </a:lstStyle>
            <a:p>
              <a:pPr marL="0" lvl="0" indent="0"/>
              <a:endParaRPr lang="zh-CN" altLang="en-US" sz="800">
                <a:latin typeface="Arial" panose="020B0604020202020204" pitchFamily="34" charset="0"/>
                <a:ea typeface="隶书" panose="02010509060101010101" charset="-122"/>
              </a:endParaRPr>
            </a:p>
          </p:txBody>
        </p:sp>
        <p:cxnSp>
          <p:nvCxnSpPr>
            <p:cNvPr id="10251" name="Line 12"/>
            <p:cNvCxnSpPr/>
            <p:nvPr>
              <p:custDataLst>
                <p:tags r:id="rId13"/>
              </p:custDataLst>
            </p:nvPr>
          </p:nvCxnSpPr>
          <p:spPr>
            <a:xfrm rot="16560000" flipH="1">
              <a:off x="5356" y="2924"/>
              <a:ext cx="326" cy="195"/>
            </a:xfrm>
            <a:prstGeom prst="line">
              <a:avLst/>
            </a:prstGeom>
            <a:noFill/>
            <a:ln w="19050">
              <a:solidFill>
                <a:schemeClr val="tx1"/>
              </a:solidFill>
              <a:prstDash val="sysDot"/>
              <a:bevel/>
            </a:ln>
          </p:spPr>
        </p:cxnSp>
        <p:sp>
          <p:nvSpPr>
            <p:cNvPr id="10252" name="Freeform 13"/>
            <p:cNvSpPr/>
            <p:nvPr>
              <p:custDataLst>
                <p:tags r:id="rId14"/>
              </p:custDataLst>
            </p:nvPr>
          </p:nvSpPr>
          <p:spPr>
            <a:xfrm rot="16560000">
              <a:off x="5668" y="2655"/>
              <a:ext cx="210" cy="318"/>
            </a:xfrm>
            <a:custGeom>
              <a:avLst/>
              <a:gdLst/>
              <a:ahLst/>
              <a:cxnLst>
                <a:cxn ang="0">
                  <a:pos x="118" y="0"/>
                </a:cxn>
                <a:cxn ang="0">
                  <a:pos x="0" y="148"/>
                </a:cxn>
              </a:cxnLst>
              <a:rect l="0" t="0" r="0" b="0"/>
              <a:pathLst>
                <a:path w="118" h="148">
                  <a:moveTo>
                    <a:pt x="118" y="0"/>
                  </a:moveTo>
                  <a:lnTo>
                    <a:pt x="0" y="148"/>
                  </a:lnTo>
                </a:path>
              </a:pathLst>
            </a:custGeom>
            <a:noFill/>
            <a:ln w="19050">
              <a:solidFill>
                <a:schemeClr val="tx1"/>
              </a:solidFill>
              <a:prstDash val="sysDot"/>
              <a:bevel/>
            </a:ln>
          </p:spPr>
          <p:txBody>
            <a:bodyPr anchor="t" anchorCtr="0"/>
            <a:lstStyle>
              <a:lvl1pPr marL="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1pPr>
              <a:lvl2pPr marL="4572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2pPr>
              <a:lvl3pPr marL="9144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3pPr>
              <a:lvl4pPr marL="13716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4pPr>
              <a:lvl5pPr marL="18288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5pPr>
            </a:lstStyle>
            <a:p>
              <a:pPr marL="0" lvl="0" indent="0"/>
              <a:endParaRPr lang="zh-CN" altLang="en-US">
                <a:latin typeface="Arial" panose="020B0604020202020204" pitchFamily="34" charset="0"/>
                <a:ea typeface="隶书" panose="02010509060101010101" charset="-122"/>
              </a:endParaRPr>
            </a:p>
          </p:txBody>
        </p:sp>
        <p:sp>
          <p:nvSpPr>
            <p:cNvPr id="10253" name="Freeform 14"/>
            <p:cNvSpPr/>
            <p:nvPr>
              <p:custDataLst>
                <p:tags r:id="rId15"/>
              </p:custDataLst>
            </p:nvPr>
          </p:nvSpPr>
          <p:spPr>
            <a:xfrm rot="16560000">
              <a:off x="5891" y="2383"/>
              <a:ext cx="97" cy="423"/>
            </a:xfrm>
            <a:custGeom>
              <a:avLst/>
              <a:gdLst/>
              <a:ahLst/>
              <a:cxnLst>
                <a:cxn ang="0">
                  <a:pos x="72" y="0"/>
                </a:cxn>
                <a:cxn ang="0">
                  <a:pos x="0" y="180"/>
                </a:cxn>
              </a:cxnLst>
              <a:rect l="0" t="0" r="0" b="0"/>
              <a:pathLst>
                <a:path w="72" h="180">
                  <a:moveTo>
                    <a:pt x="72" y="0"/>
                  </a:moveTo>
                  <a:lnTo>
                    <a:pt x="0" y="180"/>
                  </a:lnTo>
                </a:path>
              </a:pathLst>
            </a:custGeom>
            <a:noFill/>
            <a:ln w="19050">
              <a:solidFill>
                <a:schemeClr val="tx1"/>
              </a:solidFill>
              <a:prstDash val="sysDot"/>
              <a:bevel/>
            </a:ln>
          </p:spPr>
          <p:txBody>
            <a:bodyPr anchor="t" anchorCtr="0"/>
            <a:lstStyle>
              <a:lvl1pPr marL="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1pPr>
              <a:lvl2pPr marL="4572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2pPr>
              <a:lvl3pPr marL="9144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3pPr>
              <a:lvl4pPr marL="13716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4pPr>
              <a:lvl5pPr marL="18288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5pPr>
            </a:lstStyle>
            <a:p>
              <a:pPr marL="0" lvl="0" indent="0"/>
              <a:endParaRPr lang="zh-CN" altLang="en-US">
                <a:latin typeface="Arial" panose="020B0604020202020204" pitchFamily="34" charset="0"/>
                <a:ea typeface="隶书" panose="02010509060101010101" charset="-122"/>
              </a:endParaRPr>
            </a:p>
          </p:txBody>
        </p:sp>
      </p:grpSp>
      <p:grpSp>
        <p:nvGrpSpPr>
          <p:cNvPr id="10" name="组合 9"/>
          <p:cNvGrpSpPr/>
          <p:nvPr>
            <p:custDataLst>
              <p:tags r:id="rId16"/>
            </p:custDataLst>
          </p:nvPr>
        </p:nvGrpSpPr>
        <p:grpSpPr>
          <a:xfrm>
            <a:off x="4765675" y="1198245"/>
            <a:ext cx="633095" cy="569595"/>
            <a:chOff x="5153" y="2287"/>
            <a:chExt cx="997" cy="897"/>
          </a:xfrm>
        </p:grpSpPr>
        <p:sp>
          <p:nvSpPr>
            <p:cNvPr id="18" name="Oval 10"/>
            <p:cNvSpPr/>
            <p:nvPr>
              <p:custDataLst>
                <p:tags r:id="rId17"/>
              </p:custDataLst>
            </p:nvPr>
          </p:nvSpPr>
          <p:spPr>
            <a:xfrm>
              <a:off x="5153" y="2287"/>
              <a:ext cx="480" cy="488"/>
            </a:xfrm>
            <a:prstGeom prst="ellipse">
              <a:avLst/>
            </a:prstGeom>
            <a:solidFill>
              <a:srgbClr val="FF3300"/>
            </a:solidFill>
            <a:ln>
              <a:solidFill>
                <a:schemeClr val="tx1"/>
              </a:solidFill>
              <a:bevel/>
            </a:ln>
          </p:spPr>
          <p:txBody>
            <a:bodyPr wrap="square" anchor="ctr" anchorCtr="0">
              <a:spAutoFit/>
            </a:bodyPr>
            <a:lstStyle>
              <a:lvl1pPr marL="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1pPr>
              <a:lvl2pPr marL="4572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2pPr>
              <a:lvl3pPr marL="9144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3pPr>
              <a:lvl4pPr marL="13716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4pPr>
              <a:lvl5pPr marL="18288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5pPr>
            </a:lstStyle>
            <a:p>
              <a:pPr marL="0" lvl="0" indent="0"/>
              <a:endParaRPr lang="zh-CN" altLang="en-US" sz="800">
                <a:latin typeface="Arial" panose="020B0604020202020204" pitchFamily="34" charset="0"/>
                <a:ea typeface="隶书" panose="02010509060101010101" charset="-122"/>
              </a:endParaRPr>
            </a:p>
          </p:txBody>
        </p:sp>
        <p:cxnSp>
          <p:nvCxnSpPr>
            <p:cNvPr id="19" name="Line 12"/>
            <p:cNvCxnSpPr/>
            <p:nvPr>
              <p:custDataLst>
                <p:tags r:id="rId18"/>
              </p:custDataLst>
            </p:nvPr>
          </p:nvCxnSpPr>
          <p:spPr>
            <a:xfrm rot="16560000" flipH="1">
              <a:off x="5356" y="2924"/>
              <a:ext cx="326" cy="195"/>
            </a:xfrm>
            <a:prstGeom prst="line">
              <a:avLst/>
            </a:prstGeom>
            <a:noFill/>
            <a:ln w="19050">
              <a:solidFill>
                <a:schemeClr val="tx1"/>
              </a:solidFill>
              <a:prstDash val="sysDot"/>
              <a:bevel/>
            </a:ln>
          </p:spPr>
        </p:cxnSp>
        <p:sp>
          <p:nvSpPr>
            <p:cNvPr id="20" name="Freeform 13"/>
            <p:cNvSpPr/>
            <p:nvPr>
              <p:custDataLst>
                <p:tags r:id="rId19"/>
              </p:custDataLst>
            </p:nvPr>
          </p:nvSpPr>
          <p:spPr>
            <a:xfrm rot="16560000">
              <a:off x="5668" y="2655"/>
              <a:ext cx="210" cy="318"/>
            </a:xfrm>
            <a:custGeom>
              <a:avLst/>
              <a:gdLst/>
              <a:ahLst/>
              <a:cxnLst>
                <a:cxn ang="0">
                  <a:pos x="118" y="0"/>
                </a:cxn>
                <a:cxn ang="0">
                  <a:pos x="0" y="148"/>
                </a:cxn>
              </a:cxnLst>
              <a:rect l="0" t="0" r="0" b="0"/>
              <a:pathLst>
                <a:path w="118" h="148">
                  <a:moveTo>
                    <a:pt x="118" y="0"/>
                  </a:moveTo>
                  <a:lnTo>
                    <a:pt x="0" y="148"/>
                  </a:lnTo>
                </a:path>
              </a:pathLst>
            </a:custGeom>
            <a:noFill/>
            <a:ln w="19050">
              <a:solidFill>
                <a:schemeClr val="tx1"/>
              </a:solidFill>
              <a:prstDash val="sysDot"/>
              <a:bevel/>
            </a:ln>
          </p:spPr>
          <p:txBody>
            <a:bodyPr anchor="t" anchorCtr="0"/>
            <a:lstStyle>
              <a:lvl1pPr marL="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1pPr>
              <a:lvl2pPr marL="4572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2pPr>
              <a:lvl3pPr marL="9144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3pPr>
              <a:lvl4pPr marL="13716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4pPr>
              <a:lvl5pPr marL="18288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5pPr>
            </a:lstStyle>
            <a:p>
              <a:pPr marL="0" lvl="0" indent="0"/>
              <a:endParaRPr lang="zh-CN" altLang="en-US">
                <a:latin typeface="Arial" panose="020B0604020202020204" pitchFamily="34" charset="0"/>
                <a:ea typeface="隶书" panose="02010509060101010101" charset="-122"/>
              </a:endParaRPr>
            </a:p>
          </p:txBody>
        </p:sp>
        <p:sp>
          <p:nvSpPr>
            <p:cNvPr id="21" name="Freeform 14"/>
            <p:cNvSpPr/>
            <p:nvPr>
              <p:custDataLst>
                <p:tags r:id="rId20"/>
              </p:custDataLst>
            </p:nvPr>
          </p:nvSpPr>
          <p:spPr>
            <a:xfrm rot="16560000">
              <a:off x="5891" y="2383"/>
              <a:ext cx="97" cy="423"/>
            </a:xfrm>
            <a:custGeom>
              <a:avLst/>
              <a:gdLst/>
              <a:ahLst/>
              <a:cxnLst>
                <a:cxn ang="0">
                  <a:pos x="72" y="0"/>
                </a:cxn>
                <a:cxn ang="0">
                  <a:pos x="0" y="180"/>
                </a:cxn>
              </a:cxnLst>
              <a:rect l="0" t="0" r="0" b="0"/>
              <a:pathLst>
                <a:path w="72" h="180">
                  <a:moveTo>
                    <a:pt x="72" y="0"/>
                  </a:moveTo>
                  <a:lnTo>
                    <a:pt x="0" y="180"/>
                  </a:lnTo>
                </a:path>
              </a:pathLst>
            </a:custGeom>
            <a:noFill/>
            <a:ln w="19050">
              <a:solidFill>
                <a:schemeClr val="tx1"/>
              </a:solidFill>
              <a:prstDash val="sysDot"/>
              <a:bevel/>
            </a:ln>
          </p:spPr>
          <p:txBody>
            <a:bodyPr anchor="t" anchorCtr="0"/>
            <a:lstStyle>
              <a:lvl1pPr marL="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1pPr>
              <a:lvl2pPr marL="4572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2pPr>
              <a:lvl3pPr marL="9144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3pPr>
              <a:lvl4pPr marL="13716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4pPr>
              <a:lvl5pPr marL="18288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5pPr>
            </a:lstStyle>
            <a:p>
              <a:pPr marL="0" lvl="0" indent="0"/>
              <a:endParaRPr lang="zh-CN" altLang="en-US">
                <a:latin typeface="Arial" panose="020B0604020202020204" pitchFamily="34" charset="0"/>
                <a:ea typeface="隶书" panose="02010509060101010101" charset="-122"/>
              </a:endParaRPr>
            </a:p>
          </p:txBody>
        </p:sp>
      </p:grpSp>
      <p:grpSp>
        <p:nvGrpSpPr>
          <p:cNvPr id="28" name="组合 27"/>
          <p:cNvGrpSpPr/>
          <p:nvPr>
            <p:custDataLst>
              <p:tags r:id="rId21"/>
            </p:custDataLst>
          </p:nvPr>
        </p:nvGrpSpPr>
        <p:grpSpPr>
          <a:xfrm>
            <a:off x="8673465" y="1200150"/>
            <a:ext cx="633095" cy="569595"/>
            <a:chOff x="5153" y="2287"/>
            <a:chExt cx="997" cy="897"/>
          </a:xfrm>
        </p:grpSpPr>
        <p:sp>
          <p:nvSpPr>
            <p:cNvPr id="29" name="Oval 10"/>
            <p:cNvSpPr/>
            <p:nvPr>
              <p:custDataLst>
                <p:tags r:id="rId22"/>
              </p:custDataLst>
            </p:nvPr>
          </p:nvSpPr>
          <p:spPr>
            <a:xfrm>
              <a:off x="5153" y="2287"/>
              <a:ext cx="480" cy="488"/>
            </a:xfrm>
            <a:prstGeom prst="ellipse">
              <a:avLst/>
            </a:prstGeom>
            <a:solidFill>
              <a:srgbClr val="FF3300"/>
            </a:solidFill>
            <a:ln>
              <a:solidFill>
                <a:schemeClr val="tx1"/>
              </a:solidFill>
              <a:bevel/>
            </a:ln>
          </p:spPr>
          <p:txBody>
            <a:bodyPr wrap="square" anchor="ctr" anchorCtr="0">
              <a:spAutoFit/>
            </a:bodyPr>
            <a:lstStyle>
              <a:lvl1pPr marL="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1pPr>
              <a:lvl2pPr marL="4572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2pPr>
              <a:lvl3pPr marL="9144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3pPr>
              <a:lvl4pPr marL="13716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4pPr>
              <a:lvl5pPr marL="18288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5pPr>
            </a:lstStyle>
            <a:p>
              <a:pPr marL="0" lvl="0" indent="0"/>
              <a:endParaRPr lang="zh-CN" altLang="en-US" sz="800">
                <a:latin typeface="Arial" panose="020B0604020202020204" pitchFamily="34" charset="0"/>
                <a:ea typeface="隶书" panose="02010509060101010101" charset="-122"/>
              </a:endParaRPr>
            </a:p>
          </p:txBody>
        </p:sp>
        <p:cxnSp>
          <p:nvCxnSpPr>
            <p:cNvPr id="30" name="Line 12"/>
            <p:cNvCxnSpPr/>
            <p:nvPr>
              <p:custDataLst>
                <p:tags r:id="rId23"/>
              </p:custDataLst>
            </p:nvPr>
          </p:nvCxnSpPr>
          <p:spPr>
            <a:xfrm rot="16560000" flipH="1">
              <a:off x="5356" y="2924"/>
              <a:ext cx="326" cy="195"/>
            </a:xfrm>
            <a:prstGeom prst="line">
              <a:avLst/>
            </a:prstGeom>
            <a:noFill/>
            <a:ln w="19050">
              <a:solidFill>
                <a:schemeClr val="tx1"/>
              </a:solidFill>
              <a:prstDash val="sysDot"/>
              <a:bevel/>
            </a:ln>
          </p:spPr>
        </p:cxnSp>
        <p:sp>
          <p:nvSpPr>
            <p:cNvPr id="31" name="Freeform 13"/>
            <p:cNvSpPr/>
            <p:nvPr>
              <p:custDataLst>
                <p:tags r:id="rId24"/>
              </p:custDataLst>
            </p:nvPr>
          </p:nvSpPr>
          <p:spPr>
            <a:xfrm rot="16560000">
              <a:off x="5668" y="2655"/>
              <a:ext cx="210" cy="318"/>
            </a:xfrm>
            <a:custGeom>
              <a:avLst/>
              <a:gdLst/>
              <a:ahLst/>
              <a:cxnLst>
                <a:cxn ang="0">
                  <a:pos x="118" y="0"/>
                </a:cxn>
                <a:cxn ang="0">
                  <a:pos x="0" y="148"/>
                </a:cxn>
              </a:cxnLst>
              <a:rect l="0" t="0" r="0" b="0"/>
              <a:pathLst>
                <a:path w="118" h="148">
                  <a:moveTo>
                    <a:pt x="118" y="0"/>
                  </a:moveTo>
                  <a:lnTo>
                    <a:pt x="0" y="148"/>
                  </a:lnTo>
                </a:path>
              </a:pathLst>
            </a:custGeom>
            <a:noFill/>
            <a:ln w="19050">
              <a:solidFill>
                <a:schemeClr val="tx1"/>
              </a:solidFill>
              <a:prstDash val="sysDot"/>
              <a:bevel/>
            </a:ln>
          </p:spPr>
          <p:txBody>
            <a:bodyPr anchor="t" anchorCtr="0"/>
            <a:lstStyle>
              <a:lvl1pPr marL="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1pPr>
              <a:lvl2pPr marL="4572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2pPr>
              <a:lvl3pPr marL="9144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3pPr>
              <a:lvl4pPr marL="13716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4pPr>
              <a:lvl5pPr marL="18288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5pPr>
            </a:lstStyle>
            <a:p>
              <a:pPr marL="0" lvl="0" indent="0"/>
              <a:endParaRPr lang="zh-CN" altLang="en-US">
                <a:latin typeface="Arial" panose="020B0604020202020204" pitchFamily="34" charset="0"/>
                <a:ea typeface="隶书" panose="02010509060101010101" charset="-122"/>
              </a:endParaRPr>
            </a:p>
          </p:txBody>
        </p:sp>
        <p:sp>
          <p:nvSpPr>
            <p:cNvPr id="32" name="Freeform 14"/>
            <p:cNvSpPr/>
            <p:nvPr>
              <p:custDataLst>
                <p:tags r:id="rId25"/>
              </p:custDataLst>
            </p:nvPr>
          </p:nvSpPr>
          <p:spPr>
            <a:xfrm rot="16560000">
              <a:off x="5891" y="2383"/>
              <a:ext cx="97" cy="423"/>
            </a:xfrm>
            <a:custGeom>
              <a:avLst/>
              <a:gdLst/>
              <a:ahLst/>
              <a:cxnLst>
                <a:cxn ang="0">
                  <a:pos x="72" y="0"/>
                </a:cxn>
                <a:cxn ang="0">
                  <a:pos x="0" y="180"/>
                </a:cxn>
              </a:cxnLst>
              <a:rect l="0" t="0" r="0" b="0"/>
              <a:pathLst>
                <a:path w="72" h="180">
                  <a:moveTo>
                    <a:pt x="72" y="0"/>
                  </a:moveTo>
                  <a:lnTo>
                    <a:pt x="0" y="180"/>
                  </a:lnTo>
                </a:path>
              </a:pathLst>
            </a:custGeom>
            <a:noFill/>
            <a:ln w="19050">
              <a:solidFill>
                <a:schemeClr val="tx1"/>
              </a:solidFill>
              <a:prstDash val="sysDot"/>
              <a:bevel/>
            </a:ln>
          </p:spPr>
          <p:txBody>
            <a:bodyPr anchor="t" anchorCtr="0"/>
            <a:lstStyle>
              <a:lvl1pPr marL="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1pPr>
              <a:lvl2pPr marL="4572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2pPr>
              <a:lvl3pPr marL="9144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3pPr>
              <a:lvl4pPr marL="13716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4pPr>
              <a:lvl5pPr marL="18288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5pPr>
            </a:lstStyle>
            <a:p>
              <a:pPr marL="0" lvl="0" indent="0"/>
              <a:endParaRPr lang="zh-CN" altLang="en-US">
                <a:latin typeface="Arial" panose="020B0604020202020204" pitchFamily="34" charset="0"/>
                <a:ea typeface="隶书" panose="02010509060101010101" charset="-122"/>
              </a:endParaRPr>
            </a:p>
          </p:txBody>
        </p:sp>
      </p:grpSp>
      <p:sp>
        <p:nvSpPr>
          <p:cNvPr id="19501" name="矩形 7213"/>
          <p:cNvSpPr/>
          <p:nvPr>
            <p:custDataLst>
              <p:tags r:id="rId26"/>
            </p:custDataLst>
          </p:nvPr>
        </p:nvSpPr>
        <p:spPr>
          <a:xfrm>
            <a:off x="7846698" y="501704"/>
            <a:ext cx="3234690" cy="535940"/>
          </a:xfrm>
          <a:prstGeom prst="rect">
            <a:avLst/>
          </a:prstGeom>
          <a:noFill/>
          <a:ln w="9525">
            <a:noFill/>
          </a:ln>
        </p:spPr>
        <p:txBody>
          <a:bodyPr wrap="none" lIns="106658" tIns="53329" rIns="106658" bIns="53329" anchor="ctr">
            <a:spAutoFit/>
          </a:bodyPr>
          <a:lstStyle/>
          <a:p>
            <a:pPr algn="l" eaLnBrk="0" hangingPunct="0"/>
            <a:r>
              <a:rPr lang="zh-CN" altLang="en-US" sz="2800">
                <a:latin typeface="黑体" panose="02010609060101010101" pitchFamily="49" charset="-122"/>
                <a:ea typeface="黑体" panose="02010609060101010101" pitchFamily="49" charset="-122"/>
                <a:cs typeface="黑体" panose="02010609060101010101" pitchFamily="49" charset="-122"/>
              </a:rPr>
              <a:t>鲍森·詹森的实验 </a:t>
            </a:r>
            <a:endParaRPr lang="zh-CN" altLang="en-US" sz="2800">
              <a:latin typeface="黑体" panose="02010609060101010101" pitchFamily="49" charset="-122"/>
              <a:ea typeface="黑体" panose="02010609060101010101" pitchFamily="49" charset="-122"/>
              <a:cs typeface="黑体" panose="02010609060101010101" pitchFamily="49" charset="-122"/>
            </a:endParaRPr>
          </a:p>
        </p:txBody>
      </p:sp>
      <p:sp>
        <p:nvSpPr>
          <p:cNvPr id="33" name="矩形 7213"/>
          <p:cNvSpPr/>
          <p:nvPr>
            <p:custDataLst>
              <p:tags r:id="rId27"/>
            </p:custDataLst>
          </p:nvPr>
        </p:nvSpPr>
        <p:spPr>
          <a:xfrm>
            <a:off x="327028" y="3662734"/>
            <a:ext cx="2179320" cy="535940"/>
          </a:xfrm>
          <a:prstGeom prst="rect">
            <a:avLst/>
          </a:prstGeom>
          <a:noFill/>
          <a:ln w="9525">
            <a:noFill/>
          </a:ln>
        </p:spPr>
        <p:txBody>
          <a:bodyPr wrap="none" lIns="106658" tIns="53329" rIns="106658" bIns="53329" anchor="ctr">
            <a:spAutoFit/>
          </a:bodyPr>
          <a:lstStyle/>
          <a:p>
            <a:pPr algn="l" eaLnBrk="0" hangingPunct="0"/>
            <a:r>
              <a:rPr lang="zh-CN" altLang="en-US" sz="2800" b="1">
                <a:solidFill>
                  <a:srgbClr val="FF0000"/>
                </a:solidFill>
                <a:latin typeface="黑体" panose="02010609060101010101" pitchFamily="49" charset="-122"/>
                <a:ea typeface="黑体" panose="02010609060101010101" pitchFamily="49" charset="-122"/>
                <a:cs typeface="黑体" panose="02010609060101010101" pitchFamily="49" charset="-122"/>
              </a:rPr>
              <a:t>实验现象： </a:t>
            </a:r>
            <a:endParaRPr lang="zh-CN" altLang="en-US" sz="2800" b="1">
              <a:solidFill>
                <a:srgbClr val="FF0000"/>
              </a:solidFill>
              <a:latin typeface="黑体" panose="02010609060101010101" pitchFamily="49" charset="-122"/>
              <a:ea typeface="黑体" panose="02010609060101010101" pitchFamily="49" charset="-122"/>
              <a:cs typeface="黑体" panose="02010609060101010101" pitchFamily="49" charset="-122"/>
            </a:endParaRPr>
          </a:p>
        </p:txBody>
      </p:sp>
      <p:sp>
        <p:nvSpPr>
          <p:cNvPr id="35" name="矩形 7213"/>
          <p:cNvSpPr/>
          <p:nvPr>
            <p:custDataLst>
              <p:tags r:id="rId28"/>
            </p:custDataLst>
          </p:nvPr>
        </p:nvSpPr>
        <p:spPr>
          <a:xfrm>
            <a:off x="347348" y="5771569"/>
            <a:ext cx="2179320" cy="535940"/>
          </a:xfrm>
          <a:prstGeom prst="rect">
            <a:avLst/>
          </a:prstGeom>
          <a:noFill/>
          <a:ln w="9525">
            <a:noFill/>
          </a:ln>
        </p:spPr>
        <p:txBody>
          <a:bodyPr wrap="none" lIns="106658" tIns="53329" rIns="106658" bIns="53329" anchor="ctr">
            <a:spAutoFit/>
          </a:bodyPr>
          <a:lstStyle/>
          <a:p>
            <a:pPr eaLnBrk="0" hangingPunct="0"/>
            <a:r>
              <a:rPr lang="zh-CN" altLang="en-US" sz="2800" b="1">
                <a:solidFill>
                  <a:srgbClr val="FF0000"/>
                </a:solidFill>
                <a:latin typeface="黑体" panose="02010609060101010101" pitchFamily="49" charset="-122"/>
                <a:ea typeface="黑体" panose="02010609060101010101" pitchFamily="49" charset="-122"/>
                <a:cs typeface="黑体" panose="02010609060101010101" pitchFamily="49" charset="-122"/>
              </a:rPr>
              <a:t>实验结论： </a:t>
            </a:r>
            <a:endParaRPr lang="zh-CN" altLang="en-US" sz="2800" b="1">
              <a:solidFill>
                <a:srgbClr val="FF0000"/>
              </a:solidFill>
              <a:latin typeface="黑体" panose="02010609060101010101" pitchFamily="49" charset="-122"/>
              <a:ea typeface="黑体" panose="02010609060101010101" pitchFamily="49" charset="-122"/>
              <a:cs typeface="黑体" panose="02010609060101010101" pitchFamily="49" charset="-122"/>
            </a:endParaRPr>
          </a:p>
        </p:txBody>
      </p:sp>
      <p:sp>
        <p:nvSpPr>
          <p:cNvPr id="7" name="右箭头 6"/>
          <p:cNvSpPr/>
          <p:nvPr>
            <p:custDataLst>
              <p:tags r:id="rId29"/>
            </p:custDataLst>
          </p:nvPr>
        </p:nvSpPr>
        <p:spPr>
          <a:xfrm>
            <a:off x="7237095" y="1961515"/>
            <a:ext cx="1040765" cy="552450"/>
          </a:xfrm>
          <a:prstGeom prst="rightArrow">
            <a:avLst/>
          </a:prstGeom>
          <a:gradFill>
            <a:gsLst>
              <a:gs pos="0">
                <a:srgbClr val="FECF40"/>
              </a:gs>
              <a:gs pos="100000">
                <a:srgbClr val="846C21"/>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7213"/>
          <p:cNvSpPr/>
          <p:nvPr>
            <p:custDataLst>
              <p:tags r:id="rId30"/>
            </p:custDataLst>
          </p:nvPr>
        </p:nvSpPr>
        <p:spPr>
          <a:xfrm>
            <a:off x="2948308" y="493449"/>
            <a:ext cx="2523490" cy="535940"/>
          </a:xfrm>
          <a:prstGeom prst="rect">
            <a:avLst/>
          </a:prstGeom>
          <a:noFill/>
          <a:ln w="9525">
            <a:noFill/>
          </a:ln>
        </p:spPr>
        <p:txBody>
          <a:bodyPr wrap="none" lIns="106658" tIns="53329" rIns="106658" bIns="53329" anchor="ctr">
            <a:spAutoFit/>
          </a:bodyPr>
          <a:lstStyle/>
          <a:p>
            <a:pPr eaLnBrk="0" hangingPunct="0"/>
            <a:r>
              <a:rPr lang="zh-CN" altLang="en-US" sz="2800">
                <a:latin typeface="黑体" panose="02010609060101010101" pitchFamily="49" charset="-122"/>
                <a:ea typeface="黑体" panose="02010609060101010101" pitchFamily="49" charset="-122"/>
                <a:cs typeface="黑体" panose="02010609060101010101" pitchFamily="49" charset="-122"/>
              </a:rPr>
              <a:t>达尔文的实验 </a:t>
            </a:r>
            <a:endParaRPr lang="zh-CN" altLang="en-US" sz="2800">
              <a:latin typeface="黑体" panose="02010609060101010101" pitchFamily="49" charset="-122"/>
              <a:ea typeface="黑体" panose="02010609060101010101" pitchFamily="49" charset="-122"/>
              <a:cs typeface="黑体" panose="02010609060101010101" pitchFamily="49" charset="-122"/>
            </a:endParaRPr>
          </a:p>
        </p:txBody>
      </p:sp>
      <p:sp>
        <p:nvSpPr>
          <p:cNvPr id="9" name="文本框 8"/>
          <p:cNvSpPr txBox="1"/>
          <p:nvPr>
            <p:custDataLst>
              <p:tags r:id="rId31"/>
            </p:custDataLst>
          </p:nvPr>
        </p:nvSpPr>
        <p:spPr>
          <a:xfrm>
            <a:off x="2124075" y="4284345"/>
            <a:ext cx="9239250" cy="1383665"/>
          </a:xfrm>
          <a:prstGeom prst="rect">
            <a:avLst/>
          </a:prstGeom>
          <a:noFill/>
        </p:spPr>
        <p:txBody>
          <a:bodyPr wrap="square" rtlCol="0" anchor="t">
            <a:spAutoFit/>
          </a:bodyPr>
          <a:lstStyle/>
          <a:p>
            <a:pPr>
              <a:lnSpc>
                <a:spcPct val="100000"/>
              </a:lnSpc>
            </a:pPr>
            <a:r>
              <a:rPr lang="zh-CN" altLang="en-US" sz="2800" b="1">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胚芽鞘尖端产生的“影响” 透过琼脂片传递给下部，促进</a:t>
            </a:r>
            <a:r>
              <a:rPr lang="zh-CN"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胚芽鞘生长。但是，实验</a:t>
            </a:r>
            <a:r>
              <a:rPr lang="zh-CN" altLang="en-US" sz="2800" b="1">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无法排除琼脂片对实验结果的影响；应加一组把空白琼脂块放在去掉尖端的胚芽鞘上。</a:t>
            </a:r>
            <a:endParaRPr lang="zh-CN" altLang="en-US" sz="2800" b="1">
              <a:solidFill>
                <a:schemeClr val="tx1"/>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3" name="矩形 7213"/>
          <p:cNvSpPr/>
          <p:nvPr>
            <p:custDataLst>
              <p:tags r:id="rId32"/>
            </p:custDataLst>
          </p:nvPr>
        </p:nvSpPr>
        <p:spPr>
          <a:xfrm>
            <a:off x="332108" y="4252649"/>
            <a:ext cx="2179320" cy="535940"/>
          </a:xfrm>
          <a:prstGeom prst="rect">
            <a:avLst/>
          </a:prstGeom>
          <a:noFill/>
          <a:ln w="9525">
            <a:noFill/>
          </a:ln>
        </p:spPr>
        <p:txBody>
          <a:bodyPr wrap="none" lIns="106658" tIns="53329" rIns="106658" bIns="53329" anchor="ctr">
            <a:spAutoFit/>
          </a:bodyPr>
          <a:lstStyle/>
          <a:p>
            <a:pPr eaLnBrk="0" hangingPunct="0"/>
            <a:r>
              <a:rPr lang="zh-CN" altLang="en-US" sz="2800" b="1">
                <a:solidFill>
                  <a:srgbClr val="FF0000"/>
                </a:solidFill>
                <a:latin typeface="黑体" panose="02010609060101010101" pitchFamily="49" charset="-122"/>
                <a:ea typeface="黑体" panose="02010609060101010101" pitchFamily="49" charset="-122"/>
                <a:cs typeface="黑体" panose="02010609060101010101" pitchFamily="49" charset="-122"/>
              </a:rPr>
              <a:t>实验分析： </a:t>
            </a:r>
            <a:endParaRPr lang="zh-CN" altLang="en-US" sz="2800" b="1">
              <a:solidFill>
                <a:srgbClr val="FF0000"/>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4"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to="" calcmode="lin" valueType="num">
                                      <p:cBhvr>
                                        <p:cTn id="11" dur="1" fill="hold"/>
                                        <p:tgtEl>
                                          <p:spTgt spid="11"/>
                                        </p:tgtEl>
                                      </p:cBhvr>
                                    </p:anim>
                                  </p:childTnLst>
                                </p:cTn>
                              </p:par>
                            </p:childTnLst>
                          </p:cTn>
                        </p:par>
                      </p:childTnLst>
                    </p:cTn>
                  </p:par>
                  <p:par>
                    <p:cTn id="12" fill="hold">
                      <p:stCondLst>
                        <p:cond delay="indefinite"/>
                      </p:stCondLst>
                      <p:childTnLst>
                        <p:par>
                          <p:cTn id="13" fill="hold">
                            <p:stCondLst>
                              <p:cond delay="0"/>
                            </p:stCondLst>
                            <p:childTnLst>
                              <p:par>
                                <p:cTn id="14" presetID="24" presetClass="entr" presetSubtype="0" fill="hold" grpId="3" nodeType="clickEffect">
                                  <p:stCondLst>
                                    <p:cond delay="0"/>
                                  </p:stCondLst>
                                  <p:childTnLst>
                                    <p:set>
                                      <p:cBhvr>
                                        <p:cTn id="15" dur="1" fill="hold">
                                          <p:stCondLst>
                                            <p:cond delay="0"/>
                                          </p:stCondLst>
                                        </p:cTn>
                                        <p:tgtEl>
                                          <p:spTgt spid="16"/>
                                        </p:tgtEl>
                                        <p:attrNameLst>
                                          <p:attrName>style.visibility</p:attrName>
                                        </p:attrNameLst>
                                      </p:cBhvr>
                                      <p:to>
                                        <p:strVal val="visible"/>
                                      </p:to>
                                    </p:set>
                                    <p:anim to="" calcmode="lin" valueType="num">
                                      <p:cBhvr>
                                        <p:cTn id="16" dur="1" fill="hold"/>
                                        <p:tgtEl>
                                          <p:spTgt spid="16"/>
                                        </p:tgtEl>
                                      </p:cBhvr>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blinds(horizontal)">
                                      <p:cBhvr>
                                        <p:cTn id="21" dur="500"/>
                                        <p:tgtEl>
                                          <p:spTgt spid="9">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4" presetClass="entr" presetSubtype="0" fill="hold" grpId="4" nodeType="clickEffect">
                                  <p:stCondLst>
                                    <p:cond delay="0"/>
                                  </p:stCondLst>
                                  <p:childTnLst>
                                    <p:set>
                                      <p:cBhvr>
                                        <p:cTn id="25" dur="1" fill="hold">
                                          <p:stCondLst>
                                            <p:cond delay="0"/>
                                          </p:stCondLst>
                                        </p:cTn>
                                        <p:tgtEl>
                                          <p:spTgt spid="17"/>
                                        </p:tgtEl>
                                        <p:attrNameLst>
                                          <p:attrName>style.visibility</p:attrName>
                                        </p:attrNameLst>
                                      </p:cBhvr>
                                      <p:to>
                                        <p:strVal val="visible"/>
                                      </p:to>
                                    </p:set>
                                    <p:anim to="" calcmode="lin" valueType="num">
                                      <p:cBhvr>
                                        <p:cTn id="26" dur="1" fill="hold"/>
                                        <p:tgtEl>
                                          <p:spTgt spid="17"/>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3" bldLvl="0" animBg="1"/>
      <p:bldP spid="17" grpId="4"/>
      <p:bldP spid="7" grpId="1"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1602740" y="353695"/>
            <a:ext cx="7258050" cy="521970"/>
          </a:xfrm>
          <a:prstGeom prst="rect">
            <a:avLst/>
          </a:prstGeom>
          <a:noFill/>
        </p:spPr>
        <p:txBody>
          <a:bodyPr wrap="square" rtlCol="0">
            <a:spAutoFit/>
          </a:bodyPr>
          <a:lstStyle/>
          <a:p>
            <a:pPr algn="l">
              <a:lnSpc>
                <a:spcPct val="100000"/>
              </a:lnSpc>
              <a:spcBef>
                <a:spcPct val="0"/>
              </a:spcBef>
              <a:spcAft>
                <a:spcPct val="0"/>
              </a:spcAft>
              <a:buClrTx/>
              <a:buSzTx/>
              <a:buFontTx/>
            </a:pPr>
            <a:r>
              <a:rPr lang="en-US" altLang="zh-CN"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3</a:t>
            </a:r>
            <a:r>
              <a:rPr lang="zh-CN" altLang="en-US"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a:t>
            </a:r>
            <a:r>
              <a:rPr lang="en-US" altLang="zh-CN"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19</a:t>
            </a:r>
            <a:r>
              <a:rPr lang="en-US"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18</a:t>
            </a:r>
            <a:r>
              <a:rPr lang="zh-CN" altLang="en-US"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年</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拜尔（</a:t>
            </a:r>
            <a:r>
              <a:rPr lang="en-US" altLang="zh-CN"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A.Paal</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实验</a:t>
            </a:r>
            <a:endParaRPr lang="zh-CN" altLang="en-US"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70" name="文本框 169"/>
          <p:cNvSpPr txBox="1"/>
          <p:nvPr>
            <p:custDataLst>
              <p:tags r:id="rId2"/>
            </p:custDataLst>
          </p:nvPr>
        </p:nvSpPr>
        <p:spPr>
          <a:xfrm>
            <a:off x="2066925" y="5264150"/>
            <a:ext cx="9525635" cy="1132205"/>
          </a:xfrm>
          <a:prstGeom prst="rect">
            <a:avLst/>
          </a:prstGeom>
          <a:noFill/>
        </p:spPr>
        <p:txBody>
          <a:bodyPr wrap="square" rtlCol="0">
            <a:spAutoFit/>
          </a:bodyPr>
          <a:lstStyle/>
          <a:p>
            <a:pPr algn="just">
              <a:lnSpc>
                <a:spcPts val="4060"/>
              </a:lnSpc>
              <a:spcBef>
                <a:spcPct val="0"/>
              </a:spcBef>
              <a:spcAft>
                <a:spcPct val="0"/>
              </a:spcAft>
              <a:buClrTx/>
              <a:buSzTx/>
              <a:buFontTx/>
            </a:pPr>
            <a:r>
              <a:rPr lang="zh-CN" sz="2800" b="1" smtClean="0">
                <a:solidFill>
                  <a:srgbClr val="0812E8"/>
                </a:solidFill>
                <a:latin typeface="方正姚体" panose="02010601030101010101" charset="-122"/>
                <a:ea typeface="方正姚体" panose="02010601030101010101" charset="-122"/>
                <a:cs typeface="宋体" panose="02010600030101010101" pitchFamily="2" charset="-122"/>
                <a:sym typeface="+mn-ea"/>
              </a:rPr>
              <a:t>胚芽鞘的弯曲生长，是因为尖端产生的影响在其下部</a:t>
            </a:r>
            <a:r>
              <a:rPr lang="zh-CN" sz="2800" b="1" smtClean="0">
                <a:solidFill>
                  <a:srgbClr val="FF0000"/>
                </a:solidFill>
                <a:latin typeface="方正姚体" panose="02010601030101010101" charset="-122"/>
                <a:ea typeface="方正姚体" panose="02010601030101010101" charset="-122"/>
                <a:cs typeface="宋体" panose="02010600030101010101" pitchFamily="2" charset="-122"/>
                <a:sym typeface="+mn-ea"/>
              </a:rPr>
              <a:t>分布不均匀</a:t>
            </a:r>
            <a:r>
              <a:rPr lang="zh-CN" sz="2800" b="1" smtClean="0">
                <a:solidFill>
                  <a:srgbClr val="0812E8"/>
                </a:solidFill>
                <a:latin typeface="方正姚体" panose="02010601030101010101" charset="-122"/>
                <a:ea typeface="方正姚体" panose="02010601030101010101" charset="-122"/>
                <a:cs typeface="宋体" panose="02010600030101010101" pitchFamily="2" charset="-122"/>
                <a:sym typeface="+mn-ea"/>
              </a:rPr>
              <a:t>造成的。</a:t>
            </a:r>
            <a:endParaRPr lang="zh-CN" sz="2800" b="1" smtClean="0">
              <a:solidFill>
                <a:srgbClr val="0812E8"/>
              </a:solidFill>
              <a:latin typeface="方正姚体" panose="02010601030101010101" charset="-122"/>
              <a:ea typeface="方正姚体" panose="02010601030101010101" charset="-122"/>
              <a:cs typeface="宋体" panose="02010600030101010101" pitchFamily="2" charset="-122"/>
              <a:sym typeface="+mn-ea"/>
            </a:endParaRPr>
          </a:p>
        </p:txBody>
      </p:sp>
      <p:pic>
        <p:nvPicPr>
          <p:cNvPr id="9" name="图片 8"/>
          <p:cNvPicPr>
            <a:picLocks noChangeAspect="1"/>
          </p:cNvPicPr>
          <p:nvPr>
            <p:custDataLst>
              <p:tags r:id="rId3"/>
            </p:custDataLst>
          </p:nvPr>
        </p:nvPicPr>
        <p:blipFill>
          <a:blip r:embed="rId4"/>
          <a:stretch>
            <a:fillRect/>
          </a:stretch>
        </p:blipFill>
        <p:spPr>
          <a:xfrm>
            <a:off x="2400300" y="1099185"/>
            <a:ext cx="4551045" cy="2898140"/>
          </a:xfrm>
          <a:prstGeom prst="rect">
            <a:avLst/>
          </a:prstGeom>
        </p:spPr>
      </p:pic>
      <p:sp>
        <p:nvSpPr>
          <p:cNvPr id="10" name="右箭头 9"/>
          <p:cNvSpPr/>
          <p:nvPr>
            <p:custDataLst>
              <p:tags r:id="rId5"/>
            </p:custDataLst>
          </p:nvPr>
        </p:nvSpPr>
        <p:spPr>
          <a:xfrm>
            <a:off x="6993255" y="1819275"/>
            <a:ext cx="1040765" cy="422910"/>
          </a:xfrm>
          <a:prstGeom prst="rightArrow">
            <a:avLst/>
          </a:prstGeom>
          <a:gradFill>
            <a:gsLst>
              <a:gs pos="0">
                <a:srgbClr val="FECF40"/>
              </a:gs>
              <a:gs pos="100000">
                <a:srgbClr val="846C21"/>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custDataLst>
              <p:tags r:id="rId6"/>
            </p:custDataLst>
          </p:nvPr>
        </p:nvSpPr>
        <p:spPr>
          <a:xfrm>
            <a:off x="7018655" y="3216275"/>
            <a:ext cx="1040765" cy="422910"/>
          </a:xfrm>
          <a:prstGeom prst="rightArrow">
            <a:avLst/>
          </a:prstGeom>
          <a:gradFill>
            <a:gsLst>
              <a:gs pos="0">
                <a:srgbClr val="FECF40"/>
              </a:gs>
              <a:gs pos="100000">
                <a:srgbClr val="846C21"/>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7"/>
            </p:custDataLst>
          </p:nvPr>
        </p:nvSpPr>
        <p:spPr>
          <a:xfrm>
            <a:off x="8135620" y="1786890"/>
            <a:ext cx="2467610" cy="521970"/>
          </a:xfrm>
          <a:prstGeom prst="rect">
            <a:avLst/>
          </a:prstGeom>
          <a:noFill/>
          <a:ln w="9525">
            <a:noFill/>
          </a:ln>
        </p:spPr>
        <p:txBody>
          <a:bodyPr wrap="square">
            <a:spAutoFit/>
          </a:bodyPr>
          <a:lstStyle/>
          <a:p>
            <a:r>
              <a:rPr lang="zh-CN" sz="2800" b="1">
                <a:solidFill>
                  <a:schemeClr val="tx1"/>
                </a:solidFill>
                <a:latin typeface="黑体" panose="02010609060101010101" pitchFamily="49" charset="-122"/>
                <a:ea typeface="黑体" panose="02010609060101010101" pitchFamily="49" charset="-122"/>
              </a:rPr>
              <a:t>向右弯曲生长</a:t>
            </a:r>
            <a:endParaRPr lang="zh-CN" altLang="en-US" sz="2800" b="1">
              <a:solidFill>
                <a:schemeClr val="tx1"/>
              </a:solidFill>
              <a:latin typeface="黑体" panose="02010609060101010101" pitchFamily="49" charset="-122"/>
              <a:ea typeface="黑体" panose="02010609060101010101" pitchFamily="49" charset="-122"/>
            </a:endParaRPr>
          </a:p>
        </p:txBody>
      </p:sp>
      <p:sp>
        <p:nvSpPr>
          <p:cNvPr id="13" name="文本框 12"/>
          <p:cNvSpPr txBox="1"/>
          <p:nvPr>
            <p:custDataLst>
              <p:tags r:id="rId8"/>
            </p:custDataLst>
          </p:nvPr>
        </p:nvSpPr>
        <p:spPr>
          <a:xfrm>
            <a:off x="8135620" y="3192780"/>
            <a:ext cx="2467610" cy="521970"/>
          </a:xfrm>
          <a:prstGeom prst="rect">
            <a:avLst/>
          </a:prstGeom>
          <a:noFill/>
          <a:ln w="9525">
            <a:noFill/>
          </a:ln>
        </p:spPr>
        <p:txBody>
          <a:bodyPr wrap="square">
            <a:spAutoFit/>
          </a:bodyPr>
          <a:lstStyle/>
          <a:p>
            <a:r>
              <a:rPr lang="zh-CN" sz="2800" b="1">
                <a:solidFill>
                  <a:schemeClr val="tx1"/>
                </a:solidFill>
                <a:latin typeface="黑体" panose="02010609060101010101" pitchFamily="49" charset="-122"/>
                <a:ea typeface="黑体" panose="02010609060101010101" pitchFamily="49" charset="-122"/>
              </a:rPr>
              <a:t>向左弯曲生长</a:t>
            </a:r>
            <a:endParaRPr lang="zh-CN" altLang="en-US" sz="2800" b="1">
              <a:solidFill>
                <a:schemeClr val="tx1"/>
              </a:solidFill>
              <a:latin typeface="黑体" panose="02010609060101010101" pitchFamily="49" charset="-122"/>
              <a:ea typeface="黑体" panose="02010609060101010101" pitchFamily="49" charset="-122"/>
            </a:endParaRPr>
          </a:p>
        </p:txBody>
      </p:sp>
      <p:sp>
        <p:nvSpPr>
          <p:cNvPr id="14" name="文本框 13"/>
          <p:cNvSpPr txBox="1"/>
          <p:nvPr>
            <p:custDataLst>
              <p:tags r:id="rId9"/>
            </p:custDataLst>
          </p:nvPr>
        </p:nvSpPr>
        <p:spPr>
          <a:xfrm>
            <a:off x="2073275" y="4142740"/>
            <a:ext cx="9518650" cy="1132205"/>
          </a:xfrm>
          <a:prstGeom prst="rect">
            <a:avLst/>
          </a:prstGeom>
          <a:noFill/>
        </p:spPr>
        <p:txBody>
          <a:bodyPr wrap="square" rtlCol="0">
            <a:spAutoFit/>
          </a:bodyPr>
          <a:lstStyle/>
          <a:p>
            <a:pPr marL="0" algn="just">
              <a:lnSpc>
                <a:spcPts val="4060"/>
              </a:lnSpc>
              <a:buClrTx/>
              <a:buSzTx/>
              <a:buNone/>
            </a:pPr>
            <a:r>
              <a:rPr lang="zh-CN" altLang="en-US" sz="2800" b="1">
                <a:latin typeface="黑体" panose="02010609060101010101" pitchFamily="49" charset="-122"/>
                <a:ea typeface="黑体" panose="02010609060101010101" pitchFamily="49" charset="-122"/>
                <a:cs typeface="黑体" panose="02010609060101010101" pitchFamily="49" charset="-122"/>
                <a:sym typeface="+mn-ea"/>
              </a:rPr>
              <a:t>顶端产生的</a:t>
            </a:r>
            <a:r>
              <a:rPr lang="en-US" altLang="zh-CN" sz="2800" b="1">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800" b="1">
                <a:latin typeface="黑体" panose="02010609060101010101" pitchFamily="49" charset="-122"/>
                <a:ea typeface="黑体" panose="02010609060101010101" pitchFamily="49" charset="-122"/>
                <a:cs typeface="黑体" panose="02010609060101010101" pitchFamily="49" charset="-122"/>
                <a:sym typeface="+mn-ea"/>
              </a:rPr>
              <a:t>影响</a:t>
            </a:r>
            <a:r>
              <a:rPr lang="en-US" altLang="zh-CN" sz="2800" b="1">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800" b="1">
                <a:latin typeface="黑体" panose="02010609060101010101" pitchFamily="49" charset="-122"/>
                <a:ea typeface="黑体" panose="02010609060101010101" pitchFamily="49" charset="-122"/>
                <a:cs typeface="黑体" panose="02010609060101010101" pitchFamily="49" charset="-122"/>
                <a:sym typeface="+mn-ea"/>
              </a:rPr>
              <a:t>能传到下部，下部</a:t>
            </a:r>
            <a:r>
              <a:rPr lang="en-US" altLang="zh-CN" sz="2800" b="1">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800" b="1">
                <a:latin typeface="黑体" panose="02010609060101010101" pitchFamily="49" charset="-122"/>
                <a:ea typeface="黑体" panose="02010609060101010101" pitchFamily="49" charset="-122"/>
                <a:cs typeface="黑体" panose="02010609060101010101" pitchFamily="49" charset="-122"/>
                <a:sym typeface="+mn-ea"/>
              </a:rPr>
              <a:t>影响</a:t>
            </a:r>
            <a:r>
              <a:rPr lang="en-US" altLang="zh-CN" sz="2800" b="1">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800" b="1">
                <a:latin typeface="黑体" panose="02010609060101010101" pitchFamily="49" charset="-122"/>
                <a:ea typeface="黑体" panose="02010609060101010101" pitchFamily="49" charset="-122"/>
                <a:cs typeface="黑体" panose="02010609060101010101" pitchFamily="49" charset="-122"/>
                <a:sym typeface="+mn-ea"/>
              </a:rPr>
              <a:t>多生长快，“影响”少生长慢，结果胚芽鞘向生长慢的一侧弯曲。</a:t>
            </a:r>
            <a:endParaRPr lang="zh-CN" altLang="en-US" sz="2800" b="1">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35" name="矩形 7213"/>
          <p:cNvSpPr/>
          <p:nvPr>
            <p:custDataLst>
              <p:tags r:id="rId10"/>
            </p:custDataLst>
          </p:nvPr>
        </p:nvSpPr>
        <p:spPr>
          <a:xfrm>
            <a:off x="347348" y="5239122"/>
            <a:ext cx="2179320" cy="625475"/>
          </a:xfrm>
          <a:prstGeom prst="rect">
            <a:avLst/>
          </a:prstGeom>
          <a:noFill/>
          <a:ln w="9525">
            <a:noFill/>
          </a:ln>
        </p:spPr>
        <p:txBody>
          <a:bodyPr wrap="none" lIns="106658" tIns="53329" rIns="106658" bIns="53329" anchor="ctr">
            <a:spAutoFit/>
          </a:bodyPr>
          <a:lstStyle/>
          <a:p>
            <a:pPr eaLnBrk="0" hangingPunct="0">
              <a:lnSpc>
                <a:spcPts val="4060"/>
              </a:lnSpc>
            </a:pPr>
            <a:r>
              <a:rPr lang="zh-CN" altLang="en-US" sz="2800" b="1">
                <a:solidFill>
                  <a:srgbClr val="FF0000"/>
                </a:solidFill>
                <a:latin typeface="黑体" panose="02010609060101010101" pitchFamily="49" charset="-122"/>
                <a:ea typeface="黑体" panose="02010609060101010101" pitchFamily="49" charset="-122"/>
                <a:cs typeface="黑体" panose="02010609060101010101" pitchFamily="49" charset="-122"/>
              </a:rPr>
              <a:t>实验结论： </a:t>
            </a:r>
            <a:endParaRPr lang="zh-CN" altLang="en-US" sz="2800" b="1">
              <a:solidFill>
                <a:srgbClr val="FF0000"/>
              </a:solidFill>
              <a:latin typeface="黑体" panose="02010609060101010101" pitchFamily="49" charset="-122"/>
              <a:ea typeface="黑体" panose="02010609060101010101" pitchFamily="49" charset="-122"/>
              <a:cs typeface="黑体" panose="02010609060101010101" pitchFamily="49" charset="-122"/>
            </a:endParaRPr>
          </a:p>
        </p:txBody>
      </p:sp>
      <p:sp>
        <p:nvSpPr>
          <p:cNvPr id="15" name="矩形 7213"/>
          <p:cNvSpPr/>
          <p:nvPr>
            <p:custDataLst>
              <p:tags r:id="rId11"/>
            </p:custDataLst>
          </p:nvPr>
        </p:nvSpPr>
        <p:spPr>
          <a:xfrm>
            <a:off x="332108" y="4106282"/>
            <a:ext cx="2179320" cy="625475"/>
          </a:xfrm>
          <a:prstGeom prst="rect">
            <a:avLst/>
          </a:prstGeom>
          <a:noFill/>
          <a:ln w="9525">
            <a:noFill/>
          </a:ln>
        </p:spPr>
        <p:txBody>
          <a:bodyPr wrap="none" lIns="106658" tIns="53329" rIns="106658" bIns="53329" anchor="ctr">
            <a:spAutoFit/>
          </a:bodyPr>
          <a:lstStyle/>
          <a:p>
            <a:pPr eaLnBrk="0" hangingPunct="0">
              <a:lnSpc>
                <a:spcPts val="4060"/>
              </a:lnSpc>
            </a:pPr>
            <a:r>
              <a:rPr lang="zh-CN" altLang="en-US" sz="2800" b="1">
                <a:solidFill>
                  <a:srgbClr val="FF0000"/>
                </a:solidFill>
                <a:latin typeface="黑体" panose="02010609060101010101" pitchFamily="49" charset="-122"/>
                <a:ea typeface="黑体" panose="02010609060101010101" pitchFamily="49" charset="-122"/>
                <a:cs typeface="黑体" panose="02010609060101010101" pitchFamily="49" charset="-122"/>
              </a:rPr>
              <a:t>实验分析： </a:t>
            </a:r>
            <a:endParaRPr lang="zh-CN" altLang="en-US" sz="2800" b="1">
              <a:solidFill>
                <a:srgbClr val="FF0000"/>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1"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arn(inVertical)">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24" presetClass="entr" presetSubtype="0" fill="hold" grpId="0" nodeType="clickEffect">
                                  <p:stCondLst>
                                    <p:cond delay="0"/>
                                  </p:stCondLst>
                                  <p:childTnLst>
                                    <p:set>
                                      <p:cBhvr>
                                        <p:cTn id="27" dur="1" fill="hold">
                                          <p:stCondLst>
                                            <p:cond delay="0"/>
                                          </p:stCondLst>
                                        </p:cTn>
                                        <p:tgtEl>
                                          <p:spTgt spid="170"/>
                                        </p:tgtEl>
                                        <p:attrNameLst>
                                          <p:attrName>style.visibility</p:attrName>
                                        </p:attrNameLst>
                                      </p:cBhvr>
                                      <p:to>
                                        <p:strVal val="visible"/>
                                      </p:to>
                                    </p:set>
                                    <p:anim to="" calcmode="lin" valueType="num">
                                      <p:cBhvr>
                                        <p:cTn id="28" dur="1" fill="hold"/>
                                        <p:tgtEl>
                                          <p:spTgt spid="170"/>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p:bldP spid="10" grpId="1" bldLvl="0" animBg="1"/>
      <p:bldP spid="11" grpId="1" bldLvl="0" animBg="1"/>
      <p:bldP spid="12" grpId="0"/>
      <p:bldP spid="13"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1404620" y="1158240"/>
            <a:ext cx="9830435" cy="1124585"/>
          </a:xfrm>
          <a:prstGeom prst="rect">
            <a:avLst/>
          </a:prstGeom>
          <a:noFill/>
        </p:spPr>
        <p:txBody>
          <a:bodyPr wrap="square" rtlCol="0">
            <a:spAutoFit/>
          </a:bodyPr>
          <a:lstStyle/>
          <a:p>
            <a:pPr marL="0" algn="just">
              <a:lnSpc>
                <a:spcPct val="120000"/>
              </a:lnSpc>
              <a:spcBef>
                <a:spcPct val="0"/>
              </a:spcBef>
              <a:spcAft>
                <a:spcPct val="0"/>
              </a:spcAft>
              <a:buClrTx/>
              <a:buSzTx/>
              <a:buNone/>
            </a:pPr>
            <a:r>
              <a:rPr lang="zh-CN" altLang="en-US" sz="2800" b="1">
                <a:latin typeface="黑体" panose="02010609060101010101" pitchFamily="49" charset="-122"/>
                <a:ea typeface="黑体" panose="02010609060101010101" pitchFamily="49" charset="-122"/>
                <a:cs typeface="黑体" panose="02010609060101010101" pitchFamily="49" charset="-122"/>
                <a:sym typeface="+mn-ea"/>
              </a:rPr>
              <a:t>顶端产生的</a:t>
            </a:r>
            <a:r>
              <a:rPr lang="en-US" altLang="zh-CN" sz="2800" b="1">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800" b="1">
                <a:latin typeface="黑体" panose="02010609060101010101" pitchFamily="49" charset="-122"/>
                <a:ea typeface="黑体" panose="02010609060101010101" pitchFamily="49" charset="-122"/>
                <a:cs typeface="黑体" panose="02010609060101010101" pitchFamily="49" charset="-122"/>
                <a:sym typeface="+mn-ea"/>
              </a:rPr>
              <a:t>影响</a:t>
            </a:r>
            <a:r>
              <a:rPr lang="en-US" altLang="zh-CN" sz="2800" b="1">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800" b="1">
                <a:latin typeface="黑体" panose="02010609060101010101" pitchFamily="49" charset="-122"/>
                <a:ea typeface="黑体" panose="02010609060101010101" pitchFamily="49" charset="-122"/>
                <a:cs typeface="黑体" panose="02010609060101010101" pitchFamily="49" charset="-122"/>
                <a:sym typeface="+mn-ea"/>
              </a:rPr>
              <a:t>能传到下部，那么它为什么能使得伸长区两侧生长不均匀呢</a:t>
            </a:r>
            <a:r>
              <a:rPr lang="zh-CN" sz="2800" b="1">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sz="2800" b="1">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3" name="文本框 2"/>
          <p:cNvSpPr txBox="1"/>
          <p:nvPr>
            <p:custDataLst>
              <p:tags r:id="rId2"/>
            </p:custDataLst>
          </p:nvPr>
        </p:nvSpPr>
        <p:spPr>
          <a:xfrm>
            <a:off x="1363345" y="2266315"/>
            <a:ext cx="9831070" cy="1124585"/>
          </a:xfrm>
          <a:prstGeom prst="rect">
            <a:avLst/>
          </a:prstGeom>
          <a:noFill/>
        </p:spPr>
        <p:txBody>
          <a:bodyPr wrap="square" rtlCol="0">
            <a:spAutoFit/>
          </a:bodyPr>
          <a:lstStyle/>
          <a:p>
            <a:pPr marL="0" algn="just">
              <a:lnSpc>
                <a:spcPct val="120000"/>
              </a:lnSpc>
              <a:spcBef>
                <a:spcPct val="0"/>
              </a:spcBef>
              <a:spcAft>
                <a:spcPct val="0"/>
              </a:spcAft>
              <a:buClrTx/>
              <a:buSzTx/>
              <a:buNone/>
            </a:pPr>
            <a:r>
              <a:rPr lang="zh-CN" sz="2800" b="1">
                <a:solidFill>
                  <a:srgbClr val="0812E8"/>
                </a:solidFill>
                <a:latin typeface="方正姚体" panose="02010601030101010101" charset="-122"/>
                <a:ea typeface="方正姚体" panose="02010601030101010101" charset="-122"/>
                <a:cs typeface="+mn-ea"/>
                <a:sym typeface="+mn-ea"/>
              </a:rPr>
              <a:t>因为该影响在向光一侧和背光一侧（浓度分布）存在差异，因而引起两侧的生长不均匀。</a:t>
            </a:r>
            <a:endParaRPr lang="zh-CN" sz="2800" b="1">
              <a:solidFill>
                <a:srgbClr val="0812E8"/>
              </a:solidFill>
              <a:latin typeface="方正姚体" panose="02010601030101010101" charset="-122"/>
              <a:ea typeface="方正姚体" panose="02010601030101010101" charset="-122"/>
              <a:cs typeface="+mn-ea"/>
              <a:sym typeface="+mn-ea"/>
            </a:endParaRPr>
          </a:p>
        </p:txBody>
      </p:sp>
      <p:sp>
        <p:nvSpPr>
          <p:cNvPr id="5" name="Text Box 2"/>
          <p:cNvSpPr txBox="1"/>
          <p:nvPr>
            <p:custDataLst>
              <p:tags r:id="rId3"/>
            </p:custDataLst>
          </p:nvPr>
        </p:nvSpPr>
        <p:spPr>
          <a:xfrm>
            <a:off x="1522346" y="344169"/>
            <a:ext cx="2724785" cy="645160"/>
          </a:xfrm>
          <a:prstGeom prst="rect">
            <a:avLst/>
          </a:prstGeom>
          <a:gradFill rotWithShape="1">
            <a:gsLst>
              <a:gs pos="0">
                <a:srgbClr val="14CD68"/>
              </a:gs>
              <a:gs pos="100000">
                <a:srgbClr val="0B6E38"/>
              </a:gs>
            </a:gsLst>
            <a:lin ang="5400000" scaled="0"/>
          </a:gradFill>
          <a:ln w="9525">
            <a:noFill/>
          </a:ln>
        </p:spPr>
        <p:txBody>
          <a:bodyPr wrap="square" anchor="t">
            <a:spAutoFit/>
          </a:bodyPr>
          <a:lstStyle/>
          <a:p>
            <a:pPr marR="0" algn="ctr" defTabSz="914400">
              <a:spcBef>
                <a:spcPct val="50000"/>
              </a:spcBef>
              <a:buClrTx/>
              <a:buSzTx/>
            </a:pPr>
            <a:r>
              <a:rPr kumimoji="0" lang="zh-CN" altLang="en-US"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charset="-122"/>
                <a:cs typeface="+mn-cs"/>
              </a:rPr>
              <a:t>思考</a:t>
            </a:r>
            <a:r>
              <a:rPr kumimoji="0" lang="zh-CN" altLang="en-US" sz="3600" kern="1200" cap="none" spc="0" normalizeH="0" baseline="0" noProof="1">
                <a:ln w="12700" cmpd="sng">
                  <a:solidFill>
                    <a:schemeClr val="accent4"/>
                  </a:solidFill>
                  <a:prstDash val="solid"/>
                </a:ln>
                <a:solidFill>
                  <a:srgbClr val="FFC000"/>
                </a:solidFill>
                <a:latin typeface="宋体" panose="02010600030101010101" pitchFamily="2" charset="-122"/>
                <a:cs typeface="+mn-cs"/>
              </a:rPr>
              <a:t>•</a:t>
            </a:r>
            <a:r>
              <a:rPr kumimoji="0" lang="zh-CN" altLang="en-US"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charset="-122"/>
                <a:cs typeface="+mn-cs"/>
              </a:rPr>
              <a:t>讨论</a:t>
            </a:r>
            <a:endParaRPr kumimoji="0" lang="zh-CN" altLang="en-US"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charset="-122"/>
              <a:cs typeface="+mn-cs"/>
            </a:endParaRPr>
          </a:p>
        </p:txBody>
      </p:sp>
      <p:sp>
        <p:nvSpPr>
          <p:cNvPr id="170" name="文本框 169"/>
          <p:cNvSpPr txBox="1"/>
          <p:nvPr>
            <p:custDataLst>
              <p:tags r:id="rId4"/>
            </p:custDataLst>
          </p:nvPr>
        </p:nvSpPr>
        <p:spPr>
          <a:xfrm>
            <a:off x="1363345" y="3509645"/>
            <a:ext cx="9871710" cy="1641475"/>
          </a:xfrm>
          <a:prstGeom prst="rect">
            <a:avLst/>
          </a:prstGeom>
          <a:noFill/>
        </p:spPr>
        <p:txBody>
          <a:bodyPr wrap="square" rtlCol="0">
            <a:spAutoFit/>
          </a:bodyPr>
          <a:lstStyle/>
          <a:p>
            <a:pPr algn="just">
              <a:lnSpc>
                <a:spcPct val="120000"/>
              </a:lnSpc>
              <a:spcBef>
                <a:spcPct val="0"/>
              </a:spcBef>
              <a:spcAft>
                <a:spcPct val="0"/>
              </a:spcAft>
              <a:buClrTx/>
              <a:buSzTx/>
              <a:buFontTx/>
            </a:pPr>
            <a:r>
              <a:rPr lang="zh-CN" sz="2800" b="1" smtClean="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詹森和拜尔的实验初步证明：</a:t>
            </a:r>
            <a:r>
              <a:rPr lang="zh-CN" sz="2800" b="1" smtClean="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胚芽鞘尖端产生的影响可能是一种</a:t>
            </a:r>
            <a:r>
              <a:rPr lang="zh-CN" sz="2800" b="1" smtClean="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化学物质</a:t>
            </a:r>
            <a:r>
              <a:rPr lang="zh-CN" sz="2800" b="1" smtClean="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，这种化学物质在胚芽鞘尖端以下部位的分布不均匀造成了胚芽鞘的弯曲生长。</a:t>
            </a:r>
            <a:endParaRPr lang="zh-CN" sz="2800" b="1" smtClean="0">
              <a:solidFill>
                <a:schemeClr val="tx1"/>
              </a:solidFill>
              <a:latin typeface="黑体" panose="02010609060101010101" pitchFamily="49" charset="-122"/>
              <a:ea typeface="黑体" panose="02010609060101010101" pitchFamily="49" charset="-122"/>
              <a:cs typeface="宋体" panose="02010600030101010101" pitchFamily="2" charset="-122"/>
              <a:sym typeface="+mn-ea"/>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1" fill="hold"/>
                                        <p:tgtEl>
                                          <p:spTgt spid="3"/>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70"/>
                                        </p:tgtEl>
                                        <p:attrNameLst>
                                          <p:attrName>style.visibility</p:attrName>
                                        </p:attrNameLst>
                                      </p:cBhvr>
                                      <p:to>
                                        <p:strVal val="visible"/>
                                      </p:to>
                                    </p:set>
                                    <p:anim to="" calcmode="lin" valueType="num">
                                      <p:cBhvr>
                                        <p:cTn id="12" dur="1" fill="hold"/>
                                        <p:tgtEl>
                                          <p:spTgt spid="170"/>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1468755" y="275590"/>
            <a:ext cx="8176260" cy="521970"/>
          </a:xfrm>
          <a:prstGeom prst="rect">
            <a:avLst/>
          </a:prstGeom>
          <a:noFill/>
        </p:spPr>
        <p:txBody>
          <a:bodyPr wrap="square" rtlCol="0">
            <a:spAutoFit/>
          </a:bodyPr>
          <a:lstStyle/>
          <a:p>
            <a:pPr algn="l">
              <a:lnSpc>
                <a:spcPct val="100000"/>
              </a:lnSpc>
              <a:spcBef>
                <a:spcPct val="0"/>
              </a:spcBef>
              <a:spcAft>
                <a:spcPct val="0"/>
              </a:spcAft>
              <a:buClrTx/>
              <a:buSzTx/>
              <a:buFontTx/>
            </a:pPr>
            <a:r>
              <a:rPr lang="en-US" altLang="zh-CN"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4</a:t>
            </a:r>
            <a:r>
              <a:rPr lang="zh-CN" altLang="en-US"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a:t>
            </a:r>
            <a:r>
              <a:rPr sz="2800" b="1" smtClean="0">
                <a:latin typeface="黑体" panose="02010609060101010101" pitchFamily="49" charset="-122"/>
                <a:ea typeface="黑体" panose="02010609060101010101" pitchFamily="49" charset="-122"/>
                <a:cs typeface="黑体" panose="02010609060101010101" pitchFamily="49" charset="-122"/>
                <a:sym typeface="+mn-ea"/>
              </a:rPr>
              <a:t>1926年</a:t>
            </a:r>
            <a:r>
              <a:rPr lang="zh-CN" sz="2800" b="1" smtClean="0">
                <a:latin typeface="黑体" panose="02010609060101010101" pitchFamily="49" charset="-122"/>
                <a:ea typeface="黑体" panose="02010609060101010101" pitchFamily="49" charset="-122"/>
                <a:cs typeface="黑体" panose="02010609060101010101" pitchFamily="49" charset="-122"/>
                <a:sym typeface="+mn-ea"/>
              </a:rPr>
              <a:t>荷兰科学家</a:t>
            </a:r>
            <a:r>
              <a:rPr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温特</a:t>
            </a:r>
            <a:r>
              <a:rPr lang="zh-CN"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a:t>
            </a:r>
            <a:r>
              <a:rPr lang="en-US" altLang="zh-CN"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F.W.Went</a:t>
            </a:r>
            <a:r>
              <a:rPr lang="zh-CN"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a:t>
            </a:r>
            <a:r>
              <a:rPr sz="2800" b="1" smtClean="0">
                <a:latin typeface="黑体" panose="02010609060101010101" pitchFamily="49" charset="-122"/>
                <a:ea typeface="黑体" panose="02010609060101010101" pitchFamily="49" charset="-122"/>
                <a:cs typeface="黑体" panose="02010609060101010101" pitchFamily="49" charset="-122"/>
                <a:sym typeface="+mn-ea"/>
              </a:rPr>
              <a:t>的实验</a:t>
            </a:r>
            <a:endParaRPr sz="2800" b="1" smtClean="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9" name="文本框 8"/>
          <p:cNvSpPr txBox="1"/>
          <p:nvPr>
            <p:custDataLst>
              <p:tags r:id="rId2"/>
            </p:custDataLst>
          </p:nvPr>
        </p:nvSpPr>
        <p:spPr>
          <a:xfrm>
            <a:off x="2598420" y="4844415"/>
            <a:ext cx="8551545" cy="1132205"/>
          </a:xfrm>
          <a:prstGeom prst="rect">
            <a:avLst/>
          </a:prstGeom>
          <a:noFill/>
        </p:spPr>
        <p:txBody>
          <a:bodyPr wrap="square" rtlCol="0">
            <a:spAutoFit/>
          </a:bodyPr>
          <a:lstStyle/>
          <a:p>
            <a:pPr algn="l">
              <a:lnSpc>
                <a:spcPts val="4060"/>
              </a:lnSpc>
              <a:spcBef>
                <a:spcPct val="0"/>
              </a:spcBef>
              <a:spcAft>
                <a:spcPct val="0"/>
              </a:spcAft>
              <a:buClrTx/>
              <a:buSzTx/>
              <a:buFontTx/>
            </a:pPr>
            <a:r>
              <a:rPr lang="zh-CN" sz="2800" b="1" smtClean="0">
                <a:solidFill>
                  <a:srgbClr val="0812E8"/>
                </a:solidFill>
                <a:latin typeface="方正姚体" panose="02010601030101010101" charset="-122"/>
                <a:ea typeface="方正姚体" panose="02010601030101010101" charset="-122"/>
                <a:cs typeface="宋体" panose="02010600030101010101" pitchFamily="2" charset="-122"/>
                <a:sym typeface="+mn-ea"/>
              </a:rPr>
              <a:t>胚芽鞘的弯曲生长确实是由一种</a:t>
            </a:r>
            <a:r>
              <a:rPr lang="zh-CN" sz="2800" b="1" smtClean="0">
                <a:solidFill>
                  <a:srgbClr val="FF0000"/>
                </a:solidFill>
                <a:latin typeface="方正姚体" panose="02010601030101010101" charset="-122"/>
                <a:ea typeface="方正姚体" panose="02010601030101010101" charset="-122"/>
                <a:cs typeface="宋体" panose="02010600030101010101" pitchFamily="2" charset="-122"/>
                <a:sym typeface="+mn-ea"/>
              </a:rPr>
              <a:t>化学物质</a:t>
            </a:r>
            <a:r>
              <a:rPr lang="zh-CN" sz="2800" b="1" smtClean="0">
                <a:solidFill>
                  <a:srgbClr val="0812E8"/>
                </a:solidFill>
                <a:latin typeface="方正姚体" panose="02010601030101010101" charset="-122"/>
                <a:ea typeface="方正姚体" panose="02010601030101010101" charset="-122"/>
                <a:cs typeface="宋体" panose="02010600030101010101" pitchFamily="2" charset="-122"/>
                <a:sym typeface="+mn-ea"/>
              </a:rPr>
              <a:t>引起的，并把它</a:t>
            </a:r>
            <a:r>
              <a:rPr lang="zh-CN" sz="2800" b="1" smtClean="0">
                <a:solidFill>
                  <a:srgbClr val="FF0000"/>
                </a:solidFill>
                <a:latin typeface="方正姚体" panose="02010601030101010101" charset="-122"/>
                <a:ea typeface="方正姚体" panose="02010601030101010101" charset="-122"/>
                <a:cs typeface="宋体" panose="02010600030101010101" pitchFamily="2" charset="-122"/>
                <a:sym typeface="+mn-ea"/>
              </a:rPr>
              <a:t>命名为生长素</a:t>
            </a:r>
            <a:r>
              <a:rPr lang="zh-CN" sz="2800" b="1" smtClean="0">
                <a:solidFill>
                  <a:srgbClr val="0812E8"/>
                </a:solidFill>
                <a:latin typeface="方正姚体" panose="02010601030101010101" charset="-122"/>
                <a:ea typeface="方正姚体" panose="02010601030101010101" charset="-122"/>
                <a:cs typeface="宋体" panose="02010600030101010101" pitchFamily="2" charset="-122"/>
                <a:sym typeface="+mn-ea"/>
              </a:rPr>
              <a:t>。</a:t>
            </a:r>
            <a:endParaRPr lang="zh-CN" sz="2800" b="1" smtClean="0">
              <a:solidFill>
                <a:srgbClr val="0812E8"/>
              </a:solidFill>
              <a:latin typeface="方正姚体" panose="02010601030101010101" charset="-122"/>
              <a:ea typeface="方正姚体" panose="02010601030101010101" charset="-122"/>
              <a:cs typeface="宋体" panose="02010600030101010101" pitchFamily="2" charset="-122"/>
              <a:sym typeface="+mn-ea"/>
            </a:endParaRPr>
          </a:p>
        </p:txBody>
      </p:sp>
      <p:sp>
        <p:nvSpPr>
          <p:cNvPr id="7" name="文本框 6"/>
          <p:cNvSpPr txBox="1"/>
          <p:nvPr>
            <p:custDataLst>
              <p:tags r:id="rId3"/>
            </p:custDataLst>
          </p:nvPr>
        </p:nvSpPr>
        <p:spPr>
          <a:xfrm>
            <a:off x="9006205" y="1909445"/>
            <a:ext cx="2467610" cy="460375"/>
          </a:xfrm>
          <a:prstGeom prst="rect">
            <a:avLst/>
          </a:prstGeom>
          <a:noFill/>
          <a:ln w="9525">
            <a:noFill/>
          </a:ln>
        </p:spPr>
        <p:txBody>
          <a:bodyPr wrap="square">
            <a:spAutoFit/>
          </a:bodyPr>
          <a:lstStyle/>
          <a:p>
            <a:pPr algn="ctr"/>
            <a:r>
              <a:rPr lang="zh-CN" sz="2400" b="1">
                <a:solidFill>
                  <a:srgbClr val="FF0000"/>
                </a:solidFill>
                <a:latin typeface="黑体" panose="02010609060101010101" pitchFamily="49" charset="-122"/>
                <a:ea typeface="黑体" panose="02010609060101010101" pitchFamily="49" charset="-122"/>
              </a:rPr>
              <a:t>向对侧弯曲生长</a:t>
            </a:r>
            <a:endParaRPr lang="zh-CN" altLang="en-US" sz="2400" b="1">
              <a:solidFill>
                <a:srgbClr val="FF0000"/>
              </a:solidFill>
              <a:latin typeface="黑体" panose="02010609060101010101" pitchFamily="49" charset="-122"/>
              <a:ea typeface="黑体" panose="02010609060101010101" pitchFamily="49" charset="-122"/>
            </a:endParaRPr>
          </a:p>
        </p:txBody>
      </p:sp>
      <p:graphicFrame>
        <p:nvGraphicFramePr>
          <p:cNvPr id="6" name="对象 5"/>
          <p:cNvGraphicFramePr>
            <a:graphicFrameLocks noChangeAspect="1"/>
          </p:cNvGraphicFramePr>
          <p:nvPr>
            <p:custDataLst>
              <p:tags r:id="rId4"/>
            </p:custDataLst>
          </p:nvPr>
        </p:nvGraphicFramePr>
        <p:xfrm>
          <a:off x="1314450" y="1099820"/>
          <a:ext cx="7072630" cy="3437255"/>
        </p:xfrm>
        <a:graphic>
          <a:graphicData uri="http://schemas.openxmlformats.org/presentationml/2006/ole">
            <mc:AlternateContent xmlns:mc="http://schemas.openxmlformats.org/markup-compatibility/2006">
              <mc:Choice xmlns:v="urn:schemas-microsoft-com:vml" Requires="v">
                <p:oleObj spid="_x0000_s1038" name="" r:id="rId5" imgW="9493250" imgH="4686300" progId="Paint.Picture">
                  <p:embed/>
                </p:oleObj>
              </mc:Choice>
              <mc:Fallback>
                <p:oleObj name="" r:id="rId5" imgW="9493250" imgH="4686300" progId="Paint.Picture">
                  <p:embed/>
                  <p:pic>
                    <p:nvPicPr>
                      <p:cNvPr id="0" name="OLE substitute image"/>
                      <p:cNvPicPr/>
                      <p:nvPr/>
                    </p:nvPicPr>
                    <p:blipFill>
                      <a:blip r:embed="rId6"/>
                      <a:stretch>
                        <a:fillRect/>
                      </a:stretch>
                    </p:blipFill>
                    <p:spPr>
                      <a:xfrm>
                        <a:off x="1314450" y="1099820"/>
                        <a:ext cx="7072630" cy="3437255"/>
                      </a:xfrm>
                      <a:prstGeom prst="rect">
                        <a:avLst/>
                      </a:prstGeom>
                    </p:spPr>
                  </p:pic>
                </p:oleObj>
              </mc:Fallback>
            </mc:AlternateContent>
          </a:graphicData>
        </a:graphic>
      </p:graphicFrame>
      <p:sp>
        <p:nvSpPr>
          <p:cNvPr id="10" name="文本框 9"/>
          <p:cNvSpPr txBox="1"/>
          <p:nvPr>
            <p:custDataLst>
              <p:tags r:id="rId7"/>
            </p:custDataLst>
          </p:nvPr>
        </p:nvSpPr>
        <p:spPr>
          <a:xfrm>
            <a:off x="8980805" y="3627120"/>
            <a:ext cx="2467610" cy="460375"/>
          </a:xfrm>
          <a:prstGeom prst="rect">
            <a:avLst/>
          </a:prstGeom>
          <a:noFill/>
          <a:ln w="9525">
            <a:noFill/>
          </a:ln>
        </p:spPr>
        <p:txBody>
          <a:bodyPr wrap="square">
            <a:spAutoFit/>
          </a:bodyPr>
          <a:lstStyle/>
          <a:p>
            <a:pPr algn="ctr"/>
            <a:r>
              <a:rPr lang="zh-CN" sz="2400" b="1">
                <a:solidFill>
                  <a:srgbClr val="FF0000"/>
                </a:solidFill>
                <a:latin typeface="黑体" panose="02010609060101010101" pitchFamily="49" charset="-122"/>
                <a:ea typeface="黑体" panose="02010609060101010101" pitchFamily="49" charset="-122"/>
              </a:rPr>
              <a:t>不弯曲不生长</a:t>
            </a:r>
            <a:endParaRPr lang="zh-CN" altLang="en-US" sz="2400" b="1">
              <a:solidFill>
                <a:srgbClr val="FF0000"/>
              </a:solidFill>
              <a:latin typeface="黑体" panose="02010609060101010101" pitchFamily="49" charset="-122"/>
              <a:ea typeface="黑体" panose="02010609060101010101" pitchFamily="49" charset="-122"/>
            </a:endParaRPr>
          </a:p>
        </p:txBody>
      </p:sp>
      <p:sp>
        <p:nvSpPr>
          <p:cNvPr id="11" name="右箭头 10"/>
          <p:cNvSpPr/>
          <p:nvPr>
            <p:custDataLst>
              <p:tags r:id="rId8"/>
            </p:custDataLst>
          </p:nvPr>
        </p:nvSpPr>
        <p:spPr>
          <a:xfrm>
            <a:off x="8021955" y="1943100"/>
            <a:ext cx="1040765" cy="422910"/>
          </a:xfrm>
          <a:prstGeom prst="rightArrow">
            <a:avLst/>
          </a:prstGeom>
          <a:gradFill>
            <a:gsLst>
              <a:gs pos="0">
                <a:srgbClr val="FECF40"/>
              </a:gs>
              <a:gs pos="100000">
                <a:srgbClr val="846C21"/>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custDataLst>
              <p:tags r:id="rId9"/>
            </p:custDataLst>
          </p:nvPr>
        </p:nvSpPr>
        <p:spPr>
          <a:xfrm>
            <a:off x="8047355" y="3673475"/>
            <a:ext cx="1040765" cy="422910"/>
          </a:xfrm>
          <a:prstGeom prst="rightArrow">
            <a:avLst/>
          </a:prstGeom>
          <a:gradFill>
            <a:gsLst>
              <a:gs pos="0">
                <a:srgbClr val="FECF40"/>
              </a:gs>
              <a:gs pos="100000">
                <a:srgbClr val="846C21"/>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7213"/>
          <p:cNvSpPr/>
          <p:nvPr>
            <p:custDataLst>
              <p:tags r:id="rId10"/>
            </p:custDataLst>
          </p:nvPr>
        </p:nvSpPr>
        <p:spPr>
          <a:xfrm>
            <a:off x="890273" y="4839072"/>
            <a:ext cx="2179320" cy="625475"/>
          </a:xfrm>
          <a:prstGeom prst="rect">
            <a:avLst/>
          </a:prstGeom>
          <a:noFill/>
          <a:ln w="9525">
            <a:noFill/>
          </a:ln>
        </p:spPr>
        <p:txBody>
          <a:bodyPr wrap="none" lIns="106658" tIns="53329" rIns="106658" bIns="53329" anchor="ctr">
            <a:spAutoFit/>
          </a:bodyPr>
          <a:lstStyle/>
          <a:p>
            <a:pPr eaLnBrk="0" hangingPunct="0">
              <a:lnSpc>
                <a:spcPts val="4060"/>
              </a:lnSpc>
            </a:pPr>
            <a:r>
              <a:rPr lang="zh-CN" altLang="en-US" sz="2800" b="1">
                <a:solidFill>
                  <a:srgbClr val="FF0000"/>
                </a:solidFill>
                <a:latin typeface="黑体" panose="02010609060101010101" pitchFamily="49" charset="-122"/>
                <a:ea typeface="黑体" panose="02010609060101010101" pitchFamily="49" charset="-122"/>
                <a:cs typeface="黑体" panose="02010609060101010101" pitchFamily="49" charset="-122"/>
              </a:rPr>
              <a:t>实验结论： </a:t>
            </a:r>
            <a:endParaRPr lang="zh-CN" altLang="en-US" sz="2800" b="1">
              <a:solidFill>
                <a:srgbClr val="FF0000"/>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1"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4"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to="" calcmode="lin" valueType="num">
                                      <p:cBhvr>
                                        <p:cTn id="23" dur="1" fill="hold"/>
                                        <p:tgtEl>
                                          <p:spTgt spid="9"/>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P spid="10" grpId="0"/>
      <p:bldP spid="11" grpId="1" bldLvl="0" animBg="1"/>
      <p:bldP spid="12" grpId="1"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1644650" y="560070"/>
            <a:ext cx="4386580" cy="521970"/>
          </a:xfrm>
          <a:prstGeom prst="rect">
            <a:avLst/>
          </a:prstGeom>
          <a:noFill/>
        </p:spPr>
        <p:txBody>
          <a:bodyPr wrap="square" rtlCol="0">
            <a:spAutoFit/>
          </a:bodyPr>
          <a:lstStyle/>
          <a:p>
            <a:pPr algn="l">
              <a:lnSpc>
                <a:spcPct val="100000"/>
              </a:lnSpc>
              <a:spcBef>
                <a:spcPct val="0"/>
              </a:spcBef>
              <a:spcAft>
                <a:spcPct val="0"/>
              </a:spcAft>
              <a:buClrTx/>
              <a:buSzTx/>
              <a:buFontTx/>
            </a:pPr>
            <a:r>
              <a:rPr lang="en-US" altLang="zh-CN"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5</a:t>
            </a:r>
            <a:r>
              <a:rPr lang="zh-CN" altLang="en-US"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a:t>
            </a:r>
            <a:r>
              <a:rPr lang="zh-CN" sz="2800" b="1" smtClean="0">
                <a:latin typeface="黑体" panose="02010609060101010101" pitchFamily="49" charset="-122"/>
                <a:ea typeface="黑体" panose="02010609060101010101" pitchFamily="49" charset="-122"/>
                <a:cs typeface="黑体" panose="02010609060101010101" pitchFamily="49" charset="-122"/>
                <a:sym typeface="+mn-ea"/>
              </a:rPr>
              <a:t>生长素的分离</a:t>
            </a:r>
            <a:endParaRPr lang="zh-CN" sz="2800" b="1" smtClean="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7" name="文本框 6"/>
          <p:cNvSpPr txBox="1"/>
          <p:nvPr>
            <p:custDataLst>
              <p:tags r:id="rId2"/>
            </p:custDataLst>
          </p:nvPr>
        </p:nvSpPr>
        <p:spPr>
          <a:xfrm>
            <a:off x="1569085" y="1094105"/>
            <a:ext cx="9488805" cy="3709035"/>
          </a:xfrm>
          <a:prstGeom prst="rect">
            <a:avLst/>
          </a:prstGeom>
          <a:noFill/>
        </p:spPr>
        <p:txBody>
          <a:bodyPr wrap="square" rtlCol="0">
            <a:spAutoFit/>
          </a:bodyPr>
          <a:lstStyle/>
          <a:p>
            <a:pPr algn="just">
              <a:lnSpc>
                <a:spcPct val="120000"/>
              </a:lnSpc>
              <a:spcBef>
                <a:spcPct val="0"/>
              </a:spcBef>
              <a:spcAft>
                <a:spcPct val="0"/>
              </a:spcAft>
              <a:buClrTx/>
              <a:buSzTx/>
              <a:buFontTx/>
            </a:pPr>
            <a:r>
              <a:rPr lang="zh-CN"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1934年，科学家首先从人尿中分</a:t>
            </a:r>
            <a:endParaRPr lang="zh-CN"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endParaRPr>
          </a:p>
          <a:p>
            <a:pPr algn="just">
              <a:lnSpc>
                <a:spcPct val="120000"/>
              </a:lnSpc>
              <a:spcBef>
                <a:spcPct val="0"/>
              </a:spcBef>
              <a:spcAft>
                <a:spcPct val="0"/>
              </a:spcAft>
              <a:buClrTx/>
              <a:buSzTx/>
              <a:buFontTx/>
            </a:pPr>
            <a:r>
              <a:rPr lang="zh-CN"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离出与生长素作用相同的化学物</a:t>
            </a:r>
            <a:endParaRPr lang="zh-CN"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endParaRPr>
          </a:p>
          <a:p>
            <a:pPr algn="just">
              <a:lnSpc>
                <a:spcPct val="120000"/>
              </a:lnSpc>
              <a:spcBef>
                <a:spcPct val="0"/>
              </a:spcBef>
              <a:spcAft>
                <a:spcPct val="0"/>
              </a:spcAft>
              <a:buClrTx/>
              <a:buSzTx/>
              <a:buFontTx/>
            </a:pPr>
            <a:r>
              <a:rPr lang="zh-CN"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质——</a:t>
            </a:r>
            <a:r>
              <a:rPr lang="zh-CN"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吲哚乙酸（IAA）</a:t>
            </a:r>
            <a:r>
              <a:rPr lang="zh-CN"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 </a:t>
            </a:r>
            <a:endParaRPr lang="zh-CN"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endParaRPr>
          </a:p>
          <a:p>
            <a:pPr algn="just">
              <a:lnSpc>
                <a:spcPct val="120000"/>
              </a:lnSpc>
              <a:spcBef>
                <a:spcPct val="0"/>
              </a:spcBef>
              <a:spcAft>
                <a:spcPct val="0"/>
              </a:spcAft>
              <a:buClrTx/>
              <a:buSzTx/>
              <a:buFontTx/>
            </a:pPr>
            <a:r>
              <a:rPr lang="zh-CN"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rPr>
              <a:t>1946年，人们才从高等植物中将其分离出来，并确认它也是</a:t>
            </a:r>
            <a:r>
              <a:rPr lang="zh-CN"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吲哚乙酸（IAA）</a:t>
            </a:r>
            <a:r>
              <a:rPr lang="zh-CN"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rPr>
              <a:t>。</a:t>
            </a:r>
            <a:endParaRPr lang="zh-CN"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endParaRPr>
          </a:p>
          <a:p>
            <a:pPr algn="just">
              <a:lnSpc>
                <a:spcPct val="120000"/>
              </a:lnSpc>
              <a:spcBef>
                <a:spcPct val="0"/>
              </a:spcBef>
              <a:spcAft>
                <a:spcPct val="0"/>
              </a:spcAft>
              <a:buClrTx/>
              <a:buSzTx/>
              <a:buFontTx/>
            </a:pPr>
            <a:r>
              <a:rPr lang="zh-CN"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rPr>
              <a:t>进一步研究发现，植物体内具与IAA相同效应的物质还有</a:t>
            </a:r>
            <a:r>
              <a:rPr lang="zh-CN" sz="2800" b="1" smtClean="0">
                <a:solidFill>
                  <a:srgbClr val="2C07E6"/>
                </a:solidFill>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rPr>
              <a:t>苯乙酸（P</a:t>
            </a:r>
            <a:r>
              <a:rPr lang="en-US" altLang="zh-CN" sz="2800" b="1" smtClean="0">
                <a:solidFill>
                  <a:srgbClr val="2C07E6"/>
                </a:solidFill>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rPr>
              <a:t>P</a:t>
            </a:r>
            <a:r>
              <a:rPr lang="zh-CN" sz="2800" b="1" smtClean="0">
                <a:solidFill>
                  <a:srgbClr val="2C07E6"/>
                </a:solidFill>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rPr>
              <a:t>A）、吲哚丁酸（IBA）</a:t>
            </a:r>
            <a:r>
              <a:rPr lang="zh-CN"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rPr>
              <a:t>等，它们</a:t>
            </a:r>
            <a:r>
              <a:rPr lang="zh-CN"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rPr>
              <a:t>都属于生长素</a:t>
            </a:r>
            <a:r>
              <a:rPr lang="zh-CN"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rPr>
              <a:t>。</a:t>
            </a:r>
            <a:endParaRPr lang="zh-CN"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endParaRPr>
          </a:p>
        </p:txBody>
      </p:sp>
      <p:pic>
        <p:nvPicPr>
          <p:cNvPr id="2" name="图片 1"/>
          <p:cNvPicPr>
            <a:picLocks noChangeAspect="1"/>
          </p:cNvPicPr>
          <p:nvPr>
            <p:custDataLst>
              <p:tags r:id="rId3"/>
            </p:custDataLst>
          </p:nvPr>
        </p:nvPicPr>
        <p:blipFill>
          <a:blip r:embed="rId4"/>
          <a:srcRect b="24603"/>
          <a:stretch>
            <a:fillRect/>
          </a:stretch>
        </p:blipFill>
        <p:spPr>
          <a:xfrm>
            <a:off x="7404889" y="610010"/>
            <a:ext cx="4464852" cy="1666672"/>
          </a:xfrm>
          <a:prstGeom prst="rect">
            <a:avLst/>
          </a:prstGeom>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anim to="" calcmode="lin" valueType="num">
                                      <p:cBhvr>
                                        <p:cTn id="7" dur="1" fill="hold"/>
                                        <p:tgtEl>
                                          <p:spTgt spid="7"/>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custDataLst>
              <p:tags r:id="rId1"/>
            </p:custDataLst>
          </p:nvPr>
        </p:nvGraphicFramePr>
        <p:xfrm>
          <a:off x="1674495" y="4119245"/>
          <a:ext cx="9112885" cy="2453005"/>
        </p:xfrm>
        <a:graphic>
          <a:graphicData uri="http://schemas.openxmlformats.org/presentationml/2006/ole">
            <mc:AlternateContent xmlns:mc="http://schemas.openxmlformats.org/markup-compatibility/2006">
              <mc:Choice xmlns:v="urn:schemas-microsoft-com:vml" Requires="v">
                <p:oleObj spid="_x0000_s1039" name="" r:id="rId2" imgW="9105900" imgH="2451100" progId="Paint.Picture">
                  <p:embed/>
                </p:oleObj>
              </mc:Choice>
              <mc:Fallback>
                <p:oleObj name="" r:id="rId2" imgW="9105900" imgH="2451100" progId="Paint.Picture">
                  <p:embed/>
                  <p:pic>
                    <p:nvPicPr>
                      <p:cNvPr id="0" name="OLE substitute image"/>
                      <p:cNvPicPr/>
                      <p:nvPr/>
                    </p:nvPicPr>
                    <p:blipFill>
                      <a:blip r:embed="rId3"/>
                      <a:stretch>
                        <a:fillRect/>
                      </a:stretch>
                    </p:blipFill>
                    <p:spPr>
                      <a:xfrm>
                        <a:off x="1674495" y="4119245"/>
                        <a:ext cx="9112885" cy="2453005"/>
                      </a:xfrm>
                      <a:prstGeom prst="rect">
                        <a:avLst/>
                      </a:prstGeom>
                    </p:spPr>
                  </p:pic>
                </p:oleObj>
              </mc:Fallback>
            </mc:AlternateContent>
          </a:graphicData>
        </a:graphic>
      </p:graphicFrame>
      <p:sp>
        <p:nvSpPr>
          <p:cNvPr id="5" name="文本框 4"/>
          <p:cNvSpPr txBox="1"/>
          <p:nvPr>
            <p:custDataLst>
              <p:tags r:id="rId4"/>
            </p:custDataLst>
          </p:nvPr>
        </p:nvSpPr>
        <p:spPr>
          <a:xfrm>
            <a:off x="1569720" y="601980"/>
            <a:ext cx="5410835" cy="521970"/>
          </a:xfrm>
          <a:prstGeom prst="rect">
            <a:avLst/>
          </a:prstGeom>
          <a:noFill/>
        </p:spPr>
        <p:txBody>
          <a:bodyPr wrap="square" rtlCol="0">
            <a:spAutoFit/>
          </a:bodyPr>
          <a:lstStyle/>
          <a:p>
            <a:pPr algn="l">
              <a:lnSpc>
                <a:spcPct val="100000"/>
              </a:lnSpc>
              <a:spcBef>
                <a:spcPct val="0"/>
              </a:spcBef>
              <a:spcAft>
                <a:spcPct val="0"/>
              </a:spcAft>
              <a:buClrTx/>
              <a:buSzTx/>
              <a:buFontTx/>
            </a:pPr>
            <a:r>
              <a:rPr lang="en-US" altLang="zh-CN"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6</a:t>
            </a:r>
            <a:r>
              <a:rPr lang="zh-CN" altLang="en-US"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a:t>
            </a:r>
            <a:r>
              <a:rPr lang="zh-CN" sz="2800" b="1" smtClean="0">
                <a:latin typeface="黑体" panose="02010609060101010101" pitchFamily="49" charset="-122"/>
                <a:ea typeface="黑体" panose="02010609060101010101" pitchFamily="49" charset="-122"/>
                <a:cs typeface="黑体" panose="02010609060101010101" pitchFamily="49" charset="-122"/>
                <a:sym typeface="+mn-ea"/>
              </a:rPr>
              <a:t>植物向光性的原因</a:t>
            </a:r>
            <a:endParaRPr lang="zh-CN" sz="2800" b="1" smtClean="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54632" name="Text Box 8"/>
          <p:cNvSpPr txBox="1"/>
          <p:nvPr>
            <p:custDataLst>
              <p:tags r:id="rId5"/>
            </p:custDataLst>
          </p:nvPr>
        </p:nvSpPr>
        <p:spPr>
          <a:xfrm>
            <a:off x="1188720" y="1123315"/>
            <a:ext cx="10099040" cy="60769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20000"/>
              </a:lnSpc>
              <a:spcBef>
                <a:spcPct val="0"/>
              </a:spcBef>
              <a:spcAft>
                <a:spcPct val="0"/>
              </a:spcAft>
              <a:buClr>
                <a:srgbClr val="0066FF"/>
              </a:buClr>
              <a:buSzPct val="120000"/>
              <a:buFont typeface="Wingdings" panose="05000000000000000000" pitchFamily="2" charset="2"/>
              <a:buNone/>
            </a:pPr>
            <a:r>
              <a:rPr lang="zh-CN" altLang="en-US" sz="2800" b="1">
                <a:latin typeface="黑体" panose="02010609060101010101" pitchFamily="49" charset="-122"/>
                <a:ea typeface="黑体" panose="02010609060101010101" pitchFamily="49" charset="-122"/>
                <a:cs typeface="黑体" panose="02010609060101010101" pitchFamily="49" charset="-122"/>
              </a:rPr>
              <a:t>（</a:t>
            </a:r>
            <a:r>
              <a:rPr lang="en-US" altLang="zh-CN" sz="2800" b="1">
                <a:latin typeface="黑体" panose="02010609060101010101" pitchFamily="49" charset="-122"/>
                <a:ea typeface="黑体" panose="02010609060101010101" pitchFamily="49" charset="-122"/>
                <a:cs typeface="黑体" panose="02010609060101010101" pitchFamily="49" charset="-122"/>
              </a:rPr>
              <a:t>1</a:t>
            </a:r>
            <a:r>
              <a:rPr lang="zh-CN" altLang="en-US" sz="2800" b="1">
                <a:latin typeface="黑体" panose="02010609060101010101" pitchFamily="49" charset="-122"/>
                <a:ea typeface="黑体" panose="02010609060101010101" pitchFamily="49" charset="-122"/>
                <a:cs typeface="黑体" panose="02010609060101010101" pitchFamily="49" charset="-122"/>
              </a:rPr>
              <a:t>）生长素是由</a:t>
            </a:r>
            <a:r>
              <a:rPr lang="zh-CN" altLang="en-US" sz="2800" b="1">
                <a:solidFill>
                  <a:srgbClr val="0812E8"/>
                </a:solidFill>
                <a:latin typeface="黑体" panose="02010609060101010101" pitchFamily="49" charset="-122"/>
                <a:ea typeface="黑体" panose="02010609060101010101" pitchFamily="49" charset="-122"/>
                <a:cs typeface="黑体" panose="02010609060101010101" pitchFamily="49" charset="-122"/>
              </a:rPr>
              <a:t>胚芽鞘尖端</a:t>
            </a:r>
            <a:r>
              <a:rPr lang="zh-CN" altLang="en-US" sz="2800" b="1">
                <a:latin typeface="黑体" panose="02010609060101010101" pitchFamily="49" charset="-122"/>
                <a:ea typeface="黑体" panose="02010609060101010101" pitchFamily="49" charset="-122"/>
                <a:cs typeface="黑体" panose="02010609060101010101" pitchFamily="49" charset="-122"/>
              </a:rPr>
              <a:t>产生的。</a:t>
            </a:r>
            <a:endParaRPr lang="zh-CN" altLang="en-US" sz="2800" b="1">
              <a:latin typeface="黑体" panose="02010609060101010101" pitchFamily="49" charset="-122"/>
              <a:ea typeface="黑体" panose="02010609060101010101" pitchFamily="49" charset="-122"/>
              <a:cs typeface="黑体" panose="02010609060101010101" pitchFamily="49" charset="-122"/>
            </a:endParaRPr>
          </a:p>
        </p:txBody>
      </p:sp>
      <p:sp>
        <p:nvSpPr>
          <p:cNvPr id="154630" name="Text Box 6"/>
          <p:cNvSpPr txBox="1"/>
          <p:nvPr>
            <p:custDataLst>
              <p:tags r:id="rId6"/>
            </p:custDataLst>
          </p:nvPr>
        </p:nvSpPr>
        <p:spPr>
          <a:xfrm>
            <a:off x="1124585" y="1649095"/>
            <a:ext cx="10402570" cy="60769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20000"/>
              </a:lnSpc>
              <a:spcBef>
                <a:spcPct val="0"/>
              </a:spcBef>
              <a:spcAft>
                <a:spcPct val="0"/>
              </a:spcAft>
              <a:buClr>
                <a:srgbClr val="0066FF"/>
              </a:buClr>
              <a:buSzPct val="120000"/>
              <a:buFont typeface="Wingdings" panose="05000000000000000000" pitchFamily="2" charset="2"/>
              <a:buNone/>
            </a:pPr>
            <a:r>
              <a:rPr lang="zh-CN" altLang="en-US" sz="2800" b="1">
                <a:latin typeface="黑体" panose="02010609060101010101" pitchFamily="49" charset="-122"/>
                <a:ea typeface="黑体" panose="02010609060101010101" pitchFamily="49" charset="-122"/>
                <a:cs typeface="黑体" panose="02010609060101010101" pitchFamily="49" charset="-122"/>
              </a:rPr>
              <a:t>（</a:t>
            </a:r>
            <a:r>
              <a:rPr lang="en-US" altLang="zh-CN" sz="2800" b="1">
                <a:latin typeface="黑体" panose="02010609060101010101" pitchFamily="49" charset="-122"/>
                <a:ea typeface="黑体" panose="02010609060101010101" pitchFamily="49" charset="-122"/>
                <a:cs typeface="黑体" panose="02010609060101010101" pitchFamily="49" charset="-122"/>
              </a:rPr>
              <a:t>2</a:t>
            </a:r>
            <a:r>
              <a:rPr lang="zh-CN" altLang="en-US" sz="2800" b="1">
                <a:latin typeface="黑体" panose="02010609060101010101" pitchFamily="49" charset="-122"/>
                <a:ea typeface="黑体" panose="02010609060101010101" pitchFamily="49" charset="-122"/>
                <a:cs typeface="黑体" panose="02010609060101010101" pitchFamily="49" charset="-122"/>
              </a:rPr>
              <a:t>）在单侧光照射下</a:t>
            </a:r>
            <a:r>
              <a:rPr lang="en-US" altLang="zh-CN" sz="2800" b="1">
                <a:latin typeface="黑体" panose="02010609060101010101" pitchFamily="49" charset="-122"/>
                <a:ea typeface="黑体" panose="02010609060101010101" pitchFamily="49" charset="-122"/>
                <a:cs typeface="黑体" panose="02010609060101010101" pitchFamily="49" charset="-122"/>
              </a:rPr>
              <a:t>, </a:t>
            </a:r>
            <a:r>
              <a:rPr lang="zh-CN" altLang="en-US" sz="2800" b="1">
                <a:latin typeface="黑体" panose="02010609060101010101" pitchFamily="49" charset="-122"/>
                <a:ea typeface="黑体" panose="02010609060101010101" pitchFamily="49" charset="-122"/>
                <a:cs typeface="黑体" panose="02010609060101010101" pitchFamily="49" charset="-122"/>
              </a:rPr>
              <a:t>生长素在胚芽鞘尖端中</a:t>
            </a:r>
            <a:r>
              <a:rPr lang="zh-CN" altLang="en-US" sz="2800" b="1">
                <a:solidFill>
                  <a:srgbClr val="0812E8"/>
                </a:solidFill>
                <a:latin typeface="黑体" panose="02010609060101010101" pitchFamily="49" charset="-122"/>
                <a:ea typeface="黑体" panose="02010609060101010101" pitchFamily="49" charset="-122"/>
                <a:cs typeface="黑体" panose="02010609060101010101" pitchFamily="49" charset="-122"/>
              </a:rPr>
              <a:t>横向运输到背光侧</a:t>
            </a:r>
            <a:r>
              <a:rPr lang="zh-CN" altLang="en-US" sz="2800" b="1">
                <a:latin typeface="黑体" panose="02010609060101010101" pitchFamily="49" charset="-122"/>
                <a:ea typeface="黑体" panose="02010609060101010101" pitchFamily="49" charset="-122"/>
                <a:cs typeface="黑体" panose="02010609060101010101" pitchFamily="49" charset="-122"/>
              </a:rPr>
              <a:t>。</a:t>
            </a:r>
            <a:endParaRPr lang="zh-CN" altLang="en-US" sz="2800" b="1">
              <a:latin typeface="黑体" panose="02010609060101010101" pitchFamily="49" charset="-122"/>
              <a:ea typeface="黑体" panose="02010609060101010101" pitchFamily="49" charset="-122"/>
              <a:cs typeface="黑体" panose="02010609060101010101" pitchFamily="49" charset="-122"/>
            </a:endParaRPr>
          </a:p>
        </p:txBody>
      </p:sp>
      <p:sp>
        <p:nvSpPr>
          <p:cNvPr id="154631" name="Text Box 7"/>
          <p:cNvSpPr txBox="1"/>
          <p:nvPr>
            <p:custDataLst>
              <p:tags r:id="rId7"/>
            </p:custDataLst>
          </p:nvPr>
        </p:nvSpPr>
        <p:spPr>
          <a:xfrm>
            <a:off x="1179195" y="2153920"/>
            <a:ext cx="10099040" cy="60769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20000"/>
              </a:lnSpc>
              <a:spcBef>
                <a:spcPct val="0"/>
              </a:spcBef>
              <a:spcAft>
                <a:spcPct val="0"/>
              </a:spcAft>
              <a:buClr>
                <a:srgbClr val="0066FF"/>
              </a:buClr>
              <a:buSzPct val="120000"/>
              <a:buFont typeface="Wingdings" panose="05000000000000000000" pitchFamily="2" charset="2"/>
              <a:buNone/>
            </a:pPr>
            <a:r>
              <a:rPr lang="zh-CN" altLang="en-US" sz="2800" b="1">
                <a:latin typeface="黑体" panose="02010609060101010101" pitchFamily="49" charset="-122"/>
                <a:ea typeface="黑体" panose="02010609060101010101" pitchFamily="49" charset="-122"/>
                <a:cs typeface="黑体" panose="02010609060101010101" pitchFamily="49" charset="-122"/>
              </a:rPr>
              <a:t>（</a:t>
            </a:r>
            <a:r>
              <a:rPr lang="en-US" altLang="zh-CN" sz="2800" b="1">
                <a:latin typeface="黑体" panose="02010609060101010101" pitchFamily="49" charset="-122"/>
                <a:ea typeface="黑体" panose="02010609060101010101" pitchFamily="49" charset="-122"/>
                <a:cs typeface="黑体" panose="02010609060101010101" pitchFamily="49" charset="-122"/>
              </a:rPr>
              <a:t>3</a:t>
            </a:r>
            <a:r>
              <a:rPr lang="zh-CN" altLang="en-US" sz="2800" b="1">
                <a:latin typeface="黑体" panose="02010609060101010101" pitchFamily="49" charset="-122"/>
                <a:ea typeface="黑体" panose="02010609060101010101" pitchFamily="49" charset="-122"/>
                <a:cs typeface="黑体" panose="02010609060101010101" pitchFamily="49" charset="-122"/>
              </a:rPr>
              <a:t>）生长素</a:t>
            </a:r>
            <a:r>
              <a:rPr lang="zh-CN" altLang="en-US" sz="2800" b="1">
                <a:solidFill>
                  <a:srgbClr val="0812E8"/>
                </a:solidFill>
                <a:latin typeface="黑体" panose="02010609060101010101" pitchFamily="49" charset="-122"/>
                <a:ea typeface="黑体" panose="02010609060101010101" pitchFamily="49" charset="-122"/>
                <a:cs typeface="黑体" panose="02010609060101010101" pitchFamily="49" charset="-122"/>
              </a:rPr>
              <a:t>由胚芽鞘尖端向下运输</a:t>
            </a:r>
            <a:r>
              <a:rPr lang="zh-CN" altLang="en-US" sz="2800" b="1">
                <a:latin typeface="黑体" panose="02010609060101010101" pitchFamily="49" charset="-122"/>
                <a:ea typeface="黑体" panose="02010609060101010101" pitchFamily="49" charset="-122"/>
                <a:cs typeface="黑体" panose="02010609060101010101" pitchFamily="49" charset="-122"/>
              </a:rPr>
              <a:t>。</a:t>
            </a:r>
            <a:endParaRPr lang="zh-CN" altLang="en-US" sz="2800" b="1">
              <a:latin typeface="黑体" panose="02010609060101010101" pitchFamily="49" charset="-122"/>
              <a:ea typeface="黑体" panose="02010609060101010101" pitchFamily="49" charset="-122"/>
              <a:cs typeface="黑体" panose="02010609060101010101" pitchFamily="49" charset="-122"/>
            </a:endParaRPr>
          </a:p>
        </p:txBody>
      </p:sp>
      <p:sp>
        <p:nvSpPr>
          <p:cNvPr id="154633" name="Text Box 9"/>
          <p:cNvSpPr txBox="1"/>
          <p:nvPr>
            <p:custDataLst>
              <p:tags r:id="rId8"/>
            </p:custDataLst>
          </p:nvPr>
        </p:nvSpPr>
        <p:spPr>
          <a:xfrm>
            <a:off x="1142365" y="2698115"/>
            <a:ext cx="10267950" cy="16414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lnSpc>
                <a:spcPct val="120000"/>
              </a:lnSpc>
              <a:spcBef>
                <a:spcPct val="0"/>
              </a:spcBef>
              <a:spcAft>
                <a:spcPct val="0"/>
              </a:spcAft>
              <a:buClr>
                <a:srgbClr val="0066FF"/>
              </a:buClr>
              <a:buSzPct val="120000"/>
              <a:buFont typeface="Wingdings" panose="05000000000000000000" pitchFamily="2" charset="2"/>
              <a:buNone/>
            </a:pPr>
            <a:r>
              <a:rPr lang="zh-CN" altLang="en-US" sz="2800" b="1">
                <a:latin typeface="黑体" panose="02010609060101010101" pitchFamily="49" charset="-122"/>
                <a:ea typeface="黑体" panose="02010609060101010101" pitchFamily="49" charset="-122"/>
                <a:cs typeface="黑体" panose="02010609060101010101" pitchFamily="49" charset="-122"/>
              </a:rPr>
              <a:t>（</a:t>
            </a:r>
            <a:r>
              <a:rPr lang="en-US" altLang="zh-CN" sz="2800" b="1">
                <a:latin typeface="黑体" panose="02010609060101010101" pitchFamily="49" charset="-122"/>
                <a:ea typeface="黑体" panose="02010609060101010101" pitchFamily="49" charset="-122"/>
                <a:cs typeface="黑体" panose="02010609060101010101" pitchFamily="49" charset="-122"/>
              </a:rPr>
              <a:t>4</a:t>
            </a:r>
            <a:r>
              <a:rPr lang="zh-CN" altLang="en-US" sz="2800" b="1">
                <a:latin typeface="黑体" panose="02010609060101010101" pitchFamily="49" charset="-122"/>
                <a:ea typeface="黑体" panose="02010609060101010101" pitchFamily="49" charset="-122"/>
                <a:cs typeface="黑体" panose="02010609060101010101" pitchFamily="49" charset="-122"/>
              </a:rPr>
              <a:t>）胚芽鞘尖端下部</a:t>
            </a:r>
            <a:r>
              <a:rPr lang="zh-CN" altLang="en-US" sz="2800" b="1">
                <a:solidFill>
                  <a:srgbClr val="FF0000"/>
                </a:solidFill>
                <a:latin typeface="黑体" panose="02010609060101010101" pitchFamily="49" charset="-122"/>
                <a:ea typeface="黑体" panose="02010609060101010101" pitchFamily="49" charset="-122"/>
                <a:cs typeface="黑体" panose="02010609060101010101" pitchFamily="49" charset="-122"/>
              </a:rPr>
              <a:t>背光侧生长素含量多，向光侧生长素含量少</a:t>
            </a:r>
            <a:r>
              <a:rPr lang="zh-CN" altLang="en-US" sz="2800" b="1">
                <a:latin typeface="黑体" panose="02010609060101010101" pitchFamily="49" charset="-122"/>
                <a:ea typeface="黑体" panose="02010609060101010101" pitchFamily="49" charset="-122"/>
                <a:cs typeface="黑体" panose="02010609060101010101" pitchFamily="49" charset="-122"/>
              </a:rPr>
              <a:t>，这样，</a:t>
            </a:r>
            <a:r>
              <a:rPr lang="zh-CN" altLang="en-US" sz="2800" b="1">
                <a:latin typeface="黑体" panose="02010609060101010101" pitchFamily="49" charset="-122"/>
                <a:ea typeface="黑体" panose="02010609060101010101" pitchFamily="49" charset="-122"/>
                <a:cs typeface="黑体" panose="02010609060101010101" pitchFamily="49" charset="-122"/>
                <a:sym typeface="+mn-ea"/>
              </a:rPr>
              <a:t>胚芽鞘尖端</a:t>
            </a:r>
            <a:r>
              <a:rPr lang="zh-CN" altLang="en-US" sz="2800" b="1">
                <a:latin typeface="黑体" panose="02010609060101010101" pitchFamily="49" charset="-122"/>
                <a:ea typeface="黑体" panose="02010609060101010101" pitchFamily="49" charset="-122"/>
                <a:cs typeface="黑体" panose="02010609060101010101" pitchFamily="49" charset="-122"/>
              </a:rPr>
              <a:t>下部</a:t>
            </a:r>
            <a:r>
              <a:rPr lang="zh-CN" altLang="en-US" sz="2800" b="1">
                <a:solidFill>
                  <a:srgbClr val="0812E8"/>
                </a:solidFill>
                <a:latin typeface="黑体" panose="02010609060101010101" pitchFamily="49" charset="-122"/>
                <a:ea typeface="黑体" panose="02010609060101010101" pitchFamily="49" charset="-122"/>
                <a:cs typeface="黑体" panose="02010609060101010101" pitchFamily="49" charset="-122"/>
              </a:rPr>
              <a:t>背光侧细胞纵向伸长生长快，而向光侧细胞纵向伸长生长慢</a:t>
            </a:r>
            <a:r>
              <a:rPr lang="zh-CN" altLang="en-US" sz="2800" b="1">
                <a:latin typeface="黑体" panose="02010609060101010101" pitchFamily="49" charset="-122"/>
                <a:ea typeface="黑体" panose="02010609060101010101" pitchFamily="49" charset="-122"/>
                <a:cs typeface="黑体" panose="02010609060101010101" pitchFamily="49" charset="-122"/>
              </a:rPr>
              <a:t>，结果，胚芽鞘向光弯曲生长。</a:t>
            </a:r>
            <a:endParaRPr lang="zh-CN" altLang="en-US" sz="2800" b="1">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childTnLst>
                                    <p:set>
                                      <p:cBhvr>
                                        <p:cTn id="6" dur="1" fill="hold">
                                          <p:stCondLst>
                                            <p:cond delay="0"/>
                                          </p:stCondLst>
                                        </p:cTn>
                                        <p:tgtEl>
                                          <p:spTgt spid="154632"/>
                                        </p:tgtEl>
                                        <p:attrNameLst>
                                          <p:attrName>style.visibility</p:attrName>
                                        </p:attrNameLst>
                                      </p:cBhvr>
                                      <p:to>
                                        <p:strVal val="visible"/>
                                      </p:to>
                                    </p:set>
                                    <p:animEffect transition="in" filter="wipe(left)">
                                      <p:cBhvr>
                                        <p:cTn id="7" dur="500"/>
                                        <p:tgtEl>
                                          <p:spTgt spid="1546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2" nodeType="clickEffect">
                                  <p:stCondLst>
                                    <p:cond delay="0"/>
                                  </p:stCondLst>
                                  <p:childTnLst>
                                    <p:set>
                                      <p:cBhvr>
                                        <p:cTn id="11" dur="1" fill="hold">
                                          <p:stCondLst>
                                            <p:cond delay="0"/>
                                          </p:stCondLst>
                                        </p:cTn>
                                        <p:tgtEl>
                                          <p:spTgt spid="154630"/>
                                        </p:tgtEl>
                                        <p:attrNameLst>
                                          <p:attrName>style.visibility</p:attrName>
                                        </p:attrNameLst>
                                      </p:cBhvr>
                                      <p:to>
                                        <p:strVal val="visible"/>
                                      </p:to>
                                    </p:set>
                                    <p:animEffect transition="in" filter="wipe(left)">
                                      <p:cBhvr>
                                        <p:cTn id="12" dur="500"/>
                                        <p:tgtEl>
                                          <p:spTgt spid="1546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3" nodeType="clickEffect">
                                  <p:stCondLst>
                                    <p:cond delay="0"/>
                                  </p:stCondLst>
                                  <p:childTnLst>
                                    <p:set>
                                      <p:cBhvr>
                                        <p:cTn id="16" dur="1" fill="hold">
                                          <p:stCondLst>
                                            <p:cond delay="0"/>
                                          </p:stCondLst>
                                        </p:cTn>
                                        <p:tgtEl>
                                          <p:spTgt spid="154631"/>
                                        </p:tgtEl>
                                        <p:attrNameLst>
                                          <p:attrName>style.visibility</p:attrName>
                                        </p:attrNameLst>
                                      </p:cBhvr>
                                      <p:to>
                                        <p:strVal val="visible"/>
                                      </p:to>
                                    </p:set>
                                    <p:animEffect transition="in" filter="wipe(left)">
                                      <p:cBhvr>
                                        <p:cTn id="17" dur="500"/>
                                        <p:tgtEl>
                                          <p:spTgt spid="1546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4" nodeType="clickEffect">
                                  <p:stCondLst>
                                    <p:cond delay="0"/>
                                  </p:stCondLst>
                                  <p:childTnLst>
                                    <p:set>
                                      <p:cBhvr>
                                        <p:cTn id="21" dur="1" fill="hold">
                                          <p:stCondLst>
                                            <p:cond delay="0"/>
                                          </p:stCondLst>
                                        </p:cTn>
                                        <p:tgtEl>
                                          <p:spTgt spid="154633"/>
                                        </p:tgtEl>
                                        <p:attrNameLst>
                                          <p:attrName>style.visibility</p:attrName>
                                        </p:attrNameLst>
                                      </p:cBhvr>
                                      <p:to>
                                        <p:strVal val="visible"/>
                                      </p:to>
                                    </p:set>
                                    <p:animEffect transition="in" filter="wipe(left)">
                                      <p:cBhvr>
                                        <p:cTn id="22" dur="500"/>
                                        <p:tgtEl>
                                          <p:spTgt spid="154633"/>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p:tgtEl>
                                          <p:spTgt spid="3"/>
                                        </p:tgtEl>
                                        <p:attrNameLst>
                                          <p:attrName>ppt_x</p:attrName>
                                        </p:attrNameLst>
                                      </p:cBhvr>
                                      <p:tavLst>
                                        <p:tav tm="0">
                                          <p:val>
                                            <p:strVal val="#ppt_x-#ppt_w*1.125000"/>
                                          </p:val>
                                        </p:tav>
                                        <p:tav tm="100000">
                                          <p:val>
                                            <p:strVal val="#ppt_x"/>
                                          </p:val>
                                        </p:tav>
                                      </p:tavLst>
                                    </p:anim>
                                    <p:animEffect transition="in" filter="wipe(right)">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32" grpId="1"/>
      <p:bldP spid="154630" grpId="2"/>
      <p:bldP spid="154631" grpId="3"/>
      <p:bldP spid="154633" grpId="4"/>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内容占位符 5"/>
          <p:cNvPicPr>
            <a:picLocks noGrp="1" noChangeAspect="1"/>
          </p:cNvPicPr>
          <p:nvPr/>
        </p:nvPicPr>
        <p:blipFill>
          <a:blip r:embed="rId1"/>
          <a:stretch>
            <a:fillRect/>
          </a:stretch>
        </p:blipFill>
        <p:spPr>
          <a:xfrm>
            <a:off x="1000125" y="320040"/>
            <a:ext cx="9849485" cy="615696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1576705" y="692785"/>
            <a:ext cx="3297555" cy="521970"/>
          </a:xfrm>
          <a:prstGeom prst="rect">
            <a:avLst/>
          </a:prstGeom>
          <a:noFill/>
        </p:spPr>
        <p:txBody>
          <a:bodyPr wrap="square" rtlCol="0">
            <a:spAutoFit/>
          </a:bodyPr>
          <a:lstStyle/>
          <a:p>
            <a:pPr algn="l">
              <a:lnSpc>
                <a:spcPct val="100000"/>
              </a:lnSpc>
              <a:spcBef>
                <a:spcPct val="0"/>
              </a:spcBef>
              <a:spcAft>
                <a:spcPct val="0"/>
              </a:spcAft>
              <a:buClrTx/>
              <a:buSzTx/>
              <a:buFontTx/>
            </a:pPr>
            <a:r>
              <a:rPr lang="en-US" altLang="zh-CN"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7</a:t>
            </a:r>
            <a:r>
              <a:rPr lang="zh-CN" altLang="en-US"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a:t>
            </a:r>
            <a:r>
              <a:rPr lang="zh-CN" sz="2800" b="1" smtClean="0">
                <a:latin typeface="黑体" panose="02010609060101010101" pitchFamily="49" charset="-122"/>
                <a:ea typeface="黑体" panose="02010609060101010101" pitchFamily="49" charset="-122"/>
                <a:cs typeface="黑体" panose="02010609060101010101" pitchFamily="49" charset="-122"/>
                <a:sym typeface="+mn-ea"/>
              </a:rPr>
              <a:t>植物激素</a:t>
            </a:r>
            <a:endParaRPr lang="zh-CN" sz="2800" b="1" smtClean="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54632" name="Text Box 8"/>
          <p:cNvSpPr txBox="1"/>
          <p:nvPr>
            <p:custDataLst>
              <p:tags r:id="rId2"/>
            </p:custDataLst>
          </p:nvPr>
        </p:nvSpPr>
        <p:spPr>
          <a:xfrm>
            <a:off x="1212215" y="1292225"/>
            <a:ext cx="9893300" cy="319214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20000"/>
              </a:lnSpc>
              <a:spcBef>
                <a:spcPct val="0"/>
              </a:spcBef>
              <a:spcAft>
                <a:spcPct val="0"/>
              </a:spcAft>
              <a:buClr>
                <a:srgbClr val="0066FF"/>
              </a:buClr>
              <a:buSzPct val="120000"/>
              <a:buFont typeface="Wingdings" panose="05000000000000000000" pitchFamily="2" charset="2"/>
              <a:buNone/>
            </a:pPr>
            <a:r>
              <a:rPr lang="zh-CN" altLang="en-US" sz="2800" b="1">
                <a:solidFill>
                  <a:srgbClr val="2C07E6"/>
                </a:solidFill>
                <a:latin typeface="黑体" panose="02010609060101010101" pitchFamily="49" charset="-122"/>
                <a:ea typeface="黑体" panose="02010609060101010101" pitchFamily="49" charset="-122"/>
                <a:cs typeface="黑体" panose="02010609060101010101" pitchFamily="49" charset="-122"/>
              </a:rPr>
              <a:t>（</a:t>
            </a:r>
            <a:r>
              <a:rPr lang="en-US" altLang="zh-CN" sz="2800" b="1">
                <a:solidFill>
                  <a:srgbClr val="2C07E6"/>
                </a:solidFill>
                <a:latin typeface="黑体" panose="02010609060101010101" pitchFamily="49" charset="-122"/>
                <a:ea typeface="黑体" panose="02010609060101010101" pitchFamily="49" charset="-122"/>
                <a:cs typeface="黑体" panose="02010609060101010101" pitchFamily="49" charset="-122"/>
              </a:rPr>
              <a:t>1</a:t>
            </a:r>
            <a:r>
              <a:rPr lang="zh-CN" altLang="en-US" sz="2800" b="1">
                <a:solidFill>
                  <a:srgbClr val="2C07E6"/>
                </a:solidFill>
                <a:latin typeface="黑体" panose="02010609060101010101" pitchFamily="49" charset="-122"/>
                <a:ea typeface="黑体" panose="02010609060101010101" pitchFamily="49" charset="-122"/>
                <a:cs typeface="黑体" panose="02010609060101010101" pitchFamily="49" charset="-122"/>
              </a:rPr>
              <a:t>）概念：</a:t>
            </a:r>
            <a:endParaRPr lang="zh-CN" altLang="en-US" sz="2800" b="1">
              <a:solidFill>
                <a:srgbClr val="2C07E6"/>
              </a:solidFill>
              <a:latin typeface="黑体" panose="02010609060101010101" pitchFamily="49" charset="-122"/>
              <a:ea typeface="黑体" panose="02010609060101010101" pitchFamily="49" charset="-122"/>
              <a:cs typeface="黑体" panose="02010609060101010101" pitchFamily="49" charset="-122"/>
            </a:endParaRPr>
          </a:p>
          <a:p>
            <a:pPr marL="0" lvl="0" indent="0" eaLnBrk="1" hangingPunct="1">
              <a:lnSpc>
                <a:spcPct val="120000"/>
              </a:lnSpc>
              <a:spcBef>
                <a:spcPct val="0"/>
              </a:spcBef>
              <a:spcAft>
                <a:spcPct val="0"/>
              </a:spcAft>
              <a:buClr>
                <a:srgbClr val="0066FF"/>
              </a:buClr>
              <a:buSzPct val="120000"/>
              <a:buFont typeface="Wingdings" panose="05000000000000000000" pitchFamily="2" charset="2"/>
              <a:buNone/>
            </a:pPr>
            <a:r>
              <a:rPr lang="zh-CN" altLang="en-US" sz="2800" b="1">
                <a:solidFill>
                  <a:schemeClr val="tx1"/>
                </a:solidFill>
                <a:latin typeface="黑体" panose="02010609060101010101" pitchFamily="49" charset="-122"/>
                <a:ea typeface="黑体" panose="02010609060101010101" pitchFamily="49" charset="-122"/>
                <a:cs typeface="黑体" panose="02010609060101010101" pitchFamily="49" charset="-122"/>
              </a:rPr>
              <a:t>由植物体内产生，能从产生部位运送到作用部位，对植物的生长发育有显著影响的微量</a:t>
            </a:r>
            <a:r>
              <a:rPr lang="zh-CN" altLang="en-US" sz="2800" b="1">
                <a:solidFill>
                  <a:srgbClr val="FF0000"/>
                </a:solidFill>
                <a:latin typeface="黑体" panose="02010609060101010101" pitchFamily="49" charset="-122"/>
                <a:ea typeface="黑体" panose="02010609060101010101" pitchFamily="49" charset="-122"/>
                <a:cs typeface="黑体" panose="02010609060101010101" pitchFamily="49" charset="-122"/>
              </a:rPr>
              <a:t>有机物</a:t>
            </a:r>
            <a:r>
              <a:rPr lang="zh-CN" altLang="en-US" sz="2800" b="1">
                <a:solidFill>
                  <a:schemeClr val="tx1"/>
                </a:solidFill>
                <a:latin typeface="黑体" panose="02010609060101010101" pitchFamily="49" charset="-122"/>
                <a:ea typeface="黑体" panose="02010609060101010101" pitchFamily="49" charset="-122"/>
                <a:cs typeface="黑体" panose="02010609060101010101" pitchFamily="49" charset="-122"/>
              </a:rPr>
              <a:t>。</a:t>
            </a:r>
            <a:endParaRPr lang="zh-CN" altLang="en-US" sz="2800" b="1">
              <a:solidFill>
                <a:schemeClr val="tx1"/>
              </a:solidFill>
              <a:latin typeface="黑体" panose="02010609060101010101" pitchFamily="49" charset="-122"/>
              <a:ea typeface="黑体" panose="02010609060101010101" pitchFamily="49" charset="-122"/>
              <a:cs typeface="黑体" panose="02010609060101010101" pitchFamily="49" charset="-122"/>
            </a:endParaRPr>
          </a:p>
          <a:p>
            <a:pPr marL="0" lvl="0" indent="0" eaLnBrk="1" hangingPunct="1">
              <a:lnSpc>
                <a:spcPct val="120000"/>
              </a:lnSpc>
              <a:spcBef>
                <a:spcPct val="0"/>
              </a:spcBef>
              <a:spcAft>
                <a:spcPct val="0"/>
              </a:spcAft>
              <a:buClr>
                <a:srgbClr val="0066FF"/>
              </a:buClr>
              <a:buSzPct val="120000"/>
              <a:buFont typeface="Wingdings" panose="05000000000000000000" pitchFamily="2" charset="2"/>
              <a:buNone/>
            </a:pPr>
            <a:r>
              <a:rPr lang="zh-CN" altLang="en-US" sz="2800" b="1" smtClean="0">
                <a:solidFill>
                  <a:srgbClr val="2C07E6"/>
                </a:solidFill>
                <a:latin typeface="黑体" panose="02010609060101010101" pitchFamily="49" charset="-122"/>
                <a:ea typeface="黑体" panose="02010609060101010101" pitchFamily="49" charset="-122"/>
                <a:cs typeface="黑体" panose="02010609060101010101" pitchFamily="49" charset="-122"/>
                <a:sym typeface="+mn-ea"/>
              </a:rPr>
              <a:t>（</a:t>
            </a:r>
            <a:r>
              <a:rPr lang="en-US" altLang="zh-CN" sz="2800" b="1" smtClean="0">
                <a:solidFill>
                  <a:srgbClr val="2C07E6"/>
                </a:solidFill>
                <a:latin typeface="黑体" panose="02010609060101010101" pitchFamily="49" charset="-122"/>
                <a:ea typeface="黑体" panose="02010609060101010101" pitchFamily="49" charset="-122"/>
                <a:cs typeface="黑体" panose="02010609060101010101" pitchFamily="49" charset="-122"/>
                <a:sym typeface="+mn-ea"/>
              </a:rPr>
              <a:t>2</a:t>
            </a:r>
            <a:r>
              <a:rPr lang="zh-CN" altLang="en-US" sz="2800" b="1" smtClean="0">
                <a:solidFill>
                  <a:srgbClr val="2C07E6"/>
                </a:solidFill>
                <a:latin typeface="黑体" panose="02010609060101010101" pitchFamily="49" charset="-122"/>
                <a:ea typeface="黑体" panose="02010609060101010101" pitchFamily="49" charset="-122"/>
                <a:cs typeface="黑体" panose="02010609060101010101" pitchFamily="49" charset="-122"/>
                <a:sym typeface="+mn-ea"/>
              </a:rPr>
              <a:t>）作用：</a:t>
            </a:r>
            <a:endParaRPr lang="zh-CN" altLang="en-US" sz="2800" b="1" smtClean="0">
              <a:solidFill>
                <a:srgbClr val="2C07E6"/>
              </a:solidFill>
              <a:latin typeface="黑体" panose="02010609060101010101" pitchFamily="49" charset="-122"/>
              <a:ea typeface="黑体" panose="02010609060101010101" pitchFamily="49" charset="-122"/>
              <a:cs typeface="黑体" panose="02010609060101010101" pitchFamily="49" charset="-122"/>
              <a:sym typeface="+mn-ea"/>
            </a:endParaRPr>
          </a:p>
          <a:p>
            <a:pPr marL="0" lvl="0" indent="0" eaLnBrk="1" hangingPunct="1">
              <a:lnSpc>
                <a:spcPct val="120000"/>
              </a:lnSpc>
              <a:spcBef>
                <a:spcPct val="0"/>
              </a:spcBef>
              <a:spcAft>
                <a:spcPct val="0"/>
              </a:spcAft>
              <a:buClr>
                <a:srgbClr val="0066FF"/>
              </a:buClr>
              <a:buSzPct val="120000"/>
              <a:buFont typeface="Wingdings" panose="05000000000000000000" pitchFamily="2" charset="2"/>
              <a:buNone/>
            </a:pPr>
            <a:r>
              <a:rPr lang="zh-CN" altLang="en-US"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植物激素作为</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信息分子</a:t>
            </a:r>
            <a:r>
              <a:rPr lang="zh-CN" altLang="en-US"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，几乎参与调节植物生长、发育过程中的所有生命活动。</a:t>
            </a:r>
            <a:endParaRPr lang="zh-CN" altLang="en-US"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3" name="Text Box 8"/>
          <p:cNvSpPr txBox="1"/>
          <p:nvPr>
            <p:custDataLst>
              <p:tags r:id="rId3"/>
            </p:custDataLst>
          </p:nvPr>
        </p:nvSpPr>
        <p:spPr>
          <a:xfrm>
            <a:off x="1154430" y="4639310"/>
            <a:ext cx="9883775" cy="112458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20000"/>
              </a:lnSpc>
              <a:spcBef>
                <a:spcPct val="0"/>
              </a:spcBef>
              <a:spcAft>
                <a:spcPct val="0"/>
              </a:spcAft>
              <a:buClr>
                <a:srgbClr val="0066FF"/>
              </a:buClr>
              <a:buSzPct val="120000"/>
              <a:buFont typeface="Wingdings" panose="05000000000000000000" pitchFamily="2" charset="2"/>
              <a:buNone/>
            </a:pPr>
            <a:r>
              <a:rPr lang="zh-CN" altLang="en-US" sz="2800" b="1">
                <a:solidFill>
                  <a:srgbClr val="2C07E6"/>
                </a:solidFill>
                <a:latin typeface="黑体" panose="02010609060101010101" pitchFamily="49" charset="-122"/>
                <a:ea typeface="黑体" panose="02010609060101010101" pitchFamily="49" charset="-122"/>
                <a:cs typeface="黑体" panose="02010609060101010101" pitchFamily="49" charset="-122"/>
              </a:rPr>
              <a:t>（</a:t>
            </a:r>
            <a:r>
              <a:rPr lang="en-US" altLang="zh-CN" sz="2800" b="1">
                <a:solidFill>
                  <a:srgbClr val="2C07E6"/>
                </a:solidFill>
                <a:latin typeface="黑体" panose="02010609060101010101" pitchFamily="49" charset="-122"/>
                <a:ea typeface="黑体" panose="02010609060101010101" pitchFamily="49" charset="-122"/>
                <a:cs typeface="黑体" panose="02010609060101010101" pitchFamily="49" charset="-122"/>
              </a:rPr>
              <a:t>3</a:t>
            </a:r>
            <a:r>
              <a:rPr lang="zh-CN" altLang="en-US" sz="2800" b="1">
                <a:solidFill>
                  <a:srgbClr val="2C07E6"/>
                </a:solidFill>
                <a:latin typeface="黑体" panose="02010609060101010101" pitchFamily="49" charset="-122"/>
                <a:ea typeface="黑体" panose="02010609060101010101" pitchFamily="49" charset="-122"/>
                <a:cs typeface="黑体" panose="02010609060101010101" pitchFamily="49" charset="-122"/>
              </a:rPr>
              <a:t>）主要种类：</a:t>
            </a:r>
            <a:endParaRPr lang="zh-CN" altLang="en-US" sz="2800" b="1">
              <a:solidFill>
                <a:srgbClr val="2C07E6"/>
              </a:solidFill>
              <a:latin typeface="黑体" panose="02010609060101010101" pitchFamily="49" charset="-122"/>
              <a:ea typeface="黑体" panose="02010609060101010101" pitchFamily="49" charset="-122"/>
              <a:cs typeface="黑体" panose="02010609060101010101" pitchFamily="49" charset="-122"/>
            </a:endParaRPr>
          </a:p>
          <a:p>
            <a:pPr marL="0" lvl="0" indent="0" eaLnBrk="1" hangingPunct="1">
              <a:lnSpc>
                <a:spcPct val="120000"/>
              </a:lnSpc>
              <a:spcBef>
                <a:spcPct val="0"/>
              </a:spcBef>
              <a:spcAft>
                <a:spcPct val="0"/>
              </a:spcAft>
              <a:buClr>
                <a:srgbClr val="0066FF"/>
              </a:buClr>
              <a:buSzPct val="120000"/>
              <a:buFont typeface="Wingdings" panose="05000000000000000000" pitchFamily="2" charset="2"/>
              <a:buNone/>
            </a:pPr>
            <a:r>
              <a:rPr lang="zh-CN" altLang="en-US" sz="2800" b="1">
                <a:solidFill>
                  <a:schemeClr val="tx1"/>
                </a:solidFill>
                <a:latin typeface="黑体" panose="02010609060101010101" pitchFamily="49" charset="-122"/>
                <a:ea typeface="黑体" panose="02010609060101010101" pitchFamily="49" charset="-122"/>
                <a:cs typeface="黑体" panose="02010609060101010101" pitchFamily="49" charset="-122"/>
              </a:rPr>
              <a:t>生长素、赤霉素、细胞分裂素、脱落酸和乙烯</a:t>
            </a:r>
            <a:r>
              <a:rPr lang="zh-CN" altLang="en-US"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4632"/>
                                        </p:tgtEl>
                                        <p:attrNameLst>
                                          <p:attrName>style.visibility</p:attrName>
                                        </p:attrNameLst>
                                      </p:cBhvr>
                                      <p:to>
                                        <p:strVal val="visible"/>
                                      </p:to>
                                    </p:set>
                                    <p:animEffect transition="in" filter="wipe(left)">
                                      <p:cBhvr>
                                        <p:cTn id="7" dur="500"/>
                                        <p:tgtEl>
                                          <p:spTgt spid="15463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54632">
                                            <p:txEl>
                                              <p:pRg st="1" end="1"/>
                                            </p:txEl>
                                          </p:spTgt>
                                        </p:tgtEl>
                                        <p:attrNameLst>
                                          <p:attrName>style.visibility</p:attrName>
                                        </p:attrNameLst>
                                      </p:cBhvr>
                                      <p:to>
                                        <p:strVal val="visible"/>
                                      </p:to>
                                    </p:set>
                                    <p:anim calcmode="lin" valueType="num">
                                      <p:cBhvr additive="base">
                                        <p:cTn id="12" dur="500" fill="hold"/>
                                        <p:tgtEl>
                                          <p:spTgt spid="15463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5463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54632">
                                            <p:txEl>
                                              <p:pRg st="3" end="3"/>
                                            </p:txEl>
                                          </p:spTgt>
                                        </p:tgtEl>
                                        <p:attrNameLst>
                                          <p:attrName>style.visibility</p:attrName>
                                        </p:attrNameLst>
                                      </p:cBhvr>
                                      <p:to>
                                        <p:strVal val="visible"/>
                                      </p:to>
                                    </p:set>
                                    <p:anim calcmode="lin" valueType="num">
                                      <p:cBhvr additive="base">
                                        <p:cTn id="18" dur="500" fill="hold"/>
                                        <p:tgtEl>
                                          <p:spTgt spid="154632">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5463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additive="base">
                                        <p:cTn id="2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32" grpId="0"/>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a:blip r:embed="rId2"/>
          <a:stretch>
            <a:fillRect/>
          </a:stretch>
        </p:blipFill>
        <p:spPr>
          <a:xfrm>
            <a:off x="1815465" y="1653540"/>
            <a:ext cx="8990330" cy="5056505"/>
          </a:xfrm>
          <a:prstGeom prst="rect">
            <a:avLst/>
          </a:prstGeom>
        </p:spPr>
      </p:pic>
      <p:sp>
        <p:nvSpPr>
          <p:cNvPr id="4" name="Text Box 3"/>
          <p:cNvSpPr txBox="1"/>
          <p:nvPr>
            <p:custDataLst>
              <p:tags r:id="rId3"/>
            </p:custDataLst>
          </p:nvPr>
        </p:nvSpPr>
        <p:spPr>
          <a:xfrm>
            <a:off x="2687955" y="967740"/>
            <a:ext cx="7310120" cy="645160"/>
          </a:xfrm>
          <a:prstGeom prst="rect">
            <a:avLst/>
          </a:prstGeom>
          <a:noFill/>
          <a:ln w="9525">
            <a:noFill/>
          </a:ln>
        </p:spPr>
        <p:txBody>
          <a:bodyPr wrap="square" anchor="t">
            <a:spAutoFit/>
          </a:bodyPr>
          <a:lstStyle/>
          <a:p>
            <a:pPr algn="ctr">
              <a:spcBef>
                <a:spcPct val="50000"/>
              </a:spcBef>
            </a:pPr>
            <a:r>
              <a:rPr lang="en-US" altLang="zh-CN" sz="3600" b="1">
                <a:solidFill>
                  <a:srgbClr val="00B050"/>
                </a:solidFill>
                <a:latin typeface="宋体" panose="02010600030101010101" pitchFamily="2" charset="-122"/>
                <a:cs typeface="宋体" panose="02010600030101010101" pitchFamily="2" charset="-122"/>
              </a:rPr>
              <a:t>5.1.1</a:t>
            </a:r>
            <a:r>
              <a:rPr lang="zh-CN" altLang="en-US" sz="3600" b="1">
                <a:solidFill>
                  <a:srgbClr val="00B050"/>
                </a:solidFill>
                <a:latin typeface="宋体" panose="02010600030101010101" pitchFamily="2" charset="-122"/>
                <a:cs typeface="宋体" panose="02010600030101010101" pitchFamily="2" charset="-122"/>
              </a:rPr>
              <a:t>   </a:t>
            </a:r>
            <a:r>
              <a:rPr lang="zh-CN" sz="3600" b="1">
                <a:solidFill>
                  <a:srgbClr val="00B050"/>
                </a:solidFill>
                <a:latin typeface="宋体" panose="02010600030101010101" pitchFamily="2" charset="-122"/>
                <a:cs typeface="宋体" panose="02010600030101010101" pitchFamily="2" charset="-122"/>
              </a:rPr>
              <a:t>植物生长素</a:t>
            </a:r>
            <a:endParaRPr lang="zh-CN" sz="3600" b="1">
              <a:solidFill>
                <a:srgbClr val="00B050"/>
              </a:solidFill>
              <a:latin typeface="宋体" panose="02010600030101010101" pitchFamily="2" charset="-122"/>
              <a:cs typeface="宋体" panose="02010600030101010101" pitchFamily="2" charset="-122"/>
            </a:endParaRPr>
          </a:p>
        </p:txBody>
      </p:sp>
      <p:sp>
        <p:nvSpPr>
          <p:cNvPr id="5123" name="Rectangle 2"/>
          <p:cNvSpPr>
            <a:spLocks noGrp="1"/>
          </p:cNvSpPr>
          <p:nvPr>
            <p:ph type="ctrTitle"/>
            <p:custDataLst>
              <p:tags r:id="rId4"/>
            </p:custDataLst>
          </p:nvPr>
        </p:nvSpPr>
        <p:spPr>
          <a:xfrm>
            <a:off x="1803400" y="179705"/>
            <a:ext cx="8588375" cy="879475"/>
          </a:xfrm>
        </p:spPr>
        <p:txBody>
          <a:bodyPr vert="horz" wrap="square" lIns="91440" tIns="45720" rIns="91440" bIns="45720" anchor="ctr"/>
          <a:lstStyle/>
          <a:p>
            <a:pPr algn="ctr" eaLnBrk="1" hangingPunct="1">
              <a:buClrTx/>
              <a:buSzTx/>
              <a:buFontTx/>
            </a:pPr>
            <a:r>
              <a:rPr lang="zh-CN" altLang="en-US" sz="4000" b="1" kern="1200">
                <a:solidFill>
                  <a:srgbClr val="0812E8"/>
                </a:solidFill>
                <a:latin typeface="黑体" panose="02010609060101010101" pitchFamily="49" charset="-122"/>
                <a:ea typeface="黑体" panose="02010609060101010101" pitchFamily="49" charset="-122"/>
                <a:cs typeface="黑体" panose="02010609060101010101" pitchFamily="49" charset="-122"/>
              </a:rPr>
              <a:t>第</a:t>
            </a:r>
            <a:r>
              <a:rPr lang="en-US" altLang="zh-CN" sz="4000" b="1" kern="1200">
                <a:solidFill>
                  <a:srgbClr val="0812E8"/>
                </a:solidFill>
                <a:latin typeface="黑体" panose="02010609060101010101" pitchFamily="49" charset="-122"/>
                <a:ea typeface="黑体" panose="02010609060101010101" pitchFamily="49" charset="-122"/>
                <a:cs typeface="黑体" panose="02010609060101010101" pitchFamily="49" charset="-122"/>
              </a:rPr>
              <a:t>5</a:t>
            </a:r>
            <a:r>
              <a:rPr lang="zh-CN" altLang="en-US" sz="4000" b="1" kern="1200">
                <a:solidFill>
                  <a:srgbClr val="0812E8"/>
                </a:solidFill>
                <a:latin typeface="黑体" panose="02010609060101010101" pitchFamily="49" charset="-122"/>
                <a:ea typeface="黑体" panose="02010609060101010101" pitchFamily="49" charset="-122"/>
                <a:cs typeface="黑体" panose="02010609060101010101" pitchFamily="49" charset="-122"/>
              </a:rPr>
              <a:t>章   植物生命活动的调节</a:t>
            </a:r>
            <a:endParaRPr lang="zh-CN" altLang="en-US" sz="4000" b="1" kern="1200">
              <a:solidFill>
                <a:srgbClr val="0812E8"/>
              </a:solidFill>
              <a:latin typeface="黑体" panose="02010609060101010101" pitchFamily="49" charset="-122"/>
              <a:ea typeface="黑体" panose="02010609060101010101" pitchFamily="49" charset="-122"/>
              <a:cs typeface="黑体" panose="02010609060101010101" pitchFamily="49" charset="-122"/>
            </a:endParaRPr>
          </a:p>
        </p:txBody>
      </p:sp>
      <p:sp>
        <p:nvSpPr>
          <p:cNvPr id="6" name="文本框 5"/>
          <p:cNvSpPr txBox="1"/>
          <p:nvPr>
            <p:custDataLst>
              <p:tags r:id="rId5"/>
            </p:custDataLst>
          </p:nvPr>
        </p:nvSpPr>
        <p:spPr>
          <a:xfrm>
            <a:off x="1803400" y="3290570"/>
            <a:ext cx="2526665" cy="2306955"/>
          </a:xfrm>
          <a:prstGeom prst="rect">
            <a:avLst/>
          </a:prstGeom>
          <a:noFill/>
        </p:spPr>
        <p:txBody>
          <a:bodyPr wrap="square" rtlCol="0">
            <a:spAutoFit/>
          </a:bodyPr>
          <a:lstStyle/>
          <a:p>
            <a:pPr>
              <a:lnSpc>
                <a:spcPct val="100000"/>
              </a:lnSpc>
            </a:pPr>
            <a:r>
              <a:rPr lang="zh-CN" altLang="en-US" sz="2400" b="1">
                <a:solidFill>
                  <a:schemeClr val="bg1"/>
                </a:solidFill>
                <a:latin typeface="隶书" panose="02010509060101010101" charset="-122"/>
                <a:ea typeface="隶书" panose="02010509060101010101" charset="-122"/>
              </a:rPr>
              <a:t>唤醒沉睡的种子，</a:t>
            </a:r>
            <a:endParaRPr lang="zh-CN" altLang="en-US" sz="2400" b="1">
              <a:solidFill>
                <a:schemeClr val="bg1"/>
              </a:solidFill>
              <a:latin typeface="隶书" panose="02010509060101010101" charset="-122"/>
              <a:ea typeface="隶书" panose="02010509060101010101" charset="-122"/>
            </a:endParaRPr>
          </a:p>
          <a:p>
            <a:pPr>
              <a:lnSpc>
                <a:spcPct val="100000"/>
              </a:lnSpc>
            </a:pPr>
            <a:r>
              <a:rPr lang="zh-CN" altLang="en-US" sz="2400" b="1">
                <a:solidFill>
                  <a:schemeClr val="bg1"/>
                </a:solidFill>
                <a:latin typeface="隶书" panose="02010509060101010101" charset="-122"/>
                <a:ea typeface="隶书" panose="02010509060101010101" charset="-122"/>
              </a:rPr>
              <a:t>调控幼苗的生长。</a:t>
            </a:r>
            <a:endParaRPr lang="zh-CN" altLang="en-US" sz="2400" b="1">
              <a:solidFill>
                <a:schemeClr val="bg1"/>
              </a:solidFill>
              <a:latin typeface="隶书" panose="02010509060101010101" charset="-122"/>
              <a:ea typeface="隶书" panose="02010509060101010101" charset="-122"/>
            </a:endParaRPr>
          </a:p>
          <a:p>
            <a:pPr>
              <a:lnSpc>
                <a:spcPct val="100000"/>
              </a:lnSpc>
            </a:pPr>
            <a:r>
              <a:rPr lang="zh-CN" altLang="en-US" sz="2400" b="1">
                <a:solidFill>
                  <a:schemeClr val="bg1"/>
                </a:solidFill>
                <a:latin typeface="隶书" panose="02010509060101010101" charset="-122"/>
                <a:ea typeface="隶书" panose="02010509060101010101" charset="-122"/>
              </a:rPr>
              <a:t>引来繁花缀满枝，</a:t>
            </a:r>
            <a:endParaRPr lang="zh-CN" altLang="en-US" sz="2400" b="1">
              <a:solidFill>
                <a:schemeClr val="bg1"/>
              </a:solidFill>
              <a:latin typeface="隶书" panose="02010509060101010101" charset="-122"/>
              <a:ea typeface="隶书" panose="02010509060101010101" charset="-122"/>
            </a:endParaRPr>
          </a:p>
          <a:p>
            <a:pPr>
              <a:lnSpc>
                <a:spcPct val="100000"/>
              </a:lnSpc>
            </a:pPr>
            <a:r>
              <a:rPr lang="zh-CN" altLang="en-US" sz="2400" b="1">
                <a:solidFill>
                  <a:schemeClr val="bg1"/>
                </a:solidFill>
                <a:latin typeface="隶书" panose="02010509060101010101" charset="-122"/>
                <a:ea typeface="隶书" panose="02010509060101010101" charset="-122"/>
              </a:rPr>
              <a:t>瓜熟蒂落也有时。</a:t>
            </a:r>
            <a:endParaRPr lang="zh-CN" altLang="en-US" sz="2400" b="1">
              <a:solidFill>
                <a:schemeClr val="bg1"/>
              </a:solidFill>
              <a:latin typeface="隶书" panose="02010509060101010101" charset="-122"/>
              <a:ea typeface="隶书" panose="02010509060101010101" charset="-122"/>
            </a:endParaRPr>
          </a:p>
          <a:p>
            <a:pPr>
              <a:lnSpc>
                <a:spcPct val="100000"/>
              </a:lnSpc>
            </a:pPr>
            <a:r>
              <a:rPr lang="zh-CN" altLang="en-US" sz="2400" b="1">
                <a:solidFill>
                  <a:schemeClr val="bg1"/>
                </a:solidFill>
                <a:latin typeface="隶书" panose="02010509060101010101" charset="-122"/>
                <a:ea typeface="隶书" panose="02010509060101010101" charset="-122"/>
              </a:rPr>
              <a:t>靠的是雨露阳光，</a:t>
            </a:r>
            <a:endParaRPr lang="zh-CN" altLang="en-US" sz="2400" b="1">
              <a:solidFill>
                <a:schemeClr val="bg1"/>
              </a:solidFill>
              <a:latin typeface="隶书" panose="02010509060101010101" charset="-122"/>
              <a:ea typeface="隶书" panose="02010509060101010101" charset="-122"/>
            </a:endParaRPr>
          </a:p>
          <a:p>
            <a:pPr>
              <a:lnSpc>
                <a:spcPct val="100000"/>
              </a:lnSpc>
            </a:pPr>
            <a:r>
              <a:rPr lang="zh-CN" altLang="en-US" sz="2400" b="1">
                <a:solidFill>
                  <a:schemeClr val="bg1"/>
                </a:solidFill>
                <a:latin typeface="隶书" panose="02010509060101010101" charset="-122"/>
                <a:ea typeface="隶书" panose="02010509060101010101" charset="-122"/>
              </a:rPr>
              <a:t>离不开信息分子。</a:t>
            </a:r>
            <a:endParaRPr lang="zh-CN" altLang="en-US" sz="2400" b="1">
              <a:solidFill>
                <a:schemeClr val="bg1"/>
              </a:solidFill>
              <a:latin typeface="隶书" panose="02010509060101010101" charset="-122"/>
              <a:ea typeface="隶书" panose="02010509060101010101" charset="-122"/>
            </a:endParaRPr>
          </a:p>
        </p:txBody>
      </p:sp>
    </p:spTree>
  </p:cSld>
  <p:clrMapOvr>
    <a:masterClrMapping/>
  </p:clrMapOvr>
  <p:transition>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1318260" y="1016000"/>
            <a:ext cx="10552430" cy="267398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indent="0" algn="l" defTabSz="914400" rtl="0" fontAlgn="auto" latinLnBrk="1" hangingPunct="0">
              <a:lnSpc>
                <a:spcPct val="120000"/>
              </a:lnSpc>
              <a:spcBef>
                <a:spcPct val="0"/>
              </a:spcBef>
              <a:spcAft>
                <a:spcPct val="0"/>
              </a:spcAft>
              <a:buClrTx/>
              <a:buSzTx/>
              <a:buFontTx/>
              <a:buNone/>
            </a:pPr>
            <a:r>
              <a:rPr kumimoji="0" sz="2800" b="1" i="0" u="none" strike="noStrike" cap="none" spc="0" normalizeH="0" baseline="0">
                <a:latin typeface="黑体" panose="02010609060101010101" pitchFamily="49" charset="-122"/>
                <a:ea typeface="黑体" panose="02010609060101010101" pitchFamily="49" charset="-122"/>
                <a:cs typeface="黑体" panose="02010609060101010101" pitchFamily="49" charset="-122"/>
                <a:sym typeface="Arial" panose="020B0604020202020204"/>
              </a:rPr>
              <a:t>1.</a:t>
            </a:r>
            <a:r>
              <a:rPr kumimoji="0" lang="zh-CN" sz="2800" b="1" i="0" u="none" strike="noStrike" cap="none" spc="0" normalizeH="0" baseline="0">
                <a:latin typeface="黑体" panose="02010609060101010101" pitchFamily="49" charset="-122"/>
                <a:ea typeface="黑体" panose="02010609060101010101" pitchFamily="49" charset="-122"/>
                <a:cs typeface="黑体" panose="02010609060101010101" pitchFamily="49" charset="-122"/>
                <a:sym typeface="Arial" panose="020B0604020202020204"/>
              </a:rPr>
              <a:t>植物激素与动物激素都称作</a:t>
            </a:r>
            <a:r>
              <a:rPr kumimoji="0" lang="en-US" altLang="zh-CN" sz="2800" b="1" i="0" u="none" strike="noStrike" cap="none" spc="0" normalizeH="0" baseline="0">
                <a:latin typeface="黑体" panose="02010609060101010101" pitchFamily="49" charset="-122"/>
                <a:ea typeface="黑体" panose="02010609060101010101" pitchFamily="49" charset="-122"/>
                <a:cs typeface="黑体" panose="02010609060101010101" pitchFamily="49" charset="-122"/>
                <a:sym typeface="Arial" panose="020B0604020202020204"/>
              </a:rPr>
              <a:t>“</a:t>
            </a:r>
            <a:r>
              <a:rPr kumimoji="0" lang="zh-CN" altLang="en-US" sz="2800" b="1" i="0" u="none" strike="noStrike" cap="none" spc="0" normalizeH="0" baseline="0">
                <a:latin typeface="黑体" panose="02010609060101010101" pitchFamily="49" charset="-122"/>
                <a:ea typeface="黑体" panose="02010609060101010101" pitchFamily="49" charset="-122"/>
                <a:cs typeface="黑体" panose="02010609060101010101" pitchFamily="49" charset="-122"/>
                <a:sym typeface="Arial" panose="020B0604020202020204"/>
              </a:rPr>
              <a:t>激素</a:t>
            </a:r>
            <a:r>
              <a:rPr kumimoji="0" lang="en-US" altLang="zh-CN" sz="2800" b="1" i="0" u="none" strike="noStrike" cap="none" spc="0" normalizeH="0" baseline="0">
                <a:latin typeface="黑体" panose="02010609060101010101" pitchFamily="49" charset="-122"/>
                <a:ea typeface="黑体" panose="02010609060101010101" pitchFamily="49" charset="-122"/>
                <a:cs typeface="黑体" panose="02010609060101010101" pitchFamily="49" charset="-122"/>
                <a:sym typeface="Arial" panose="020B0604020202020204"/>
              </a:rPr>
              <a:t>”</a:t>
            </a:r>
            <a:r>
              <a:rPr kumimoji="0" lang="zh-CN" altLang="en-US" sz="2800" b="1" i="0" u="none" strike="noStrike" cap="none" spc="0" normalizeH="0" baseline="0">
                <a:latin typeface="黑体" panose="02010609060101010101" pitchFamily="49" charset="-122"/>
                <a:ea typeface="黑体" panose="02010609060101010101" pitchFamily="49" charset="-122"/>
                <a:cs typeface="黑体" panose="02010609060101010101" pitchFamily="49" charset="-122"/>
                <a:sym typeface="Arial" panose="020B0604020202020204"/>
              </a:rPr>
              <a:t>，二者有哪些相似之处</a:t>
            </a:r>
            <a:r>
              <a:rPr kumimoji="0" lang="zh-CN" sz="2800" b="1" i="0" u="none" strike="noStrike" cap="none" spc="0" normalizeH="0" baseline="0">
                <a:latin typeface="黑体" panose="02010609060101010101" pitchFamily="49" charset="-122"/>
                <a:ea typeface="黑体" panose="02010609060101010101" pitchFamily="49" charset="-122"/>
                <a:cs typeface="黑体" panose="02010609060101010101" pitchFamily="49" charset="-122"/>
                <a:sym typeface="Arial" panose="020B0604020202020204"/>
              </a:rPr>
              <a:t>？</a:t>
            </a:r>
            <a:endParaRPr kumimoji="0" sz="2800" b="1" i="0" u="none" strike="noStrike" cap="none" spc="0" normalizeH="0" baseline="0">
              <a:latin typeface="黑体" panose="02010609060101010101" pitchFamily="49" charset="-122"/>
              <a:ea typeface="黑体" panose="02010609060101010101" pitchFamily="49" charset="-122"/>
              <a:cs typeface="黑体" panose="02010609060101010101" pitchFamily="49" charset="-122"/>
              <a:sym typeface="Arial" panose="020B0604020202020204"/>
            </a:endParaRPr>
          </a:p>
          <a:p>
            <a:pPr marL="0" marR="0" indent="0" algn="l" defTabSz="914400" rtl="0" fontAlgn="auto" latinLnBrk="1" hangingPunct="0">
              <a:lnSpc>
                <a:spcPct val="120000"/>
              </a:lnSpc>
              <a:spcBef>
                <a:spcPct val="0"/>
              </a:spcBef>
              <a:spcAft>
                <a:spcPct val="0"/>
              </a:spcAft>
              <a:buClrTx/>
              <a:buSzTx/>
              <a:buFontTx/>
              <a:buNone/>
            </a:pPr>
            <a:endParaRPr kumimoji="0" sz="2800" b="1" i="0" u="none" strike="noStrike" cap="none" spc="0" normalizeH="0" baseline="0">
              <a:latin typeface="黑体" panose="02010609060101010101" pitchFamily="49" charset="-122"/>
              <a:ea typeface="黑体" panose="02010609060101010101" pitchFamily="49" charset="-122"/>
              <a:cs typeface="黑体" panose="02010609060101010101" pitchFamily="49" charset="-122"/>
              <a:sym typeface="Arial" panose="020B0604020202020204"/>
            </a:endParaRPr>
          </a:p>
          <a:p>
            <a:pPr marL="0" marR="0" indent="0" algn="l" defTabSz="914400" rtl="0" fontAlgn="auto" latinLnBrk="1" hangingPunct="0">
              <a:lnSpc>
                <a:spcPct val="120000"/>
              </a:lnSpc>
              <a:spcBef>
                <a:spcPct val="0"/>
              </a:spcBef>
              <a:spcAft>
                <a:spcPct val="0"/>
              </a:spcAft>
              <a:buClrTx/>
              <a:buSzTx/>
              <a:buFontTx/>
              <a:buNone/>
            </a:pPr>
            <a:endParaRPr kumimoji="0" sz="2800" b="1" i="0" u="none" strike="noStrike" cap="none" spc="0" normalizeH="0" baseline="0">
              <a:latin typeface="黑体" panose="02010609060101010101" pitchFamily="49" charset="-122"/>
              <a:ea typeface="黑体" panose="02010609060101010101" pitchFamily="49" charset="-122"/>
              <a:cs typeface="黑体" panose="02010609060101010101" pitchFamily="49" charset="-122"/>
              <a:sym typeface="Arial" panose="020B0604020202020204"/>
            </a:endParaRPr>
          </a:p>
          <a:p>
            <a:pPr marL="0" marR="0" indent="0" algn="l" defTabSz="914400" rtl="0" fontAlgn="auto" latinLnBrk="1" hangingPunct="0">
              <a:lnSpc>
                <a:spcPct val="120000"/>
              </a:lnSpc>
              <a:spcBef>
                <a:spcPct val="0"/>
              </a:spcBef>
              <a:spcAft>
                <a:spcPct val="0"/>
              </a:spcAft>
              <a:buClrTx/>
              <a:buSzTx/>
              <a:buFontTx/>
              <a:buNone/>
            </a:pPr>
            <a:r>
              <a:rPr kumimoji="0" sz="2800" b="1" i="0" u="none" strike="noStrike" cap="none" spc="0" normalizeH="0" baseline="0">
                <a:latin typeface="黑体" panose="02010609060101010101" pitchFamily="49" charset="-122"/>
                <a:ea typeface="黑体" panose="02010609060101010101" pitchFamily="49" charset="-122"/>
                <a:cs typeface="黑体" panose="02010609060101010101" pitchFamily="49" charset="-122"/>
                <a:sym typeface="Arial" panose="020B0604020202020204"/>
              </a:rPr>
              <a:t>2.</a:t>
            </a:r>
            <a:r>
              <a:rPr kumimoji="0" lang="zh-CN" sz="2800" b="1" i="0" u="none" strike="noStrike" cap="none" spc="0" normalizeH="0" baseline="0">
                <a:latin typeface="黑体" panose="02010609060101010101" pitchFamily="49" charset="-122"/>
                <a:ea typeface="黑体" panose="02010609060101010101" pitchFamily="49" charset="-122"/>
                <a:cs typeface="黑体" panose="02010609060101010101" pitchFamily="49" charset="-122"/>
                <a:sym typeface="Arial" panose="020B0604020202020204"/>
              </a:rPr>
              <a:t>植物体内没有分泌激素的腺体，这说明植物激素在合成部位上与动物激素有明显不同。植物激素与动物激素还有哪些明显的区别</a:t>
            </a:r>
            <a:r>
              <a:rPr kumimoji="0" sz="2800" b="1" i="0" u="none" strike="noStrike" cap="none" spc="0" normalizeH="0" baseline="0">
                <a:latin typeface="黑体" panose="02010609060101010101" pitchFamily="49" charset="-122"/>
                <a:ea typeface="黑体" panose="02010609060101010101" pitchFamily="49" charset="-122"/>
                <a:cs typeface="黑体" panose="02010609060101010101" pitchFamily="49" charset="-122"/>
                <a:sym typeface="Arial" panose="020B0604020202020204"/>
              </a:rPr>
              <a:t>？</a:t>
            </a:r>
            <a:endParaRPr kumimoji="0" sz="2800" b="1" i="0" u="none" strike="noStrike" cap="none" spc="0" normalizeH="0" baseline="0">
              <a:latin typeface="黑体" panose="02010609060101010101" pitchFamily="49" charset="-122"/>
              <a:ea typeface="黑体" panose="02010609060101010101" pitchFamily="49" charset="-122"/>
              <a:cs typeface="黑体" panose="02010609060101010101" pitchFamily="49" charset="-122"/>
              <a:sym typeface="Arial" panose="020B0604020202020204"/>
            </a:endParaRPr>
          </a:p>
        </p:txBody>
      </p:sp>
      <p:sp>
        <p:nvSpPr>
          <p:cNvPr id="3" name="文本框 22547"/>
          <p:cNvSpPr txBox="1">
            <a:spLocks noChangeArrowheads="1"/>
          </p:cNvSpPr>
          <p:nvPr>
            <p:custDataLst>
              <p:tags r:id="rId2"/>
            </p:custDataLst>
          </p:nvPr>
        </p:nvSpPr>
        <p:spPr bwMode="auto">
          <a:xfrm>
            <a:off x="4111625" y="354330"/>
            <a:ext cx="5991860" cy="647700"/>
          </a:xfrm>
          <a:prstGeom prst="rect">
            <a:avLst/>
          </a:prstGeom>
          <a:noFill/>
          <a:ln w="9525">
            <a:noFill/>
            <a:miter lim="800000"/>
          </a:ln>
        </p:spPr>
        <p:txBody>
          <a:bodyPr wrap="square" lIns="217728" tIns="108864" rIns="217728" bIns="108864">
            <a:spAutoFit/>
          </a:bodyPr>
          <a:lstStyle/>
          <a:p>
            <a:pPr algn="l">
              <a:buFont typeface="Arial" panose="020B0604020202020204" pitchFamily="34" charset="0"/>
              <a:buNone/>
            </a:pPr>
            <a:r>
              <a:rPr lang="zh-CN" altLang="en-US" sz="2800" b="1" smtClean="0">
                <a:solidFill>
                  <a:srgbClr val="FF0000"/>
                </a:solidFill>
                <a:latin typeface="黑体" panose="02010609060101010101" pitchFamily="49" charset="-122"/>
                <a:ea typeface="黑体" panose="02010609060101010101" pitchFamily="49" charset="-122"/>
              </a:rPr>
              <a:t>植物激素与动物激素的异同</a:t>
            </a:r>
            <a:endParaRPr lang="zh-CN" altLang="en-US" sz="2800" b="1" smtClean="0">
              <a:solidFill>
                <a:srgbClr val="FF0000"/>
              </a:solidFill>
              <a:latin typeface="黑体" panose="02010609060101010101" pitchFamily="49" charset="-122"/>
              <a:ea typeface="黑体" panose="02010609060101010101" pitchFamily="49" charset="-122"/>
            </a:endParaRPr>
          </a:p>
        </p:txBody>
      </p:sp>
      <p:sp>
        <p:nvSpPr>
          <p:cNvPr id="6" name="Text Box 8"/>
          <p:cNvSpPr txBox="1"/>
          <p:nvPr>
            <p:custDataLst>
              <p:tags r:id="rId3"/>
            </p:custDataLst>
          </p:nvPr>
        </p:nvSpPr>
        <p:spPr>
          <a:xfrm>
            <a:off x="1318260" y="1518920"/>
            <a:ext cx="10187940" cy="1124585"/>
          </a:xfrm>
          <a:prstGeom prst="rect">
            <a:avLst/>
          </a:prstGeom>
          <a:noFill/>
          <a:ln w="9525">
            <a:noFill/>
          </a:ln>
        </p:spPr>
        <p:txBody>
          <a:bodyPr wrap="square">
            <a:spAutoFit/>
          </a:bodyPr>
          <a:lstStyle/>
          <a:p>
            <a:pPr algn="just">
              <a:lnSpc>
                <a:spcPct val="120000"/>
              </a:lnSpc>
              <a:spcBef>
                <a:spcPct val="0"/>
              </a:spcBef>
              <a:spcAft>
                <a:spcPct val="0"/>
              </a:spcAft>
            </a:pPr>
            <a:r>
              <a:rPr lang="zh-CN" sz="2800" b="1">
                <a:solidFill>
                  <a:srgbClr val="0812E8"/>
                </a:solidFill>
                <a:latin typeface="方正姚体" panose="02010601030101010101" charset="-122"/>
                <a:ea typeface="方正姚体" panose="02010601030101010101" charset="-122"/>
                <a:sym typeface="+mn-ea"/>
              </a:rPr>
              <a:t>二者都是调节生命活动的化学物质，都能从产生部位运输到作用部位发挥作用，且都具有微量、高效的特点</a:t>
            </a:r>
            <a:r>
              <a:rPr sz="2800" b="1">
                <a:solidFill>
                  <a:srgbClr val="0812E8"/>
                </a:solidFill>
                <a:latin typeface="方正姚体" panose="02010601030101010101" charset="-122"/>
                <a:ea typeface="方正姚体" panose="02010601030101010101" charset="-122"/>
                <a:sym typeface="+mn-ea"/>
              </a:rPr>
              <a:t>。</a:t>
            </a:r>
            <a:endParaRPr sz="2800" b="1">
              <a:solidFill>
                <a:srgbClr val="0812E8"/>
              </a:solidFill>
              <a:latin typeface="方正姚体" panose="02010601030101010101" charset="-122"/>
              <a:ea typeface="方正姚体" panose="02010601030101010101" charset="-122"/>
              <a:sym typeface="+mn-ea"/>
            </a:endParaRPr>
          </a:p>
        </p:txBody>
      </p:sp>
      <p:graphicFrame>
        <p:nvGraphicFramePr>
          <p:cNvPr id="9" name="表格 8"/>
          <p:cNvGraphicFramePr>
            <a:graphicFrameLocks noGrp="1"/>
          </p:cNvGraphicFramePr>
          <p:nvPr>
            <p:custDataLst>
              <p:tags r:id="rId4"/>
            </p:custDataLst>
          </p:nvPr>
        </p:nvGraphicFramePr>
        <p:xfrm>
          <a:off x="663575" y="3822065"/>
          <a:ext cx="11388725" cy="1687195"/>
        </p:xfrm>
        <a:graphic>
          <a:graphicData uri="http://schemas.openxmlformats.org/drawingml/2006/table">
            <a:tbl>
              <a:tblPr firstRow="1" bandRow="1">
                <a:tableStyleId>{5C22544A-7EE6-4342-B048-85BDC9FD1C3A}</a:tableStyleId>
              </a:tblPr>
              <a:tblGrid>
                <a:gridCol w="1535430"/>
                <a:gridCol w="2690495"/>
                <a:gridCol w="2722880"/>
                <a:gridCol w="2361565"/>
                <a:gridCol w="2078355"/>
              </a:tblGrid>
              <a:tr h="457200">
                <a:tc>
                  <a:txBody>
                    <a:bodyPr wrap="square"/>
                    <a:lstStyle/>
                    <a:p>
                      <a:pPr algn="ctr">
                        <a:buNone/>
                      </a:pPr>
                      <a:r>
                        <a:rPr lang="zh-CN" altLang="en-US" sz="2400" b="1">
                          <a:solidFill>
                            <a:srgbClr val="0812E8"/>
                          </a:solidFill>
                          <a:latin typeface="方正姚体" panose="02010601030101010101" charset="-122"/>
                          <a:ea typeface="方正姚体" panose="02010601030101010101" charset="-122"/>
                        </a:rPr>
                        <a:t>类别</a:t>
                      </a:r>
                      <a:endParaRPr lang="zh-CN" altLang="en-US" sz="2400" b="1">
                        <a:solidFill>
                          <a:srgbClr val="0812E8"/>
                        </a:solidFill>
                        <a:latin typeface="方正姚体" panose="02010601030101010101" charset="-122"/>
                        <a:ea typeface="方正姚体" panose="02010601030101010101"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zh-CN" altLang="en-US" sz="2400" b="1">
                          <a:solidFill>
                            <a:srgbClr val="0812E8"/>
                          </a:solidFill>
                          <a:latin typeface="方正姚体" panose="02010601030101010101" charset="-122"/>
                          <a:ea typeface="方正姚体" panose="02010601030101010101" charset="-122"/>
                        </a:rPr>
                        <a:t>分泌器官</a:t>
                      </a:r>
                      <a:endParaRPr lang="zh-CN" altLang="en-US" sz="2400" b="1">
                        <a:solidFill>
                          <a:srgbClr val="0812E8"/>
                        </a:solidFill>
                        <a:latin typeface="方正姚体" panose="02010601030101010101" charset="-122"/>
                        <a:ea typeface="方正姚体" panose="02010601030101010101"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zh-CN" altLang="en-US" sz="2400" b="1">
                          <a:solidFill>
                            <a:srgbClr val="0812E8"/>
                          </a:solidFill>
                          <a:latin typeface="方正姚体" panose="02010601030101010101" charset="-122"/>
                          <a:ea typeface="方正姚体" panose="02010601030101010101" charset="-122"/>
                        </a:rPr>
                        <a:t>化学本质</a:t>
                      </a:r>
                      <a:endParaRPr lang="zh-CN" altLang="en-US" sz="2400" b="1">
                        <a:solidFill>
                          <a:srgbClr val="0812E8"/>
                        </a:solidFill>
                        <a:latin typeface="方正姚体" panose="02010601030101010101" charset="-122"/>
                        <a:ea typeface="方正姚体" panose="02010601030101010101"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zh-CN" altLang="en-US" sz="2400" b="1">
                          <a:solidFill>
                            <a:srgbClr val="0812E8"/>
                          </a:solidFill>
                          <a:latin typeface="方正姚体" panose="02010601030101010101" charset="-122"/>
                          <a:ea typeface="方正姚体" panose="02010601030101010101" charset="-122"/>
                        </a:rPr>
                        <a:t>作用部位</a:t>
                      </a:r>
                      <a:endParaRPr lang="zh-CN" altLang="en-US" sz="2400" b="1">
                        <a:solidFill>
                          <a:srgbClr val="0812E8"/>
                        </a:solidFill>
                        <a:latin typeface="方正姚体" panose="02010601030101010101" charset="-122"/>
                        <a:ea typeface="方正姚体" panose="02010601030101010101"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zh-CN" altLang="en-US" sz="2400" b="1">
                          <a:solidFill>
                            <a:srgbClr val="0812E8"/>
                          </a:solidFill>
                          <a:latin typeface="方正姚体" panose="02010601030101010101" charset="-122"/>
                          <a:ea typeface="方正姚体" panose="02010601030101010101" charset="-122"/>
                        </a:rPr>
                        <a:t>运输方式</a:t>
                      </a:r>
                      <a:endParaRPr lang="zh-CN" altLang="en-US" sz="2400" b="1">
                        <a:solidFill>
                          <a:srgbClr val="0812E8"/>
                        </a:solidFill>
                        <a:latin typeface="方正姚体" panose="02010601030101010101" charset="-122"/>
                        <a:ea typeface="方正姚体" panose="02010601030101010101"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553085">
                <a:tc>
                  <a:txBody>
                    <a:bodyPr wrap="square"/>
                    <a:lstStyle/>
                    <a:p>
                      <a:pPr algn="ctr">
                        <a:buNone/>
                      </a:pPr>
                      <a:r>
                        <a:rPr lang="zh-CN" altLang="en-US" sz="2400" b="1">
                          <a:solidFill>
                            <a:srgbClr val="0812E8"/>
                          </a:solidFill>
                          <a:latin typeface="方正姚体" panose="02010601030101010101" charset="-122"/>
                          <a:ea typeface="方正姚体" panose="02010601030101010101" charset="-122"/>
                        </a:rPr>
                        <a:t>植物激素</a:t>
                      </a:r>
                      <a:endParaRPr lang="zh-CN" altLang="en-US" sz="2400" b="1">
                        <a:solidFill>
                          <a:srgbClr val="0812E8"/>
                        </a:solidFill>
                        <a:latin typeface="方正姚体" panose="02010601030101010101" charset="-122"/>
                        <a:ea typeface="方正姚体" panose="02010601030101010101"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zh-CN" altLang="en-US" sz="2400" b="1">
                          <a:solidFill>
                            <a:srgbClr val="0812E8"/>
                          </a:solidFill>
                          <a:latin typeface="方正姚体" panose="02010601030101010101" charset="-122"/>
                          <a:ea typeface="方正姚体" panose="02010601030101010101" charset="-122"/>
                        </a:rPr>
                        <a:t>无特定的分泌器官</a:t>
                      </a:r>
                      <a:endParaRPr lang="zh-CN" altLang="en-US" sz="2400" b="1">
                        <a:solidFill>
                          <a:srgbClr val="0812E8"/>
                        </a:solidFill>
                        <a:latin typeface="方正姚体" panose="02010601030101010101" charset="-122"/>
                        <a:ea typeface="方正姚体" panose="02010601030101010101"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zh-CN" altLang="en-US" sz="2400" b="1">
                          <a:solidFill>
                            <a:srgbClr val="0812E8"/>
                          </a:solidFill>
                          <a:latin typeface="方正姚体" panose="02010601030101010101" charset="-122"/>
                          <a:ea typeface="方正姚体" panose="02010601030101010101" charset="-122"/>
                        </a:rPr>
                        <a:t>一般是小分子物质</a:t>
                      </a:r>
                      <a:endParaRPr lang="zh-CN" altLang="en-US" sz="2400" b="1">
                        <a:solidFill>
                          <a:srgbClr val="0812E8"/>
                        </a:solidFill>
                        <a:latin typeface="方正姚体" panose="02010601030101010101" charset="-122"/>
                        <a:ea typeface="方正姚体" panose="02010601030101010101"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zh-CN" altLang="en-US" sz="2400" b="1">
                          <a:solidFill>
                            <a:srgbClr val="0812E8"/>
                          </a:solidFill>
                          <a:latin typeface="方正姚体" panose="02010601030101010101" charset="-122"/>
                          <a:ea typeface="方正姚体" panose="02010601030101010101" charset="-122"/>
                        </a:rPr>
                        <a:t>无明显的靶细胞</a:t>
                      </a:r>
                      <a:endParaRPr lang="zh-CN" altLang="en-US" sz="2400" b="1">
                        <a:solidFill>
                          <a:srgbClr val="0812E8"/>
                        </a:solidFill>
                        <a:latin typeface="方正姚体" panose="02010601030101010101" charset="-122"/>
                        <a:ea typeface="方正姚体" panose="02010601030101010101"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zh-CN" altLang="en-US" sz="2400" b="1">
                          <a:solidFill>
                            <a:srgbClr val="0812E8"/>
                          </a:solidFill>
                          <a:latin typeface="方正姚体" panose="02010601030101010101" charset="-122"/>
                          <a:ea typeface="方正姚体" panose="02010601030101010101" charset="-122"/>
                        </a:rPr>
                        <a:t>多样、复杂</a:t>
                      </a:r>
                      <a:endParaRPr lang="zh-CN" altLang="en-US" sz="2400" b="1">
                        <a:solidFill>
                          <a:srgbClr val="0812E8"/>
                        </a:solidFill>
                        <a:latin typeface="方正姚体" panose="02010601030101010101" charset="-122"/>
                        <a:ea typeface="方正姚体" panose="02010601030101010101"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676910">
                <a:tc>
                  <a:txBody>
                    <a:bodyPr wrap="square"/>
                    <a:lstStyle/>
                    <a:p>
                      <a:pPr algn="ctr">
                        <a:buNone/>
                      </a:pPr>
                      <a:r>
                        <a:rPr lang="zh-CN" altLang="en-US" sz="2400" b="1">
                          <a:solidFill>
                            <a:srgbClr val="0812E8"/>
                          </a:solidFill>
                          <a:latin typeface="方正姚体" panose="02010601030101010101" charset="-122"/>
                          <a:ea typeface="方正姚体" panose="02010601030101010101" charset="-122"/>
                        </a:rPr>
                        <a:t>动物激素</a:t>
                      </a:r>
                      <a:endParaRPr lang="zh-CN" altLang="en-US" sz="2400" b="1">
                        <a:solidFill>
                          <a:srgbClr val="0812E8"/>
                        </a:solidFill>
                        <a:latin typeface="方正姚体" panose="02010601030101010101" charset="-122"/>
                        <a:ea typeface="方正姚体" panose="02010601030101010101"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zh-CN" altLang="en-US" sz="2400" b="1">
                          <a:solidFill>
                            <a:srgbClr val="0812E8"/>
                          </a:solidFill>
                          <a:latin typeface="方正姚体" panose="02010601030101010101" charset="-122"/>
                          <a:ea typeface="方正姚体" panose="02010601030101010101" charset="-122"/>
                        </a:rPr>
                        <a:t>有特定的内分泌腺</a:t>
                      </a:r>
                      <a:endParaRPr lang="zh-CN" altLang="en-US" sz="2400" b="1">
                        <a:solidFill>
                          <a:srgbClr val="0812E8"/>
                        </a:solidFill>
                        <a:latin typeface="方正姚体" panose="02010601030101010101" charset="-122"/>
                        <a:ea typeface="方正姚体" panose="02010601030101010101"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zh-CN" altLang="en-US" sz="2400" b="1">
                          <a:solidFill>
                            <a:srgbClr val="0812E8"/>
                          </a:solidFill>
                          <a:latin typeface="方正姚体" panose="02010601030101010101" charset="-122"/>
                          <a:ea typeface="方正姚体" panose="02010601030101010101" charset="-122"/>
                        </a:rPr>
                        <a:t>蛋白质、类固醇等</a:t>
                      </a:r>
                      <a:endParaRPr lang="zh-CN" altLang="en-US" sz="2400" b="1">
                        <a:solidFill>
                          <a:srgbClr val="0812E8"/>
                        </a:solidFill>
                        <a:latin typeface="方正姚体" panose="02010601030101010101" charset="-122"/>
                        <a:ea typeface="方正姚体" panose="02010601030101010101"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zh-CN" altLang="en-US" sz="2400" b="1">
                          <a:solidFill>
                            <a:srgbClr val="0812E8"/>
                          </a:solidFill>
                          <a:latin typeface="方正姚体" panose="02010601030101010101" charset="-122"/>
                          <a:ea typeface="方正姚体" panose="02010601030101010101" charset="-122"/>
                        </a:rPr>
                        <a:t>靶器官、靶细胞</a:t>
                      </a:r>
                      <a:endParaRPr lang="zh-CN" altLang="en-US" sz="2400" b="1">
                        <a:solidFill>
                          <a:srgbClr val="0812E8"/>
                        </a:solidFill>
                        <a:latin typeface="方正姚体" panose="02010601030101010101" charset="-122"/>
                        <a:ea typeface="方正姚体" panose="02010601030101010101"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wrap="square"/>
                    <a:lstStyle/>
                    <a:p>
                      <a:pPr algn="ctr">
                        <a:buNone/>
                      </a:pPr>
                      <a:r>
                        <a:rPr lang="zh-CN" altLang="en-US" sz="2400" b="1">
                          <a:solidFill>
                            <a:srgbClr val="0812E8"/>
                          </a:solidFill>
                          <a:latin typeface="方正姚体" panose="02010601030101010101" charset="-122"/>
                          <a:ea typeface="方正姚体" panose="02010601030101010101" charset="-122"/>
                        </a:rPr>
                        <a:t>随着体液运输</a:t>
                      </a:r>
                      <a:endParaRPr lang="zh-CN" altLang="en-US" sz="2400" b="1">
                        <a:solidFill>
                          <a:srgbClr val="0812E8"/>
                        </a:solidFill>
                        <a:latin typeface="方正姚体" panose="02010601030101010101" charset="-122"/>
                        <a:ea typeface="方正姚体" panose="02010601030101010101" charset="-122"/>
                      </a:endParaRPr>
                    </a:p>
                  </a:txBody>
                  <a:tcPr vert="horz">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5" name="Text Box 2"/>
          <p:cNvSpPr txBox="1"/>
          <p:nvPr>
            <p:custDataLst>
              <p:tags r:id="rId5"/>
            </p:custDataLst>
          </p:nvPr>
        </p:nvSpPr>
        <p:spPr>
          <a:xfrm>
            <a:off x="1522346" y="344169"/>
            <a:ext cx="2724785" cy="645160"/>
          </a:xfrm>
          <a:prstGeom prst="rect">
            <a:avLst/>
          </a:prstGeom>
          <a:gradFill rotWithShape="1">
            <a:gsLst>
              <a:gs pos="0">
                <a:srgbClr val="14CD68"/>
              </a:gs>
              <a:gs pos="100000">
                <a:srgbClr val="0B6E38"/>
              </a:gs>
            </a:gsLst>
            <a:lin ang="5400000" scaled="0"/>
          </a:gradFill>
          <a:ln w="9525">
            <a:noFill/>
          </a:ln>
        </p:spPr>
        <p:txBody>
          <a:bodyPr wrap="square" anchor="t">
            <a:spAutoFit/>
          </a:bodyPr>
          <a:lstStyle/>
          <a:p>
            <a:pPr marR="0" algn="ctr" defTabSz="914400">
              <a:spcBef>
                <a:spcPct val="50000"/>
              </a:spcBef>
              <a:buClrTx/>
              <a:buSzTx/>
            </a:pPr>
            <a:r>
              <a:rPr kumimoji="0" lang="zh-CN" altLang="en-US"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charset="-122"/>
                <a:cs typeface="+mn-cs"/>
              </a:rPr>
              <a:t>思考</a:t>
            </a:r>
            <a:r>
              <a:rPr kumimoji="0" lang="zh-CN" altLang="en-US" sz="3600" kern="1200" cap="none" spc="0" normalizeH="0" baseline="0" noProof="1">
                <a:ln w="12700" cmpd="sng">
                  <a:solidFill>
                    <a:schemeClr val="accent4"/>
                  </a:solidFill>
                  <a:prstDash val="solid"/>
                </a:ln>
                <a:solidFill>
                  <a:srgbClr val="FFC000"/>
                </a:solidFill>
                <a:latin typeface="宋体" panose="02010600030101010101" pitchFamily="2" charset="-122"/>
                <a:cs typeface="+mn-cs"/>
              </a:rPr>
              <a:t>•</a:t>
            </a:r>
            <a:r>
              <a:rPr kumimoji="0" lang="zh-CN" altLang="en-US"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charset="-122"/>
                <a:cs typeface="+mn-cs"/>
              </a:rPr>
              <a:t>讨论</a:t>
            </a:r>
            <a:endParaRPr kumimoji="0" lang="zh-CN" altLang="en-US"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charset="-122"/>
              <a:cs typeface="+mn-cs"/>
            </a:endParaRPr>
          </a:p>
        </p:txBody>
      </p:sp>
      <p:sp>
        <p:nvSpPr>
          <p:cNvPr id="2" name="矩形 1"/>
          <p:cNvSpPr/>
          <p:nvPr/>
        </p:nvSpPr>
        <p:spPr>
          <a:xfrm>
            <a:off x="2287905" y="4345940"/>
            <a:ext cx="2497455" cy="95948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5011420" y="4345940"/>
            <a:ext cx="2497455" cy="95948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7606030" y="4345940"/>
            <a:ext cx="2258060" cy="95948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10103485" y="4345940"/>
            <a:ext cx="1948815" cy="95948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to="" calcmode="lin" valueType="num">
                                      <p:cBhvr>
                                        <p:cTn id="12" dur="1" fill="hold"/>
                                        <p:tgtEl>
                                          <p:spTgt spid="9"/>
                                        </p:tgtEl>
                                      </p:cBhvr>
                                    </p:anim>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0" nodeType="clickEffect">
                                  <p:stCondLst>
                                    <p:cond delay="0"/>
                                  </p:stCondLst>
                                  <p:childTnLst>
                                    <p:anim calcmode="lin" valueType="num">
                                      <p:cBhvr additive="base">
                                        <p:cTn id="16" dur="500"/>
                                        <p:tgtEl>
                                          <p:spTgt spid="2"/>
                                        </p:tgtEl>
                                        <p:attrNameLst>
                                          <p:attrName>ppt_x</p:attrName>
                                        </p:attrNameLst>
                                      </p:cBhvr>
                                      <p:tavLst>
                                        <p:tav tm="0">
                                          <p:val>
                                            <p:strVal val="ppt_x"/>
                                          </p:val>
                                        </p:tav>
                                        <p:tav tm="100000">
                                          <p:val>
                                            <p:strVal val="ppt_x"/>
                                          </p:val>
                                        </p:tav>
                                      </p:tavLst>
                                    </p:anim>
                                    <p:anim calcmode="lin" valueType="num">
                                      <p:cBhvr additive="base">
                                        <p:cTn id="17" dur="500"/>
                                        <p:tgtEl>
                                          <p:spTgt spid="2"/>
                                        </p:tgtEl>
                                        <p:attrNameLst>
                                          <p:attrName>ppt_y</p:attrName>
                                        </p:attrNameLst>
                                      </p:cBhvr>
                                      <p:tavLst>
                                        <p:tav tm="0">
                                          <p:val>
                                            <p:strVal val="ppt_y"/>
                                          </p:val>
                                        </p:tav>
                                        <p:tav tm="100000">
                                          <p:val>
                                            <p:strVal val="1+ppt_h/2"/>
                                          </p:val>
                                        </p:tav>
                                      </p:tavLst>
                                    </p:anim>
                                    <p:set>
                                      <p:cBhvr>
                                        <p:cTn id="18" dur="1" fill="hold">
                                          <p:stCondLst>
                                            <p:cond delay="499"/>
                                          </p:stCondLst>
                                        </p:cTn>
                                        <p:tgtEl>
                                          <p:spTgt spid="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grpId="0" nodeType="clickEffect">
                                  <p:stCondLst>
                                    <p:cond delay="0"/>
                                  </p:stCondLst>
                                  <p:childTnLst>
                                    <p:anim calcmode="lin" valueType="num">
                                      <p:cBhvr additive="base">
                                        <p:cTn id="22" dur="500"/>
                                        <p:tgtEl>
                                          <p:spTgt spid="7"/>
                                        </p:tgtEl>
                                        <p:attrNameLst>
                                          <p:attrName>ppt_x</p:attrName>
                                        </p:attrNameLst>
                                      </p:cBhvr>
                                      <p:tavLst>
                                        <p:tav tm="0">
                                          <p:val>
                                            <p:strVal val="ppt_x"/>
                                          </p:val>
                                        </p:tav>
                                        <p:tav tm="100000">
                                          <p:val>
                                            <p:strVal val="ppt_x"/>
                                          </p:val>
                                        </p:tav>
                                      </p:tavLst>
                                    </p:anim>
                                    <p:anim calcmode="lin" valueType="num">
                                      <p:cBhvr additive="base">
                                        <p:cTn id="23" dur="500"/>
                                        <p:tgtEl>
                                          <p:spTgt spid="7"/>
                                        </p:tgtEl>
                                        <p:attrNameLst>
                                          <p:attrName>ppt_y</p:attrName>
                                        </p:attrNameLst>
                                      </p:cBhvr>
                                      <p:tavLst>
                                        <p:tav tm="0">
                                          <p:val>
                                            <p:strVal val="ppt_y"/>
                                          </p:val>
                                        </p:tav>
                                        <p:tav tm="100000">
                                          <p:val>
                                            <p:strVal val="1+ppt_h/2"/>
                                          </p:val>
                                        </p:tav>
                                      </p:tavLst>
                                    </p:anim>
                                    <p:set>
                                      <p:cBhvr>
                                        <p:cTn id="24" dur="1" fill="hold">
                                          <p:stCondLst>
                                            <p:cond delay="499"/>
                                          </p:stCondLst>
                                        </p:cTn>
                                        <p:tgtEl>
                                          <p:spTgt spid="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xit" presetSubtype="4" fill="hold" grpId="0" nodeType="clickEffect">
                                  <p:stCondLst>
                                    <p:cond delay="0"/>
                                  </p:stCondLst>
                                  <p:childTnLst>
                                    <p:anim calcmode="lin" valueType="num">
                                      <p:cBhvr additive="base">
                                        <p:cTn id="28" dur="500"/>
                                        <p:tgtEl>
                                          <p:spTgt spid="8"/>
                                        </p:tgtEl>
                                        <p:attrNameLst>
                                          <p:attrName>ppt_x</p:attrName>
                                        </p:attrNameLst>
                                      </p:cBhvr>
                                      <p:tavLst>
                                        <p:tav tm="0">
                                          <p:val>
                                            <p:strVal val="ppt_x"/>
                                          </p:val>
                                        </p:tav>
                                        <p:tav tm="100000">
                                          <p:val>
                                            <p:strVal val="ppt_x"/>
                                          </p:val>
                                        </p:tav>
                                      </p:tavLst>
                                    </p:anim>
                                    <p:anim calcmode="lin" valueType="num">
                                      <p:cBhvr additive="base">
                                        <p:cTn id="29" dur="500"/>
                                        <p:tgtEl>
                                          <p:spTgt spid="8"/>
                                        </p:tgtEl>
                                        <p:attrNameLst>
                                          <p:attrName>ppt_y</p:attrName>
                                        </p:attrNameLst>
                                      </p:cBhvr>
                                      <p:tavLst>
                                        <p:tav tm="0">
                                          <p:val>
                                            <p:strVal val="ppt_y"/>
                                          </p:val>
                                        </p:tav>
                                        <p:tav tm="100000">
                                          <p:val>
                                            <p:strVal val="1+ppt_h/2"/>
                                          </p:val>
                                        </p:tav>
                                      </p:tavLst>
                                    </p:anim>
                                    <p:set>
                                      <p:cBhvr>
                                        <p:cTn id="30" dur="1" fill="hold">
                                          <p:stCondLst>
                                            <p:cond delay="499"/>
                                          </p:stCondLst>
                                        </p:cTn>
                                        <p:tgtEl>
                                          <p:spTgt spid="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 presetClass="exit" presetSubtype="4" fill="hold" grpId="0" nodeType="clickEffect">
                                  <p:stCondLst>
                                    <p:cond delay="0"/>
                                  </p:stCondLst>
                                  <p:childTnLst>
                                    <p:anim calcmode="lin" valueType="num">
                                      <p:cBhvr additive="base">
                                        <p:cTn id="34" dur="500"/>
                                        <p:tgtEl>
                                          <p:spTgt spid="10"/>
                                        </p:tgtEl>
                                        <p:attrNameLst>
                                          <p:attrName>ppt_x</p:attrName>
                                        </p:attrNameLst>
                                      </p:cBhvr>
                                      <p:tavLst>
                                        <p:tav tm="0">
                                          <p:val>
                                            <p:strVal val="ppt_x"/>
                                          </p:val>
                                        </p:tav>
                                        <p:tav tm="100000">
                                          <p:val>
                                            <p:strVal val="ppt_x"/>
                                          </p:val>
                                        </p:tav>
                                      </p:tavLst>
                                    </p:anim>
                                    <p:anim calcmode="lin" valueType="num">
                                      <p:cBhvr additive="base">
                                        <p:cTn id="35" dur="500"/>
                                        <p:tgtEl>
                                          <p:spTgt spid="10"/>
                                        </p:tgtEl>
                                        <p:attrNameLst>
                                          <p:attrName>ppt_y</p:attrName>
                                        </p:attrNameLst>
                                      </p:cBhvr>
                                      <p:tavLst>
                                        <p:tav tm="0">
                                          <p:val>
                                            <p:strVal val="ppt_y"/>
                                          </p:val>
                                        </p:tav>
                                        <p:tav tm="100000">
                                          <p:val>
                                            <p:strVal val="1+ppt_h/2"/>
                                          </p:val>
                                        </p:tav>
                                      </p:tavLst>
                                    </p:anim>
                                    <p:set>
                                      <p:cBhvr>
                                        <p:cTn id="36"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animBg="1"/>
      <p:bldP spid="2" grpId="1" animBg="1"/>
      <p:bldP spid="7" grpId="0" bldLvl="0" animBg="1"/>
      <p:bldP spid="7" grpId="1" animBg="1"/>
      <p:bldP spid="8" grpId="0" bldLvl="0" animBg="1"/>
      <p:bldP spid="8" grpId="1" animBg="1"/>
      <p:bldP spid="10" grpId="0" bldLvl="0" animBg="1"/>
      <p:bldP spid="10"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custDataLst>
              <p:tags r:id="rId1"/>
            </p:custDataLst>
          </p:nvPr>
        </p:nvSpPr>
        <p:spPr>
          <a:xfrm>
            <a:off x="2476500" y="228600"/>
            <a:ext cx="6699885" cy="521970"/>
          </a:xfrm>
          <a:prstGeom prst="rect">
            <a:avLst/>
          </a:prstGeom>
          <a:noFill/>
        </p:spPr>
        <p:txBody>
          <a:bodyPr wrap="square" rtlCol="0">
            <a:spAutoFit/>
          </a:bodyPr>
          <a:lstStyle/>
          <a:p>
            <a:pPr algn="ctr">
              <a:lnSpc>
                <a:spcPct val="100000"/>
              </a:lnSpc>
              <a:spcBef>
                <a:spcPct val="0"/>
              </a:spcBef>
              <a:spcAft>
                <a:spcPct val="0"/>
              </a:spcAft>
              <a:buClrTx/>
              <a:buSzTx/>
              <a:buFontTx/>
            </a:pPr>
            <a:r>
              <a:rPr lang="zh-CN" altLang="en-US" sz="2800" b="1" smtClean="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二、生长素的合成、运输与分布</a:t>
            </a:r>
            <a:endParaRPr lang="zh-CN" altLang="en-US" sz="2800" b="1" smtClean="0">
              <a:solidFill>
                <a:srgbClr val="FF0000"/>
              </a:solidFill>
              <a:latin typeface="黑体" panose="02010609060101010101" pitchFamily="49" charset="-122"/>
              <a:ea typeface="黑体" panose="02010609060101010101" pitchFamily="49" charset="-122"/>
              <a:cs typeface="宋体" panose="02010600030101010101" pitchFamily="2" charset="-122"/>
              <a:sym typeface="+mn-ea"/>
            </a:endParaRPr>
          </a:p>
        </p:txBody>
      </p:sp>
      <p:sp>
        <p:nvSpPr>
          <p:cNvPr id="3" name="文本框 2"/>
          <p:cNvSpPr txBox="1"/>
          <p:nvPr>
            <p:custDataLst>
              <p:tags r:id="rId2"/>
            </p:custDataLst>
          </p:nvPr>
        </p:nvSpPr>
        <p:spPr>
          <a:xfrm>
            <a:off x="1550035" y="806450"/>
            <a:ext cx="4157345" cy="607695"/>
          </a:xfrm>
          <a:prstGeom prst="rect">
            <a:avLst/>
          </a:prstGeom>
          <a:noFill/>
        </p:spPr>
        <p:txBody>
          <a:bodyPr wrap="square" rtlCol="0">
            <a:spAutoFit/>
          </a:bodyPr>
          <a:lstStyle/>
          <a:p>
            <a:pPr algn="l">
              <a:lnSpc>
                <a:spcPct val="120000"/>
              </a:lnSpc>
              <a:spcBef>
                <a:spcPct val="0"/>
              </a:spcBef>
              <a:spcAft>
                <a:spcPct val="0"/>
              </a:spcAft>
              <a:buClrTx/>
              <a:buSzTx/>
              <a:buFontTx/>
            </a:pPr>
            <a:r>
              <a:rPr lang="en-US" altLang="zh-CN"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1</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、生长素的合成</a:t>
            </a:r>
            <a:endPar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4" name="文本框 3"/>
          <p:cNvSpPr txBox="1"/>
          <p:nvPr>
            <p:custDataLst>
              <p:tags r:id="rId3"/>
            </p:custDataLst>
          </p:nvPr>
        </p:nvSpPr>
        <p:spPr>
          <a:xfrm>
            <a:off x="1503045" y="1308735"/>
            <a:ext cx="9695180" cy="1124585"/>
          </a:xfrm>
          <a:prstGeom prst="rect">
            <a:avLst/>
          </a:prstGeom>
          <a:noFill/>
        </p:spPr>
        <p:txBody>
          <a:bodyPr wrap="square" rtlCol="0">
            <a:spAutoFit/>
          </a:bodyPr>
          <a:lstStyle/>
          <a:p>
            <a:pPr algn="l">
              <a:lnSpc>
                <a:spcPct val="120000"/>
              </a:lnSpc>
              <a:spcBef>
                <a:spcPct val="0"/>
              </a:spcBef>
              <a:spcAft>
                <a:spcPct val="0"/>
              </a:spcAft>
              <a:buClrTx/>
              <a:buSzTx/>
              <a:buFontTx/>
            </a:pPr>
            <a:r>
              <a:rPr lang="zh-CN" sz="2800" b="1" smtClean="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主要合成部位：</a:t>
            </a:r>
            <a:r>
              <a:rPr lang="zh-CN" sz="2800" b="1" smtClean="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芽、幼嫩的叶和发育中的种子</a:t>
            </a:r>
            <a:r>
              <a:rPr lang="zh-CN" sz="2800" b="1" smtClean="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。在这些部位，</a:t>
            </a:r>
            <a:r>
              <a:rPr lang="zh-CN" sz="2800" b="1" smtClean="0">
                <a:solidFill>
                  <a:srgbClr val="2C07E6"/>
                </a:solidFill>
                <a:latin typeface="黑体" panose="02010609060101010101" pitchFamily="49" charset="-122"/>
                <a:ea typeface="黑体" panose="02010609060101010101" pitchFamily="49" charset="-122"/>
                <a:cs typeface="宋体" panose="02010600030101010101" pitchFamily="2" charset="-122"/>
                <a:sym typeface="+mn-ea"/>
              </a:rPr>
              <a:t>色氨酸</a:t>
            </a:r>
            <a:r>
              <a:rPr lang="zh-CN" sz="2800" b="1" smtClean="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经过一系列反应可</a:t>
            </a:r>
            <a:r>
              <a:rPr lang="zh-CN" sz="2800" b="1" smtClean="0">
                <a:solidFill>
                  <a:srgbClr val="2C07E6"/>
                </a:solidFill>
                <a:latin typeface="黑体" panose="02010609060101010101" pitchFamily="49" charset="-122"/>
                <a:ea typeface="黑体" panose="02010609060101010101" pitchFamily="49" charset="-122"/>
                <a:cs typeface="宋体" panose="02010600030101010101" pitchFamily="2" charset="-122"/>
                <a:sym typeface="+mn-ea"/>
              </a:rPr>
              <a:t>转变成生长素</a:t>
            </a:r>
            <a:r>
              <a:rPr lang="zh-CN" sz="2800" b="1" smtClean="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a:t>
            </a:r>
            <a:endParaRPr lang="zh-CN" sz="2800" b="1" smtClean="0">
              <a:solidFill>
                <a:schemeClr val="tx1"/>
              </a:solidFill>
              <a:latin typeface="黑体" panose="02010609060101010101" pitchFamily="49" charset="-122"/>
              <a:ea typeface="黑体" panose="02010609060101010101" pitchFamily="49" charset="-122"/>
              <a:cs typeface="宋体" panose="02010600030101010101" pitchFamily="2" charset="-122"/>
              <a:sym typeface="+mn-ea"/>
            </a:endParaRPr>
          </a:p>
        </p:txBody>
      </p:sp>
      <p:sp>
        <p:nvSpPr>
          <p:cNvPr id="5" name="文本框 4"/>
          <p:cNvSpPr txBox="1"/>
          <p:nvPr>
            <p:custDataLst>
              <p:tags r:id="rId4"/>
            </p:custDataLst>
          </p:nvPr>
        </p:nvSpPr>
        <p:spPr>
          <a:xfrm>
            <a:off x="1595755" y="2364740"/>
            <a:ext cx="4770755" cy="607695"/>
          </a:xfrm>
          <a:prstGeom prst="rect">
            <a:avLst/>
          </a:prstGeom>
          <a:noFill/>
        </p:spPr>
        <p:txBody>
          <a:bodyPr wrap="square" rtlCol="0">
            <a:spAutoFit/>
          </a:bodyPr>
          <a:lstStyle/>
          <a:p>
            <a:pPr algn="l">
              <a:lnSpc>
                <a:spcPct val="120000"/>
              </a:lnSpc>
              <a:spcBef>
                <a:spcPct val="0"/>
              </a:spcBef>
              <a:spcAft>
                <a:spcPct val="0"/>
              </a:spcAft>
              <a:buClrTx/>
              <a:buSzTx/>
              <a:buFontTx/>
            </a:pPr>
            <a:r>
              <a:rPr lang="en-US" altLang="zh-CN"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2</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、生长素的分布</a:t>
            </a:r>
            <a:endPar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6" name="文本框 5"/>
          <p:cNvSpPr txBox="1"/>
          <p:nvPr>
            <p:custDataLst>
              <p:tags r:id="rId5"/>
            </p:custDataLst>
          </p:nvPr>
        </p:nvSpPr>
        <p:spPr>
          <a:xfrm>
            <a:off x="1503045" y="2924175"/>
            <a:ext cx="9695180" cy="1641475"/>
          </a:xfrm>
          <a:prstGeom prst="rect">
            <a:avLst/>
          </a:prstGeom>
          <a:noFill/>
        </p:spPr>
        <p:txBody>
          <a:bodyPr wrap="square" rtlCol="0">
            <a:spAutoFit/>
          </a:bodyPr>
          <a:lstStyle/>
          <a:p>
            <a:pPr algn="l">
              <a:lnSpc>
                <a:spcPct val="120000"/>
              </a:lnSpc>
              <a:spcBef>
                <a:spcPct val="0"/>
              </a:spcBef>
              <a:spcAft>
                <a:spcPct val="0"/>
              </a:spcAft>
              <a:buClrTx/>
              <a:buSzTx/>
              <a:buFontTx/>
            </a:pPr>
            <a:r>
              <a:rPr lang="zh-CN" sz="2800" b="1" smtClean="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植物体各器官中</a:t>
            </a:r>
            <a:r>
              <a:rPr lang="zh-CN" sz="2800" b="1" smtClean="0">
                <a:solidFill>
                  <a:srgbClr val="2C07E6"/>
                </a:solidFill>
                <a:latin typeface="黑体" panose="02010609060101010101" pitchFamily="49" charset="-122"/>
                <a:ea typeface="黑体" panose="02010609060101010101" pitchFamily="49" charset="-122"/>
                <a:cs typeface="宋体" panose="02010600030101010101" pitchFamily="2" charset="-122"/>
                <a:sym typeface="+mn-ea"/>
              </a:rPr>
              <a:t>都有</a:t>
            </a:r>
            <a:r>
              <a:rPr lang="zh-CN" sz="2800" b="1" smtClean="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分布，</a:t>
            </a:r>
            <a:r>
              <a:rPr lang="zh-CN" sz="2800" b="1" smtClean="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相对集中分布在生长旺盛的部分。</a:t>
            </a:r>
            <a:r>
              <a:rPr lang="zh-CN" sz="2800" b="1" smtClean="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如</a:t>
            </a:r>
            <a:r>
              <a:rPr lang="zh-CN" sz="2800" b="1" smtClean="0">
                <a:solidFill>
                  <a:srgbClr val="C00000"/>
                </a:solidFill>
                <a:latin typeface="黑体" panose="02010609060101010101" pitchFamily="49" charset="-122"/>
                <a:ea typeface="黑体" panose="02010609060101010101" pitchFamily="49" charset="-122"/>
                <a:cs typeface="宋体" panose="02010600030101010101" pitchFamily="2" charset="-122"/>
                <a:sym typeface="+mn-ea"/>
              </a:rPr>
              <a:t>胚芽鞘、芽和根尖的分生组织、形成层、发育中的种子和果实</a:t>
            </a:r>
            <a:r>
              <a:rPr lang="zh-CN" sz="2800" b="1" smtClean="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等处。</a:t>
            </a:r>
            <a:endParaRPr lang="zh-CN" sz="2800" b="1" smtClean="0">
              <a:solidFill>
                <a:schemeClr val="tx1"/>
              </a:solidFill>
              <a:latin typeface="黑体" panose="02010609060101010101" pitchFamily="49" charset="-122"/>
              <a:ea typeface="黑体" panose="02010609060101010101" pitchFamily="49" charset="-122"/>
              <a:cs typeface="宋体" panose="02010600030101010101" pitchFamily="2" charset="-122"/>
              <a:sym typeface="+mn-ea"/>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2" nodeType="clickEffect">
                                  <p:stCondLst>
                                    <p:cond delay="0"/>
                                  </p:stCondLst>
                                  <p:childTnLst>
                                    <p:set>
                                      <p:cBhvr>
                                        <p:cTn id="11" dur="1" fill="hold">
                                          <p:stCondLst>
                                            <p:cond delay="0"/>
                                          </p:stCondLst>
                                        </p:cTn>
                                        <p:tgtEl>
                                          <p:spTgt spid="5"/>
                                        </p:tgtEl>
                                        <p:attrNameLst>
                                          <p:attrName>style.visibility</p:attrName>
                                        </p:attrNameLst>
                                      </p:cBhvr>
                                      <p:to>
                                        <p:strVal val="visible"/>
                                      </p:to>
                                    </p:set>
                                    <p:anim to="" calcmode="lin" valueType="num">
                                      <p:cBhvr>
                                        <p:cTn id="12" dur="1" fill="hold"/>
                                        <p:tgtEl>
                                          <p:spTgt spid="5"/>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3" nodeType="clickEffect">
                                  <p:stCondLst>
                                    <p:cond delay="0"/>
                                  </p:stCondLst>
                                  <p:childTnLst>
                                    <p:set>
                                      <p:cBhvr>
                                        <p:cTn id="16" dur="1" fill="hold">
                                          <p:stCondLst>
                                            <p:cond delay="0"/>
                                          </p:stCondLst>
                                        </p:cTn>
                                        <p:tgtEl>
                                          <p:spTgt spid="6"/>
                                        </p:tgtEl>
                                        <p:attrNameLst>
                                          <p:attrName>style.visibility</p:attrName>
                                        </p:attrNameLst>
                                      </p:cBhvr>
                                      <p:to>
                                        <p:strVal val="visible"/>
                                      </p:to>
                                    </p:set>
                                    <p:anim to="" calcmode="lin" valueType="num">
                                      <p:cBhvr>
                                        <p:cTn id="17" dur="1" fill="hold"/>
                                        <p:tgtEl>
                                          <p:spTgt spid="6"/>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5" grpId="2"/>
      <p:bldP spid="6" grpId="3"/>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193800" y="1122680"/>
            <a:ext cx="6226810" cy="521970"/>
          </a:xfrm>
          <a:prstGeom prst="rect">
            <a:avLst/>
          </a:prstGeom>
          <a:noFill/>
        </p:spPr>
        <p:txBody>
          <a:bodyPr wrap="square" rtlCol="0">
            <a:spAutoFit/>
          </a:bodyPr>
          <a:lstStyle/>
          <a:p>
            <a:pPr algn="l">
              <a:lnSpc>
                <a:spcPct val="100000"/>
              </a:lnSpc>
              <a:spcBef>
                <a:spcPct val="0"/>
              </a:spcBef>
              <a:spcAft>
                <a:spcPct val="0"/>
              </a:spcAft>
              <a:buClrTx/>
              <a:buSzTx/>
              <a:buFontTx/>
            </a:pPr>
            <a:r>
              <a:rPr lang="zh-CN"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a:t>
            </a:r>
            <a:r>
              <a:rPr lang="en-US" altLang="zh-CN"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1</a:t>
            </a:r>
            <a:r>
              <a:rPr lang="zh-CN"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极性运输（</a:t>
            </a:r>
            <a:r>
              <a:rPr lang="zh-CN" altLang="en-US" sz="2800" b="1" smtClean="0">
                <a:solidFill>
                  <a:srgbClr val="2C07E6"/>
                </a:solidFill>
                <a:latin typeface="黑体" panose="02010609060101010101" pitchFamily="49" charset="-122"/>
                <a:ea typeface="黑体" panose="02010609060101010101" pitchFamily="49" charset="-122"/>
                <a:cs typeface="黑体" panose="02010609060101010101" pitchFamily="49" charset="-122"/>
                <a:sym typeface="+mn-ea"/>
              </a:rPr>
              <a:t>幼嫩部位</a:t>
            </a:r>
            <a:r>
              <a:rPr lang="zh-CN" altLang="en-US"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4" name="文本框 3"/>
          <p:cNvSpPr txBox="1"/>
          <p:nvPr>
            <p:custDataLst>
              <p:tags r:id="rId2"/>
            </p:custDataLst>
          </p:nvPr>
        </p:nvSpPr>
        <p:spPr>
          <a:xfrm>
            <a:off x="1536700" y="623570"/>
            <a:ext cx="4066540" cy="521970"/>
          </a:xfrm>
          <a:prstGeom prst="rect">
            <a:avLst/>
          </a:prstGeom>
          <a:noFill/>
        </p:spPr>
        <p:txBody>
          <a:bodyPr wrap="square" rtlCol="0">
            <a:spAutoFit/>
          </a:bodyPr>
          <a:lstStyle/>
          <a:p>
            <a:pPr algn="l">
              <a:lnSpc>
                <a:spcPct val="100000"/>
              </a:lnSpc>
              <a:spcBef>
                <a:spcPct val="0"/>
              </a:spcBef>
              <a:spcAft>
                <a:spcPct val="0"/>
              </a:spcAft>
              <a:buClrTx/>
              <a:buSzTx/>
              <a:buFontTx/>
            </a:pPr>
            <a:r>
              <a:rPr lang="en-US" altLang="zh-CN"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3</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、生长素的运输</a:t>
            </a:r>
            <a:endPar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5" name="文本框 4"/>
          <p:cNvSpPr txBox="1"/>
          <p:nvPr>
            <p:custDataLst>
              <p:tags r:id="rId3"/>
            </p:custDataLst>
          </p:nvPr>
        </p:nvSpPr>
        <p:spPr>
          <a:xfrm>
            <a:off x="7403465" y="2080895"/>
            <a:ext cx="4211955" cy="3735705"/>
          </a:xfrm>
          <a:prstGeom prst="rect">
            <a:avLst/>
          </a:prstGeom>
          <a:noFill/>
        </p:spPr>
        <p:txBody>
          <a:bodyPr wrap="square" rtlCol="0">
            <a:spAutoFit/>
          </a:bodyPr>
          <a:lstStyle/>
          <a:p>
            <a:pPr algn="l">
              <a:lnSpc>
                <a:spcPts val="4060"/>
              </a:lnSpc>
              <a:spcBef>
                <a:spcPct val="0"/>
              </a:spcBef>
              <a:spcAft>
                <a:spcPct val="0"/>
              </a:spcAft>
              <a:buClrTx/>
              <a:buSzTx/>
              <a:buFontTx/>
            </a:pPr>
            <a:r>
              <a:rPr sz="2800" b="1" smtClean="0">
                <a:solidFill>
                  <a:srgbClr val="0812E8"/>
                </a:solidFill>
                <a:latin typeface="方正姚体" panose="02010601030101010101" charset="-122"/>
                <a:ea typeface="方正姚体" panose="02010601030101010101" charset="-122"/>
                <a:cs typeface="黑体" panose="02010609060101010101" pitchFamily="49" charset="-122"/>
                <a:sym typeface="+mn-ea"/>
              </a:rPr>
              <a:t>在</a:t>
            </a:r>
            <a:r>
              <a:rPr lang="zh-CN" sz="2800" b="1" smtClean="0">
                <a:solidFill>
                  <a:srgbClr val="0812E8"/>
                </a:solidFill>
                <a:latin typeface="方正姚体" panose="02010601030101010101" charset="-122"/>
                <a:ea typeface="方正姚体" panose="02010601030101010101" charset="-122"/>
                <a:cs typeface="黑体" panose="02010609060101010101" pitchFamily="49" charset="-122"/>
                <a:sym typeface="+mn-ea"/>
              </a:rPr>
              <a:t>胚芽鞘</a:t>
            </a:r>
            <a:r>
              <a:rPr sz="2800" b="1" smtClean="0">
                <a:solidFill>
                  <a:srgbClr val="0812E8"/>
                </a:solidFill>
                <a:latin typeface="方正姚体" panose="02010601030101010101" charset="-122"/>
                <a:ea typeface="方正姚体" panose="02010601030101010101" charset="-122"/>
                <a:cs typeface="黑体" panose="02010609060101010101" pitchFamily="49" charset="-122"/>
                <a:sym typeface="+mn-ea"/>
              </a:rPr>
              <a:t>、</a:t>
            </a:r>
            <a:r>
              <a:rPr lang="zh-CN" sz="2800" b="1" smtClean="0">
                <a:solidFill>
                  <a:srgbClr val="0812E8"/>
                </a:solidFill>
                <a:latin typeface="方正姚体" panose="02010601030101010101" charset="-122"/>
                <a:ea typeface="方正姚体" panose="02010601030101010101" charset="-122"/>
                <a:cs typeface="黑体" panose="02010609060101010101" pitchFamily="49" charset="-122"/>
                <a:sym typeface="+mn-ea"/>
              </a:rPr>
              <a:t>芽</a:t>
            </a:r>
            <a:r>
              <a:rPr sz="2800" b="1" smtClean="0">
                <a:solidFill>
                  <a:srgbClr val="0812E8"/>
                </a:solidFill>
                <a:latin typeface="方正姚体" panose="02010601030101010101" charset="-122"/>
                <a:ea typeface="方正姚体" panose="02010601030101010101" charset="-122"/>
                <a:cs typeface="黑体" panose="02010609060101010101" pitchFamily="49" charset="-122"/>
                <a:sym typeface="+mn-ea"/>
              </a:rPr>
              <a:t>、</a:t>
            </a:r>
            <a:r>
              <a:rPr lang="zh-CN" sz="2800" b="1" smtClean="0">
                <a:solidFill>
                  <a:srgbClr val="0812E8"/>
                </a:solidFill>
                <a:latin typeface="方正姚体" panose="02010601030101010101" charset="-122"/>
                <a:ea typeface="方正姚体" panose="02010601030101010101" charset="-122"/>
                <a:cs typeface="黑体" panose="02010609060101010101" pitchFamily="49" charset="-122"/>
                <a:sym typeface="+mn-ea"/>
              </a:rPr>
              <a:t>幼叶</a:t>
            </a:r>
            <a:r>
              <a:rPr sz="2800" b="1" smtClean="0">
                <a:solidFill>
                  <a:srgbClr val="0812E8"/>
                </a:solidFill>
                <a:latin typeface="方正姚体" panose="02010601030101010101" charset="-122"/>
                <a:ea typeface="方正姚体" panose="02010601030101010101" charset="-122"/>
                <a:cs typeface="黑体" panose="02010609060101010101" pitchFamily="49" charset="-122"/>
                <a:sym typeface="+mn-ea"/>
              </a:rPr>
              <a:t>和</a:t>
            </a:r>
            <a:r>
              <a:rPr lang="zh-CN" sz="2800" b="1" smtClean="0">
                <a:solidFill>
                  <a:srgbClr val="0812E8"/>
                </a:solidFill>
                <a:latin typeface="方正姚体" panose="02010601030101010101" charset="-122"/>
                <a:ea typeface="方正姚体" panose="02010601030101010101" charset="-122"/>
                <a:cs typeface="黑体" panose="02010609060101010101" pitchFamily="49" charset="-122"/>
                <a:sym typeface="+mn-ea"/>
              </a:rPr>
              <a:t>幼根</a:t>
            </a:r>
            <a:r>
              <a:rPr sz="2800" b="1" smtClean="0">
                <a:solidFill>
                  <a:srgbClr val="0812E8"/>
                </a:solidFill>
                <a:latin typeface="方正姚体" panose="02010601030101010101" charset="-122"/>
                <a:ea typeface="方正姚体" panose="02010601030101010101" charset="-122"/>
                <a:cs typeface="黑体" panose="02010609060101010101" pitchFamily="49" charset="-122"/>
                <a:sym typeface="+mn-ea"/>
              </a:rPr>
              <a:t>中，生长素</a:t>
            </a:r>
            <a:r>
              <a:rPr lang="zh-CN" sz="2800" b="1" smtClean="0">
                <a:solidFill>
                  <a:srgbClr val="0812E8"/>
                </a:solidFill>
                <a:latin typeface="方正姚体" panose="02010601030101010101" charset="-122"/>
                <a:ea typeface="方正姚体" panose="02010601030101010101" charset="-122"/>
                <a:cs typeface="黑体" panose="02010609060101010101" pitchFamily="49" charset="-122"/>
                <a:sym typeface="+mn-ea"/>
              </a:rPr>
              <a:t>只能从形态学上端</a:t>
            </a:r>
            <a:r>
              <a:rPr sz="2800" b="1" smtClean="0">
                <a:solidFill>
                  <a:srgbClr val="0812E8"/>
                </a:solidFill>
                <a:latin typeface="方正姚体" panose="02010601030101010101" charset="-122"/>
                <a:ea typeface="方正姚体" panose="02010601030101010101" charset="-122"/>
                <a:cs typeface="黑体" panose="02010609060101010101" pitchFamily="49" charset="-122"/>
                <a:sym typeface="+mn-ea"/>
              </a:rPr>
              <a:t>运输到</a:t>
            </a:r>
            <a:r>
              <a:rPr lang="zh-CN" sz="2800" b="1" smtClean="0">
                <a:solidFill>
                  <a:srgbClr val="0812E8"/>
                </a:solidFill>
                <a:latin typeface="方正姚体" panose="02010601030101010101" charset="-122"/>
                <a:ea typeface="方正姚体" panose="02010601030101010101" charset="-122"/>
                <a:cs typeface="黑体" panose="02010609060101010101" pitchFamily="49" charset="-122"/>
                <a:sym typeface="+mn-ea"/>
              </a:rPr>
              <a:t>形态学下端</a:t>
            </a:r>
            <a:r>
              <a:rPr sz="2800" b="1" smtClean="0">
                <a:solidFill>
                  <a:srgbClr val="0812E8"/>
                </a:solidFill>
                <a:latin typeface="方正姚体" panose="02010601030101010101" charset="-122"/>
                <a:ea typeface="方正姚体" panose="02010601030101010101" charset="-122"/>
                <a:cs typeface="黑体" panose="02010609060101010101" pitchFamily="49" charset="-122"/>
                <a:sym typeface="+mn-ea"/>
              </a:rPr>
              <a:t>，而</a:t>
            </a:r>
            <a:r>
              <a:rPr lang="zh-CN" sz="2800" b="1" smtClean="0">
                <a:solidFill>
                  <a:srgbClr val="0812E8"/>
                </a:solidFill>
                <a:latin typeface="方正姚体" panose="02010601030101010101" charset="-122"/>
                <a:ea typeface="方正姚体" panose="02010601030101010101" charset="-122"/>
                <a:cs typeface="黑体" panose="02010609060101010101" pitchFamily="49" charset="-122"/>
                <a:sym typeface="+mn-ea"/>
              </a:rPr>
              <a:t>不能</a:t>
            </a:r>
            <a:r>
              <a:rPr sz="2800" b="1" smtClean="0">
                <a:solidFill>
                  <a:srgbClr val="0812E8"/>
                </a:solidFill>
                <a:latin typeface="方正姚体" panose="02010601030101010101" charset="-122"/>
                <a:ea typeface="方正姚体" panose="02010601030101010101" charset="-122"/>
                <a:cs typeface="黑体" panose="02010609060101010101" pitchFamily="49" charset="-122"/>
                <a:sym typeface="+mn-ea"/>
              </a:rPr>
              <a:t>反过来运输，也就是只能</a:t>
            </a:r>
            <a:r>
              <a:rPr lang="zh-CN" sz="2800" b="1" smtClean="0">
                <a:solidFill>
                  <a:srgbClr val="0812E8"/>
                </a:solidFill>
                <a:latin typeface="方正姚体" panose="02010601030101010101" charset="-122"/>
                <a:ea typeface="方正姚体" panose="02010601030101010101" charset="-122"/>
                <a:cs typeface="黑体" panose="02010609060101010101" pitchFamily="49" charset="-122"/>
                <a:sym typeface="+mn-ea"/>
              </a:rPr>
              <a:t>单方向</a:t>
            </a:r>
            <a:r>
              <a:rPr sz="2800" b="1" smtClean="0">
                <a:solidFill>
                  <a:srgbClr val="0812E8"/>
                </a:solidFill>
                <a:latin typeface="方正姚体" panose="02010601030101010101" charset="-122"/>
                <a:ea typeface="方正姚体" panose="02010601030101010101" charset="-122"/>
                <a:cs typeface="黑体" panose="02010609060101010101" pitchFamily="49" charset="-122"/>
                <a:sym typeface="+mn-ea"/>
              </a:rPr>
              <a:t>地运输，称为</a:t>
            </a:r>
            <a:r>
              <a:rPr sz="2800" b="1" smtClean="0">
                <a:solidFill>
                  <a:srgbClr val="C00000"/>
                </a:solidFill>
                <a:latin typeface="方正姚体" panose="02010601030101010101" charset="-122"/>
                <a:ea typeface="方正姚体" panose="02010601030101010101" charset="-122"/>
                <a:cs typeface="黑体" panose="02010609060101010101" pitchFamily="49" charset="-122"/>
                <a:sym typeface="+mn-ea"/>
              </a:rPr>
              <a:t>极性运输</a:t>
            </a:r>
            <a:r>
              <a:rPr lang="zh-CN" sz="2800" b="1" smtClean="0">
                <a:solidFill>
                  <a:srgbClr val="0812E8"/>
                </a:solidFill>
                <a:latin typeface="方正姚体" panose="02010601030101010101" charset="-122"/>
                <a:ea typeface="方正姚体" panose="02010601030101010101" charset="-122"/>
                <a:cs typeface="黑体" panose="02010609060101010101" pitchFamily="49" charset="-122"/>
                <a:sym typeface="+mn-ea"/>
              </a:rPr>
              <a:t>。</a:t>
            </a:r>
            <a:r>
              <a:rPr sz="2800" b="1" smtClean="0">
                <a:solidFill>
                  <a:srgbClr val="0812E8"/>
                </a:solidFill>
                <a:latin typeface="方正姚体" panose="02010601030101010101" charset="-122"/>
                <a:ea typeface="方正姚体" panose="02010601030101010101" charset="-122"/>
                <a:cs typeface="黑体" panose="02010609060101010101" pitchFamily="49" charset="-122"/>
                <a:sym typeface="+mn-ea"/>
              </a:rPr>
              <a:t>极性运输是一种</a:t>
            </a:r>
            <a:r>
              <a:rPr lang="zh-CN" sz="2800" b="1" smtClean="0">
                <a:solidFill>
                  <a:srgbClr val="C00000"/>
                </a:solidFill>
                <a:latin typeface="方正姚体" panose="02010601030101010101" charset="-122"/>
                <a:ea typeface="方正姚体" panose="02010601030101010101" charset="-122"/>
                <a:cs typeface="黑体" panose="02010609060101010101" pitchFamily="49" charset="-122"/>
                <a:sym typeface="+mn-ea"/>
              </a:rPr>
              <a:t>主动运输</a:t>
            </a:r>
            <a:r>
              <a:rPr lang="zh-CN" sz="2800" b="1" smtClean="0">
                <a:solidFill>
                  <a:srgbClr val="0812E8"/>
                </a:solidFill>
                <a:latin typeface="方正姚体" panose="02010601030101010101" charset="-122"/>
                <a:ea typeface="方正姚体" panose="02010601030101010101" charset="-122"/>
                <a:cs typeface="黑体" panose="02010609060101010101" pitchFamily="49" charset="-122"/>
                <a:sym typeface="+mn-ea"/>
              </a:rPr>
              <a:t>。</a:t>
            </a:r>
            <a:endParaRPr lang="zh-CN" sz="2800" b="1" smtClean="0">
              <a:solidFill>
                <a:srgbClr val="0812E8"/>
              </a:solidFill>
              <a:latin typeface="方正姚体" panose="02010601030101010101" charset="-122"/>
              <a:ea typeface="方正姚体" panose="02010601030101010101" charset="-122"/>
              <a:cs typeface="黑体" panose="02010609060101010101" pitchFamily="49" charset="-122"/>
              <a:sym typeface="+mn-ea"/>
            </a:endParaRPr>
          </a:p>
        </p:txBody>
      </p:sp>
      <p:pic>
        <p:nvPicPr>
          <p:cNvPr id="6" name="Picture 3">
            <a:hlinkClick r:id="rId4" action="ppaction://hlinksldjump"/>
          </p:cNvPr>
          <p:cNvPicPr>
            <a:picLocks noChangeAspect="1"/>
          </p:cNvPicPr>
          <p:nvPr>
            <p:custDataLst>
              <p:tags r:id="rId5"/>
            </p:custDataLst>
          </p:nvPr>
        </p:nvPicPr>
        <p:blipFill>
          <a:blip r:embed="rId6"/>
          <a:stretch>
            <a:fillRect/>
          </a:stretch>
        </p:blipFill>
        <p:spPr>
          <a:xfrm>
            <a:off x="307340" y="1933258"/>
            <a:ext cx="4032250" cy="4392612"/>
          </a:xfrm>
          <a:prstGeom prst="rect">
            <a:avLst/>
          </a:prstGeom>
          <a:noFill/>
          <a:ln w="9525">
            <a:noFill/>
          </a:ln>
        </p:spPr>
      </p:pic>
      <p:sp>
        <p:nvSpPr>
          <p:cNvPr id="8" name="Text Box 3"/>
          <p:cNvSpPr txBox="1">
            <a:spLocks noChangeArrowheads="1"/>
          </p:cNvSpPr>
          <p:nvPr>
            <p:custDataLst>
              <p:tags r:id="rId7"/>
            </p:custDataLst>
          </p:nvPr>
        </p:nvSpPr>
        <p:spPr bwMode="auto">
          <a:xfrm>
            <a:off x="4615180" y="1868805"/>
            <a:ext cx="2347595" cy="613410"/>
          </a:xfrm>
          <a:prstGeom prst="rect">
            <a:avLst/>
          </a:prstGeom>
          <a:noFill/>
          <a:ln w="9525">
            <a:noFill/>
            <a:miter lim="800000"/>
          </a:ln>
        </p:spPr>
        <p:txBody>
          <a:bodyPr wrap="square" lIns="182889" tIns="91445" rIns="182889" bIns="91445">
            <a:spAutoFit/>
          </a:bodyPr>
          <a:lstStyle/>
          <a:p>
            <a:pPr eaLnBrk="0" hangingPunct="0"/>
            <a:r>
              <a:rPr lang="zh-CN" altLang="en-US" sz="2800" b="1">
                <a:solidFill>
                  <a:srgbClr val="FF0000"/>
                </a:solidFill>
                <a:latin typeface="+mn-ea"/>
                <a:ea typeface="+mn-ea"/>
              </a:rPr>
              <a:t>形态学上端</a:t>
            </a:r>
            <a:endParaRPr lang="zh-CN" altLang="en-US" sz="2800" b="1">
              <a:solidFill>
                <a:srgbClr val="FF0000"/>
              </a:solidFill>
              <a:latin typeface="+mn-ea"/>
              <a:ea typeface="+mn-ea"/>
            </a:endParaRPr>
          </a:p>
        </p:txBody>
      </p:sp>
      <p:sp>
        <p:nvSpPr>
          <p:cNvPr id="22" name="Line 9"/>
          <p:cNvSpPr>
            <a:spLocks noChangeShapeType="1"/>
          </p:cNvSpPr>
          <p:nvPr>
            <p:custDataLst>
              <p:tags r:id="rId8"/>
            </p:custDataLst>
          </p:nvPr>
        </p:nvSpPr>
        <p:spPr bwMode="auto">
          <a:xfrm flipH="1" flipV="1">
            <a:off x="2882900" y="2167255"/>
            <a:ext cx="1901825" cy="16510"/>
          </a:xfrm>
          <a:prstGeom prst="line">
            <a:avLst/>
          </a:prstGeom>
          <a:noFill/>
          <a:ln w="28575" cmpd="sng">
            <a:solidFill>
              <a:srgbClr val="00B0F0"/>
            </a:solidFill>
            <a:bevel/>
            <a:headEnd type="none" w="med" len="med"/>
            <a:tailEnd type="arrow" w="med" len="med"/>
          </a:ln>
        </p:spPr>
        <p:txBody>
          <a:bodyPr/>
          <a:lstStyle/>
          <a:p>
            <a:pPr eaLnBrk="0" hangingPunct="0"/>
            <a:endParaRPr lang="zh-CN" altLang="en-US" sz="4000">
              <a:latin typeface="Times New Roman" panose="02020603050405020304" pitchFamily="18" charset="0"/>
              <a:ea typeface="黑体" panose="02010609060101010101" pitchFamily="49" charset="-122"/>
            </a:endParaRPr>
          </a:p>
        </p:txBody>
      </p:sp>
      <p:sp>
        <p:nvSpPr>
          <p:cNvPr id="25" name="下箭头 5"/>
          <p:cNvSpPr>
            <a:spLocks noChangeArrowheads="1"/>
          </p:cNvSpPr>
          <p:nvPr>
            <p:custDataLst>
              <p:tags r:id="rId9"/>
            </p:custDataLst>
          </p:nvPr>
        </p:nvSpPr>
        <p:spPr bwMode="auto">
          <a:xfrm>
            <a:off x="5420995" y="2442210"/>
            <a:ext cx="402590" cy="772160"/>
          </a:xfrm>
          <a:prstGeom prst="downArrow">
            <a:avLst>
              <a:gd name="adj1" fmla="val 36055"/>
              <a:gd name="adj2" fmla="val 67781"/>
            </a:avLst>
          </a:prstGeom>
          <a:solidFill>
            <a:srgbClr val="00B0F0"/>
          </a:solidFill>
          <a:ln w="25400" cmpd="sng">
            <a:noFill/>
            <a:bevel/>
          </a:ln>
        </p:spPr>
        <p:txBody>
          <a:bodyPr lIns="182889" tIns="91445" rIns="182889" bIns="91445" anchor="ctr"/>
          <a:lstStyle/>
          <a:p>
            <a:pPr algn="ctr" eaLnBrk="0" hangingPunct="0"/>
            <a:endParaRPr lang="zh-CN" altLang="en-US" sz="4000">
              <a:solidFill>
                <a:srgbClr val="00B0F0"/>
              </a:solidFill>
              <a:latin typeface="Times New Roman" panose="02020603050405020304" pitchFamily="18" charset="0"/>
              <a:ea typeface="黑体" panose="02010609060101010101" pitchFamily="49" charset="-122"/>
            </a:endParaRPr>
          </a:p>
        </p:txBody>
      </p:sp>
      <p:sp>
        <p:nvSpPr>
          <p:cNvPr id="7" name="Text Box 3"/>
          <p:cNvSpPr txBox="1">
            <a:spLocks noChangeArrowheads="1"/>
          </p:cNvSpPr>
          <p:nvPr>
            <p:custDataLst>
              <p:tags r:id="rId10"/>
            </p:custDataLst>
          </p:nvPr>
        </p:nvSpPr>
        <p:spPr bwMode="auto">
          <a:xfrm>
            <a:off x="4615180" y="3086100"/>
            <a:ext cx="2347595" cy="613410"/>
          </a:xfrm>
          <a:prstGeom prst="rect">
            <a:avLst/>
          </a:prstGeom>
          <a:noFill/>
          <a:ln w="9525">
            <a:noFill/>
            <a:miter lim="800000"/>
          </a:ln>
        </p:spPr>
        <p:txBody>
          <a:bodyPr wrap="square" lIns="182889" tIns="91445" rIns="182889" bIns="91445">
            <a:spAutoFit/>
          </a:bodyPr>
          <a:lstStyle/>
          <a:p>
            <a:pPr eaLnBrk="0" hangingPunct="0"/>
            <a:r>
              <a:rPr lang="zh-CN" altLang="en-US" sz="2800" b="1">
                <a:solidFill>
                  <a:srgbClr val="FF0000"/>
                </a:solidFill>
                <a:latin typeface="+mn-ea"/>
                <a:ea typeface="+mn-ea"/>
              </a:rPr>
              <a:t>形态学下端</a:t>
            </a:r>
            <a:endParaRPr lang="zh-CN" altLang="en-US" sz="2800" b="1">
              <a:solidFill>
                <a:srgbClr val="FF0000"/>
              </a:solidFill>
              <a:latin typeface="+mn-ea"/>
              <a:ea typeface="+mn-ea"/>
            </a:endParaRPr>
          </a:p>
        </p:txBody>
      </p:sp>
      <p:sp>
        <p:nvSpPr>
          <p:cNvPr id="9" name="Line 9"/>
          <p:cNvSpPr>
            <a:spLocks noChangeShapeType="1"/>
          </p:cNvSpPr>
          <p:nvPr>
            <p:custDataLst>
              <p:tags r:id="rId11"/>
            </p:custDataLst>
          </p:nvPr>
        </p:nvSpPr>
        <p:spPr bwMode="auto">
          <a:xfrm flipH="1" flipV="1">
            <a:off x="2445385" y="3384550"/>
            <a:ext cx="2339340" cy="16510"/>
          </a:xfrm>
          <a:prstGeom prst="line">
            <a:avLst/>
          </a:prstGeom>
          <a:noFill/>
          <a:ln w="28575" cmpd="sng">
            <a:solidFill>
              <a:srgbClr val="00B0F0"/>
            </a:solidFill>
            <a:bevel/>
            <a:headEnd type="none" w="med" len="med"/>
            <a:tailEnd type="arrow" w="med" len="med"/>
          </a:ln>
        </p:spPr>
        <p:txBody>
          <a:bodyPr/>
          <a:lstStyle/>
          <a:p>
            <a:pPr eaLnBrk="0" hangingPunct="0"/>
            <a:endParaRPr lang="zh-CN" altLang="en-US" sz="4000">
              <a:latin typeface="Times New Roman" panose="02020603050405020304" pitchFamily="18" charset="0"/>
              <a:ea typeface="黑体" panose="02010609060101010101" pitchFamily="49" charset="-122"/>
            </a:endParaRPr>
          </a:p>
        </p:txBody>
      </p:sp>
      <p:sp>
        <p:nvSpPr>
          <p:cNvPr id="10" name="Text Box 3"/>
          <p:cNvSpPr txBox="1">
            <a:spLocks noChangeArrowheads="1"/>
          </p:cNvSpPr>
          <p:nvPr>
            <p:custDataLst>
              <p:tags r:id="rId12"/>
            </p:custDataLst>
          </p:nvPr>
        </p:nvSpPr>
        <p:spPr bwMode="auto">
          <a:xfrm>
            <a:off x="4615180" y="5621020"/>
            <a:ext cx="2347595" cy="613410"/>
          </a:xfrm>
          <a:prstGeom prst="rect">
            <a:avLst/>
          </a:prstGeom>
          <a:noFill/>
          <a:ln w="9525">
            <a:noFill/>
            <a:miter lim="800000"/>
          </a:ln>
        </p:spPr>
        <p:txBody>
          <a:bodyPr wrap="square" lIns="182889" tIns="91445" rIns="182889" bIns="91445">
            <a:spAutoFit/>
          </a:bodyPr>
          <a:lstStyle/>
          <a:p>
            <a:pPr eaLnBrk="0" hangingPunct="0"/>
            <a:r>
              <a:rPr lang="zh-CN" altLang="en-US" sz="2800" b="1">
                <a:solidFill>
                  <a:srgbClr val="FF0000"/>
                </a:solidFill>
                <a:latin typeface="+mn-ea"/>
                <a:ea typeface="+mn-ea"/>
              </a:rPr>
              <a:t>形态学上端</a:t>
            </a:r>
            <a:endParaRPr lang="zh-CN" altLang="en-US" sz="2800" b="1">
              <a:solidFill>
                <a:srgbClr val="FF0000"/>
              </a:solidFill>
              <a:latin typeface="+mn-ea"/>
              <a:ea typeface="+mn-ea"/>
            </a:endParaRPr>
          </a:p>
        </p:txBody>
      </p:sp>
      <p:sp>
        <p:nvSpPr>
          <p:cNvPr id="11" name="Line 9"/>
          <p:cNvSpPr>
            <a:spLocks noChangeShapeType="1"/>
          </p:cNvSpPr>
          <p:nvPr>
            <p:custDataLst>
              <p:tags r:id="rId13"/>
            </p:custDataLst>
          </p:nvPr>
        </p:nvSpPr>
        <p:spPr bwMode="auto">
          <a:xfrm flipH="1" flipV="1">
            <a:off x="3725545" y="5919470"/>
            <a:ext cx="1169670" cy="16510"/>
          </a:xfrm>
          <a:prstGeom prst="line">
            <a:avLst/>
          </a:prstGeom>
          <a:noFill/>
          <a:ln w="28575" cmpd="sng">
            <a:solidFill>
              <a:srgbClr val="00B0F0"/>
            </a:solidFill>
            <a:bevel/>
            <a:headEnd type="none" w="med" len="med"/>
            <a:tailEnd type="arrow" w="med" len="med"/>
          </a:ln>
        </p:spPr>
        <p:txBody>
          <a:bodyPr/>
          <a:lstStyle/>
          <a:p>
            <a:pPr eaLnBrk="0" hangingPunct="0"/>
            <a:endParaRPr lang="zh-CN" altLang="en-US" sz="4000">
              <a:latin typeface="Times New Roman" panose="02020603050405020304" pitchFamily="18" charset="0"/>
              <a:ea typeface="黑体" panose="02010609060101010101" pitchFamily="49" charset="-122"/>
            </a:endParaRPr>
          </a:p>
        </p:txBody>
      </p:sp>
      <p:sp>
        <p:nvSpPr>
          <p:cNvPr id="12" name="下箭头 5"/>
          <p:cNvSpPr>
            <a:spLocks noChangeArrowheads="1"/>
          </p:cNvSpPr>
          <p:nvPr>
            <p:custDataLst>
              <p:tags r:id="rId14"/>
            </p:custDataLst>
          </p:nvPr>
        </p:nvSpPr>
        <p:spPr bwMode="auto">
          <a:xfrm rot="10800000">
            <a:off x="5420995" y="4897755"/>
            <a:ext cx="402590" cy="730885"/>
          </a:xfrm>
          <a:prstGeom prst="downArrow">
            <a:avLst>
              <a:gd name="adj1" fmla="val 36055"/>
              <a:gd name="adj2" fmla="val 67781"/>
            </a:avLst>
          </a:prstGeom>
          <a:solidFill>
            <a:srgbClr val="00B0F0"/>
          </a:solidFill>
          <a:ln w="25400" cmpd="sng">
            <a:noFill/>
            <a:bevel/>
          </a:ln>
        </p:spPr>
        <p:txBody>
          <a:bodyPr lIns="182889" tIns="91445" rIns="182889" bIns="91445" anchor="ctr"/>
          <a:lstStyle/>
          <a:p>
            <a:pPr algn="ctr" eaLnBrk="0" hangingPunct="0"/>
            <a:endParaRPr lang="zh-CN" altLang="en-US" sz="4000">
              <a:solidFill>
                <a:srgbClr val="00B0F0"/>
              </a:solidFill>
              <a:latin typeface="Times New Roman" panose="02020603050405020304" pitchFamily="18" charset="0"/>
              <a:ea typeface="黑体" panose="02010609060101010101" pitchFamily="49" charset="-122"/>
            </a:endParaRPr>
          </a:p>
        </p:txBody>
      </p:sp>
      <p:sp>
        <p:nvSpPr>
          <p:cNvPr id="13" name="Text Box 3"/>
          <p:cNvSpPr txBox="1">
            <a:spLocks noChangeArrowheads="1"/>
          </p:cNvSpPr>
          <p:nvPr>
            <p:custDataLst>
              <p:tags r:id="rId15"/>
            </p:custDataLst>
          </p:nvPr>
        </p:nvSpPr>
        <p:spPr bwMode="auto">
          <a:xfrm>
            <a:off x="4615180" y="4300855"/>
            <a:ext cx="2347595" cy="613410"/>
          </a:xfrm>
          <a:prstGeom prst="rect">
            <a:avLst/>
          </a:prstGeom>
          <a:noFill/>
          <a:ln w="9525">
            <a:noFill/>
            <a:miter lim="800000"/>
          </a:ln>
        </p:spPr>
        <p:txBody>
          <a:bodyPr wrap="square" lIns="182889" tIns="91445" rIns="182889" bIns="91445">
            <a:spAutoFit/>
          </a:bodyPr>
          <a:lstStyle/>
          <a:p>
            <a:pPr eaLnBrk="0" hangingPunct="0"/>
            <a:r>
              <a:rPr lang="zh-CN" altLang="en-US" sz="2800" b="1">
                <a:solidFill>
                  <a:srgbClr val="FF0000"/>
                </a:solidFill>
                <a:latin typeface="+mn-ea"/>
                <a:ea typeface="+mn-ea"/>
              </a:rPr>
              <a:t>形态学下端</a:t>
            </a:r>
            <a:endParaRPr lang="zh-CN" altLang="en-US" sz="2800" b="1">
              <a:solidFill>
                <a:srgbClr val="FF0000"/>
              </a:solidFill>
              <a:latin typeface="+mn-ea"/>
              <a:ea typeface="+mn-ea"/>
            </a:endParaRPr>
          </a:p>
        </p:txBody>
      </p:sp>
      <p:sp>
        <p:nvSpPr>
          <p:cNvPr id="14" name="Line 9"/>
          <p:cNvSpPr>
            <a:spLocks noChangeShapeType="1"/>
          </p:cNvSpPr>
          <p:nvPr>
            <p:custDataLst>
              <p:tags r:id="rId16"/>
            </p:custDataLst>
          </p:nvPr>
        </p:nvSpPr>
        <p:spPr bwMode="auto">
          <a:xfrm flipH="1">
            <a:off x="2445385" y="4591050"/>
            <a:ext cx="2339340" cy="33655"/>
          </a:xfrm>
          <a:prstGeom prst="line">
            <a:avLst/>
          </a:prstGeom>
          <a:noFill/>
          <a:ln w="28575" cmpd="sng">
            <a:solidFill>
              <a:srgbClr val="00B0F0"/>
            </a:solidFill>
            <a:bevel/>
            <a:headEnd type="none" w="med" len="med"/>
            <a:tailEnd type="arrow" w="med" len="med"/>
          </a:ln>
        </p:spPr>
        <p:txBody>
          <a:bodyPr/>
          <a:lstStyle/>
          <a:p>
            <a:pPr eaLnBrk="0" hangingPunct="0"/>
            <a:endParaRPr lang="zh-CN" altLang="en-US" sz="4000">
              <a:latin typeface="Times New Roman" panose="02020603050405020304" pitchFamily="18" charset="0"/>
              <a:ea typeface="黑体" panose="02010609060101010101" pitchFamily="49" charset="-122"/>
            </a:endParaRPr>
          </a:p>
        </p:txBody>
      </p:sp>
      <p:cxnSp>
        <p:nvCxnSpPr>
          <p:cNvPr id="2" name="直接连接符 1"/>
          <p:cNvCxnSpPr/>
          <p:nvPr/>
        </p:nvCxnSpPr>
        <p:spPr>
          <a:xfrm>
            <a:off x="487680" y="3654425"/>
            <a:ext cx="5996940" cy="0"/>
          </a:xfrm>
          <a:prstGeom prst="line">
            <a:avLst/>
          </a:prstGeom>
          <a:ln w="38100"/>
        </p:spPr>
        <p:style>
          <a:lnRef idx="3">
            <a:schemeClr val="accent6"/>
          </a:lnRef>
          <a:fillRef idx="0">
            <a:schemeClr val="accent6"/>
          </a:fillRef>
          <a:effectRef idx="2">
            <a:schemeClr val="accent6"/>
          </a:effectRef>
          <a:fontRef idx="minor">
            <a:schemeClr val="tx1"/>
          </a:fontRef>
        </p:style>
      </p:cxn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1" fill="hold"/>
                                        <p:tgtEl>
                                          <p:spTgt spid="3"/>
                                        </p:tgtEl>
                                      </p:cBhvr>
                                    </p:anim>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Bottom)">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2"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24"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 to="" calcmode="lin" valueType="num">
                                      <p:cBhvr>
                                        <p:cTn id="19" dur="1" fill="hold"/>
                                        <p:tgtEl>
                                          <p:spTgt spid="22"/>
                                        </p:tgtEl>
                                      </p:cBhvr>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3" nodeType="clickEffect">
                                  <p:stCondLst>
                                    <p:cond delay="0"/>
                                  </p:stCondLst>
                                  <p:childTnLst>
                                    <p:set>
                                      <p:cBhvr>
                                        <p:cTn id="23" dur="1" fill="hold">
                                          <p:stCondLst>
                                            <p:cond delay="0"/>
                                          </p:stCondLst>
                                        </p:cTn>
                                        <p:tgtEl>
                                          <p:spTgt spid="2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4" nodeType="clickEffect">
                                  <p:stCondLst>
                                    <p:cond delay="0"/>
                                  </p:stCondLst>
                                  <p:childTnLst>
                                    <p:set>
                                      <p:cBhvr>
                                        <p:cTn id="27" dur="1" fill="hold">
                                          <p:stCondLst>
                                            <p:cond delay="0"/>
                                          </p:stCondLst>
                                        </p:cTn>
                                        <p:tgtEl>
                                          <p:spTgt spid="7"/>
                                        </p:tgtEl>
                                        <p:attrNameLst>
                                          <p:attrName>style.visibility</p:attrName>
                                        </p:attrNameLst>
                                      </p:cBhvr>
                                      <p:to>
                                        <p:strVal val="visible"/>
                                      </p:to>
                                    </p:set>
                                  </p:childTnLst>
                                </p:cTn>
                              </p:par>
                              <p:par>
                                <p:cTn id="28" presetID="24"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 to="" calcmode="lin" valueType="num">
                                      <p:cBhvr>
                                        <p:cTn id="30" dur="1" fill="hold"/>
                                        <p:tgtEl>
                                          <p:spTgt spid="9"/>
                                        </p:tgtEl>
                                      </p:cBhvr>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5"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24"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 to="" calcmode="lin" valueType="num">
                                      <p:cBhvr>
                                        <p:cTn id="37" dur="1" fill="hold"/>
                                        <p:tgtEl>
                                          <p:spTgt spid="11"/>
                                        </p:tgtEl>
                                      </p:cBhvr>
                                    </p:anim>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6" nodeType="clickEffect">
                                  <p:stCondLst>
                                    <p:cond delay="0"/>
                                  </p:stCondLst>
                                  <p:childTnLst>
                                    <p:set>
                                      <p:cBhvr>
                                        <p:cTn id="41" dur="1" fill="hold">
                                          <p:stCondLst>
                                            <p:cond delay="0"/>
                                          </p:stCondLst>
                                        </p:cTn>
                                        <p:tgtEl>
                                          <p:spTgt spid="1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7" nodeType="clickEffect">
                                  <p:stCondLst>
                                    <p:cond delay="0"/>
                                  </p:stCondLst>
                                  <p:childTnLst>
                                    <p:set>
                                      <p:cBhvr>
                                        <p:cTn id="45" dur="1" fill="hold">
                                          <p:stCondLst>
                                            <p:cond delay="0"/>
                                          </p:stCondLst>
                                        </p:cTn>
                                        <p:tgtEl>
                                          <p:spTgt spid="13"/>
                                        </p:tgtEl>
                                        <p:attrNameLst>
                                          <p:attrName>style.visibility</p:attrName>
                                        </p:attrNameLst>
                                      </p:cBhvr>
                                      <p:to>
                                        <p:strVal val="visible"/>
                                      </p:to>
                                    </p:set>
                                  </p:childTnLst>
                                </p:cTn>
                              </p:par>
                              <p:par>
                                <p:cTn id="46" presetID="24" presetClass="entr" presetSubtype="0" fill="hold" nodeType="withEffect">
                                  <p:stCondLst>
                                    <p:cond delay="0"/>
                                  </p:stCondLst>
                                  <p:childTnLst>
                                    <p:set>
                                      <p:cBhvr>
                                        <p:cTn id="47" dur="1" fill="hold">
                                          <p:stCondLst>
                                            <p:cond delay="0"/>
                                          </p:stCondLst>
                                        </p:cTn>
                                        <p:tgtEl>
                                          <p:spTgt spid="14"/>
                                        </p:tgtEl>
                                        <p:attrNameLst>
                                          <p:attrName>style.visibility</p:attrName>
                                        </p:attrNameLst>
                                      </p:cBhvr>
                                      <p:to>
                                        <p:strVal val="visible"/>
                                      </p:to>
                                    </p:set>
                                    <p:anim to="" calcmode="lin" valueType="num">
                                      <p:cBhvr>
                                        <p:cTn id="48" dur="1" fill="hold"/>
                                        <p:tgtEl>
                                          <p:spTgt spid="14"/>
                                        </p:tgtEl>
                                      </p:cBhvr>
                                    </p:anim>
                                  </p:childTnLst>
                                </p:cTn>
                              </p:par>
                            </p:childTnLst>
                          </p:cTn>
                        </p:par>
                      </p:childTnLst>
                    </p:cTn>
                  </p:par>
                  <p:par>
                    <p:cTn id="49" fill="hold">
                      <p:stCondLst>
                        <p:cond delay="indefinite"/>
                      </p:stCondLst>
                      <p:childTnLst>
                        <p:par>
                          <p:cTn id="50" fill="hold">
                            <p:stCondLst>
                              <p:cond delay="0"/>
                            </p:stCondLst>
                            <p:childTnLst>
                              <p:par>
                                <p:cTn id="51" presetID="24" presetClass="entr" presetSubtype="0" fill="hold" grpId="1" nodeType="clickEffect">
                                  <p:stCondLst>
                                    <p:cond delay="0"/>
                                  </p:stCondLst>
                                  <p:childTnLst>
                                    <p:set>
                                      <p:cBhvr>
                                        <p:cTn id="52" dur="1" fill="hold">
                                          <p:stCondLst>
                                            <p:cond delay="0"/>
                                          </p:stCondLst>
                                        </p:cTn>
                                        <p:tgtEl>
                                          <p:spTgt spid="5"/>
                                        </p:tgtEl>
                                        <p:attrNameLst>
                                          <p:attrName>style.visibility</p:attrName>
                                        </p:attrNameLst>
                                      </p:cBhvr>
                                      <p:to>
                                        <p:strVal val="visible"/>
                                      </p:to>
                                    </p:set>
                                    <p:anim to="" calcmode="lin" valueType="num">
                                      <p:cBhvr>
                                        <p:cTn id="53" dur="1" fill="hold"/>
                                        <p:tgtEl>
                                          <p:spTgt spid="5"/>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1"/>
      <p:bldP spid="8" grpId="2"/>
      <p:bldP spid="25" grpId="3" bldLvl="0" animBg="1"/>
      <p:bldP spid="7" grpId="4"/>
      <p:bldP spid="10" grpId="5"/>
      <p:bldP spid="12" grpId="6" bldLvl="0" animBg="1"/>
      <p:bldP spid="13" grpId="7"/>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custDataLst>
              <p:tags r:id="rId1"/>
            </p:custDataLst>
          </p:nvPr>
        </p:nvSpPr>
        <p:spPr>
          <a:xfrm>
            <a:off x="1231265" y="292735"/>
            <a:ext cx="9975850" cy="1706880"/>
          </a:xfrm>
          <a:prstGeom prst="rect">
            <a:avLst/>
          </a:prstGeom>
          <a:noFill/>
        </p:spPr>
        <p:txBody>
          <a:bodyPr wrap="square" rtlCol="0">
            <a:spAutoFit/>
          </a:bodyPr>
          <a:lstStyle/>
          <a:p>
            <a:pPr algn="l">
              <a:lnSpc>
                <a:spcPct val="125000"/>
              </a:lnSpc>
              <a:spcBef>
                <a:spcPct val="0"/>
              </a:spcBef>
              <a:spcAft>
                <a:spcPct val="0"/>
              </a:spcAft>
              <a:buClrTx/>
              <a:buSzTx/>
              <a:buFontTx/>
            </a:pPr>
            <a:r>
              <a:rPr lang="zh-CN"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a:t>
            </a:r>
            <a:r>
              <a:rPr lang="en-US" altLang="zh-CN"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2</a:t>
            </a:r>
            <a:r>
              <a:rPr lang="zh-CN"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a:t>
            </a:r>
            <a:r>
              <a:rPr lang="zh-CN"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非</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极性运输（成熟组织</a:t>
            </a:r>
            <a:r>
              <a:rPr lang="zh-CN" altLang="en-US"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endParaRPr>
          </a:p>
          <a:p>
            <a:pPr algn="l">
              <a:lnSpc>
                <a:spcPct val="125000"/>
              </a:lnSpc>
              <a:spcBef>
                <a:spcPct val="0"/>
              </a:spcBef>
              <a:spcAft>
                <a:spcPct val="0"/>
              </a:spcAft>
              <a:buClrTx/>
              <a:buSzTx/>
              <a:buFontTx/>
            </a:pPr>
            <a:r>
              <a:rPr lang="zh-CN" altLang="en-US"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生长素</a:t>
            </a:r>
            <a:r>
              <a:rPr sz="2800" b="1" smtClean="0">
                <a:latin typeface="黑体" panose="02010609060101010101" pitchFamily="49" charset="-122"/>
                <a:ea typeface="黑体" panose="02010609060101010101" pitchFamily="49" charset="-122"/>
                <a:cs typeface="黑体" panose="02010609060101010101" pitchFamily="49" charset="-122"/>
                <a:sym typeface="+mn-ea"/>
              </a:rPr>
              <a:t>可以通过</a:t>
            </a:r>
            <a:r>
              <a:rPr lang="zh-CN" sz="2800" b="1" smtClean="0">
                <a:solidFill>
                  <a:srgbClr val="0812E8"/>
                </a:solidFill>
                <a:latin typeface="黑体" panose="02010609060101010101" pitchFamily="49" charset="-122"/>
                <a:ea typeface="黑体" panose="02010609060101010101" pitchFamily="49" charset="-122"/>
                <a:cs typeface="黑体" panose="02010609060101010101" pitchFamily="49" charset="-122"/>
                <a:sym typeface="+mn-ea"/>
              </a:rPr>
              <a:t>输导组织</a:t>
            </a:r>
            <a:r>
              <a:rPr sz="2800" b="1" smtClean="0">
                <a:latin typeface="黑体" panose="02010609060101010101" pitchFamily="49" charset="-122"/>
                <a:ea typeface="黑体" panose="02010609060101010101" pitchFamily="49" charset="-122"/>
                <a:cs typeface="黑体" panose="02010609060101010101" pitchFamily="49" charset="-122"/>
                <a:sym typeface="+mn-ea"/>
              </a:rPr>
              <a:t>进行</a:t>
            </a:r>
            <a:r>
              <a:rPr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非极性运输</a:t>
            </a:r>
            <a:r>
              <a:rPr lang="zh-CN" sz="2800" b="1" smtClean="0">
                <a:latin typeface="黑体" panose="02010609060101010101" pitchFamily="49" charset="-122"/>
                <a:ea typeface="黑体" panose="02010609060101010101" pitchFamily="49" charset="-122"/>
                <a:cs typeface="黑体" panose="02010609060101010101" pitchFamily="49" charset="-122"/>
                <a:sym typeface="+mn-ea"/>
              </a:rPr>
              <a:t>。</a:t>
            </a:r>
            <a:r>
              <a:rPr sz="2800" b="1" smtClean="0">
                <a:latin typeface="黑体" panose="02010609060101010101" pitchFamily="49" charset="-122"/>
                <a:ea typeface="黑体" panose="02010609060101010101" pitchFamily="49" charset="-122"/>
                <a:cs typeface="黑体" panose="02010609060101010101" pitchFamily="49" charset="-122"/>
                <a:sym typeface="+mn-ea"/>
              </a:rPr>
              <a:t>生长素的非极性运输和其他有机物的运输</a:t>
            </a:r>
            <a:r>
              <a:rPr lang="zh-CN" sz="2800" b="1" smtClean="0">
                <a:latin typeface="黑体" panose="02010609060101010101" pitchFamily="49" charset="-122"/>
                <a:ea typeface="黑体" panose="02010609060101010101" pitchFamily="49" charset="-122"/>
                <a:cs typeface="黑体" panose="02010609060101010101" pitchFamily="49" charset="-122"/>
                <a:sym typeface="+mn-ea"/>
              </a:rPr>
              <a:t>没有</a:t>
            </a:r>
            <a:r>
              <a:rPr sz="2800" b="1" smtClean="0">
                <a:latin typeface="黑体" panose="02010609060101010101" pitchFamily="49" charset="-122"/>
                <a:ea typeface="黑体" panose="02010609060101010101" pitchFamily="49" charset="-122"/>
                <a:cs typeface="黑体" panose="02010609060101010101" pitchFamily="49" charset="-122"/>
                <a:sym typeface="+mn-ea"/>
              </a:rPr>
              <a:t>区别</a:t>
            </a:r>
            <a:r>
              <a:rPr lang="zh-CN" sz="2800" b="1" smtClean="0">
                <a:latin typeface="黑体" panose="02010609060101010101" pitchFamily="49" charset="-122"/>
                <a:ea typeface="黑体" panose="02010609060101010101" pitchFamily="49" charset="-122"/>
                <a:cs typeface="黑体" panose="02010609060101010101" pitchFamily="49" charset="-122"/>
                <a:sym typeface="+mn-ea"/>
              </a:rPr>
              <a:t>。</a:t>
            </a:r>
            <a:endParaRPr lang="zh-CN" sz="2800" b="1" smtClean="0">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2" name="文本框 11"/>
          <p:cNvSpPr txBox="1"/>
          <p:nvPr>
            <p:custDataLst>
              <p:tags r:id="rId2"/>
            </p:custDataLst>
          </p:nvPr>
        </p:nvSpPr>
        <p:spPr>
          <a:xfrm>
            <a:off x="1275715" y="2008505"/>
            <a:ext cx="9941560" cy="1706880"/>
          </a:xfrm>
          <a:prstGeom prst="rect">
            <a:avLst/>
          </a:prstGeom>
          <a:noFill/>
        </p:spPr>
        <p:txBody>
          <a:bodyPr wrap="square" rtlCol="0">
            <a:spAutoFit/>
          </a:bodyPr>
          <a:lstStyle/>
          <a:p>
            <a:pPr algn="just">
              <a:lnSpc>
                <a:spcPct val="125000"/>
              </a:lnSpc>
              <a:spcBef>
                <a:spcPct val="0"/>
              </a:spcBef>
              <a:spcAft>
                <a:spcPct val="0"/>
              </a:spcAft>
              <a:buClrTx/>
              <a:buSzTx/>
              <a:buFontTx/>
            </a:pPr>
            <a:r>
              <a:rPr lang="zh-CN"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a:t>
            </a:r>
            <a:r>
              <a:rPr lang="en-US" altLang="zh-CN"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3</a:t>
            </a:r>
            <a:r>
              <a:rPr lang="zh-CN"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a:t>
            </a:r>
            <a:r>
              <a:rPr lang="zh-CN"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横向</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运输</a:t>
            </a:r>
            <a:r>
              <a:rPr lang="zh-CN" altLang="en-US"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endParaRPr>
          </a:p>
          <a:p>
            <a:pPr algn="just">
              <a:lnSpc>
                <a:spcPct val="125000"/>
              </a:lnSpc>
              <a:spcBef>
                <a:spcPct val="0"/>
              </a:spcBef>
              <a:spcAft>
                <a:spcPct val="0"/>
              </a:spcAft>
              <a:buClrTx/>
              <a:buSzTx/>
              <a:buFontTx/>
            </a:pPr>
            <a:r>
              <a:rPr lang="zh-CN" altLang="en-US"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在一些细胞分裂特别旺盛的地方（</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尖端</a:t>
            </a:r>
            <a:r>
              <a:rPr lang="zh-CN" altLang="en-US"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），受外界某些刺激(如</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单侧光、重力</a:t>
            </a:r>
            <a:r>
              <a:rPr lang="zh-CN" altLang="en-US"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rPr>
              <a:t>)的影响,生长素也可以横向运输。</a:t>
            </a:r>
            <a:endParaRPr lang="zh-CN" altLang="en-US" sz="2800" b="1" smtClean="0">
              <a:solidFill>
                <a:srgbClr val="050505"/>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7428" name="Text Box 22"/>
          <p:cNvSpPr/>
          <p:nvPr>
            <p:custDataLst>
              <p:tags r:id="rId3"/>
            </p:custDataLst>
          </p:nvPr>
        </p:nvSpPr>
        <p:spPr>
          <a:xfrm>
            <a:off x="3724275" y="3853180"/>
            <a:ext cx="7409815" cy="2694305"/>
          </a:xfrm>
          <a:prstGeom prst="rect">
            <a:avLst/>
          </a:prstGeom>
          <a:solidFill>
            <a:srgbClr val="CCFFCC"/>
          </a:solidFill>
          <a:ln>
            <a:noFill/>
            <a:miter lim="800000"/>
          </a:ln>
        </p:spPr>
        <p:txBody>
          <a:bodyPr wrap="square" anchor="t" anchorCtr="0">
            <a:spAutoFit/>
          </a:bodyPr>
          <a:lstStyle>
            <a:lvl1pPr marL="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1pPr>
            <a:lvl2pPr marL="4572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2pPr>
            <a:lvl3pPr marL="9144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3pPr>
            <a:lvl4pPr marL="13716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4pPr>
            <a:lvl5pPr marL="18288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5pPr>
          </a:lstStyle>
          <a:p>
            <a:pPr marL="0" lvl="0" indent="0">
              <a:lnSpc>
                <a:spcPts val="4060"/>
              </a:lnSpc>
            </a:pPr>
            <a:r>
              <a:rPr lang="zh-CN" altLang="en-US" sz="2800" b="1">
                <a:solidFill>
                  <a:srgbClr val="0812E8"/>
                </a:solidFill>
                <a:latin typeface="方正姚体" panose="02010601030101010101" charset="-122"/>
                <a:ea typeface="方正姚体" panose="02010601030101010101" charset="-122"/>
                <a:cs typeface="方正姚体" panose="02010601030101010101" charset="-122"/>
              </a:rPr>
              <a:t>提醒：</a:t>
            </a:r>
            <a:endParaRPr lang="zh-CN" altLang="en-US" sz="2800" b="1">
              <a:solidFill>
                <a:srgbClr val="0812E8"/>
              </a:solidFill>
              <a:latin typeface="方正姚体" panose="02010601030101010101" charset="-122"/>
              <a:ea typeface="方正姚体" panose="02010601030101010101" charset="-122"/>
              <a:cs typeface="方正姚体" panose="02010601030101010101" charset="-122"/>
            </a:endParaRPr>
          </a:p>
          <a:p>
            <a:pPr marL="0" lvl="0" indent="0">
              <a:lnSpc>
                <a:spcPts val="4060"/>
              </a:lnSpc>
            </a:pPr>
            <a:r>
              <a:rPr lang="zh-CN" altLang="en-US" sz="2800" b="1">
                <a:solidFill>
                  <a:srgbClr val="0812E8"/>
                </a:solidFill>
                <a:latin typeface="方正姚体" panose="02010601030101010101" charset="-122"/>
                <a:ea typeface="方正姚体" panose="02010601030101010101" charset="-122"/>
                <a:cs typeface="方正姚体" panose="02010601030101010101" charset="-122"/>
              </a:rPr>
              <a:t>①单侧光只影响生长素的分布，不影响生长素的合成。琼脂块无感光作用；</a:t>
            </a:r>
            <a:endParaRPr lang="zh-CN" altLang="en-US" sz="2800" b="1">
              <a:solidFill>
                <a:srgbClr val="0812E8"/>
              </a:solidFill>
              <a:latin typeface="方正姚体" panose="02010601030101010101" charset="-122"/>
              <a:ea typeface="方正姚体" panose="02010601030101010101" charset="-122"/>
              <a:cs typeface="方正姚体" panose="02010601030101010101" charset="-122"/>
            </a:endParaRPr>
          </a:p>
          <a:p>
            <a:pPr marL="0" lvl="0" indent="0">
              <a:lnSpc>
                <a:spcPts val="4060"/>
              </a:lnSpc>
            </a:pPr>
            <a:r>
              <a:rPr lang="zh-CN" altLang="en-US" sz="2800" b="1">
                <a:solidFill>
                  <a:srgbClr val="0812E8"/>
                </a:solidFill>
                <a:latin typeface="方正姚体" panose="02010601030101010101" charset="-122"/>
                <a:ea typeface="方正姚体" panose="02010601030101010101" charset="-122"/>
                <a:cs typeface="方正姚体" panose="02010601030101010101" charset="-122"/>
              </a:rPr>
              <a:t>②单侧光刺激时</a:t>
            </a:r>
            <a:r>
              <a:rPr lang="en-US" altLang="zh-CN" sz="2800" b="1">
                <a:solidFill>
                  <a:srgbClr val="0812E8"/>
                </a:solidFill>
                <a:latin typeface="方正姚体" panose="02010601030101010101" charset="-122"/>
                <a:ea typeface="方正姚体" panose="02010601030101010101" charset="-122"/>
                <a:cs typeface="方正姚体" panose="02010601030101010101" charset="-122"/>
              </a:rPr>
              <a:t>,</a:t>
            </a:r>
            <a:r>
              <a:rPr lang="zh-CN" altLang="en-US" sz="2800" b="1">
                <a:solidFill>
                  <a:srgbClr val="0812E8"/>
                </a:solidFill>
                <a:latin typeface="方正姚体" panose="02010601030101010101" charset="-122"/>
                <a:ea typeface="方正姚体" panose="02010601030101010101" charset="-122"/>
                <a:cs typeface="方正姚体" panose="02010601030101010101" charset="-122"/>
              </a:rPr>
              <a:t>生长素在尖端既进行横向运输，又进行极性运输。</a:t>
            </a:r>
            <a:endParaRPr lang="zh-CN" altLang="en-US" sz="2800" b="1">
              <a:solidFill>
                <a:srgbClr val="0812E8"/>
              </a:solidFill>
              <a:latin typeface="方正姚体" panose="02010601030101010101" charset="-122"/>
              <a:ea typeface="方正姚体" panose="02010601030101010101" charset="-122"/>
              <a:cs typeface="方正姚体" panose="02010601030101010101" charset="-122"/>
            </a:endParaRPr>
          </a:p>
        </p:txBody>
      </p:sp>
      <p:grpSp>
        <p:nvGrpSpPr>
          <p:cNvPr id="17429" name="Group 23"/>
          <p:cNvGrpSpPr/>
          <p:nvPr>
            <p:custDataLst>
              <p:tags r:id="rId4"/>
            </p:custDataLst>
          </p:nvPr>
        </p:nvGrpSpPr>
        <p:grpSpPr>
          <a:xfrm>
            <a:off x="2102485" y="4084955"/>
            <a:ext cx="1243330" cy="2208530"/>
            <a:chOff x="4257" y="2112"/>
            <a:chExt cx="1311" cy="1946"/>
          </a:xfrm>
        </p:grpSpPr>
        <p:grpSp>
          <p:nvGrpSpPr>
            <p:cNvPr id="17430" name="Group 24"/>
            <p:cNvGrpSpPr/>
            <p:nvPr>
              <p:custDataLst>
                <p:tags r:id="rId5"/>
              </p:custDataLst>
            </p:nvPr>
          </p:nvGrpSpPr>
          <p:grpSpPr>
            <a:xfrm>
              <a:off x="4257" y="2112"/>
              <a:ext cx="735" cy="1946"/>
              <a:chOff x="4065" y="1558"/>
              <a:chExt cx="831" cy="2360"/>
            </a:xfrm>
          </p:grpSpPr>
          <p:grpSp>
            <p:nvGrpSpPr>
              <p:cNvPr id="17431" name="Group 25"/>
              <p:cNvGrpSpPr/>
              <p:nvPr>
                <p:custDataLst>
                  <p:tags r:id="rId6"/>
                </p:custDataLst>
              </p:nvPr>
            </p:nvGrpSpPr>
            <p:grpSpPr>
              <a:xfrm>
                <a:off x="4065" y="1558"/>
                <a:ext cx="831" cy="2360"/>
                <a:chOff x="4065" y="1558"/>
                <a:chExt cx="831" cy="2360"/>
              </a:xfrm>
            </p:grpSpPr>
            <p:sp>
              <p:nvSpPr>
                <p:cNvPr id="17432" name="Oval 26"/>
                <p:cNvSpPr/>
                <p:nvPr>
                  <p:custDataLst>
                    <p:tags r:id="rId7"/>
                  </p:custDataLst>
                </p:nvPr>
              </p:nvSpPr>
              <p:spPr>
                <a:xfrm>
                  <a:off x="4069" y="1558"/>
                  <a:ext cx="827" cy="1296"/>
                </a:xfrm>
                <a:prstGeom prst="ellipse">
                  <a:avLst/>
                </a:prstGeom>
                <a:solidFill>
                  <a:srgbClr val="33CC33"/>
                </a:solidFill>
                <a:ln>
                  <a:solidFill>
                    <a:schemeClr val="tx1"/>
                  </a:solidFill>
                  <a:bevel/>
                </a:ln>
              </p:spPr>
              <p:txBody>
                <a:bodyPr wrap="none" anchor="ctr" anchorCtr="0"/>
                <a:lstStyle>
                  <a:lvl1pPr marL="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1pPr>
                  <a:lvl2pPr marL="4572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2pPr>
                  <a:lvl3pPr marL="9144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3pPr>
                  <a:lvl4pPr marL="13716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4pPr>
                  <a:lvl5pPr marL="18288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5pPr>
                </a:lstStyle>
                <a:p>
                  <a:pPr marL="0" lvl="0" indent="0"/>
                  <a:endParaRPr lang="zh-CN" altLang="en-US"/>
                </a:p>
              </p:txBody>
            </p:sp>
            <p:sp>
              <p:nvSpPr>
                <p:cNvPr id="17433" name="Rectangle 27"/>
                <p:cNvSpPr/>
                <p:nvPr>
                  <p:custDataLst>
                    <p:tags r:id="rId8"/>
                  </p:custDataLst>
                </p:nvPr>
              </p:nvSpPr>
              <p:spPr>
                <a:xfrm>
                  <a:off x="4065" y="2142"/>
                  <a:ext cx="831" cy="1776"/>
                </a:xfrm>
                <a:prstGeom prst="rect">
                  <a:avLst/>
                </a:prstGeom>
                <a:solidFill>
                  <a:srgbClr val="33CC33"/>
                </a:solidFill>
                <a:ln>
                  <a:solidFill>
                    <a:schemeClr val="tx1"/>
                  </a:solidFill>
                  <a:round/>
                </a:ln>
              </p:spPr>
              <p:txBody>
                <a:bodyPr wrap="none" anchor="ctr" anchorCtr="0"/>
                <a:lstStyle>
                  <a:lvl1pPr marL="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1pPr>
                  <a:lvl2pPr marL="4572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2pPr>
                  <a:lvl3pPr marL="9144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3pPr>
                  <a:lvl4pPr marL="13716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4pPr>
                  <a:lvl5pPr marL="18288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5pPr>
                </a:lstStyle>
                <a:p>
                  <a:pPr marL="0" lvl="0" indent="0"/>
                  <a:endParaRPr lang="zh-CN" altLang="en-US"/>
                </a:p>
              </p:txBody>
            </p:sp>
          </p:grpSp>
          <p:sp>
            <p:nvSpPr>
              <p:cNvPr id="17434" name="AutoShape 28"/>
              <p:cNvSpPr/>
              <p:nvPr>
                <p:custDataLst>
                  <p:tags r:id="rId9"/>
                </p:custDataLst>
              </p:nvPr>
            </p:nvSpPr>
            <p:spPr>
              <a:xfrm>
                <a:off x="4080" y="2112"/>
                <a:ext cx="816" cy="96"/>
              </a:xfrm>
              <a:prstGeom prst="roundRect">
                <a:avLst>
                  <a:gd name="adj" fmla="val 16667"/>
                </a:avLst>
              </a:prstGeom>
              <a:solidFill>
                <a:srgbClr val="33CC33"/>
              </a:solidFill>
              <a:ln>
                <a:noFill/>
                <a:miter lim="800000"/>
              </a:ln>
            </p:spPr>
            <p:txBody>
              <a:bodyPr wrap="none" anchor="ctr" anchorCtr="0"/>
              <a:lstStyle>
                <a:lvl1pPr marL="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1pPr>
                <a:lvl2pPr marL="4572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2pPr>
                <a:lvl3pPr marL="9144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3pPr>
                <a:lvl4pPr marL="13716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4pPr>
                <a:lvl5pPr marL="18288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5pPr>
              </a:lstStyle>
              <a:p>
                <a:pPr marL="0" lvl="0" indent="0"/>
                <a:endParaRPr lang="zh-CN" altLang="en-US"/>
              </a:p>
            </p:txBody>
          </p:sp>
        </p:grpSp>
        <p:cxnSp>
          <p:nvCxnSpPr>
            <p:cNvPr id="17435" name="Line 29"/>
            <p:cNvCxnSpPr/>
            <p:nvPr>
              <p:custDataLst>
                <p:tags r:id="rId10"/>
              </p:custDataLst>
            </p:nvPr>
          </p:nvCxnSpPr>
          <p:spPr>
            <a:xfrm flipH="1">
              <a:off x="5136" y="2282"/>
              <a:ext cx="432" cy="0"/>
            </a:xfrm>
            <a:prstGeom prst="line">
              <a:avLst/>
            </a:prstGeom>
            <a:noFill/>
            <a:ln w="28575">
              <a:solidFill>
                <a:schemeClr val="tx1"/>
              </a:solidFill>
              <a:bevel/>
              <a:tailEnd type="triangle" w="sm" len="sm"/>
            </a:ln>
          </p:spPr>
        </p:cxnSp>
        <p:cxnSp>
          <p:nvCxnSpPr>
            <p:cNvPr id="17436" name="Line 30"/>
            <p:cNvCxnSpPr/>
            <p:nvPr>
              <p:custDataLst>
                <p:tags r:id="rId11"/>
              </p:custDataLst>
            </p:nvPr>
          </p:nvCxnSpPr>
          <p:spPr>
            <a:xfrm flipH="1">
              <a:off x="5136" y="2378"/>
              <a:ext cx="432" cy="0"/>
            </a:xfrm>
            <a:prstGeom prst="line">
              <a:avLst/>
            </a:prstGeom>
            <a:noFill/>
            <a:ln w="28575">
              <a:solidFill>
                <a:schemeClr val="tx1"/>
              </a:solidFill>
              <a:bevel/>
              <a:tailEnd type="triangle" w="sm" len="sm"/>
            </a:ln>
          </p:spPr>
        </p:cxnSp>
        <p:cxnSp>
          <p:nvCxnSpPr>
            <p:cNvPr id="17437" name="Line 31"/>
            <p:cNvCxnSpPr/>
            <p:nvPr>
              <p:custDataLst>
                <p:tags r:id="rId12"/>
              </p:custDataLst>
            </p:nvPr>
          </p:nvCxnSpPr>
          <p:spPr>
            <a:xfrm flipH="1">
              <a:off x="5136" y="2474"/>
              <a:ext cx="432" cy="0"/>
            </a:xfrm>
            <a:prstGeom prst="line">
              <a:avLst/>
            </a:prstGeom>
            <a:noFill/>
            <a:ln w="28575">
              <a:solidFill>
                <a:schemeClr val="tx1"/>
              </a:solidFill>
              <a:bevel/>
              <a:tailEnd type="triangle" w="sm" len="sm"/>
            </a:ln>
          </p:spPr>
        </p:cxnSp>
        <p:grpSp>
          <p:nvGrpSpPr>
            <p:cNvPr id="17438" name="Group 32"/>
            <p:cNvGrpSpPr/>
            <p:nvPr>
              <p:custDataLst>
                <p:tags r:id="rId13"/>
              </p:custDataLst>
            </p:nvPr>
          </p:nvGrpSpPr>
          <p:grpSpPr>
            <a:xfrm>
              <a:off x="4279" y="2134"/>
              <a:ext cx="410" cy="1898"/>
              <a:chOff x="4279" y="2134"/>
              <a:chExt cx="410" cy="1898"/>
            </a:xfrm>
          </p:grpSpPr>
          <p:grpSp>
            <p:nvGrpSpPr>
              <p:cNvPr id="17439" name="Group 33"/>
              <p:cNvGrpSpPr/>
              <p:nvPr>
                <p:custDataLst>
                  <p:tags r:id="rId14"/>
                </p:custDataLst>
              </p:nvPr>
            </p:nvGrpSpPr>
            <p:grpSpPr>
              <a:xfrm>
                <a:off x="4279" y="2182"/>
                <a:ext cx="410" cy="1850"/>
                <a:chOff x="4065" y="1558"/>
                <a:chExt cx="831" cy="2360"/>
              </a:xfrm>
            </p:grpSpPr>
            <p:grpSp>
              <p:nvGrpSpPr>
                <p:cNvPr id="17440" name="Group 34" descr="75%"/>
                <p:cNvGrpSpPr/>
                <p:nvPr>
                  <p:custDataLst>
                    <p:tags r:id="rId15"/>
                  </p:custDataLst>
                </p:nvPr>
              </p:nvGrpSpPr>
              <p:grpSpPr>
                <a:xfrm>
                  <a:off x="4065" y="1558"/>
                  <a:ext cx="831" cy="2360"/>
                  <a:chOff x="4065" y="1558"/>
                  <a:chExt cx="831" cy="2360"/>
                </a:xfrm>
              </p:grpSpPr>
              <p:sp>
                <p:nvSpPr>
                  <p:cNvPr id="17441" name="Oval 35" descr="75%"/>
                  <p:cNvSpPr/>
                  <p:nvPr>
                    <p:custDataLst>
                      <p:tags r:id="rId16"/>
                    </p:custDataLst>
                  </p:nvPr>
                </p:nvSpPr>
                <p:spPr>
                  <a:xfrm>
                    <a:off x="4069" y="1558"/>
                    <a:ext cx="827" cy="1296"/>
                  </a:xfrm>
                  <a:prstGeom prst="ellipse">
                    <a:avLst/>
                  </a:prstGeom>
                  <a:pattFill prst="pct75">
                    <a:fgClr>
                      <a:srgbClr val="33CC33"/>
                    </a:fgClr>
                    <a:bgClr>
                      <a:schemeClr val="tx1"/>
                    </a:bgClr>
                  </a:pattFill>
                  <a:ln>
                    <a:noFill/>
                    <a:miter lim="800000"/>
                  </a:ln>
                </p:spPr>
                <p:txBody>
                  <a:bodyPr wrap="none" anchor="ctr" anchorCtr="0"/>
                  <a:lstStyle>
                    <a:lvl1pPr marL="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1pPr>
                    <a:lvl2pPr marL="4572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2pPr>
                    <a:lvl3pPr marL="9144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3pPr>
                    <a:lvl4pPr marL="13716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4pPr>
                    <a:lvl5pPr marL="18288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5pPr>
                  </a:lstStyle>
                  <a:p>
                    <a:pPr marL="0" lvl="0" indent="0"/>
                    <a:endParaRPr lang="zh-CN" altLang="en-US"/>
                  </a:p>
                </p:txBody>
              </p:sp>
              <p:sp>
                <p:nvSpPr>
                  <p:cNvPr id="17442" name="Rectangle 36" descr="75%"/>
                  <p:cNvSpPr/>
                  <p:nvPr>
                    <p:custDataLst>
                      <p:tags r:id="rId17"/>
                    </p:custDataLst>
                  </p:nvPr>
                </p:nvSpPr>
                <p:spPr>
                  <a:xfrm>
                    <a:off x="4065" y="2142"/>
                    <a:ext cx="831" cy="1776"/>
                  </a:xfrm>
                  <a:prstGeom prst="rect">
                    <a:avLst/>
                  </a:prstGeom>
                  <a:pattFill prst="pct75">
                    <a:fgClr>
                      <a:srgbClr val="33CC33"/>
                    </a:fgClr>
                    <a:bgClr>
                      <a:schemeClr val="tx1"/>
                    </a:bgClr>
                  </a:pattFill>
                  <a:ln>
                    <a:noFill/>
                    <a:miter lim="800000"/>
                  </a:ln>
                </p:spPr>
                <p:txBody>
                  <a:bodyPr wrap="none" anchor="ctr" anchorCtr="0"/>
                  <a:lstStyle>
                    <a:lvl1pPr marL="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1pPr>
                    <a:lvl2pPr marL="4572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2pPr>
                    <a:lvl3pPr marL="9144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3pPr>
                    <a:lvl4pPr marL="13716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4pPr>
                    <a:lvl5pPr marL="18288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5pPr>
                  </a:lstStyle>
                  <a:p>
                    <a:pPr marL="0" lvl="0" indent="0"/>
                    <a:endParaRPr lang="zh-CN" altLang="en-US"/>
                  </a:p>
                </p:txBody>
              </p:sp>
            </p:grpSp>
            <p:sp>
              <p:nvSpPr>
                <p:cNvPr id="17443" name="AutoShape 37" descr="75%"/>
                <p:cNvSpPr/>
                <p:nvPr>
                  <p:custDataLst>
                    <p:tags r:id="rId18"/>
                  </p:custDataLst>
                </p:nvPr>
              </p:nvSpPr>
              <p:spPr>
                <a:xfrm>
                  <a:off x="4080" y="2112"/>
                  <a:ext cx="816" cy="96"/>
                </a:xfrm>
                <a:prstGeom prst="roundRect">
                  <a:avLst>
                    <a:gd name="adj" fmla="val 16667"/>
                  </a:avLst>
                </a:prstGeom>
                <a:pattFill prst="pct75">
                  <a:fgClr>
                    <a:srgbClr val="33CC33"/>
                  </a:fgClr>
                  <a:bgClr>
                    <a:schemeClr val="tx1"/>
                  </a:bgClr>
                </a:pattFill>
                <a:ln>
                  <a:noFill/>
                  <a:miter lim="800000"/>
                </a:ln>
              </p:spPr>
              <p:txBody>
                <a:bodyPr wrap="none" anchor="ctr" anchorCtr="0"/>
                <a:lstStyle>
                  <a:lvl1pPr marL="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1pPr>
                  <a:lvl2pPr marL="4572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2pPr>
                  <a:lvl3pPr marL="9144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3pPr>
                  <a:lvl4pPr marL="13716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4pPr>
                  <a:lvl5pPr marL="18288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5pPr>
                </a:lstStyle>
                <a:p>
                  <a:pPr marL="0" lvl="0" indent="0"/>
                  <a:endParaRPr lang="zh-CN" altLang="en-US"/>
                </a:p>
              </p:txBody>
            </p:sp>
          </p:grpSp>
          <p:sp>
            <p:nvSpPr>
              <p:cNvPr id="17444" name="Freeform 38" descr="75%"/>
              <p:cNvSpPr/>
              <p:nvPr>
                <p:custDataLst>
                  <p:tags r:id="rId19"/>
                </p:custDataLst>
              </p:nvPr>
            </p:nvSpPr>
            <p:spPr>
              <a:xfrm>
                <a:off x="4461" y="2134"/>
                <a:ext cx="203" cy="294"/>
              </a:xfrm>
              <a:custGeom>
                <a:avLst/>
                <a:gdLst/>
                <a:ahLst/>
                <a:cxnLst>
                  <a:cxn ang="0">
                    <a:pos x="0" y="46"/>
                  </a:cxn>
                  <a:cxn ang="0">
                    <a:pos x="102" y="1"/>
                  </a:cxn>
                  <a:cxn ang="0">
                    <a:pos x="181" y="68"/>
                  </a:cxn>
                  <a:cxn ang="0">
                    <a:pos x="203" y="294"/>
                  </a:cxn>
                </a:cxnLst>
                <a:rect l="0" t="0" r="0" b="0"/>
                <a:pathLst>
                  <a:path w="203" h="294">
                    <a:moveTo>
                      <a:pt x="0" y="46"/>
                    </a:moveTo>
                    <a:cubicBezTo>
                      <a:pt x="36" y="33"/>
                      <a:pt x="65" y="13"/>
                      <a:pt x="102" y="1"/>
                    </a:cubicBezTo>
                    <a:cubicBezTo>
                      <a:pt x="185" y="28"/>
                      <a:pt x="164" y="0"/>
                      <a:pt x="181" y="68"/>
                    </a:cubicBezTo>
                    <a:cubicBezTo>
                      <a:pt x="175" y="116"/>
                      <a:pt x="165" y="256"/>
                      <a:pt x="203" y="294"/>
                    </a:cubicBezTo>
                  </a:path>
                </a:pathLst>
              </a:custGeom>
              <a:pattFill prst="pct75">
                <a:fgClr>
                  <a:srgbClr val="33CC33"/>
                </a:fgClr>
                <a:bgClr>
                  <a:schemeClr val="tx2"/>
                </a:bgClr>
              </a:pattFill>
              <a:ln>
                <a:noFill/>
                <a:miter lim="800000"/>
              </a:ln>
            </p:spPr>
            <p:txBody>
              <a:bodyPr anchor="t" anchorCtr="0"/>
              <a:lstStyle>
                <a:lvl1pPr marL="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1pPr>
                <a:lvl2pPr marL="4572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2pPr>
                <a:lvl3pPr marL="9144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3pPr>
                <a:lvl4pPr marL="13716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4pPr>
                <a:lvl5pPr marL="18288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5pPr>
              </a:lstStyle>
              <a:p>
                <a:pPr marL="0" lvl="0" indent="0"/>
                <a:endParaRPr lang="zh-CN" altLang="en-US"/>
              </a:p>
            </p:txBody>
          </p:sp>
        </p:grpSp>
        <p:grpSp>
          <p:nvGrpSpPr>
            <p:cNvPr id="17445" name="Group 39"/>
            <p:cNvGrpSpPr/>
            <p:nvPr>
              <p:custDataLst>
                <p:tags r:id="rId20"/>
              </p:custDataLst>
            </p:nvPr>
          </p:nvGrpSpPr>
          <p:grpSpPr>
            <a:xfrm flipH="1">
              <a:off x="4560" y="2134"/>
              <a:ext cx="410" cy="1898"/>
              <a:chOff x="4279" y="2134"/>
              <a:chExt cx="410" cy="1898"/>
            </a:xfrm>
          </p:grpSpPr>
          <p:grpSp>
            <p:nvGrpSpPr>
              <p:cNvPr id="17446" name="Group 40" descr="90%"/>
              <p:cNvGrpSpPr/>
              <p:nvPr>
                <p:custDataLst>
                  <p:tags r:id="rId21"/>
                </p:custDataLst>
              </p:nvPr>
            </p:nvGrpSpPr>
            <p:grpSpPr>
              <a:xfrm>
                <a:off x="4279" y="2182"/>
                <a:ext cx="410" cy="1850"/>
                <a:chOff x="4065" y="1558"/>
                <a:chExt cx="831" cy="2360"/>
              </a:xfrm>
            </p:grpSpPr>
            <p:grpSp>
              <p:nvGrpSpPr>
                <p:cNvPr id="17447" name="Group 41" descr="90%"/>
                <p:cNvGrpSpPr/>
                <p:nvPr>
                  <p:custDataLst>
                    <p:tags r:id="rId22"/>
                  </p:custDataLst>
                </p:nvPr>
              </p:nvGrpSpPr>
              <p:grpSpPr>
                <a:xfrm>
                  <a:off x="4065" y="1558"/>
                  <a:ext cx="831" cy="2360"/>
                  <a:chOff x="4065" y="1558"/>
                  <a:chExt cx="831" cy="2360"/>
                </a:xfrm>
              </p:grpSpPr>
              <p:sp>
                <p:nvSpPr>
                  <p:cNvPr id="17448" name="Oval 42" descr="90%"/>
                  <p:cNvSpPr/>
                  <p:nvPr>
                    <p:custDataLst>
                      <p:tags r:id="rId23"/>
                    </p:custDataLst>
                  </p:nvPr>
                </p:nvSpPr>
                <p:spPr>
                  <a:xfrm>
                    <a:off x="4069" y="1558"/>
                    <a:ext cx="827" cy="1296"/>
                  </a:xfrm>
                  <a:prstGeom prst="ellipse">
                    <a:avLst/>
                  </a:prstGeom>
                  <a:pattFill prst="pct90">
                    <a:fgClr>
                      <a:srgbClr val="33CC33"/>
                    </a:fgClr>
                    <a:bgClr>
                      <a:schemeClr val="tx2"/>
                    </a:bgClr>
                  </a:pattFill>
                  <a:ln>
                    <a:noFill/>
                    <a:miter lim="800000"/>
                  </a:ln>
                </p:spPr>
                <p:txBody>
                  <a:bodyPr wrap="none" anchor="ctr" anchorCtr="0"/>
                  <a:lstStyle>
                    <a:lvl1pPr marL="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1pPr>
                    <a:lvl2pPr marL="4572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2pPr>
                    <a:lvl3pPr marL="9144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3pPr>
                    <a:lvl4pPr marL="13716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4pPr>
                    <a:lvl5pPr marL="18288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5pPr>
                  </a:lstStyle>
                  <a:p>
                    <a:pPr marL="0" lvl="0" indent="0"/>
                    <a:endParaRPr lang="zh-CN" altLang="en-US"/>
                  </a:p>
                </p:txBody>
              </p:sp>
              <p:sp>
                <p:nvSpPr>
                  <p:cNvPr id="17449" name="Rectangle 43" descr="90%"/>
                  <p:cNvSpPr/>
                  <p:nvPr>
                    <p:custDataLst>
                      <p:tags r:id="rId24"/>
                    </p:custDataLst>
                  </p:nvPr>
                </p:nvSpPr>
                <p:spPr>
                  <a:xfrm>
                    <a:off x="4065" y="2142"/>
                    <a:ext cx="831" cy="1776"/>
                  </a:xfrm>
                  <a:prstGeom prst="rect">
                    <a:avLst/>
                  </a:prstGeom>
                  <a:pattFill prst="pct90">
                    <a:fgClr>
                      <a:srgbClr val="33CC33"/>
                    </a:fgClr>
                    <a:bgClr>
                      <a:schemeClr val="tx2"/>
                    </a:bgClr>
                  </a:pattFill>
                  <a:ln>
                    <a:noFill/>
                    <a:miter lim="800000"/>
                  </a:ln>
                </p:spPr>
                <p:txBody>
                  <a:bodyPr wrap="none" anchor="ctr" anchorCtr="0"/>
                  <a:lstStyle>
                    <a:lvl1pPr marL="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1pPr>
                    <a:lvl2pPr marL="4572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2pPr>
                    <a:lvl3pPr marL="9144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3pPr>
                    <a:lvl4pPr marL="13716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4pPr>
                    <a:lvl5pPr marL="18288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5pPr>
                  </a:lstStyle>
                  <a:p>
                    <a:pPr marL="0" lvl="0" indent="0"/>
                    <a:endParaRPr lang="zh-CN" altLang="en-US"/>
                  </a:p>
                </p:txBody>
              </p:sp>
            </p:grpSp>
            <p:sp>
              <p:nvSpPr>
                <p:cNvPr id="17450" name="AutoShape 44" descr="90%"/>
                <p:cNvSpPr/>
                <p:nvPr>
                  <p:custDataLst>
                    <p:tags r:id="rId25"/>
                  </p:custDataLst>
                </p:nvPr>
              </p:nvSpPr>
              <p:spPr>
                <a:xfrm>
                  <a:off x="4080" y="2112"/>
                  <a:ext cx="816" cy="96"/>
                </a:xfrm>
                <a:prstGeom prst="roundRect">
                  <a:avLst>
                    <a:gd name="adj" fmla="val 16667"/>
                  </a:avLst>
                </a:prstGeom>
                <a:pattFill prst="pct90">
                  <a:fgClr>
                    <a:srgbClr val="33CC33"/>
                  </a:fgClr>
                  <a:bgClr>
                    <a:schemeClr val="tx2"/>
                  </a:bgClr>
                </a:pattFill>
                <a:ln>
                  <a:noFill/>
                  <a:miter lim="800000"/>
                </a:ln>
              </p:spPr>
              <p:txBody>
                <a:bodyPr wrap="none" anchor="ctr" anchorCtr="0"/>
                <a:lstStyle>
                  <a:lvl1pPr marL="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1pPr>
                  <a:lvl2pPr marL="4572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2pPr>
                  <a:lvl3pPr marL="9144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3pPr>
                  <a:lvl4pPr marL="13716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4pPr>
                  <a:lvl5pPr marL="18288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5pPr>
                </a:lstStyle>
                <a:p>
                  <a:pPr marL="0" lvl="0" indent="0"/>
                  <a:endParaRPr lang="zh-CN" altLang="en-US"/>
                </a:p>
              </p:txBody>
            </p:sp>
          </p:grpSp>
          <p:sp>
            <p:nvSpPr>
              <p:cNvPr id="17451" name="Freeform 45" descr="90%"/>
              <p:cNvSpPr/>
              <p:nvPr>
                <p:custDataLst>
                  <p:tags r:id="rId26"/>
                </p:custDataLst>
              </p:nvPr>
            </p:nvSpPr>
            <p:spPr>
              <a:xfrm>
                <a:off x="4461" y="2134"/>
                <a:ext cx="203" cy="294"/>
              </a:xfrm>
              <a:custGeom>
                <a:avLst/>
                <a:gdLst/>
                <a:ahLst/>
                <a:cxnLst>
                  <a:cxn ang="0">
                    <a:pos x="0" y="46"/>
                  </a:cxn>
                  <a:cxn ang="0">
                    <a:pos x="102" y="1"/>
                  </a:cxn>
                  <a:cxn ang="0">
                    <a:pos x="181" y="68"/>
                  </a:cxn>
                  <a:cxn ang="0">
                    <a:pos x="203" y="294"/>
                  </a:cxn>
                </a:cxnLst>
                <a:rect l="0" t="0" r="0" b="0"/>
                <a:pathLst>
                  <a:path w="203" h="294">
                    <a:moveTo>
                      <a:pt x="0" y="46"/>
                    </a:moveTo>
                    <a:cubicBezTo>
                      <a:pt x="36" y="33"/>
                      <a:pt x="65" y="13"/>
                      <a:pt x="102" y="1"/>
                    </a:cubicBezTo>
                    <a:cubicBezTo>
                      <a:pt x="185" y="28"/>
                      <a:pt x="164" y="0"/>
                      <a:pt x="181" y="68"/>
                    </a:cubicBezTo>
                    <a:cubicBezTo>
                      <a:pt x="175" y="116"/>
                      <a:pt x="165" y="256"/>
                      <a:pt x="203" y="294"/>
                    </a:cubicBezTo>
                  </a:path>
                </a:pathLst>
              </a:custGeom>
              <a:pattFill prst="pct90">
                <a:fgClr>
                  <a:srgbClr val="33CC33"/>
                </a:fgClr>
                <a:bgClr>
                  <a:schemeClr val="tx2"/>
                </a:bgClr>
              </a:pattFill>
              <a:ln>
                <a:noFill/>
                <a:miter lim="800000"/>
              </a:ln>
            </p:spPr>
            <p:txBody>
              <a:bodyPr anchor="t" anchorCtr="0"/>
              <a:lstStyle>
                <a:lvl1pPr marL="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1pPr>
                <a:lvl2pPr marL="4572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2pPr>
                <a:lvl3pPr marL="9144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3pPr>
                <a:lvl4pPr marL="13716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4pPr>
                <a:lvl5pPr marL="18288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5pPr>
              </a:lstStyle>
              <a:p>
                <a:pPr marL="0" lvl="0" indent="0"/>
                <a:endParaRPr lang="zh-CN" altLang="en-US"/>
              </a:p>
            </p:txBody>
          </p:sp>
        </p:grpSp>
        <p:sp>
          <p:nvSpPr>
            <p:cNvPr id="17452" name="AutoShape 46"/>
            <p:cNvSpPr/>
            <p:nvPr>
              <p:custDataLst>
                <p:tags r:id="rId27"/>
              </p:custDataLst>
            </p:nvPr>
          </p:nvSpPr>
          <p:spPr>
            <a:xfrm>
              <a:off x="4320" y="2592"/>
              <a:ext cx="192" cy="336"/>
            </a:xfrm>
            <a:prstGeom prst="downArrow">
              <a:avLst>
                <a:gd name="adj1" fmla="val 50000"/>
                <a:gd name="adj2" fmla="val 43750"/>
              </a:avLst>
            </a:prstGeom>
            <a:solidFill>
              <a:srgbClr val="FF3300"/>
            </a:solidFill>
            <a:ln>
              <a:noFill/>
              <a:miter lim="800000"/>
            </a:ln>
          </p:spPr>
          <p:txBody>
            <a:bodyPr vert="vert" wrap="none" anchor="ctr" anchorCtr="0"/>
            <a:lstStyle>
              <a:lvl1pPr marL="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1pPr>
              <a:lvl2pPr marL="4572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2pPr>
              <a:lvl3pPr marL="9144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3pPr>
              <a:lvl4pPr marL="13716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4pPr>
              <a:lvl5pPr marL="18288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5pPr>
            </a:lstStyle>
            <a:p>
              <a:pPr marL="0" lvl="0" indent="0"/>
              <a:endParaRPr lang="zh-CN" altLang="en-US"/>
            </a:p>
          </p:txBody>
        </p:sp>
        <p:sp>
          <p:nvSpPr>
            <p:cNvPr id="17453" name="AutoShape 47"/>
            <p:cNvSpPr/>
            <p:nvPr>
              <p:custDataLst>
                <p:tags r:id="rId28"/>
              </p:custDataLst>
            </p:nvPr>
          </p:nvSpPr>
          <p:spPr>
            <a:xfrm>
              <a:off x="4800" y="2592"/>
              <a:ext cx="96" cy="288"/>
            </a:xfrm>
            <a:prstGeom prst="downArrow">
              <a:avLst>
                <a:gd name="adj1" fmla="val 50000"/>
                <a:gd name="adj2" fmla="val 75000"/>
              </a:avLst>
            </a:prstGeom>
            <a:solidFill>
              <a:srgbClr val="FF3300"/>
            </a:solidFill>
            <a:ln>
              <a:noFill/>
              <a:miter lim="800000"/>
            </a:ln>
          </p:spPr>
          <p:txBody>
            <a:bodyPr vert="vert" wrap="none" anchor="ctr" anchorCtr="0"/>
            <a:lstStyle>
              <a:lvl1pPr marL="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1pPr>
              <a:lvl2pPr marL="4572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2pPr>
              <a:lvl3pPr marL="9144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3pPr>
              <a:lvl4pPr marL="13716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4pPr>
              <a:lvl5pPr marL="18288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5pPr>
            </a:lstStyle>
            <a:p>
              <a:pPr marL="0" lvl="0" indent="0"/>
              <a:endParaRPr lang="zh-CN" altLang="en-US"/>
            </a:p>
          </p:txBody>
        </p:sp>
        <p:sp>
          <p:nvSpPr>
            <p:cNvPr id="17454" name="AutoShape 48"/>
            <p:cNvSpPr/>
            <p:nvPr>
              <p:custDataLst>
                <p:tags r:id="rId29"/>
              </p:custDataLst>
            </p:nvPr>
          </p:nvSpPr>
          <p:spPr>
            <a:xfrm flipH="1">
              <a:off x="4512" y="2256"/>
              <a:ext cx="288" cy="192"/>
            </a:xfrm>
            <a:custGeom>
              <a:avLst/>
              <a:gdLst/>
              <a:ahLst/>
              <a:cxnLst>
                <a:cxn ang="0">
                  <a:pos x="216" y="0"/>
                </a:cxn>
                <a:cxn ang="0">
                  <a:pos x="0" y="96"/>
                </a:cxn>
                <a:cxn ang="0">
                  <a:pos x="216" y="192"/>
                </a:cxn>
                <a:cxn ang="0">
                  <a:pos x="288" y="96"/>
                </a:cxn>
              </a:cxnLst>
              <a:rect l="0" t="0" r="0" b="0"/>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3300"/>
            </a:solidFill>
            <a:ln>
              <a:noFill/>
              <a:miter lim="800000"/>
            </a:ln>
          </p:spPr>
          <p:txBody>
            <a:bodyPr anchor="t" anchorCtr="0"/>
            <a:lstStyle>
              <a:lvl1pPr marL="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1pPr>
              <a:lvl2pPr marL="4572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2pPr>
              <a:lvl3pPr marL="9144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3pPr>
              <a:lvl4pPr marL="13716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4pPr>
              <a:lvl5pPr marL="18288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5pPr>
            </a:lstStyle>
            <a:p>
              <a:pPr marL="0" lvl="0" indent="0"/>
              <a:endParaRPr lang="zh-CN" altLang="en-US"/>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26" nodeType="clickEffect">
                                  <p:stCondLst>
                                    <p:cond delay="0"/>
                                  </p:stCondLst>
                                  <p:childTnLst>
                                    <p:set>
                                      <p:cBhvr>
                                        <p:cTn id="6" dur="1" fill="hold">
                                          <p:stCondLst>
                                            <p:cond delay="0"/>
                                          </p:stCondLst>
                                        </p:cTn>
                                        <p:tgtEl>
                                          <p:spTgt spid="12"/>
                                        </p:tgtEl>
                                        <p:attrNameLst>
                                          <p:attrName>style.visibility</p:attrName>
                                        </p:attrNameLst>
                                      </p:cBhvr>
                                      <p:to>
                                        <p:strVal val="visible"/>
                                      </p:to>
                                    </p:set>
                                    <p:anim to="" calcmode="lin" valueType="num">
                                      <p:cBhvr>
                                        <p:cTn id="7" dur="1" fill="hold"/>
                                        <p:tgtEl>
                                          <p:spTgt spid="12"/>
                                        </p:tgtEl>
                                      </p:cBhvr>
                                    </p:anim>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additive="base">
                                        <p:cTn id="11" dur="1" fill="hold">
                                          <p:stCondLst>
                                            <p:cond delay="0"/>
                                          </p:stCondLst>
                                        </p:cTn>
                                        <p:tgtEl>
                                          <p:spTgt spid="17429"/>
                                        </p:tgtEl>
                                        <p:attrNameLst>
                                          <p:attrName>style.visibility</p:attrName>
                                        </p:attrNameLst>
                                      </p:cBhvr>
                                      <p:to>
                                        <p:strVal val="visible"/>
                                      </p:to>
                                    </p:set>
                                    <p:animEffect transition="in" filter="diamond(in)">
                                      <p:cBhvr additive="base">
                                        <p:cTn id="12" dur="500" fill="hold"/>
                                        <p:tgtEl>
                                          <p:spTgt spid="1742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15" nodeType="clickEffect">
                                  <p:stCondLst>
                                    <p:cond delay="0"/>
                                  </p:stCondLst>
                                  <p:childTnLst>
                                    <p:set>
                                      <p:cBhvr additive="base">
                                        <p:cTn id="16" dur="1" fill="hold">
                                          <p:stCondLst>
                                            <p:cond delay="0"/>
                                          </p:stCondLst>
                                        </p:cTn>
                                        <p:tgtEl>
                                          <p:spTgt spid="17428"/>
                                        </p:tgtEl>
                                        <p:attrNameLst>
                                          <p:attrName>style.visibility</p:attrName>
                                        </p:attrNameLst>
                                      </p:cBhvr>
                                      <p:to>
                                        <p:strVal val="visible"/>
                                      </p:to>
                                    </p:set>
                                    <p:anim calcmode="lin" valueType="num">
                                      <p:cBhvr additive="base">
                                        <p:cTn id="17" dur="500" fill="hold"/>
                                        <p:tgtEl>
                                          <p:spTgt spid="17428"/>
                                        </p:tgtEl>
                                        <p:attrNameLst>
                                          <p:attrName>ppt_x</p:attrName>
                                        </p:attrNameLst>
                                      </p:cBhvr>
                                      <p:tavLst>
                                        <p:tav tm="0">
                                          <p:val>
                                            <p:strVal val="#ppt_x"/>
                                          </p:val>
                                        </p:tav>
                                        <p:tav tm="100000">
                                          <p:val>
                                            <p:strVal val="#ppt_x"/>
                                          </p:val>
                                        </p:tav>
                                      </p:tavLst>
                                    </p:anim>
                                    <p:anim calcmode="lin" valueType="num">
                                      <p:cBhvr additive="base">
                                        <p:cTn id="18" dur="500" fill="hold"/>
                                        <p:tgtEl>
                                          <p:spTgt spid="174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26"/>
      <p:bldP spid="17428" grpId="15"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custDataLst>
              <p:tags r:id="rId1"/>
            </p:custDataLst>
          </p:nvPr>
        </p:nvGraphicFramePr>
        <p:xfrm>
          <a:off x="1214120" y="1244600"/>
          <a:ext cx="10043795" cy="5314950"/>
        </p:xfrm>
        <a:graphic>
          <a:graphicData uri="http://schemas.openxmlformats.org/drawingml/2006/table">
            <a:tbl>
              <a:tblPr firstRow="1" bandRow="1">
                <a:tableStyleId>{5C22544A-7EE6-4342-B048-85BDC9FD1C3A}</a:tableStyleId>
              </a:tblPr>
              <a:tblGrid>
                <a:gridCol w="1729740"/>
                <a:gridCol w="4475480"/>
                <a:gridCol w="3838575"/>
              </a:tblGrid>
              <a:tr h="496570">
                <a:tc>
                  <a:txBody>
                    <a:bodyPr wrap="square"/>
                    <a:lstStyle/>
                    <a:p>
                      <a:pPr algn="ctr">
                        <a:lnSpc>
                          <a:spcPct val="100000"/>
                        </a:lnSpc>
                        <a:buNone/>
                      </a:pPr>
                      <a:r>
                        <a:rPr lang="zh-CN" altLang="en-US" sz="2800" b="1">
                          <a:solidFill>
                            <a:schemeClr val="tx1"/>
                          </a:solidFill>
                        </a:rPr>
                        <a:t>类别</a:t>
                      </a:r>
                      <a:endParaRPr lang="zh-CN" altLang="en-US" sz="2800" b="1">
                        <a:solidFill>
                          <a:schemeClr val="tx1"/>
                        </a:solidFill>
                      </a:endParaRPr>
                    </a:p>
                  </a:txBody>
                  <a:tcPr vert="horz">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wrap="square"/>
                    <a:lstStyle/>
                    <a:p>
                      <a:pPr algn="ctr">
                        <a:lnSpc>
                          <a:spcPct val="100000"/>
                        </a:lnSpc>
                        <a:buNone/>
                      </a:pPr>
                      <a:r>
                        <a:rPr lang="zh-CN" altLang="en-US" sz="2800" b="1">
                          <a:solidFill>
                            <a:schemeClr val="tx1"/>
                          </a:solidFill>
                        </a:rPr>
                        <a:t>处理条件</a:t>
                      </a:r>
                      <a:r>
                        <a:rPr lang="zh-CN" altLang="en-US" sz="2800">
                          <a:solidFill>
                            <a:schemeClr val="tx1"/>
                          </a:solidFill>
                          <a:sym typeface="+mn-ea"/>
                        </a:rPr>
                        <a:t>图解</a:t>
                      </a:r>
                      <a:endParaRPr lang="zh-CN" altLang="en-US" sz="2800" b="1">
                        <a:solidFill>
                          <a:schemeClr val="tx1"/>
                        </a:solidFill>
                        <a:sym typeface="+mn-ea"/>
                      </a:endParaRPr>
                    </a:p>
                  </a:txBody>
                  <a:tcPr vert="horz">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wrap="square"/>
                    <a:lstStyle/>
                    <a:p>
                      <a:pPr algn="ctr">
                        <a:lnSpc>
                          <a:spcPct val="100000"/>
                        </a:lnSpc>
                        <a:buNone/>
                      </a:pPr>
                      <a:r>
                        <a:rPr lang="zh-CN" altLang="en-US" sz="2800" b="1">
                          <a:solidFill>
                            <a:schemeClr val="tx1"/>
                          </a:solidFill>
                        </a:rPr>
                        <a:t>结果</a:t>
                      </a:r>
                      <a:endParaRPr lang="zh-CN" altLang="en-US" sz="2800" b="1">
                        <a:solidFill>
                          <a:schemeClr val="tx1"/>
                        </a:solidFill>
                      </a:endParaRPr>
                    </a:p>
                  </a:txBody>
                  <a:tcPr vert="horz">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1374775">
                <a:tc>
                  <a:txBody>
                    <a:bodyPr wrap="square"/>
                    <a:lstStyle/>
                    <a:p>
                      <a:pPr algn="ctr">
                        <a:lnSpc>
                          <a:spcPct val="100000"/>
                        </a:lnSpc>
                        <a:buNone/>
                      </a:pPr>
                      <a:endParaRPr lang="zh-CN" altLang="en-US" sz="2800" b="1">
                        <a:solidFill>
                          <a:schemeClr val="tx1"/>
                        </a:solidFill>
                      </a:endParaRPr>
                    </a:p>
                    <a:p>
                      <a:pPr algn="ctr">
                        <a:lnSpc>
                          <a:spcPct val="100000"/>
                        </a:lnSpc>
                        <a:buNone/>
                      </a:pPr>
                      <a:r>
                        <a:rPr lang="zh-CN" altLang="en-US" sz="2800" b="1">
                          <a:solidFill>
                            <a:schemeClr val="tx1"/>
                          </a:solidFill>
                        </a:rPr>
                        <a:t>遮盖类</a:t>
                      </a:r>
                      <a:endParaRPr lang="zh-CN" altLang="en-US" sz="2800" b="1">
                        <a:solidFill>
                          <a:schemeClr val="tx1"/>
                        </a:solidFill>
                      </a:endParaRPr>
                    </a:p>
                    <a:p>
                      <a:pPr algn="ctr">
                        <a:lnSpc>
                          <a:spcPct val="100000"/>
                        </a:lnSpc>
                        <a:buNone/>
                      </a:pPr>
                      <a:endParaRPr lang="zh-CN" altLang="en-US" sz="2800" b="1">
                        <a:solidFill>
                          <a:schemeClr val="tx1"/>
                        </a:solidFill>
                      </a:endParaRPr>
                    </a:p>
                  </a:txBody>
                  <a:tcPr vert="horz">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wrap="square"/>
                    <a:lstStyle/>
                    <a:p>
                      <a:pPr algn="ctr">
                        <a:lnSpc>
                          <a:spcPct val="100000"/>
                        </a:lnSpc>
                        <a:buNone/>
                      </a:pPr>
                      <a:endParaRPr lang="zh-CN" altLang="en-US" sz="2800" b="1">
                        <a:solidFill>
                          <a:schemeClr val="tx1"/>
                        </a:solidFill>
                      </a:endParaRPr>
                    </a:p>
                  </a:txBody>
                  <a:tcPr vert="horz">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wrap="square"/>
                    <a:lstStyle/>
                    <a:p>
                      <a:pPr algn="ctr">
                        <a:lnSpc>
                          <a:spcPct val="100000"/>
                        </a:lnSpc>
                        <a:buNone/>
                      </a:pPr>
                      <a:endParaRPr lang="zh-CN" altLang="en-US" sz="2800" b="1">
                        <a:solidFill>
                          <a:schemeClr val="tx1"/>
                        </a:solidFill>
                      </a:endParaRPr>
                    </a:p>
                  </a:txBody>
                  <a:tcPr vert="horz">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1374775">
                <a:tc>
                  <a:txBody>
                    <a:bodyPr wrap="square"/>
                    <a:lstStyle/>
                    <a:p>
                      <a:pPr algn="ctr">
                        <a:lnSpc>
                          <a:spcPct val="100000"/>
                        </a:lnSpc>
                        <a:buNone/>
                      </a:pPr>
                      <a:endParaRPr lang="zh-CN" altLang="en-US" sz="2800" b="1">
                        <a:solidFill>
                          <a:schemeClr val="tx1"/>
                        </a:solidFill>
                      </a:endParaRPr>
                    </a:p>
                    <a:p>
                      <a:pPr algn="ctr">
                        <a:lnSpc>
                          <a:spcPct val="100000"/>
                        </a:lnSpc>
                        <a:buNone/>
                      </a:pPr>
                      <a:r>
                        <a:rPr lang="zh-CN" altLang="en-US" sz="2800" b="1">
                          <a:solidFill>
                            <a:schemeClr val="tx1"/>
                          </a:solidFill>
                        </a:rPr>
                        <a:t>暗箱类</a:t>
                      </a:r>
                      <a:endParaRPr lang="zh-CN" altLang="en-US" sz="2800" b="1">
                        <a:solidFill>
                          <a:schemeClr val="tx1"/>
                        </a:solidFill>
                      </a:endParaRPr>
                    </a:p>
                    <a:p>
                      <a:pPr algn="ctr">
                        <a:lnSpc>
                          <a:spcPct val="100000"/>
                        </a:lnSpc>
                        <a:buNone/>
                      </a:pPr>
                      <a:endParaRPr lang="zh-CN" altLang="en-US" sz="2800" b="1">
                        <a:solidFill>
                          <a:schemeClr val="tx1"/>
                        </a:solidFill>
                      </a:endParaRPr>
                    </a:p>
                  </a:txBody>
                  <a:tcPr vert="horz">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wrap="square"/>
                    <a:lstStyle/>
                    <a:p>
                      <a:pPr algn="ctr">
                        <a:lnSpc>
                          <a:spcPct val="100000"/>
                        </a:lnSpc>
                        <a:buNone/>
                      </a:pPr>
                      <a:endParaRPr lang="zh-CN" altLang="en-US" sz="2800" b="1">
                        <a:solidFill>
                          <a:schemeClr val="tx1"/>
                        </a:solidFill>
                      </a:endParaRPr>
                    </a:p>
                    <a:p>
                      <a:pPr algn="ctr">
                        <a:lnSpc>
                          <a:spcPct val="100000"/>
                        </a:lnSpc>
                        <a:buNone/>
                      </a:pPr>
                      <a:endParaRPr lang="zh-CN" altLang="en-US" sz="2800" b="1">
                        <a:solidFill>
                          <a:schemeClr val="tx1"/>
                        </a:solidFill>
                      </a:endParaRPr>
                    </a:p>
                  </a:txBody>
                  <a:tcPr vert="horz">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wrap="square"/>
                    <a:lstStyle/>
                    <a:p>
                      <a:pPr algn="ctr">
                        <a:lnSpc>
                          <a:spcPct val="100000"/>
                        </a:lnSpc>
                        <a:buNone/>
                      </a:pPr>
                      <a:endParaRPr lang="zh-CN" altLang="en-US" sz="2800" b="1">
                        <a:solidFill>
                          <a:schemeClr val="tx1"/>
                        </a:solidFill>
                      </a:endParaRPr>
                    </a:p>
                  </a:txBody>
                  <a:tcPr vert="horz">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2047240">
                <a:tc>
                  <a:txBody>
                    <a:bodyPr wrap="square"/>
                    <a:lstStyle/>
                    <a:p>
                      <a:pPr algn="ctr">
                        <a:lnSpc>
                          <a:spcPct val="100000"/>
                        </a:lnSpc>
                        <a:buNone/>
                      </a:pPr>
                      <a:endParaRPr lang="zh-CN" altLang="en-US" sz="2000" b="1">
                        <a:solidFill>
                          <a:schemeClr val="tx1"/>
                        </a:solidFill>
                      </a:endParaRPr>
                    </a:p>
                    <a:p>
                      <a:pPr algn="ctr">
                        <a:lnSpc>
                          <a:spcPct val="100000"/>
                        </a:lnSpc>
                        <a:buNone/>
                      </a:pPr>
                      <a:endParaRPr lang="zh-CN" altLang="en-US" sz="2000" b="1">
                        <a:solidFill>
                          <a:schemeClr val="tx1"/>
                        </a:solidFill>
                      </a:endParaRPr>
                    </a:p>
                    <a:p>
                      <a:pPr algn="ctr">
                        <a:lnSpc>
                          <a:spcPct val="100000"/>
                        </a:lnSpc>
                        <a:buNone/>
                      </a:pPr>
                      <a:r>
                        <a:rPr lang="zh-CN" altLang="en-US" sz="2800" b="1">
                          <a:solidFill>
                            <a:schemeClr val="tx1"/>
                          </a:solidFill>
                        </a:rPr>
                        <a:t>插片类</a:t>
                      </a:r>
                      <a:endParaRPr lang="zh-CN" altLang="en-US" sz="2800" b="1">
                        <a:solidFill>
                          <a:schemeClr val="tx1"/>
                        </a:solidFill>
                      </a:endParaRPr>
                    </a:p>
                    <a:p>
                      <a:pPr algn="ctr">
                        <a:lnSpc>
                          <a:spcPct val="100000"/>
                        </a:lnSpc>
                        <a:buNone/>
                      </a:pPr>
                      <a:endParaRPr lang="zh-CN" altLang="en-US" sz="2000" b="1">
                        <a:solidFill>
                          <a:schemeClr val="tx1"/>
                        </a:solidFill>
                      </a:endParaRPr>
                    </a:p>
                    <a:p>
                      <a:pPr algn="ctr">
                        <a:lnSpc>
                          <a:spcPct val="100000"/>
                        </a:lnSpc>
                        <a:buNone/>
                      </a:pPr>
                      <a:endParaRPr lang="zh-CN" altLang="en-US" sz="2000" b="1">
                        <a:solidFill>
                          <a:schemeClr val="tx1"/>
                        </a:solidFill>
                      </a:endParaRPr>
                    </a:p>
                    <a:p>
                      <a:pPr algn="ctr">
                        <a:lnSpc>
                          <a:spcPct val="100000"/>
                        </a:lnSpc>
                        <a:buNone/>
                      </a:pPr>
                      <a:endParaRPr lang="zh-CN" altLang="en-US" sz="2000" b="1">
                        <a:solidFill>
                          <a:schemeClr val="tx1"/>
                        </a:solidFill>
                      </a:endParaRPr>
                    </a:p>
                  </a:txBody>
                  <a:tcPr vert="horz">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wrap="square"/>
                    <a:lstStyle/>
                    <a:p>
                      <a:pPr algn="ctr">
                        <a:lnSpc>
                          <a:spcPct val="100000"/>
                        </a:lnSpc>
                        <a:buNone/>
                      </a:pPr>
                      <a:endParaRPr lang="zh-CN" altLang="en-US" sz="2800" b="1">
                        <a:solidFill>
                          <a:schemeClr val="tx1"/>
                        </a:solidFill>
                      </a:endParaRPr>
                    </a:p>
                  </a:txBody>
                  <a:tcPr vert="horz">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wrap="square"/>
                    <a:lstStyle/>
                    <a:p>
                      <a:pPr algn="ctr">
                        <a:lnSpc>
                          <a:spcPct val="100000"/>
                        </a:lnSpc>
                        <a:buNone/>
                      </a:pPr>
                      <a:endParaRPr lang="zh-CN" altLang="en-US" sz="2800" b="1">
                        <a:solidFill>
                          <a:schemeClr val="tx1"/>
                        </a:solidFill>
                      </a:endParaRPr>
                    </a:p>
                  </a:txBody>
                  <a:tcPr vert="horz">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8" name="文本框 7"/>
          <p:cNvSpPr txBox="1"/>
          <p:nvPr>
            <p:custDataLst>
              <p:tags r:id="rId2"/>
            </p:custDataLst>
          </p:nvPr>
        </p:nvSpPr>
        <p:spPr>
          <a:xfrm>
            <a:off x="4175760" y="411480"/>
            <a:ext cx="6808470" cy="521970"/>
          </a:xfrm>
          <a:prstGeom prst="rect">
            <a:avLst/>
          </a:prstGeom>
          <a:noFill/>
        </p:spPr>
        <p:txBody>
          <a:bodyPr wrap="square" rtlCol="0">
            <a:spAutoFit/>
          </a:bodyPr>
          <a:lstStyle/>
          <a:p>
            <a:pPr algn="l">
              <a:lnSpc>
                <a:spcPct val="100000"/>
              </a:lnSpc>
              <a:buClrTx/>
              <a:buSzTx/>
              <a:buFontTx/>
            </a:pPr>
            <a:r>
              <a:rPr lang="zh-CN" altLang="en-US" sz="2800" b="1" smtClean="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不同处理条件下胚芽鞘生长状况分析</a:t>
            </a:r>
            <a:endParaRPr lang="zh-CN" altLang="en-US" sz="2800" b="1" smtClean="0">
              <a:solidFill>
                <a:srgbClr val="FF0000"/>
              </a:solidFill>
              <a:latin typeface="黑体" panose="02010609060101010101" pitchFamily="49" charset="-122"/>
              <a:ea typeface="黑体" panose="02010609060101010101" pitchFamily="49" charset="-122"/>
              <a:cs typeface="宋体" panose="02010600030101010101" pitchFamily="2" charset="-122"/>
              <a:sym typeface="+mn-ea"/>
            </a:endParaRPr>
          </a:p>
        </p:txBody>
      </p:sp>
      <p:pic>
        <p:nvPicPr>
          <p:cNvPr id="410" name="图片 410"/>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bwMode="auto">
          <a:xfrm>
            <a:off x="3742055" y="1876425"/>
            <a:ext cx="2744470" cy="1183005"/>
          </a:xfrm>
          <a:prstGeom prst="rect">
            <a:avLst/>
          </a:prstGeom>
          <a:noFill/>
          <a:ln>
            <a:noFill/>
          </a:ln>
        </p:spPr>
      </p:pic>
      <p:pic>
        <p:nvPicPr>
          <p:cNvPr id="409" name="图片 409"/>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bwMode="auto">
          <a:xfrm>
            <a:off x="4007485" y="3357245"/>
            <a:ext cx="2498725" cy="1089660"/>
          </a:xfrm>
          <a:prstGeom prst="rect">
            <a:avLst/>
          </a:prstGeom>
          <a:noFill/>
          <a:ln>
            <a:noFill/>
          </a:ln>
        </p:spPr>
      </p:pic>
      <p:sp>
        <p:nvSpPr>
          <p:cNvPr id="15" name="文本框 14"/>
          <p:cNvSpPr txBox="1"/>
          <p:nvPr>
            <p:custDataLst>
              <p:tags r:id="rId7"/>
            </p:custDataLst>
          </p:nvPr>
        </p:nvSpPr>
        <p:spPr>
          <a:xfrm>
            <a:off x="8079740" y="1876425"/>
            <a:ext cx="2781935" cy="460375"/>
          </a:xfrm>
          <a:prstGeom prst="rect">
            <a:avLst/>
          </a:prstGeom>
          <a:noFill/>
        </p:spPr>
        <p:txBody>
          <a:bodyPr wrap="square" rtlCol="0">
            <a:spAutoFit/>
          </a:bodyPr>
          <a:lstStyle/>
          <a:p>
            <a:pPr algn="l">
              <a:lnSpc>
                <a:spcPct val="100000"/>
              </a:lnSpc>
            </a:pPr>
            <a:r>
              <a:rPr lang="zh-CN" altLang="en-US" sz="2400" b="1" smtClean="0">
                <a:solidFill>
                  <a:srgbClr val="0812E8"/>
                </a:solidFill>
                <a:latin typeface="方正姚体" panose="02010601030101010101" charset="-122"/>
                <a:ea typeface="方正姚体" panose="02010601030101010101" charset="-122"/>
                <a:cs typeface="宋体" panose="02010600030101010101" pitchFamily="2" charset="-122"/>
                <a:sym typeface="+mn-ea"/>
              </a:rPr>
              <a:t>①直立生长</a:t>
            </a:r>
            <a:endParaRPr lang="zh-CN" altLang="en-US" sz="2400" b="1" smtClean="0">
              <a:solidFill>
                <a:srgbClr val="0812E8"/>
              </a:solidFill>
              <a:latin typeface="方正姚体" panose="02010601030101010101" charset="-122"/>
              <a:ea typeface="方正姚体" panose="02010601030101010101" charset="-122"/>
              <a:cs typeface="宋体" panose="02010600030101010101" pitchFamily="2" charset="-122"/>
              <a:sym typeface="+mn-ea"/>
            </a:endParaRPr>
          </a:p>
        </p:txBody>
      </p:sp>
      <p:sp>
        <p:nvSpPr>
          <p:cNvPr id="16" name="文本框 15"/>
          <p:cNvSpPr txBox="1"/>
          <p:nvPr>
            <p:custDataLst>
              <p:tags r:id="rId8"/>
            </p:custDataLst>
          </p:nvPr>
        </p:nvSpPr>
        <p:spPr>
          <a:xfrm>
            <a:off x="8079740" y="2336800"/>
            <a:ext cx="2781935" cy="460375"/>
          </a:xfrm>
          <a:prstGeom prst="rect">
            <a:avLst/>
          </a:prstGeom>
          <a:noFill/>
        </p:spPr>
        <p:txBody>
          <a:bodyPr wrap="square" rtlCol="0">
            <a:spAutoFit/>
          </a:bodyPr>
          <a:lstStyle/>
          <a:p>
            <a:pPr algn="l">
              <a:lnSpc>
                <a:spcPct val="100000"/>
              </a:lnSpc>
            </a:pPr>
            <a:r>
              <a:rPr lang="zh-CN" altLang="en-US" sz="2400" b="1" smtClean="0">
                <a:solidFill>
                  <a:srgbClr val="0812E8"/>
                </a:solidFill>
                <a:latin typeface="方正姚体" panose="02010601030101010101" charset="-122"/>
                <a:ea typeface="方正姚体" panose="02010601030101010101" charset="-122"/>
                <a:cs typeface="宋体" panose="02010600030101010101" pitchFamily="2" charset="-122"/>
                <a:sym typeface="+mn-ea"/>
              </a:rPr>
              <a:t>②向光弯曲生长</a:t>
            </a:r>
            <a:endParaRPr lang="zh-CN" altLang="en-US" sz="2400" b="1" smtClean="0">
              <a:solidFill>
                <a:srgbClr val="0812E8"/>
              </a:solidFill>
              <a:latin typeface="方正姚体" panose="02010601030101010101" charset="-122"/>
              <a:ea typeface="方正姚体" panose="02010601030101010101" charset="-122"/>
              <a:cs typeface="宋体" panose="02010600030101010101" pitchFamily="2" charset="-122"/>
              <a:sym typeface="+mn-ea"/>
            </a:endParaRPr>
          </a:p>
        </p:txBody>
      </p:sp>
      <p:sp>
        <p:nvSpPr>
          <p:cNvPr id="17" name="文本框 16"/>
          <p:cNvSpPr txBox="1"/>
          <p:nvPr>
            <p:custDataLst>
              <p:tags r:id="rId9"/>
            </p:custDataLst>
          </p:nvPr>
        </p:nvSpPr>
        <p:spPr>
          <a:xfrm>
            <a:off x="8079740" y="3199130"/>
            <a:ext cx="2781935" cy="460375"/>
          </a:xfrm>
          <a:prstGeom prst="rect">
            <a:avLst/>
          </a:prstGeom>
          <a:noFill/>
        </p:spPr>
        <p:txBody>
          <a:bodyPr wrap="square" rtlCol="0">
            <a:spAutoFit/>
          </a:bodyPr>
          <a:lstStyle/>
          <a:p>
            <a:pPr algn="l">
              <a:lnSpc>
                <a:spcPct val="100000"/>
              </a:lnSpc>
            </a:pPr>
            <a:r>
              <a:rPr lang="zh-CN" altLang="en-US" sz="2400" b="1" smtClean="0">
                <a:solidFill>
                  <a:srgbClr val="0812E8"/>
                </a:solidFill>
                <a:latin typeface="方正姚体" panose="02010601030101010101" charset="-122"/>
                <a:ea typeface="方正姚体" panose="02010601030101010101" charset="-122"/>
                <a:cs typeface="宋体" panose="02010600030101010101" pitchFamily="2" charset="-122"/>
                <a:sym typeface="+mn-ea"/>
              </a:rPr>
              <a:t>①直立生长</a:t>
            </a:r>
            <a:endParaRPr lang="zh-CN" altLang="en-US" sz="2400" b="1" smtClean="0">
              <a:solidFill>
                <a:srgbClr val="0812E8"/>
              </a:solidFill>
              <a:latin typeface="方正姚体" panose="02010601030101010101" charset="-122"/>
              <a:ea typeface="方正姚体" panose="02010601030101010101" charset="-122"/>
              <a:cs typeface="宋体" panose="02010600030101010101" pitchFamily="2" charset="-122"/>
              <a:sym typeface="+mn-ea"/>
            </a:endParaRPr>
          </a:p>
        </p:txBody>
      </p:sp>
      <p:sp>
        <p:nvSpPr>
          <p:cNvPr id="18" name="文本框 17"/>
          <p:cNvSpPr txBox="1"/>
          <p:nvPr>
            <p:custDataLst>
              <p:tags r:id="rId10"/>
            </p:custDataLst>
          </p:nvPr>
        </p:nvSpPr>
        <p:spPr>
          <a:xfrm>
            <a:off x="8079740" y="3659505"/>
            <a:ext cx="2961005" cy="829945"/>
          </a:xfrm>
          <a:prstGeom prst="rect">
            <a:avLst/>
          </a:prstGeom>
          <a:noFill/>
        </p:spPr>
        <p:txBody>
          <a:bodyPr wrap="square" rtlCol="0">
            <a:spAutoFit/>
          </a:bodyPr>
          <a:lstStyle/>
          <a:p>
            <a:pPr algn="l">
              <a:lnSpc>
                <a:spcPct val="100000"/>
              </a:lnSpc>
            </a:pPr>
            <a:r>
              <a:rPr lang="zh-CN" altLang="en-US" sz="2400" b="1" smtClean="0">
                <a:solidFill>
                  <a:srgbClr val="0812E8"/>
                </a:solidFill>
                <a:latin typeface="方正姚体" panose="02010601030101010101" charset="-122"/>
                <a:ea typeface="方正姚体" panose="02010601030101010101" charset="-122"/>
                <a:cs typeface="宋体" panose="02010600030101010101" pitchFamily="2" charset="-122"/>
                <a:sym typeface="+mn-ea"/>
              </a:rPr>
              <a:t>②向光（小孔）弯曲生长</a:t>
            </a:r>
            <a:endParaRPr lang="zh-CN" altLang="en-US" sz="2400" b="1" smtClean="0">
              <a:solidFill>
                <a:srgbClr val="0812E8"/>
              </a:solidFill>
              <a:latin typeface="方正姚体" panose="02010601030101010101" charset="-122"/>
              <a:ea typeface="方正姚体" panose="02010601030101010101" charset="-122"/>
              <a:cs typeface="宋体" panose="02010600030101010101" pitchFamily="2" charset="-122"/>
              <a:sym typeface="+mn-ea"/>
            </a:endParaRPr>
          </a:p>
        </p:txBody>
      </p:sp>
      <p:sp>
        <p:nvSpPr>
          <p:cNvPr id="19" name="文本框 18"/>
          <p:cNvSpPr txBox="1"/>
          <p:nvPr>
            <p:custDataLst>
              <p:tags r:id="rId11"/>
            </p:custDataLst>
          </p:nvPr>
        </p:nvSpPr>
        <p:spPr>
          <a:xfrm>
            <a:off x="8079740" y="4489450"/>
            <a:ext cx="2781935" cy="460375"/>
          </a:xfrm>
          <a:prstGeom prst="rect">
            <a:avLst/>
          </a:prstGeom>
          <a:noFill/>
        </p:spPr>
        <p:txBody>
          <a:bodyPr wrap="square" rtlCol="0">
            <a:spAutoFit/>
          </a:bodyPr>
          <a:lstStyle/>
          <a:p>
            <a:pPr algn="l">
              <a:lnSpc>
                <a:spcPct val="100000"/>
              </a:lnSpc>
            </a:pPr>
            <a:r>
              <a:rPr lang="zh-CN" altLang="en-US" sz="2400" b="1" smtClean="0">
                <a:solidFill>
                  <a:srgbClr val="0812E8"/>
                </a:solidFill>
                <a:latin typeface="方正姚体" panose="02010601030101010101" charset="-122"/>
                <a:ea typeface="方正姚体" panose="02010601030101010101" charset="-122"/>
                <a:cs typeface="宋体" panose="02010600030101010101" pitchFamily="2" charset="-122"/>
                <a:sym typeface="+mn-ea"/>
              </a:rPr>
              <a:t>①向左弯曲生长</a:t>
            </a:r>
            <a:endParaRPr lang="zh-CN" altLang="en-US" sz="2400" b="1" smtClean="0">
              <a:solidFill>
                <a:srgbClr val="0812E8"/>
              </a:solidFill>
              <a:latin typeface="方正姚体" panose="02010601030101010101" charset="-122"/>
              <a:ea typeface="方正姚体" panose="02010601030101010101" charset="-122"/>
              <a:cs typeface="宋体" panose="02010600030101010101" pitchFamily="2" charset="-122"/>
              <a:sym typeface="+mn-ea"/>
            </a:endParaRPr>
          </a:p>
        </p:txBody>
      </p:sp>
      <p:sp>
        <p:nvSpPr>
          <p:cNvPr id="20" name="文本框 19"/>
          <p:cNvSpPr txBox="1"/>
          <p:nvPr>
            <p:custDataLst>
              <p:tags r:id="rId12"/>
            </p:custDataLst>
          </p:nvPr>
        </p:nvSpPr>
        <p:spPr>
          <a:xfrm>
            <a:off x="8079740" y="4899025"/>
            <a:ext cx="2781935" cy="460375"/>
          </a:xfrm>
          <a:prstGeom prst="rect">
            <a:avLst/>
          </a:prstGeom>
          <a:noFill/>
        </p:spPr>
        <p:txBody>
          <a:bodyPr wrap="square" rtlCol="0">
            <a:spAutoFit/>
          </a:bodyPr>
          <a:lstStyle/>
          <a:p>
            <a:pPr algn="l">
              <a:lnSpc>
                <a:spcPct val="100000"/>
              </a:lnSpc>
            </a:pPr>
            <a:r>
              <a:rPr lang="zh-CN" altLang="en-US" sz="2400" b="1" smtClean="0">
                <a:solidFill>
                  <a:srgbClr val="0812E8"/>
                </a:solidFill>
                <a:latin typeface="方正姚体" panose="02010601030101010101" charset="-122"/>
                <a:ea typeface="方正姚体" panose="02010601030101010101" charset="-122"/>
                <a:cs typeface="宋体" panose="02010600030101010101" pitchFamily="2" charset="-122"/>
                <a:sym typeface="+mn-ea"/>
              </a:rPr>
              <a:t>②向右弯曲生长</a:t>
            </a:r>
            <a:endParaRPr lang="zh-CN" altLang="en-US" sz="2400" b="1" smtClean="0">
              <a:solidFill>
                <a:srgbClr val="0812E8"/>
              </a:solidFill>
              <a:latin typeface="方正姚体" panose="02010601030101010101" charset="-122"/>
              <a:ea typeface="方正姚体" panose="02010601030101010101" charset="-122"/>
              <a:cs typeface="宋体" panose="02010600030101010101" pitchFamily="2" charset="-122"/>
              <a:sym typeface="+mn-ea"/>
            </a:endParaRPr>
          </a:p>
        </p:txBody>
      </p:sp>
      <p:sp>
        <p:nvSpPr>
          <p:cNvPr id="21" name="文本框 20"/>
          <p:cNvSpPr txBox="1"/>
          <p:nvPr>
            <p:custDataLst>
              <p:tags r:id="rId13"/>
            </p:custDataLst>
          </p:nvPr>
        </p:nvSpPr>
        <p:spPr>
          <a:xfrm>
            <a:off x="8079740" y="5300345"/>
            <a:ext cx="2781935" cy="460375"/>
          </a:xfrm>
          <a:prstGeom prst="rect">
            <a:avLst/>
          </a:prstGeom>
          <a:noFill/>
        </p:spPr>
        <p:txBody>
          <a:bodyPr wrap="square" rtlCol="0">
            <a:spAutoFit/>
          </a:bodyPr>
          <a:lstStyle/>
          <a:p>
            <a:pPr algn="l">
              <a:lnSpc>
                <a:spcPct val="100000"/>
              </a:lnSpc>
            </a:pPr>
            <a:r>
              <a:rPr lang="zh-CN" altLang="en-US" sz="2400" b="1" smtClean="0">
                <a:solidFill>
                  <a:srgbClr val="0812E8"/>
                </a:solidFill>
                <a:latin typeface="方正姚体" panose="02010601030101010101" charset="-122"/>
                <a:ea typeface="方正姚体" panose="02010601030101010101" charset="-122"/>
                <a:cs typeface="宋体" panose="02010600030101010101" pitchFamily="2" charset="-122"/>
                <a:sym typeface="+mn-ea"/>
              </a:rPr>
              <a:t>③不生长不弯曲</a:t>
            </a:r>
            <a:endParaRPr lang="zh-CN" altLang="en-US" sz="2400" b="1" smtClean="0">
              <a:solidFill>
                <a:srgbClr val="0812E8"/>
              </a:solidFill>
              <a:latin typeface="方正姚体" panose="02010601030101010101" charset="-122"/>
              <a:ea typeface="方正姚体" panose="02010601030101010101" charset="-122"/>
              <a:cs typeface="宋体" panose="02010600030101010101" pitchFamily="2" charset="-122"/>
              <a:sym typeface="+mn-ea"/>
            </a:endParaRPr>
          </a:p>
        </p:txBody>
      </p:sp>
      <p:sp>
        <p:nvSpPr>
          <p:cNvPr id="22" name="文本框 21"/>
          <p:cNvSpPr txBox="1"/>
          <p:nvPr>
            <p:custDataLst>
              <p:tags r:id="rId14"/>
            </p:custDataLst>
          </p:nvPr>
        </p:nvSpPr>
        <p:spPr>
          <a:xfrm>
            <a:off x="8079740" y="5701665"/>
            <a:ext cx="2781935" cy="460375"/>
          </a:xfrm>
          <a:prstGeom prst="rect">
            <a:avLst/>
          </a:prstGeom>
          <a:noFill/>
        </p:spPr>
        <p:txBody>
          <a:bodyPr wrap="square" rtlCol="0">
            <a:spAutoFit/>
          </a:bodyPr>
          <a:lstStyle/>
          <a:p>
            <a:pPr algn="l">
              <a:lnSpc>
                <a:spcPct val="100000"/>
              </a:lnSpc>
            </a:pPr>
            <a:r>
              <a:rPr lang="zh-CN" altLang="en-US" sz="2400" b="1" smtClean="0">
                <a:solidFill>
                  <a:srgbClr val="0812E8"/>
                </a:solidFill>
                <a:latin typeface="方正姚体" panose="02010601030101010101" charset="-122"/>
                <a:ea typeface="方正姚体" panose="02010601030101010101" charset="-122"/>
                <a:cs typeface="宋体" panose="02010600030101010101" pitchFamily="2" charset="-122"/>
                <a:sym typeface="+mn-ea"/>
              </a:rPr>
              <a:t>④直立生长</a:t>
            </a:r>
            <a:endParaRPr lang="zh-CN" altLang="en-US" sz="2400" b="1" smtClean="0">
              <a:solidFill>
                <a:srgbClr val="0812E8"/>
              </a:solidFill>
              <a:latin typeface="方正姚体" panose="02010601030101010101" charset="-122"/>
              <a:ea typeface="方正姚体" panose="02010601030101010101" charset="-122"/>
              <a:cs typeface="宋体" panose="02010600030101010101" pitchFamily="2" charset="-122"/>
              <a:sym typeface="+mn-ea"/>
            </a:endParaRPr>
          </a:p>
        </p:txBody>
      </p:sp>
      <p:pic>
        <p:nvPicPr>
          <p:cNvPr id="3" name="图片 2"/>
          <p:cNvPicPr>
            <a:picLocks noChangeAspect="1"/>
          </p:cNvPicPr>
          <p:nvPr>
            <p:custDataLst>
              <p:tags r:id="rId15"/>
            </p:custDataLst>
          </p:nvPr>
        </p:nvPicPr>
        <p:blipFill>
          <a:blip r:embed="rId16"/>
          <a:stretch>
            <a:fillRect/>
          </a:stretch>
        </p:blipFill>
        <p:spPr>
          <a:xfrm>
            <a:off x="3355975" y="4742815"/>
            <a:ext cx="3801110" cy="1575435"/>
          </a:xfrm>
          <a:prstGeom prst="rect">
            <a:avLst/>
          </a:prstGeom>
        </p:spPr>
      </p:pic>
      <p:sp>
        <p:nvSpPr>
          <p:cNvPr id="4" name="文本框 3"/>
          <p:cNvSpPr txBox="1"/>
          <p:nvPr>
            <p:custDataLst>
              <p:tags r:id="rId17"/>
            </p:custDataLst>
          </p:nvPr>
        </p:nvSpPr>
        <p:spPr>
          <a:xfrm>
            <a:off x="8079740" y="6099175"/>
            <a:ext cx="2781935" cy="460375"/>
          </a:xfrm>
          <a:prstGeom prst="rect">
            <a:avLst/>
          </a:prstGeom>
          <a:noFill/>
        </p:spPr>
        <p:txBody>
          <a:bodyPr wrap="square" rtlCol="0">
            <a:spAutoFit/>
          </a:bodyPr>
          <a:lstStyle/>
          <a:p>
            <a:pPr algn="l">
              <a:lnSpc>
                <a:spcPct val="100000"/>
              </a:lnSpc>
            </a:pPr>
            <a:r>
              <a:rPr lang="zh-CN" sz="2400" b="1" smtClean="0">
                <a:solidFill>
                  <a:srgbClr val="0812E8"/>
                </a:solidFill>
                <a:latin typeface="方正姚体" panose="02010601030101010101" charset="-122"/>
                <a:ea typeface="方正姚体" panose="02010601030101010101" charset="-122"/>
                <a:cs typeface="宋体" panose="02010600030101010101" pitchFamily="2" charset="-122"/>
                <a:sym typeface="+mn-ea"/>
              </a:rPr>
              <a:t>⑤向右弯曲生长</a:t>
            </a:r>
            <a:endParaRPr lang="zh-CN" sz="2400" b="1" smtClean="0">
              <a:solidFill>
                <a:srgbClr val="0812E8"/>
              </a:solidFill>
              <a:latin typeface="方正姚体" panose="02010601030101010101" charset="-122"/>
              <a:ea typeface="方正姚体" panose="02010601030101010101" charset="-122"/>
              <a:cs typeface="宋体" panose="02010600030101010101" pitchFamily="2" charset="-122"/>
              <a:sym typeface="+mn-ea"/>
            </a:endParaRPr>
          </a:p>
        </p:txBody>
      </p:sp>
      <p:sp>
        <p:nvSpPr>
          <p:cNvPr id="6" name="Text Box 2"/>
          <p:cNvSpPr txBox="1"/>
          <p:nvPr>
            <p:custDataLst>
              <p:tags r:id="rId18"/>
            </p:custDataLst>
          </p:nvPr>
        </p:nvSpPr>
        <p:spPr>
          <a:xfrm>
            <a:off x="1522346" y="344169"/>
            <a:ext cx="2724785" cy="645160"/>
          </a:xfrm>
          <a:prstGeom prst="rect">
            <a:avLst/>
          </a:prstGeom>
          <a:gradFill rotWithShape="1">
            <a:gsLst>
              <a:gs pos="0">
                <a:srgbClr val="14CD68"/>
              </a:gs>
              <a:gs pos="100000">
                <a:srgbClr val="0B6E38"/>
              </a:gs>
            </a:gsLst>
            <a:lin ang="5400000" scaled="0"/>
          </a:gradFill>
          <a:ln w="9525">
            <a:noFill/>
          </a:ln>
        </p:spPr>
        <p:txBody>
          <a:bodyPr wrap="square" anchor="t">
            <a:spAutoFit/>
          </a:bodyPr>
          <a:lstStyle/>
          <a:p>
            <a:pPr marR="0" algn="ctr" defTabSz="914400">
              <a:spcBef>
                <a:spcPct val="50000"/>
              </a:spcBef>
              <a:buClrTx/>
              <a:buSzTx/>
            </a:pPr>
            <a:r>
              <a:rPr kumimoji="0" lang="zh-CN" altLang="en-US"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charset="-122"/>
                <a:cs typeface="+mn-cs"/>
              </a:rPr>
              <a:t>巩固练习</a:t>
            </a:r>
            <a:endParaRPr kumimoji="0" lang="zh-CN" altLang="en-US"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charset="-122"/>
              <a:cs typeface="+mn-cs"/>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2"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3"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4"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5"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6"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7"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8"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1"/>
      <p:bldP spid="17" grpId="2"/>
      <p:bldP spid="18" grpId="3"/>
      <p:bldP spid="19" grpId="4"/>
      <p:bldP spid="20" grpId="5"/>
      <p:bldP spid="21" grpId="6"/>
      <p:bldP spid="22" grpId="7"/>
      <p:bldP spid="4" grpId="8"/>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custDataLst>
              <p:tags r:id="rId1"/>
            </p:custDataLst>
          </p:nvPr>
        </p:nvGraphicFramePr>
        <p:xfrm>
          <a:off x="1310640" y="1380490"/>
          <a:ext cx="9877425" cy="5157470"/>
        </p:xfrm>
        <a:graphic>
          <a:graphicData uri="http://schemas.openxmlformats.org/drawingml/2006/table">
            <a:tbl>
              <a:tblPr firstRow="1" bandRow="1">
                <a:tableStyleId>{5C22544A-7EE6-4342-B048-85BDC9FD1C3A}</a:tableStyleId>
              </a:tblPr>
              <a:tblGrid>
                <a:gridCol w="1500505"/>
                <a:gridCol w="4601845"/>
                <a:gridCol w="3775075"/>
              </a:tblGrid>
              <a:tr h="518160">
                <a:tc>
                  <a:txBody>
                    <a:bodyPr wrap="square"/>
                    <a:lstStyle/>
                    <a:p>
                      <a:pPr algn="ctr">
                        <a:lnSpc>
                          <a:spcPct val="100000"/>
                        </a:lnSpc>
                        <a:buNone/>
                      </a:pPr>
                      <a:r>
                        <a:rPr lang="zh-CN" altLang="en-US" sz="2800" b="1">
                          <a:solidFill>
                            <a:schemeClr val="tx1"/>
                          </a:solidFill>
                        </a:rPr>
                        <a:t>类别</a:t>
                      </a:r>
                      <a:endParaRPr lang="zh-CN" altLang="en-US" sz="2800" b="1">
                        <a:solidFill>
                          <a:schemeClr val="tx1"/>
                        </a:solidFill>
                      </a:endParaRPr>
                    </a:p>
                  </a:txBody>
                  <a:tcPr vert="horz">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wrap="square"/>
                    <a:lstStyle/>
                    <a:p>
                      <a:pPr algn="ctr">
                        <a:lnSpc>
                          <a:spcPct val="100000"/>
                        </a:lnSpc>
                        <a:buNone/>
                      </a:pPr>
                      <a:r>
                        <a:rPr lang="zh-CN" altLang="en-US" sz="2800" b="1">
                          <a:solidFill>
                            <a:schemeClr val="tx1"/>
                          </a:solidFill>
                        </a:rPr>
                        <a:t>处理条件</a:t>
                      </a:r>
                      <a:r>
                        <a:rPr lang="zh-CN" altLang="en-US" sz="2800">
                          <a:solidFill>
                            <a:schemeClr val="tx1"/>
                          </a:solidFill>
                          <a:sym typeface="+mn-ea"/>
                        </a:rPr>
                        <a:t>图解</a:t>
                      </a:r>
                      <a:endParaRPr lang="zh-CN" altLang="en-US" sz="2800" b="1">
                        <a:solidFill>
                          <a:schemeClr val="tx1"/>
                        </a:solidFill>
                        <a:sym typeface="+mn-ea"/>
                      </a:endParaRPr>
                    </a:p>
                  </a:txBody>
                  <a:tcPr vert="horz">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wrap="square"/>
                    <a:lstStyle/>
                    <a:p>
                      <a:pPr algn="ctr">
                        <a:lnSpc>
                          <a:spcPct val="100000"/>
                        </a:lnSpc>
                        <a:buNone/>
                      </a:pPr>
                      <a:r>
                        <a:rPr lang="zh-CN" altLang="en-US" sz="2800" b="1">
                          <a:solidFill>
                            <a:schemeClr val="tx1"/>
                          </a:solidFill>
                        </a:rPr>
                        <a:t>结果</a:t>
                      </a:r>
                      <a:endParaRPr lang="zh-CN" altLang="en-US" sz="2800" b="1">
                        <a:solidFill>
                          <a:schemeClr val="tx1"/>
                        </a:solidFill>
                      </a:endParaRPr>
                    </a:p>
                  </a:txBody>
                  <a:tcPr vert="horz">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1926590">
                <a:tc>
                  <a:txBody>
                    <a:bodyPr wrap="square"/>
                    <a:lstStyle/>
                    <a:p>
                      <a:pPr algn="ctr">
                        <a:lnSpc>
                          <a:spcPct val="100000"/>
                        </a:lnSpc>
                        <a:buNone/>
                      </a:pPr>
                      <a:endParaRPr lang="zh-CN" altLang="en-US" sz="2000" b="1">
                        <a:solidFill>
                          <a:schemeClr val="tx1"/>
                        </a:solidFill>
                      </a:endParaRPr>
                    </a:p>
                    <a:p>
                      <a:pPr algn="ctr">
                        <a:lnSpc>
                          <a:spcPct val="100000"/>
                        </a:lnSpc>
                        <a:buNone/>
                      </a:pPr>
                      <a:endParaRPr lang="zh-CN" altLang="en-US" sz="2000" b="1">
                        <a:solidFill>
                          <a:schemeClr val="tx1"/>
                        </a:solidFill>
                      </a:endParaRPr>
                    </a:p>
                    <a:p>
                      <a:pPr algn="ctr">
                        <a:lnSpc>
                          <a:spcPct val="100000"/>
                        </a:lnSpc>
                        <a:buNone/>
                      </a:pPr>
                      <a:r>
                        <a:rPr lang="zh-CN" altLang="en-US" sz="2800" b="1">
                          <a:solidFill>
                            <a:schemeClr val="tx1"/>
                          </a:solidFill>
                        </a:rPr>
                        <a:t>移植类</a:t>
                      </a:r>
                      <a:endParaRPr lang="zh-CN" altLang="en-US" sz="2800" b="1">
                        <a:solidFill>
                          <a:schemeClr val="tx1"/>
                        </a:solidFill>
                      </a:endParaRPr>
                    </a:p>
                    <a:p>
                      <a:pPr algn="ctr">
                        <a:lnSpc>
                          <a:spcPct val="100000"/>
                        </a:lnSpc>
                        <a:buNone/>
                      </a:pPr>
                      <a:endParaRPr lang="zh-CN" altLang="en-US" sz="2000" b="1">
                        <a:solidFill>
                          <a:schemeClr val="tx1"/>
                        </a:solidFill>
                      </a:endParaRPr>
                    </a:p>
                    <a:p>
                      <a:pPr algn="ctr">
                        <a:lnSpc>
                          <a:spcPct val="100000"/>
                        </a:lnSpc>
                        <a:buNone/>
                      </a:pPr>
                      <a:endParaRPr lang="zh-CN" altLang="en-US" sz="2000" b="1">
                        <a:solidFill>
                          <a:schemeClr val="tx1"/>
                        </a:solidFill>
                      </a:endParaRPr>
                    </a:p>
                  </a:txBody>
                  <a:tcPr vert="horz">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wrap="square"/>
                    <a:lstStyle/>
                    <a:p>
                      <a:pPr algn="ctr">
                        <a:lnSpc>
                          <a:spcPct val="100000"/>
                        </a:lnSpc>
                        <a:buNone/>
                      </a:pPr>
                      <a:endParaRPr lang="zh-CN" altLang="en-US" sz="2800" b="1">
                        <a:solidFill>
                          <a:schemeClr val="tx1"/>
                        </a:solidFill>
                      </a:endParaRPr>
                    </a:p>
                  </a:txBody>
                  <a:tcPr vert="horz">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wrap="square"/>
                    <a:lstStyle/>
                    <a:p>
                      <a:pPr algn="ctr">
                        <a:lnSpc>
                          <a:spcPct val="100000"/>
                        </a:lnSpc>
                        <a:buNone/>
                      </a:pPr>
                      <a:endParaRPr lang="zh-CN" altLang="en-US" sz="2800" b="1">
                        <a:solidFill>
                          <a:schemeClr val="tx1"/>
                        </a:solidFill>
                      </a:endParaRPr>
                    </a:p>
                  </a:txBody>
                  <a:tcPr vert="horz">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2712720">
                <a:tc>
                  <a:txBody>
                    <a:bodyPr wrap="square"/>
                    <a:lstStyle/>
                    <a:p>
                      <a:pPr algn="ctr">
                        <a:lnSpc>
                          <a:spcPct val="100000"/>
                        </a:lnSpc>
                        <a:buNone/>
                      </a:pPr>
                      <a:endParaRPr lang="zh-CN" altLang="en-US" sz="3600" b="1">
                        <a:solidFill>
                          <a:schemeClr val="tx1"/>
                        </a:solidFill>
                      </a:endParaRPr>
                    </a:p>
                    <a:p>
                      <a:pPr algn="ctr">
                        <a:lnSpc>
                          <a:spcPct val="100000"/>
                        </a:lnSpc>
                        <a:buNone/>
                      </a:pPr>
                      <a:endParaRPr lang="zh-CN" altLang="en-US" sz="3600" b="1">
                        <a:solidFill>
                          <a:schemeClr val="tx1"/>
                        </a:solidFill>
                      </a:endParaRPr>
                    </a:p>
                    <a:p>
                      <a:pPr algn="ctr">
                        <a:lnSpc>
                          <a:spcPct val="100000"/>
                        </a:lnSpc>
                        <a:buNone/>
                      </a:pPr>
                      <a:r>
                        <a:rPr lang="zh-CN" altLang="en-US" sz="2800" b="1">
                          <a:solidFill>
                            <a:schemeClr val="tx1"/>
                          </a:solidFill>
                        </a:rPr>
                        <a:t>旋转类</a:t>
                      </a:r>
                      <a:endParaRPr lang="zh-CN" altLang="en-US" sz="2800" b="1">
                        <a:solidFill>
                          <a:schemeClr val="tx1"/>
                        </a:solidFill>
                      </a:endParaRPr>
                    </a:p>
                    <a:p>
                      <a:pPr algn="ctr">
                        <a:lnSpc>
                          <a:spcPct val="100000"/>
                        </a:lnSpc>
                        <a:buNone/>
                      </a:pPr>
                      <a:endParaRPr lang="zh-CN" altLang="en-US" sz="3600" b="1">
                        <a:solidFill>
                          <a:schemeClr val="tx1"/>
                        </a:solidFill>
                      </a:endParaRPr>
                    </a:p>
                    <a:p>
                      <a:pPr algn="ctr">
                        <a:lnSpc>
                          <a:spcPct val="100000"/>
                        </a:lnSpc>
                        <a:buNone/>
                      </a:pPr>
                      <a:endParaRPr lang="zh-CN" altLang="en-US" sz="3600" b="1">
                        <a:solidFill>
                          <a:schemeClr val="tx1"/>
                        </a:solidFill>
                      </a:endParaRPr>
                    </a:p>
                  </a:txBody>
                  <a:tcPr vert="horz">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wrap="square"/>
                    <a:lstStyle/>
                    <a:p>
                      <a:pPr algn="ctr">
                        <a:lnSpc>
                          <a:spcPct val="100000"/>
                        </a:lnSpc>
                        <a:buNone/>
                      </a:pPr>
                      <a:endParaRPr lang="zh-CN" altLang="en-US" sz="2800" b="1">
                        <a:solidFill>
                          <a:schemeClr val="tx1"/>
                        </a:solidFill>
                      </a:endParaRPr>
                    </a:p>
                    <a:p>
                      <a:pPr algn="ctr">
                        <a:lnSpc>
                          <a:spcPct val="100000"/>
                        </a:lnSpc>
                        <a:buNone/>
                      </a:pPr>
                      <a:endParaRPr lang="zh-CN" altLang="en-US" sz="2800" b="1">
                        <a:solidFill>
                          <a:schemeClr val="tx1"/>
                        </a:solidFill>
                      </a:endParaRPr>
                    </a:p>
                  </a:txBody>
                  <a:tcPr vert="horz">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wrap="square"/>
                    <a:lstStyle/>
                    <a:p>
                      <a:pPr algn="ctr">
                        <a:lnSpc>
                          <a:spcPct val="100000"/>
                        </a:lnSpc>
                        <a:buNone/>
                      </a:pPr>
                      <a:endParaRPr lang="zh-CN" altLang="en-US" sz="2800" b="1">
                        <a:solidFill>
                          <a:schemeClr val="tx1"/>
                        </a:solidFill>
                      </a:endParaRPr>
                    </a:p>
                  </a:txBody>
                  <a:tcPr vert="horz">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pic>
        <p:nvPicPr>
          <p:cNvPr id="407" name="图片 407"/>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bwMode="auto">
          <a:xfrm>
            <a:off x="3207385" y="2229485"/>
            <a:ext cx="3875405" cy="1049655"/>
          </a:xfrm>
          <a:prstGeom prst="rect">
            <a:avLst/>
          </a:prstGeom>
          <a:noFill/>
          <a:ln>
            <a:noFill/>
          </a:ln>
        </p:spPr>
      </p:pic>
      <p:sp>
        <p:nvSpPr>
          <p:cNvPr id="19" name="文本框 18"/>
          <p:cNvSpPr txBox="1"/>
          <p:nvPr>
            <p:custDataLst>
              <p:tags r:id="rId4"/>
            </p:custDataLst>
          </p:nvPr>
        </p:nvSpPr>
        <p:spPr>
          <a:xfrm>
            <a:off x="8109585" y="1984375"/>
            <a:ext cx="2781935" cy="460375"/>
          </a:xfrm>
          <a:prstGeom prst="rect">
            <a:avLst/>
          </a:prstGeom>
          <a:noFill/>
        </p:spPr>
        <p:txBody>
          <a:bodyPr wrap="square" rtlCol="0">
            <a:spAutoFit/>
          </a:bodyPr>
          <a:lstStyle/>
          <a:p>
            <a:pPr algn="l">
              <a:lnSpc>
                <a:spcPct val="100000"/>
              </a:lnSpc>
            </a:pPr>
            <a:r>
              <a:rPr lang="zh-CN" altLang="en-US" sz="2400" b="1" smtClean="0">
                <a:solidFill>
                  <a:srgbClr val="0812E8"/>
                </a:solidFill>
                <a:latin typeface="方正姚体" panose="02010601030101010101" charset="-122"/>
                <a:ea typeface="方正姚体" panose="02010601030101010101" charset="-122"/>
                <a:cs typeface="宋体" panose="02010600030101010101" pitchFamily="2" charset="-122"/>
                <a:sym typeface="+mn-ea"/>
              </a:rPr>
              <a:t>①直立生长</a:t>
            </a:r>
            <a:endParaRPr lang="zh-CN" altLang="en-US" sz="2400" b="1" smtClean="0">
              <a:solidFill>
                <a:srgbClr val="0812E8"/>
              </a:solidFill>
              <a:latin typeface="方正姚体" panose="02010601030101010101" charset="-122"/>
              <a:ea typeface="方正姚体" panose="02010601030101010101" charset="-122"/>
              <a:cs typeface="宋体" panose="02010600030101010101" pitchFamily="2" charset="-122"/>
              <a:sym typeface="+mn-ea"/>
            </a:endParaRPr>
          </a:p>
        </p:txBody>
      </p:sp>
      <p:sp>
        <p:nvSpPr>
          <p:cNvPr id="20" name="文本框 19"/>
          <p:cNvSpPr txBox="1"/>
          <p:nvPr>
            <p:custDataLst>
              <p:tags r:id="rId5"/>
            </p:custDataLst>
          </p:nvPr>
        </p:nvSpPr>
        <p:spPr>
          <a:xfrm>
            <a:off x="8109585" y="2444750"/>
            <a:ext cx="2781935" cy="460375"/>
          </a:xfrm>
          <a:prstGeom prst="rect">
            <a:avLst/>
          </a:prstGeom>
          <a:noFill/>
        </p:spPr>
        <p:txBody>
          <a:bodyPr wrap="square" rtlCol="0">
            <a:spAutoFit/>
          </a:bodyPr>
          <a:lstStyle/>
          <a:p>
            <a:pPr algn="l">
              <a:lnSpc>
                <a:spcPct val="100000"/>
              </a:lnSpc>
            </a:pPr>
            <a:r>
              <a:rPr lang="zh-CN" altLang="en-US" sz="2400" b="1" smtClean="0">
                <a:solidFill>
                  <a:srgbClr val="0812E8"/>
                </a:solidFill>
                <a:latin typeface="方正姚体" panose="02010601030101010101" charset="-122"/>
                <a:ea typeface="方正姚体" panose="02010601030101010101" charset="-122"/>
                <a:cs typeface="宋体" panose="02010600030101010101" pitchFamily="2" charset="-122"/>
                <a:sym typeface="+mn-ea"/>
              </a:rPr>
              <a:t>②向左弯曲生长</a:t>
            </a:r>
            <a:endParaRPr lang="zh-CN" altLang="en-US" sz="2400" b="1" smtClean="0">
              <a:solidFill>
                <a:srgbClr val="0812E8"/>
              </a:solidFill>
              <a:latin typeface="方正姚体" panose="02010601030101010101" charset="-122"/>
              <a:ea typeface="方正姚体" panose="02010601030101010101" charset="-122"/>
              <a:cs typeface="宋体" panose="02010600030101010101" pitchFamily="2" charset="-122"/>
              <a:sym typeface="+mn-ea"/>
            </a:endParaRPr>
          </a:p>
        </p:txBody>
      </p:sp>
      <p:sp>
        <p:nvSpPr>
          <p:cNvPr id="21" name="文本框 20"/>
          <p:cNvSpPr txBox="1"/>
          <p:nvPr>
            <p:custDataLst>
              <p:tags r:id="rId6"/>
            </p:custDataLst>
          </p:nvPr>
        </p:nvSpPr>
        <p:spPr>
          <a:xfrm>
            <a:off x="8109585" y="2905125"/>
            <a:ext cx="2781935" cy="829945"/>
          </a:xfrm>
          <a:prstGeom prst="rect">
            <a:avLst/>
          </a:prstGeom>
          <a:noFill/>
        </p:spPr>
        <p:txBody>
          <a:bodyPr wrap="square" rtlCol="0">
            <a:spAutoFit/>
          </a:bodyPr>
          <a:lstStyle/>
          <a:p>
            <a:pPr algn="l">
              <a:lnSpc>
                <a:spcPct val="100000"/>
              </a:lnSpc>
            </a:pPr>
            <a:r>
              <a:rPr lang="zh-CN" altLang="en-US" sz="2400" b="1" smtClean="0">
                <a:solidFill>
                  <a:srgbClr val="0812E8"/>
                </a:solidFill>
                <a:latin typeface="方正姚体" panose="02010601030101010101" charset="-122"/>
                <a:ea typeface="方正姚体" panose="02010601030101010101" charset="-122"/>
                <a:cs typeface="方正姚体" panose="02010601030101010101" charset="-122"/>
                <a:sym typeface="+mn-ea"/>
              </a:rPr>
              <a:t>③④中</a:t>
            </a:r>
            <a:r>
              <a:rPr lang="en-US" altLang="zh-CN" sz="2400" b="1" smtClean="0">
                <a:solidFill>
                  <a:srgbClr val="0812E8"/>
                </a:solidFill>
                <a:latin typeface="方正姚体" panose="02010601030101010101" charset="-122"/>
                <a:ea typeface="方正姚体" panose="02010601030101010101" charset="-122"/>
                <a:cs typeface="方正姚体" panose="02010601030101010101" charset="-122"/>
                <a:sym typeface="+mn-ea"/>
              </a:rPr>
              <a:t>IAA</a:t>
            </a:r>
            <a:r>
              <a:rPr lang="zh-CN" altLang="en-US" sz="2400" b="1" smtClean="0">
                <a:solidFill>
                  <a:srgbClr val="0812E8"/>
                </a:solidFill>
                <a:latin typeface="方正姚体" panose="02010601030101010101" charset="-122"/>
                <a:ea typeface="方正姚体" panose="02010601030101010101" charset="-122"/>
                <a:cs typeface="方正姚体" panose="02010601030101010101" charset="-122"/>
                <a:sym typeface="+mn-ea"/>
              </a:rPr>
              <a:t>含量：</a:t>
            </a:r>
            <a:endParaRPr lang="zh-CN" altLang="en-US" sz="2400" b="1" smtClean="0">
              <a:solidFill>
                <a:srgbClr val="0812E8"/>
              </a:solidFill>
              <a:latin typeface="方正姚体" panose="02010601030101010101" charset="-122"/>
              <a:ea typeface="方正姚体" panose="02010601030101010101" charset="-122"/>
              <a:cs typeface="方正姚体" panose="02010601030101010101" charset="-122"/>
              <a:sym typeface="+mn-ea"/>
            </a:endParaRPr>
          </a:p>
          <a:p>
            <a:pPr algn="l">
              <a:lnSpc>
                <a:spcPct val="100000"/>
              </a:lnSpc>
            </a:pPr>
            <a:r>
              <a:rPr lang="en-US" altLang="zh-CN" sz="2400" b="1" smtClean="0">
                <a:solidFill>
                  <a:srgbClr val="0812E8"/>
                </a:solidFill>
                <a:latin typeface="方正姚体" panose="02010601030101010101" charset="-122"/>
                <a:ea typeface="方正姚体" panose="02010601030101010101" charset="-122"/>
                <a:cs typeface="方正姚体" panose="02010601030101010101" charset="-122"/>
                <a:sym typeface="+mn-ea"/>
              </a:rPr>
              <a:t>a=b+c</a:t>
            </a:r>
            <a:r>
              <a:rPr lang="zh-CN" altLang="en-US" sz="2400" b="1" smtClean="0">
                <a:solidFill>
                  <a:srgbClr val="0812E8"/>
                </a:solidFill>
                <a:latin typeface="方正姚体" panose="02010601030101010101" charset="-122"/>
                <a:ea typeface="方正姚体" panose="02010601030101010101" charset="-122"/>
                <a:cs typeface="方正姚体" panose="02010601030101010101" charset="-122"/>
                <a:sym typeface="+mn-ea"/>
              </a:rPr>
              <a:t>且</a:t>
            </a:r>
            <a:r>
              <a:rPr lang="en-US" altLang="zh-CN" sz="2400" b="1" smtClean="0">
                <a:solidFill>
                  <a:srgbClr val="0812E8"/>
                </a:solidFill>
                <a:latin typeface="方正姚体" panose="02010601030101010101" charset="-122"/>
                <a:ea typeface="方正姚体" panose="02010601030101010101" charset="-122"/>
                <a:cs typeface="方正姚体" panose="02010601030101010101" charset="-122"/>
                <a:sym typeface="+mn-ea"/>
              </a:rPr>
              <a:t>b</a:t>
            </a:r>
            <a:r>
              <a:rPr lang="zh-CN" altLang="en-US" sz="2400" b="1" smtClean="0">
                <a:solidFill>
                  <a:srgbClr val="0812E8"/>
                </a:solidFill>
                <a:latin typeface="方正姚体" panose="02010601030101010101" charset="-122"/>
                <a:ea typeface="方正姚体" panose="02010601030101010101" charset="-122"/>
                <a:cs typeface="方正姚体" panose="02010601030101010101" charset="-122"/>
                <a:sym typeface="+mn-ea"/>
              </a:rPr>
              <a:t>＞</a:t>
            </a:r>
            <a:r>
              <a:rPr lang="en-US" altLang="zh-CN" sz="2400" b="1" smtClean="0">
                <a:solidFill>
                  <a:srgbClr val="0812E8"/>
                </a:solidFill>
                <a:latin typeface="方正姚体" panose="02010601030101010101" charset="-122"/>
                <a:ea typeface="方正姚体" panose="02010601030101010101" charset="-122"/>
                <a:cs typeface="方正姚体" panose="02010601030101010101" charset="-122"/>
                <a:sym typeface="+mn-ea"/>
              </a:rPr>
              <a:t>c</a:t>
            </a:r>
            <a:endParaRPr lang="en-US" altLang="zh-CN" sz="2400" b="1" smtClean="0">
              <a:solidFill>
                <a:srgbClr val="0812E8"/>
              </a:solidFill>
              <a:latin typeface="方正姚体" panose="02010601030101010101" charset="-122"/>
              <a:ea typeface="方正姚体" panose="02010601030101010101" charset="-122"/>
              <a:cs typeface="方正姚体" panose="02010601030101010101" charset="-122"/>
              <a:sym typeface="+mn-ea"/>
            </a:endParaRPr>
          </a:p>
        </p:txBody>
      </p:sp>
      <p:sp>
        <p:nvSpPr>
          <p:cNvPr id="3" name="文本框 2"/>
          <p:cNvSpPr txBox="1"/>
          <p:nvPr>
            <p:custDataLst>
              <p:tags r:id="rId7"/>
            </p:custDataLst>
          </p:nvPr>
        </p:nvSpPr>
        <p:spPr>
          <a:xfrm>
            <a:off x="8109585" y="4041775"/>
            <a:ext cx="2781935" cy="460375"/>
          </a:xfrm>
          <a:prstGeom prst="rect">
            <a:avLst/>
          </a:prstGeom>
          <a:noFill/>
        </p:spPr>
        <p:txBody>
          <a:bodyPr wrap="square" rtlCol="0">
            <a:spAutoFit/>
          </a:bodyPr>
          <a:lstStyle/>
          <a:p>
            <a:pPr algn="l">
              <a:lnSpc>
                <a:spcPct val="100000"/>
              </a:lnSpc>
            </a:pPr>
            <a:r>
              <a:rPr lang="zh-CN" altLang="en-US" sz="2400" b="1" smtClean="0">
                <a:solidFill>
                  <a:srgbClr val="0812E8"/>
                </a:solidFill>
                <a:latin typeface="方正姚体" panose="02010601030101010101" charset="-122"/>
                <a:ea typeface="方正姚体" panose="02010601030101010101" charset="-122"/>
                <a:cs typeface="宋体" panose="02010600030101010101" pitchFamily="2" charset="-122"/>
                <a:sym typeface="+mn-ea"/>
              </a:rPr>
              <a:t>①直立生长</a:t>
            </a:r>
            <a:endParaRPr lang="zh-CN" altLang="en-US" sz="2400" b="1" smtClean="0">
              <a:solidFill>
                <a:srgbClr val="0812E8"/>
              </a:solidFill>
              <a:latin typeface="方正姚体" panose="02010601030101010101" charset="-122"/>
              <a:ea typeface="方正姚体" panose="02010601030101010101" charset="-122"/>
              <a:cs typeface="宋体" panose="02010600030101010101" pitchFamily="2" charset="-122"/>
              <a:sym typeface="+mn-ea"/>
            </a:endParaRPr>
          </a:p>
        </p:txBody>
      </p:sp>
      <p:sp>
        <p:nvSpPr>
          <p:cNvPr id="4" name="文本框 3"/>
          <p:cNvSpPr txBox="1"/>
          <p:nvPr>
            <p:custDataLst>
              <p:tags r:id="rId8"/>
            </p:custDataLst>
          </p:nvPr>
        </p:nvSpPr>
        <p:spPr>
          <a:xfrm>
            <a:off x="8109585" y="4441825"/>
            <a:ext cx="2781935" cy="460375"/>
          </a:xfrm>
          <a:prstGeom prst="rect">
            <a:avLst/>
          </a:prstGeom>
          <a:noFill/>
        </p:spPr>
        <p:txBody>
          <a:bodyPr wrap="square" rtlCol="0">
            <a:spAutoFit/>
          </a:bodyPr>
          <a:lstStyle/>
          <a:p>
            <a:pPr algn="l">
              <a:lnSpc>
                <a:spcPct val="100000"/>
              </a:lnSpc>
            </a:pPr>
            <a:r>
              <a:rPr lang="zh-CN" altLang="en-US" sz="2400" b="1" smtClean="0">
                <a:solidFill>
                  <a:srgbClr val="0812E8"/>
                </a:solidFill>
                <a:latin typeface="方正姚体" panose="02010601030101010101" charset="-122"/>
                <a:ea typeface="方正姚体" panose="02010601030101010101" charset="-122"/>
                <a:cs typeface="宋体" panose="02010600030101010101" pitchFamily="2" charset="-122"/>
                <a:sym typeface="+mn-ea"/>
              </a:rPr>
              <a:t>②向光弯曲生长</a:t>
            </a:r>
            <a:endParaRPr lang="zh-CN" altLang="en-US" sz="2400" b="1" smtClean="0">
              <a:solidFill>
                <a:srgbClr val="0812E8"/>
              </a:solidFill>
              <a:latin typeface="方正姚体" panose="02010601030101010101" charset="-122"/>
              <a:ea typeface="方正姚体" panose="02010601030101010101" charset="-122"/>
              <a:cs typeface="宋体" panose="02010600030101010101" pitchFamily="2" charset="-122"/>
              <a:sym typeface="+mn-ea"/>
            </a:endParaRPr>
          </a:p>
        </p:txBody>
      </p:sp>
      <p:sp>
        <p:nvSpPr>
          <p:cNvPr id="5" name="文本框 4"/>
          <p:cNvSpPr txBox="1"/>
          <p:nvPr>
            <p:custDataLst>
              <p:tags r:id="rId9"/>
            </p:custDataLst>
          </p:nvPr>
        </p:nvSpPr>
        <p:spPr>
          <a:xfrm>
            <a:off x="8109585" y="4902200"/>
            <a:ext cx="2781935" cy="460375"/>
          </a:xfrm>
          <a:prstGeom prst="rect">
            <a:avLst/>
          </a:prstGeom>
          <a:noFill/>
        </p:spPr>
        <p:txBody>
          <a:bodyPr wrap="square" rtlCol="0">
            <a:spAutoFit/>
          </a:bodyPr>
          <a:lstStyle/>
          <a:p>
            <a:pPr algn="l">
              <a:lnSpc>
                <a:spcPct val="100000"/>
              </a:lnSpc>
            </a:pPr>
            <a:r>
              <a:rPr lang="zh-CN" altLang="en-US" sz="2400" b="1" smtClean="0">
                <a:solidFill>
                  <a:srgbClr val="0812E8"/>
                </a:solidFill>
                <a:latin typeface="方正姚体" panose="02010601030101010101" charset="-122"/>
                <a:ea typeface="方正姚体" panose="02010601030101010101" charset="-122"/>
                <a:cs typeface="宋体" panose="02010600030101010101" pitchFamily="2" charset="-122"/>
                <a:sym typeface="+mn-ea"/>
              </a:rPr>
              <a:t>③向小孔弯曲生长</a:t>
            </a:r>
            <a:endParaRPr lang="zh-CN" altLang="en-US" sz="2400" b="1" smtClean="0">
              <a:solidFill>
                <a:srgbClr val="0812E8"/>
              </a:solidFill>
              <a:latin typeface="方正姚体" panose="02010601030101010101" charset="-122"/>
              <a:ea typeface="方正姚体" panose="02010601030101010101" charset="-122"/>
              <a:cs typeface="宋体" panose="02010600030101010101" pitchFamily="2" charset="-122"/>
              <a:sym typeface="+mn-ea"/>
            </a:endParaRPr>
          </a:p>
        </p:txBody>
      </p:sp>
      <p:pic>
        <p:nvPicPr>
          <p:cNvPr id="29699" name="Picture 45" descr="SW1301"/>
          <p:cNvPicPr>
            <a:picLocks noChangeAspect="1"/>
          </p:cNvPicPr>
          <p:nvPr>
            <p:custDataLst>
              <p:tags r:id="rId10"/>
            </p:custDataLst>
          </p:nvPr>
        </p:nvPicPr>
        <p:blipFill>
          <a:blip r:embed="rId11"/>
          <a:stretch>
            <a:fillRect/>
          </a:stretch>
        </p:blipFill>
        <p:spPr>
          <a:xfrm>
            <a:off x="3140710" y="4041775"/>
            <a:ext cx="3871595" cy="1781175"/>
          </a:xfrm>
          <a:prstGeom prst="rect">
            <a:avLst/>
          </a:prstGeom>
          <a:noFill/>
          <a:ln w="9525">
            <a:noFill/>
          </a:ln>
        </p:spPr>
      </p:pic>
      <p:sp>
        <p:nvSpPr>
          <p:cNvPr id="6" name="文本框 5"/>
          <p:cNvSpPr txBox="1"/>
          <p:nvPr>
            <p:custDataLst>
              <p:tags r:id="rId12"/>
            </p:custDataLst>
          </p:nvPr>
        </p:nvSpPr>
        <p:spPr>
          <a:xfrm>
            <a:off x="8109585" y="5362575"/>
            <a:ext cx="2781935" cy="460375"/>
          </a:xfrm>
          <a:prstGeom prst="rect">
            <a:avLst/>
          </a:prstGeom>
          <a:noFill/>
        </p:spPr>
        <p:txBody>
          <a:bodyPr wrap="square" rtlCol="0">
            <a:spAutoFit/>
          </a:bodyPr>
          <a:lstStyle/>
          <a:p>
            <a:pPr algn="l">
              <a:lnSpc>
                <a:spcPct val="100000"/>
              </a:lnSpc>
            </a:pPr>
            <a:r>
              <a:rPr lang="zh-CN" altLang="en-US" sz="2400" b="1" smtClean="0">
                <a:solidFill>
                  <a:srgbClr val="0812E8"/>
                </a:solidFill>
                <a:latin typeface="方正姚体" panose="02010601030101010101" charset="-122"/>
                <a:ea typeface="方正姚体" panose="02010601030101010101" charset="-122"/>
                <a:cs typeface="宋体" panose="02010600030101010101" pitchFamily="2" charset="-122"/>
                <a:sym typeface="+mn-ea"/>
              </a:rPr>
              <a:t>④向中央弯曲生长</a:t>
            </a:r>
            <a:endParaRPr lang="zh-CN" altLang="en-US" sz="2400" b="1" smtClean="0">
              <a:solidFill>
                <a:srgbClr val="0812E8"/>
              </a:solidFill>
              <a:latin typeface="方正姚体" panose="02010601030101010101" charset="-122"/>
              <a:ea typeface="方正姚体" panose="02010601030101010101" charset="-122"/>
              <a:cs typeface="宋体" panose="02010600030101010101" pitchFamily="2" charset="-122"/>
              <a:sym typeface="+mn-ea"/>
            </a:endParaRPr>
          </a:p>
        </p:txBody>
      </p:sp>
      <p:sp>
        <p:nvSpPr>
          <p:cNvPr id="9" name="文本框 8"/>
          <p:cNvSpPr txBox="1"/>
          <p:nvPr>
            <p:custDataLst>
              <p:tags r:id="rId13"/>
            </p:custDataLst>
          </p:nvPr>
        </p:nvSpPr>
        <p:spPr>
          <a:xfrm>
            <a:off x="4175760" y="411480"/>
            <a:ext cx="6808470" cy="521970"/>
          </a:xfrm>
          <a:prstGeom prst="rect">
            <a:avLst/>
          </a:prstGeom>
          <a:noFill/>
        </p:spPr>
        <p:txBody>
          <a:bodyPr wrap="square" rtlCol="0">
            <a:spAutoFit/>
          </a:bodyPr>
          <a:lstStyle/>
          <a:p>
            <a:pPr algn="l">
              <a:lnSpc>
                <a:spcPct val="100000"/>
              </a:lnSpc>
              <a:buClrTx/>
              <a:buSzTx/>
              <a:buFontTx/>
            </a:pPr>
            <a:r>
              <a:rPr lang="zh-CN" altLang="en-US" sz="2800" b="1" smtClean="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不同处理条件下胚芽鞘生长状况分析</a:t>
            </a:r>
            <a:endParaRPr lang="zh-CN" altLang="en-US" sz="2800" b="1" smtClean="0">
              <a:solidFill>
                <a:srgbClr val="FF0000"/>
              </a:solidFill>
              <a:latin typeface="黑体" panose="02010609060101010101" pitchFamily="49" charset="-122"/>
              <a:ea typeface="黑体" panose="02010609060101010101" pitchFamily="49" charset="-122"/>
              <a:cs typeface="宋体" panose="02010600030101010101" pitchFamily="2" charset="-122"/>
              <a:sym typeface="+mn-ea"/>
            </a:endParaRPr>
          </a:p>
        </p:txBody>
      </p:sp>
      <p:sp>
        <p:nvSpPr>
          <p:cNvPr id="10" name="Text Box 2"/>
          <p:cNvSpPr txBox="1"/>
          <p:nvPr>
            <p:custDataLst>
              <p:tags r:id="rId14"/>
            </p:custDataLst>
          </p:nvPr>
        </p:nvSpPr>
        <p:spPr>
          <a:xfrm>
            <a:off x="1522346" y="344169"/>
            <a:ext cx="2724785" cy="645160"/>
          </a:xfrm>
          <a:prstGeom prst="rect">
            <a:avLst/>
          </a:prstGeom>
          <a:gradFill rotWithShape="1">
            <a:gsLst>
              <a:gs pos="0">
                <a:srgbClr val="14CD68"/>
              </a:gs>
              <a:gs pos="100000">
                <a:srgbClr val="0B6E38"/>
              </a:gs>
            </a:gsLst>
            <a:lin ang="5400000" scaled="0"/>
          </a:gradFill>
          <a:ln w="9525">
            <a:noFill/>
          </a:ln>
        </p:spPr>
        <p:txBody>
          <a:bodyPr wrap="square" anchor="t">
            <a:spAutoFit/>
          </a:bodyPr>
          <a:lstStyle/>
          <a:p>
            <a:pPr marR="0" algn="ctr" defTabSz="914400">
              <a:spcBef>
                <a:spcPct val="50000"/>
              </a:spcBef>
              <a:buClrTx/>
              <a:buSzTx/>
            </a:pPr>
            <a:r>
              <a:rPr kumimoji="0" lang="zh-CN" altLang="en-US"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charset="-122"/>
                <a:cs typeface="+mn-cs"/>
              </a:rPr>
              <a:t>巩固练习</a:t>
            </a:r>
            <a:endParaRPr kumimoji="0" lang="zh-CN" altLang="en-US"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charset="-122"/>
              <a:cs typeface="+mn-cs"/>
            </a:endParaRPr>
          </a:p>
        </p:txBody>
      </p:sp>
      <p:pic>
        <p:nvPicPr>
          <p:cNvPr id="29700" name="New picture"/>
          <p:cNvPicPr/>
          <p:nvPr>
            <p:custDataLst>
              <p:tags r:id="rId15"/>
            </p:custDataLst>
          </p:nvPr>
        </p:nvPicPr>
        <p:blipFill>
          <a:blip r:embed="rId16"/>
          <a:stretch>
            <a:fillRect/>
          </a:stretch>
        </p:blipFill>
        <p:spPr>
          <a:xfrm>
            <a:off x="11214100" y="12280900"/>
            <a:ext cx="317500" cy="228600"/>
          </a:xfrm>
          <a:prstGeom prst="cube">
            <a:avLst/>
          </a:prstGeom>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2"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3"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4"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5"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6"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1"/>
      <p:bldP spid="21" grpId="2"/>
      <p:bldP spid="3" grpId="3"/>
      <p:bldP spid="4" grpId="4"/>
      <p:bldP spid="5" grpId="5"/>
      <p:bldP spid="6" grpId="6"/>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3"/>
          <p:cNvSpPr txBox="1"/>
          <p:nvPr>
            <p:custDataLst>
              <p:tags r:id="rId1"/>
            </p:custDataLst>
          </p:nvPr>
        </p:nvSpPr>
        <p:spPr>
          <a:xfrm>
            <a:off x="30480" y="645160"/>
            <a:ext cx="5178425" cy="2158365"/>
          </a:xfrm>
          <a:prstGeom prst="rect">
            <a:avLst/>
          </a:prstGeom>
          <a:noFill/>
          <a:ln w="9525">
            <a:noFill/>
          </a:ln>
        </p:spPr>
        <p:txBody>
          <a:bodyPr wrap="square" anchor="t" anchorCtr="0">
            <a:spAutoFit/>
          </a:bodyPr>
          <a:lstStyle/>
          <a:p>
            <a:pPr algn="just">
              <a:lnSpc>
                <a:spcPct val="120000"/>
              </a:lnSpc>
              <a:spcBef>
                <a:spcPct val="0"/>
              </a:spcBef>
              <a:spcAft>
                <a:spcPct val="0"/>
              </a:spcAft>
              <a:buClrTx/>
              <a:buFontTx/>
            </a:pPr>
            <a:r>
              <a:rPr lang="zh-CN" sz="2800" b="1">
                <a:solidFill>
                  <a:srgbClr val="000000"/>
                </a:solidFill>
                <a:latin typeface="黑体" panose="02010609060101010101" pitchFamily="49" charset="-122"/>
                <a:ea typeface="黑体" panose="02010609060101010101" pitchFamily="49" charset="-122"/>
                <a:sym typeface="宋体" panose="02010600030101010101" pitchFamily="2" charset="-122"/>
              </a:rPr>
              <a:t>图中是一株放在窗台上久不移动的盆栽植物。</a:t>
            </a:r>
            <a:endParaRPr lang="zh-CN" sz="2800" b="1">
              <a:solidFill>
                <a:srgbClr val="000000"/>
              </a:solidFill>
              <a:latin typeface="黑体" panose="02010609060101010101" pitchFamily="49" charset="-122"/>
              <a:ea typeface="黑体" panose="02010609060101010101" pitchFamily="49" charset="-122"/>
              <a:sym typeface="宋体" panose="02010600030101010101" pitchFamily="2" charset="-122"/>
            </a:endParaRPr>
          </a:p>
          <a:p>
            <a:pPr algn="just">
              <a:lnSpc>
                <a:spcPct val="120000"/>
              </a:lnSpc>
              <a:spcBef>
                <a:spcPct val="0"/>
              </a:spcBef>
              <a:spcAft>
                <a:spcPct val="0"/>
              </a:spcAft>
              <a:buClrTx/>
              <a:buFontTx/>
            </a:pPr>
            <a:r>
              <a:rPr lang="zh-CN" sz="2800" b="1">
                <a:solidFill>
                  <a:srgbClr val="000000"/>
                </a:solidFill>
                <a:latin typeface="黑体" panose="02010609060101010101" pitchFamily="49" charset="-122"/>
                <a:ea typeface="黑体" panose="02010609060101010101" pitchFamily="49" charset="-122"/>
                <a:sym typeface="宋体" panose="02010600030101010101" pitchFamily="2" charset="-122"/>
              </a:rPr>
              <a:t>1.图中植株的生长方向有什么特点？</a:t>
            </a:r>
            <a:endParaRPr lang="zh-CN" sz="2800" b="1">
              <a:solidFill>
                <a:srgbClr val="000000"/>
              </a:solidFill>
              <a:latin typeface="黑体" panose="02010609060101010101" pitchFamily="49" charset="-122"/>
              <a:ea typeface="黑体" panose="02010609060101010101" pitchFamily="49" charset="-122"/>
              <a:sym typeface="宋体" panose="02010600030101010101" pitchFamily="2" charset="-122"/>
            </a:endParaRPr>
          </a:p>
        </p:txBody>
      </p:sp>
      <p:sp>
        <p:nvSpPr>
          <p:cNvPr id="6" name="Text Box 8"/>
          <p:cNvSpPr txBox="1"/>
          <p:nvPr>
            <p:custDataLst>
              <p:tags r:id="rId2"/>
            </p:custDataLst>
          </p:nvPr>
        </p:nvSpPr>
        <p:spPr>
          <a:xfrm>
            <a:off x="1082675" y="2195830"/>
            <a:ext cx="3717290" cy="607695"/>
          </a:xfrm>
          <a:prstGeom prst="rect">
            <a:avLst/>
          </a:prstGeom>
          <a:noFill/>
          <a:ln w="9525">
            <a:noFill/>
          </a:ln>
        </p:spPr>
        <p:txBody>
          <a:bodyPr wrap="square" anchor="t" anchorCtr="0">
            <a:spAutoFit/>
          </a:bodyPr>
          <a:lstStyle/>
          <a:p>
            <a:pPr algn="just">
              <a:lnSpc>
                <a:spcPct val="120000"/>
              </a:lnSpc>
            </a:pPr>
            <a:r>
              <a:rPr lang="zh-CN" altLang="zh-CN" sz="2800" b="1">
                <a:solidFill>
                  <a:srgbClr val="0812E8"/>
                </a:solidFill>
                <a:latin typeface="方正姚体" panose="02010601030101010101" charset="-122"/>
                <a:ea typeface="方正姚体" panose="02010601030101010101" charset="-122"/>
                <a:sym typeface="宋体" panose="02010600030101010101" pitchFamily="2" charset="-122"/>
              </a:rPr>
              <a:t>弯向窗外生长。</a:t>
            </a:r>
            <a:endParaRPr lang="zh-CN" altLang="zh-CN" sz="2800" b="1">
              <a:solidFill>
                <a:srgbClr val="0812E8"/>
              </a:solidFill>
              <a:latin typeface="方正姚体" panose="02010601030101010101" charset="-122"/>
              <a:ea typeface="方正姚体" panose="02010601030101010101" charset="-122"/>
              <a:sym typeface="宋体" panose="02010600030101010101" pitchFamily="2" charset="-122"/>
            </a:endParaRPr>
          </a:p>
        </p:txBody>
      </p:sp>
      <p:sp>
        <p:nvSpPr>
          <p:cNvPr id="3" name="Text Box 2"/>
          <p:cNvSpPr txBox="1"/>
          <p:nvPr>
            <p:custDataLst>
              <p:tags r:id="rId3"/>
            </p:custDataLst>
          </p:nvPr>
        </p:nvSpPr>
        <p:spPr>
          <a:xfrm>
            <a:off x="251" y="-1"/>
            <a:ext cx="2724785" cy="645127"/>
          </a:xfrm>
          <a:prstGeom prst="rect">
            <a:avLst/>
          </a:prstGeom>
          <a:gradFill rotWithShape="1">
            <a:gsLst>
              <a:gs pos="0">
                <a:srgbClr val="14CD68"/>
              </a:gs>
              <a:gs pos="100000">
                <a:srgbClr val="0B6E38"/>
              </a:gs>
            </a:gsLst>
            <a:lin ang="5400000" scaled="0"/>
          </a:gradFill>
          <a:ln w="9525">
            <a:noFill/>
          </a:ln>
        </p:spPr>
        <p:txBody>
          <a:bodyPr wrap="square" anchor="t">
            <a:spAutoFit/>
          </a:bodyPr>
          <a:lstStyle/>
          <a:p>
            <a:pPr marR="0" algn="ctr" defTabSz="914400">
              <a:spcBef>
                <a:spcPct val="50000"/>
              </a:spcBef>
              <a:buClrTx/>
              <a:buSzTx/>
            </a:pPr>
            <a:r>
              <a:rPr kumimoji="0" lang="zh-CN" altLang="en-US"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charset="-122"/>
                <a:cs typeface="+mn-cs"/>
              </a:rPr>
              <a:t>问题探讨</a:t>
            </a:r>
            <a:endParaRPr kumimoji="0" lang="zh-CN" altLang="en-US"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charset="-122"/>
              <a:cs typeface="+mn-cs"/>
            </a:endParaRPr>
          </a:p>
        </p:txBody>
      </p:sp>
      <p:sp>
        <p:nvSpPr>
          <p:cNvPr id="7172" name="Text Box 3"/>
          <p:cNvSpPr txBox="1"/>
          <p:nvPr>
            <p:custDataLst>
              <p:tags r:id="rId4"/>
            </p:custDataLst>
          </p:nvPr>
        </p:nvSpPr>
        <p:spPr>
          <a:xfrm>
            <a:off x="45085" y="4057650"/>
            <a:ext cx="9676130" cy="1124585"/>
          </a:xfrm>
          <a:prstGeom prst="rect">
            <a:avLst/>
          </a:prstGeom>
          <a:noFill/>
          <a:ln w="9525">
            <a:noFill/>
          </a:ln>
        </p:spPr>
        <p:txBody>
          <a:bodyPr wrap="square">
            <a:spAutoFit/>
          </a:bodyPr>
          <a:lstStyle/>
          <a:p>
            <a:pPr marL="0" marR="0" lvl="0" algn="just" defTabSz="914400" rtl="0" eaLnBrk="1" fontAlgn="base" latinLnBrk="0" hangingPunct="1">
              <a:lnSpc>
                <a:spcPct val="120000"/>
              </a:lnSpc>
              <a:spcBef>
                <a:spcPct val="0"/>
              </a:spcBef>
              <a:spcAft>
                <a:spcPct val="0"/>
              </a:spcAft>
              <a:buClrTx/>
              <a:buSzTx/>
              <a:buFontTx/>
              <a:buNone/>
            </a:pPr>
            <a:r>
              <a:rPr lang="zh-CN" sz="2800" b="1" smtClean="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sym typeface="+mn-ea"/>
              </a:rPr>
              <a:t>2.可能是哪种环境因素刺激引发了这株植物的形态改变？</a:t>
            </a:r>
            <a:endParaRPr lang="zh-CN" sz="2800" b="1" smtClean="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sym typeface="+mn-ea"/>
            </a:endParaRPr>
          </a:p>
          <a:p>
            <a:pPr marL="0" marR="0" lvl="0" algn="just" defTabSz="914400" rtl="0" eaLnBrk="1" fontAlgn="base" latinLnBrk="0" hangingPunct="1">
              <a:lnSpc>
                <a:spcPct val="120000"/>
              </a:lnSpc>
              <a:spcBef>
                <a:spcPct val="0"/>
              </a:spcBef>
              <a:spcAft>
                <a:spcPct val="0"/>
              </a:spcAft>
              <a:buClrTx/>
              <a:buSzTx/>
              <a:buFontTx/>
              <a:buNone/>
            </a:pPr>
            <a:r>
              <a:rPr lang="zh-CN" sz="2800" b="1" smtClean="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sym typeface="+mn-ea"/>
              </a:rPr>
              <a:t>  植株对这种刺激的反应有什么适应的意义？</a:t>
            </a:r>
            <a:endParaRPr lang="zh-CN" altLang="en-US" sz="2800" b="1" smtClean="0">
              <a:ln>
                <a:noFill/>
              </a:ln>
              <a:solidFill>
                <a:srgbClr val="000000"/>
              </a:solidFill>
              <a:effectLst/>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8" name="Text Box 8"/>
          <p:cNvSpPr txBox="1"/>
          <p:nvPr>
            <p:custDataLst>
              <p:tags r:id="rId5"/>
            </p:custDataLst>
          </p:nvPr>
        </p:nvSpPr>
        <p:spPr>
          <a:xfrm>
            <a:off x="45085" y="5216525"/>
            <a:ext cx="10467975" cy="1641475"/>
          </a:xfrm>
          <a:prstGeom prst="rect">
            <a:avLst/>
          </a:prstGeom>
          <a:noFill/>
          <a:ln w="9525">
            <a:noFill/>
          </a:ln>
        </p:spPr>
        <p:txBody>
          <a:bodyPr wrap="square">
            <a:spAutoFit/>
          </a:bodyPr>
          <a:lstStyle/>
          <a:p>
            <a:pPr algn="just">
              <a:lnSpc>
                <a:spcPct val="120000"/>
              </a:lnSpc>
              <a:spcBef>
                <a:spcPct val="0"/>
              </a:spcBef>
              <a:spcAft>
                <a:spcPct val="0"/>
              </a:spcAft>
            </a:pPr>
            <a:r>
              <a:rPr lang="zh-CN" sz="2800" b="1" smtClean="0">
                <a:ln>
                  <a:noFill/>
                </a:ln>
                <a:solidFill>
                  <a:srgbClr val="0812E8"/>
                </a:solidFill>
                <a:effectLst/>
                <a:latin typeface="方正姚体" panose="02010601030101010101" charset="-122"/>
                <a:ea typeface="方正姚体" panose="02010601030101010101" charset="-122"/>
                <a:cs typeface="+mn-ea"/>
                <a:sym typeface="+mn-ea"/>
              </a:rPr>
              <a:t>是较长时间的单侧光刺激引起植株弯向窗外有阳光处生长。这样，可以使植株获得更多阳光，从而可以通过光合作用合成更多的有机物，满足自身生长发育的需要。</a:t>
            </a:r>
            <a:endParaRPr lang="zh-CN" sz="2800" b="1" smtClean="0">
              <a:ln>
                <a:noFill/>
              </a:ln>
              <a:solidFill>
                <a:srgbClr val="0812E8"/>
              </a:solidFill>
              <a:effectLst/>
              <a:latin typeface="方正姚体" panose="02010601030101010101" charset="-122"/>
              <a:ea typeface="方正姚体" panose="02010601030101010101" charset="-122"/>
              <a:cs typeface="+mn-ea"/>
              <a:sym typeface="+mn-ea"/>
            </a:endParaRPr>
          </a:p>
        </p:txBody>
      </p:sp>
      <p:pic>
        <p:nvPicPr>
          <p:cNvPr id="4" name="图片 3"/>
          <p:cNvPicPr>
            <a:picLocks noChangeAspect="1"/>
          </p:cNvPicPr>
          <p:nvPr>
            <p:custDataLst>
              <p:tags r:id="rId6"/>
            </p:custDataLst>
          </p:nvPr>
        </p:nvPicPr>
        <p:blipFill>
          <a:blip r:embed="rId7"/>
          <a:stretch>
            <a:fillRect/>
          </a:stretch>
        </p:blipFill>
        <p:spPr>
          <a:xfrm>
            <a:off x="5912485" y="-219"/>
            <a:ext cx="6096000" cy="4057650"/>
          </a:xfrm>
          <a:prstGeom prst="rect">
            <a:avLst/>
          </a:prstGeom>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2"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3"/>
          <p:cNvSpPr txBox="1"/>
          <p:nvPr>
            <p:custDataLst>
              <p:tags r:id="rId1"/>
            </p:custDataLst>
          </p:nvPr>
        </p:nvSpPr>
        <p:spPr>
          <a:xfrm>
            <a:off x="0" y="794385"/>
            <a:ext cx="5178425" cy="2675255"/>
          </a:xfrm>
          <a:prstGeom prst="rect">
            <a:avLst/>
          </a:prstGeom>
          <a:noFill/>
          <a:ln w="9525">
            <a:noFill/>
          </a:ln>
        </p:spPr>
        <p:txBody>
          <a:bodyPr wrap="square" anchor="t" anchorCtr="0">
            <a:spAutoFit/>
          </a:bodyPr>
          <a:lstStyle/>
          <a:p>
            <a:pPr algn="just">
              <a:lnSpc>
                <a:spcPct val="120000"/>
              </a:lnSpc>
              <a:spcBef>
                <a:spcPct val="0"/>
              </a:spcBef>
              <a:spcAft>
                <a:spcPct val="0"/>
              </a:spcAft>
              <a:buClrTx/>
              <a:buFontTx/>
            </a:pPr>
            <a:r>
              <a:rPr lang="zh-CN" sz="2800" b="1">
                <a:solidFill>
                  <a:srgbClr val="000000"/>
                </a:solidFill>
                <a:latin typeface="黑体" panose="02010609060101010101" pitchFamily="49" charset="-122"/>
                <a:ea typeface="黑体" panose="02010609060101010101" pitchFamily="49" charset="-122"/>
                <a:sym typeface="宋体" panose="02010600030101010101" pitchFamily="2" charset="-122"/>
              </a:rPr>
              <a:t>图中是一株放在窗台上久不移动的盆栽植物。</a:t>
            </a:r>
            <a:endParaRPr lang="zh-CN" sz="2800" b="1">
              <a:solidFill>
                <a:srgbClr val="000000"/>
              </a:solidFill>
              <a:latin typeface="黑体" panose="02010609060101010101" pitchFamily="49" charset="-122"/>
              <a:ea typeface="黑体" panose="02010609060101010101" pitchFamily="49" charset="-122"/>
              <a:sym typeface="宋体" panose="02010600030101010101" pitchFamily="2" charset="-122"/>
            </a:endParaRPr>
          </a:p>
          <a:p>
            <a:pPr algn="just">
              <a:lnSpc>
                <a:spcPct val="120000"/>
              </a:lnSpc>
              <a:spcBef>
                <a:spcPct val="0"/>
              </a:spcBef>
              <a:spcAft>
                <a:spcPct val="0"/>
              </a:spcAft>
              <a:buClrTx/>
              <a:buFontTx/>
            </a:pPr>
            <a:r>
              <a:rPr lang="zh-CN" sz="2800" b="1">
                <a:solidFill>
                  <a:srgbClr val="000000"/>
                </a:solidFill>
                <a:latin typeface="黑体" panose="02010609060101010101" pitchFamily="49" charset="-122"/>
                <a:ea typeface="黑体" panose="02010609060101010101" pitchFamily="49" charset="-122"/>
                <a:sym typeface="宋体" panose="02010600030101010101" pitchFamily="2" charset="-122"/>
              </a:rPr>
              <a:t>3.这种生长方向的改变，是发生在植物的幼嫩部分还是成熟部分？</a:t>
            </a:r>
            <a:endParaRPr lang="zh-CN" sz="2800" b="1">
              <a:solidFill>
                <a:srgbClr val="000000"/>
              </a:solidFill>
              <a:latin typeface="黑体" panose="02010609060101010101" pitchFamily="49" charset="-122"/>
              <a:ea typeface="黑体" panose="02010609060101010101" pitchFamily="49" charset="-122"/>
              <a:sym typeface="宋体" panose="02010600030101010101" pitchFamily="2" charset="-122"/>
            </a:endParaRPr>
          </a:p>
        </p:txBody>
      </p:sp>
      <p:sp>
        <p:nvSpPr>
          <p:cNvPr id="6" name="Text Box 8"/>
          <p:cNvSpPr txBox="1"/>
          <p:nvPr>
            <p:custDataLst>
              <p:tags r:id="rId2"/>
            </p:custDataLst>
          </p:nvPr>
        </p:nvSpPr>
        <p:spPr>
          <a:xfrm>
            <a:off x="139700" y="3844290"/>
            <a:ext cx="5250180" cy="607695"/>
          </a:xfrm>
          <a:prstGeom prst="rect">
            <a:avLst/>
          </a:prstGeom>
          <a:noFill/>
          <a:ln w="9525">
            <a:noFill/>
          </a:ln>
        </p:spPr>
        <p:txBody>
          <a:bodyPr wrap="square" anchor="t" anchorCtr="0">
            <a:spAutoFit/>
          </a:bodyPr>
          <a:lstStyle/>
          <a:p>
            <a:pPr algn="just">
              <a:lnSpc>
                <a:spcPct val="120000"/>
              </a:lnSpc>
            </a:pPr>
            <a:r>
              <a:rPr lang="zh-CN" altLang="zh-CN" sz="2800" b="1">
                <a:solidFill>
                  <a:srgbClr val="0812E8"/>
                </a:solidFill>
                <a:latin typeface="方正姚体" panose="02010601030101010101" charset="-122"/>
                <a:ea typeface="方正姚体" panose="02010601030101010101" charset="-122"/>
                <a:sym typeface="宋体" panose="02010600030101010101" pitchFamily="2" charset="-122"/>
              </a:rPr>
              <a:t>植株的弯曲生长发生在幼嫩部位。</a:t>
            </a:r>
            <a:endParaRPr lang="zh-CN" altLang="zh-CN" sz="2800" b="1">
              <a:solidFill>
                <a:srgbClr val="0812E8"/>
              </a:solidFill>
              <a:latin typeface="方正姚体" panose="02010601030101010101" charset="-122"/>
              <a:ea typeface="方正姚体" panose="02010601030101010101" charset="-122"/>
              <a:sym typeface="宋体" panose="02010600030101010101" pitchFamily="2" charset="-122"/>
            </a:endParaRPr>
          </a:p>
        </p:txBody>
      </p:sp>
      <p:sp>
        <p:nvSpPr>
          <p:cNvPr id="3" name="Text Box 2"/>
          <p:cNvSpPr txBox="1"/>
          <p:nvPr>
            <p:custDataLst>
              <p:tags r:id="rId3"/>
            </p:custDataLst>
          </p:nvPr>
        </p:nvSpPr>
        <p:spPr>
          <a:xfrm>
            <a:off x="251" y="-1"/>
            <a:ext cx="2724785" cy="645127"/>
          </a:xfrm>
          <a:prstGeom prst="rect">
            <a:avLst/>
          </a:prstGeom>
          <a:gradFill rotWithShape="1">
            <a:gsLst>
              <a:gs pos="0">
                <a:srgbClr val="14CD68"/>
              </a:gs>
              <a:gs pos="100000">
                <a:srgbClr val="0B6E38"/>
              </a:gs>
            </a:gsLst>
            <a:lin ang="5400000" scaled="0"/>
          </a:gradFill>
          <a:ln w="9525">
            <a:noFill/>
          </a:ln>
        </p:spPr>
        <p:txBody>
          <a:bodyPr wrap="square" anchor="t">
            <a:spAutoFit/>
          </a:bodyPr>
          <a:lstStyle/>
          <a:p>
            <a:pPr marR="0" algn="ctr" defTabSz="914400">
              <a:spcBef>
                <a:spcPct val="50000"/>
              </a:spcBef>
              <a:buClrTx/>
              <a:buSzTx/>
            </a:pPr>
            <a:r>
              <a:rPr kumimoji="0" lang="zh-CN" altLang="en-US"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charset="-122"/>
                <a:cs typeface="+mn-cs"/>
              </a:rPr>
              <a:t>问题探讨</a:t>
            </a:r>
            <a:endParaRPr kumimoji="0" lang="zh-CN" altLang="en-US"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charset="-122"/>
              <a:cs typeface="+mn-cs"/>
            </a:endParaRPr>
          </a:p>
        </p:txBody>
      </p:sp>
      <p:sp>
        <p:nvSpPr>
          <p:cNvPr id="1025" name="Rectangle 1"/>
          <p:cNvSpPr>
            <a:spLocks noChangeArrowheads="1"/>
          </p:cNvSpPr>
          <p:nvPr>
            <p:custDataLst>
              <p:tags r:id="rId4"/>
            </p:custDataLst>
          </p:nvPr>
        </p:nvSpPr>
        <p:spPr bwMode="auto">
          <a:xfrm>
            <a:off x="139700" y="5242560"/>
            <a:ext cx="10045065" cy="52197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algn="just" defTabSz="914400" rtl="0" eaLnBrk="1" fontAlgn="base" latinLnBrk="0" hangingPunct="1">
              <a:lnSpc>
                <a:spcPct val="100000"/>
              </a:lnSpc>
              <a:spcBef>
                <a:spcPct val="0"/>
              </a:spcBef>
              <a:spcAft>
                <a:spcPct val="0"/>
              </a:spcAft>
              <a:buClrTx/>
              <a:buSzTx/>
              <a:buFontTx/>
              <a:buNone/>
            </a:pPr>
            <a:r>
              <a:rPr kumimoji="0" lang="zh-CN" altLang="en-US" sz="2800" b="1" u="none" strike="noStrike" cap="none" normalizeH="0" baseline="0" smtClean="0">
                <a:ln>
                  <a:noFill/>
                </a:ln>
                <a:solidFill>
                  <a:srgbClr val="FF0000"/>
                </a:solidFill>
                <a:effectLst/>
                <a:latin typeface="黑体" panose="02010609060101010101" pitchFamily="49" charset="-122"/>
                <a:ea typeface="黑体" panose="02010609060101010101" pitchFamily="49" charset="-122"/>
                <a:cs typeface="宋体" panose="02010600030101010101" pitchFamily="2" charset="-122"/>
              </a:rPr>
              <a:t>在单侧光的照射下，植物朝向光源方向生长的现象叫作向光性。</a:t>
            </a:r>
            <a:endParaRPr kumimoji="0" lang="zh-CN" altLang="en-US" sz="2800" b="1" u="none" strike="noStrike" cap="none" normalizeH="0" baseline="0" smtClean="0">
              <a:ln>
                <a:noFill/>
              </a:ln>
              <a:solidFill>
                <a:srgbClr val="FF0000"/>
              </a:solidFill>
              <a:effectLst/>
              <a:latin typeface="黑体" panose="02010609060101010101" pitchFamily="49" charset="-122"/>
              <a:ea typeface="黑体" panose="02010609060101010101" pitchFamily="49" charset="-122"/>
              <a:cs typeface="宋体" panose="02010600030101010101" pitchFamily="2" charset="-122"/>
            </a:endParaRPr>
          </a:p>
        </p:txBody>
      </p:sp>
      <p:pic>
        <p:nvPicPr>
          <p:cNvPr id="4" name="图片 3"/>
          <p:cNvPicPr>
            <a:picLocks noChangeAspect="1"/>
          </p:cNvPicPr>
          <p:nvPr>
            <p:custDataLst>
              <p:tags r:id="rId5"/>
            </p:custDataLst>
          </p:nvPr>
        </p:nvPicPr>
        <p:blipFill>
          <a:blip r:embed="rId6"/>
          <a:stretch>
            <a:fillRect/>
          </a:stretch>
        </p:blipFill>
        <p:spPr>
          <a:xfrm>
            <a:off x="5912485" y="-219"/>
            <a:ext cx="6096000" cy="4057650"/>
          </a:xfrm>
          <a:prstGeom prst="rect">
            <a:avLst/>
          </a:prstGeom>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1025"/>
                                        </p:tgtEl>
                                        <p:attrNameLst>
                                          <p:attrName>style.visibility</p:attrName>
                                        </p:attrNameLst>
                                      </p:cBhvr>
                                      <p:to>
                                        <p:strVal val="visible"/>
                                      </p:to>
                                    </p:set>
                                    <p:anim calcmode="discrete" valueType="clr">
                                      <p:cBhvr override="childStyle">
                                        <p:cTn id="12" dur="80"/>
                                        <p:tgtEl>
                                          <p:spTgt spid="1025"/>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1025"/>
                                        </p:tgtEl>
                                        <p:attrNameLst>
                                          <p:attrName>fillcolor</p:attrName>
                                        </p:attrNameLst>
                                      </p:cBhvr>
                                      <p:tavLst>
                                        <p:tav tm="0">
                                          <p:val>
                                            <p:clrVal>
                                              <a:schemeClr val="accent2"/>
                                            </p:clrVal>
                                          </p:val>
                                        </p:tav>
                                        <p:tav tm="50000">
                                          <p:val>
                                            <p:clrVal>
                                              <a:schemeClr val="hlink"/>
                                            </p:clrVal>
                                          </p:val>
                                        </p:tav>
                                      </p:tavLst>
                                    </p:anim>
                                    <p:set>
                                      <p:cBhvr>
                                        <p:cTn id="14" dur="80"/>
                                        <p:tgtEl>
                                          <p:spTgt spid="102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25"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custDataLst>
              <p:tags r:id="rId1"/>
            </p:custDataLst>
          </p:nvPr>
        </p:nvSpPr>
        <p:spPr>
          <a:xfrm>
            <a:off x="3298190" y="218440"/>
            <a:ext cx="4860925" cy="521970"/>
          </a:xfrm>
          <a:prstGeom prst="rect">
            <a:avLst/>
          </a:prstGeom>
          <a:noFill/>
        </p:spPr>
        <p:txBody>
          <a:bodyPr wrap="square" rtlCol="0">
            <a:spAutoFit/>
          </a:bodyPr>
          <a:lstStyle/>
          <a:p>
            <a:pPr algn="ctr">
              <a:lnSpc>
                <a:spcPct val="100000"/>
              </a:lnSpc>
              <a:spcBef>
                <a:spcPct val="0"/>
              </a:spcBef>
              <a:spcAft>
                <a:spcPct val="0"/>
              </a:spcAft>
              <a:buClrTx/>
              <a:buSzTx/>
              <a:buFontTx/>
            </a:pPr>
            <a:r>
              <a:rPr lang="zh-CN" altLang="en-US" sz="2800" b="1" smtClean="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一、生长素的发现过程</a:t>
            </a:r>
            <a:endParaRPr lang="zh-CN" altLang="en-US" sz="2800" b="1" smtClean="0">
              <a:solidFill>
                <a:srgbClr val="FF0000"/>
              </a:solidFill>
              <a:latin typeface="黑体" panose="02010609060101010101" pitchFamily="49" charset="-122"/>
              <a:ea typeface="黑体" panose="02010609060101010101" pitchFamily="49" charset="-122"/>
              <a:cs typeface="宋体" panose="02010600030101010101" pitchFamily="2" charset="-122"/>
              <a:sym typeface="+mn-ea"/>
            </a:endParaRPr>
          </a:p>
        </p:txBody>
      </p:sp>
      <p:sp>
        <p:nvSpPr>
          <p:cNvPr id="3" name="文本框 2"/>
          <p:cNvSpPr txBox="1"/>
          <p:nvPr>
            <p:custDataLst>
              <p:tags r:id="rId2"/>
            </p:custDataLst>
          </p:nvPr>
        </p:nvSpPr>
        <p:spPr>
          <a:xfrm>
            <a:off x="1568450" y="815340"/>
            <a:ext cx="9687560" cy="1132205"/>
          </a:xfrm>
          <a:prstGeom prst="rect">
            <a:avLst/>
          </a:prstGeom>
          <a:noFill/>
        </p:spPr>
        <p:txBody>
          <a:bodyPr wrap="square" rtlCol="0">
            <a:spAutoFit/>
          </a:bodyPr>
          <a:lstStyle/>
          <a:p>
            <a:pPr algn="l">
              <a:lnSpc>
                <a:spcPts val="4060"/>
              </a:lnSpc>
              <a:spcBef>
                <a:spcPct val="0"/>
              </a:spcBef>
              <a:spcAft>
                <a:spcPct val="0"/>
              </a:spcAft>
              <a:buClrTx/>
              <a:buSzTx/>
              <a:buFontTx/>
            </a:pPr>
            <a:r>
              <a:rPr lang="en-US" altLang="zh-CN"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1</a:t>
            </a:r>
            <a:r>
              <a:rPr lang="zh-CN" altLang="en-US"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a:t>
            </a:r>
            <a:r>
              <a:rPr lang="en-US" altLang="zh-CN"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19</a:t>
            </a:r>
            <a:r>
              <a:rPr lang="zh-CN" altLang="en-US"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世纪末，</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达尔文（</a:t>
            </a:r>
            <a:r>
              <a:rPr lang="en-US" altLang="zh-CN"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C.R.Darwin</a:t>
            </a:r>
            <a:r>
              <a:rPr lang="zh-CN" altLang="en-US" sz="2800" b="1" smtClean="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和他的儿子，设计了实验来探讨植物向光性的原因。</a:t>
            </a:r>
            <a:endParaRPr lang="zh-CN" altLang="en-US" sz="2800" b="1"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endParaRPr>
          </a:p>
        </p:txBody>
      </p:sp>
      <p:grpSp>
        <p:nvGrpSpPr>
          <p:cNvPr id="12" name="组合 11"/>
          <p:cNvGrpSpPr/>
          <p:nvPr>
            <p:custDataLst>
              <p:tags r:id="rId3"/>
            </p:custDataLst>
          </p:nvPr>
        </p:nvGrpSpPr>
        <p:grpSpPr>
          <a:xfrm>
            <a:off x="1765300" y="2139315"/>
            <a:ext cx="9073515" cy="4472305"/>
            <a:chOff x="2780" y="3369"/>
            <a:chExt cx="14289" cy="7043"/>
          </a:xfrm>
        </p:grpSpPr>
        <p:pic>
          <p:nvPicPr>
            <p:cNvPr id="10" name="图片 9"/>
            <p:cNvPicPr>
              <a:picLocks noChangeAspect="1"/>
            </p:cNvPicPr>
            <p:nvPr>
              <p:custDataLst>
                <p:tags r:id="rId4"/>
              </p:custDataLst>
            </p:nvPr>
          </p:nvPicPr>
          <p:blipFill>
            <a:blip r:embed="rId5">
              <a:extLst>
                <a:ext uri="{28A0092B-C50C-407E-A947-70E740481C1C}">
                  <a14:useLocalDpi xmlns:a14="http://schemas.microsoft.com/office/drawing/2010/main" val="0"/>
                </a:ext>
              </a:extLst>
            </a:blip>
            <a:srcRect b="20602"/>
            <a:stretch>
              <a:fillRect/>
            </a:stretch>
          </p:blipFill>
          <p:spPr>
            <a:xfrm>
              <a:off x="2780" y="3369"/>
              <a:ext cx="14289" cy="7043"/>
            </a:xfrm>
            <a:prstGeom prst="rect">
              <a:avLst/>
            </a:prstGeom>
            <a:ln>
              <a:noFill/>
            </a:ln>
            <a:effectLst>
              <a:softEdge rad="112500"/>
            </a:effectLst>
          </p:spPr>
        </p:pic>
        <p:sp>
          <p:nvSpPr>
            <p:cNvPr id="4" name="矩形 3"/>
            <p:cNvSpPr/>
            <p:nvPr>
              <p:custDataLst>
                <p:tags r:id="rId6"/>
              </p:custDataLst>
            </p:nvPr>
          </p:nvSpPr>
          <p:spPr>
            <a:xfrm>
              <a:off x="5024" y="3926"/>
              <a:ext cx="1449" cy="1840"/>
            </a:xfrm>
            <a:prstGeom prst="rect">
              <a:avLst/>
            </a:prstGeom>
            <a:noFill/>
            <a:ln w="28575">
              <a:noFill/>
            </a:ln>
            <a:extLst>
              <a:ext uri="{909E8E84-426E-40DD-AFC4-6F175D3DCCD1}">
                <a14:hiddenFill xmlns:a14="http://schemas.microsoft.com/office/drawing/2010/main">
                  <a:solidFill>
                    <a:srgbClr val="FFFFFF">
                      <a:alpha val="80000"/>
                    </a:srgbClr>
                  </a:solidFill>
                </a14:hiddenFill>
              </a:ext>
            </a:extLst>
          </p:spPr>
          <p:txBody>
            <a:bodyPr wrap="square">
              <a:spAutoFit/>
            </a:bodyPr>
            <a:lstStyle/>
            <a:p>
              <a:pPr>
                <a:lnSpc>
                  <a:spcPct val="125000"/>
                </a:lnSpc>
              </a:pPr>
              <a:r>
                <a:rPr lang="zh-CN" altLang="en-US" sz="2800" b="1">
                  <a:solidFill>
                    <a:srgbClr val="FF0000"/>
                  </a:solidFill>
                  <a:latin typeface="+mn-ea"/>
                  <a:ea typeface="+mn-ea"/>
                </a:rPr>
                <a:t>自然状态</a:t>
              </a:r>
              <a:endParaRPr lang="zh-CN" altLang="en-US" sz="2800" b="1">
                <a:solidFill>
                  <a:srgbClr val="FF0000"/>
                </a:solidFill>
                <a:latin typeface="+mn-ea"/>
                <a:ea typeface="+mn-ea"/>
              </a:endParaRPr>
            </a:p>
          </p:txBody>
        </p:sp>
        <p:sp>
          <p:nvSpPr>
            <p:cNvPr id="8" name="矩形 7"/>
            <p:cNvSpPr/>
            <p:nvPr>
              <p:custDataLst>
                <p:tags r:id="rId7"/>
              </p:custDataLst>
            </p:nvPr>
          </p:nvSpPr>
          <p:spPr>
            <a:xfrm>
              <a:off x="7048" y="5414"/>
              <a:ext cx="2855" cy="992"/>
            </a:xfrm>
            <a:prstGeom prst="rect">
              <a:avLst/>
            </a:prstGeom>
            <a:noFill/>
            <a:ln w="28575">
              <a:noFill/>
            </a:ln>
            <a:extLst>
              <a:ext uri="{909E8E84-426E-40DD-AFC4-6F175D3DCCD1}">
                <a14:hiddenFill xmlns:a14="http://schemas.microsoft.com/office/drawing/2010/main">
                  <a:solidFill>
                    <a:srgbClr val="FFFFFF">
                      <a:alpha val="80000"/>
                    </a:srgbClr>
                  </a:solidFill>
                </a14:hiddenFill>
              </a:ext>
            </a:extLst>
          </p:spPr>
          <p:txBody>
            <a:bodyPr wrap="square">
              <a:spAutoFit/>
            </a:bodyPr>
            <a:lstStyle/>
            <a:p>
              <a:pPr>
                <a:lnSpc>
                  <a:spcPct val="125000"/>
                </a:lnSpc>
              </a:pPr>
              <a:r>
                <a:rPr lang="zh-CN" altLang="en-US" sz="2800" b="1">
                  <a:solidFill>
                    <a:srgbClr val="FF0000"/>
                  </a:solidFill>
                  <a:latin typeface="+mn-ea"/>
                  <a:ea typeface="+mn-ea"/>
                </a:rPr>
                <a:t>去掉尖端</a:t>
              </a:r>
              <a:endParaRPr lang="zh-CN" altLang="en-US" sz="2800" b="1">
                <a:solidFill>
                  <a:srgbClr val="FF0000"/>
                </a:solidFill>
                <a:latin typeface="+mn-ea"/>
                <a:ea typeface="+mn-ea"/>
              </a:endParaRPr>
            </a:p>
          </p:txBody>
        </p:sp>
        <p:sp>
          <p:nvSpPr>
            <p:cNvPr id="9" name="矩形 8"/>
            <p:cNvSpPr/>
            <p:nvPr>
              <p:custDataLst>
                <p:tags r:id="rId8"/>
              </p:custDataLst>
            </p:nvPr>
          </p:nvSpPr>
          <p:spPr>
            <a:xfrm>
              <a:off x="10319" y="3625"/>
              <a:ext cx="2855" cy="1840"/>
            </a:xfrm>
            <a:prstGeom prst="rect">
              <a:avLst/>
            </a:prstGeom>
            <a:noFill/>
            <a:ln w="28575">
              <a:noFill/>
            </a:ln>
            <a:extLst>
              <a:ext uri="{909E8E84-426E-40DD-AFC4-6F175D3DCCD1}">
                <a14:hiddenFill xmlns:a14="http://schemas.microsoft.com/office/drawing/2010/main">
                  <a:solidFill>
                    <a:srgbClr val="FFFFFF">
                      <a:alpha val="80000"/>
                    </a:srgbClr>
                  </a:solidFill>
                </a14:hiddenFill>
              </a:ext>
            </a:extLst>
          </p:spPr>
          <p:txBody>
            <a:bodyPr wrap="square">
              <a:spAutoFit/>
            </a:bodyPr>
            <a:lstStyle/>
            <a:p>
              <a:pPr>
                <a:lnSpc>
                  <a:spcPct val="125000"/>
                </a:lnSpc>
              </a:pPr>
              <a:r>
                <a:rPr lang="zh-CN" altLang="en-US" sz="2800" b="1">
                  <a:solidFill>
                    <a:srgbClr val="FF0000"/>
                  </a:solidFill>
                  <a:latin typeface="+mn-ea"/>
                  <a:ea typeface="+mn-ea"/>
                </a:rPr>
                <a:t>尖端罩上锡箔罩子</a:t>
              </a:r>
              <a:endParaRPr lang="zh-CN" altLang="en-US" sz="2800" b="1">
                <a:solidFill>
                  <a:srgbClr val="FF0000"/>
                </a:solidFill>
                <a:latin typeface="+mn-ea"/>
                <a:ea typeface="+mn-ea"/>
              </a:endParaRPr>
            </a:p>
          </p:txBody>
        </p:sp>
        <p:sp>
          <p:nvSpPr>
            <p:cNvPr id="11" name="矩形 10"/>
            <p:cNvSpPr/>
            <p:nvPr>
              <p:custDataLst>
                <p:tags r:id="rId9"/>
              </p:custDataLst>
            </p:nvPr>
          </p:nvSpPr>
          <p:spPr>
            <a:xfrm>
              <a:off x="13174" y="3625"/>
              <a:ext cx="3894" cy="1840"/>
            </a:xfrm>
            <a:prstGeom prst="rect">
              <a:avLst/>
            </a:prstGeom>
            <a:noFill/>
            <a:ln w="28575">
              <a:noFill/>
            </a:ln>
            <a:extLst>
              <a:ext uri="{909E8E84-426E-40DD-AFC4-6F175D3DCCD1}">
                <a14:hiddenFill xmlns:a14="http://schemas.microsoft.com/office/drawing/2010/main">
                  <a:solidFill>
                    <a:srgbClr val="FFFFFF">
                      <a:alpha val="80000"/>
                    </a:srgbClr>
                  </a:solidFill>
                </a14:hiddenFill>
              </a:ext>
            </a:extLst>
          </p:spPr>
          <p:txBody>
            <a:bodyPr wrap="square">
              <a:spAutoFit/>
            </a:bodyPr>
            <a:lstStyle/>
            <a:p>
              <a:pPr>
                <a:lnSpc>
                  <a:spcPct val="125000"/>
                </a:lnSpc>
              </a:pPr>
              <a:r>
                <a:rPr lang="zh-CN" altLang="en-US" sz="2800" b="1">
                  <a:solidFill>
                    <a:srgbClr val="FF0000"/>
                  </a:solidFill>
                  <a:latin typeface="+mn-ea"/>
                  <a:ea typeface="+mn-ea"/>
                </a:rPr>
                <a:t>尖端下面一段罩上锡箔罩子</a:t>
              </a:r>
              <a:endParaRPr lang="zh-CN" altLang="en-US" sz="2800" b="1">
                <a:solidFill>
                  <a:srgbClr val="FF0000"/>
                </a:solidFill>
                <a:latin typeface="+mn-ea"/>
                <a:ea typeface="+mn-ea"/>
              </a:endParaRP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1" fill="hold"/>
                                        <p:tgtEl>
                                          <p:spTgt spid="3"/>
                                        </p:tgtEl>
                                      </p:cBhvr>
                                    </p:anim>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1685925" y="860425"/>
            <a:ext cx="9695180" cy="167068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60958" tIns="60958" rIns="60958" bIns="60958" numCol="1" spcCol="38100" rtlCol="0" anchor="t" forceAA="0">
            <a:spAutoFit/>
          </a:bodyPr>
          <a:lstStyle/>
          <a:p>
            <a:pPr marL="0" lvl="0" indent="0">
              <a:lnSpc>
                <a:spcPct val="120000"/>
              </a:lnSpc>
              <a:spcBef>
                <a:spcPct val="0"/>
              </a:spcBef>
              <a:spcAft>
                <a:spcPct val="0"/>
              </a:spcAft>
            </a:pPr>
            <a:r>
              <a:rPr lang="zh-CN" altLang="en-US" sz="2800" b="1">
                <a:solidFill>
                  <a:schemeClr val="tx1"/>
                </a:solidFill>
                <a:latin typeface="黑体" panose="02010609060101010101" pitchFamily="49" charset="-122"/>
                <a:ea typeface="黑体" panose="02010609060101010101" pitchFamily="49" charset="-122"/>
                <a:sym typeface="+mn-ea"/>
              </a:rPr>
              <a:t>单子叶植物，特别是禾本科植物胚芽外的锥形套状物。它能保护生长中的胚芽。种子萌发时，胚芽鞘首先钻出地面，出土后还能进行光合作用。</a:t>
            </a:r>
            <a:endParaRPr kumimoji="0" lang="zh-CN" altLang="en-US" sz="2800" b="1" i="0" u="none" strike="noStrike" cap="none" spc="0" normalizeH="0" baseline="0">
              <a:solidFill>
                <a:schemeClr val="tx1"/>
              </a:solidFill>
              <a:latin typeface="黑体" panose="02010609060101010101" pitchFamily="49" charset="-122"/>
              <a:ea typeface="黑体" panose="02010609060101010101" pitchFamily="49" charset="-122"/>
              <a:cs typeface="Arial" panose="020B0604020202020204"/>
              <a:sym typeface="+mn-ea"/>
            </a:endParaRPr>
          </a:p>
        </p:txBody>
      </p:sp>
      <p:pic>
        <p:nvPicPr>
          <p:cNvPr id="9218" name="Picture 4"/>
          <p:cNvPicPr/>
          <p:nvPr>
            <p:custDataLst>
              <p:tags r:id="rId2"/>
            </p:custDataLst>
          </p:nvPr>
        </p:nvPicPr>
        <p:blipFill>
          <a:blip r:embed="rId3"/>
          <a:stretch>
            <a:fillRect/>
          </a:stretch>
        </p:blipFill>
        <p:spPr>
          <a:xfrm>
            <a:off x="1821180" y="3243580"/>
            <a:ext cx="3681095" cy="2702560"/>
          </a:xfrm>
          <a:prstGeom prst="rect">
            <a:avLst/>
          </a:prstGeom>
          <a:noFill/>
          <a:ln>
            <a:noFill/>
            <a:miter lim="800000"/>
            <a:headEnd/>
            <a:tailEnd/>
          </a:ln>
        </p:spPr>
      </p:pic>
      <p:sp>
        <p:nvSpPr>
          <p:cNvPr id="9220" name="Oval 5"/>
          <p:cNvSpPr/>
          <p:nvPr>
            <p:custDataLst>
              <p:tags r:id="rId4"/>
            </p:custDataLst>
          </p:nvPr>
        </p:nvSpPr>
        <p:spPr>
          <a:xfrm>
            <a:off x="3928322" y="3598133"/>
            <a:ext cx="811107" cy="828865"/>
          </a:xfrm>
          <a:prstGeom prst="ellipse">
            <a:avLst/>
          </a:prstGeom>
          <a:noFill/>
          <a:ln w="28575">
            <a:solidFill>
              <a:srgbClr val="FF0000"/>
            </a:solidFill>
            <a:bevel/>
          </a:ln>
        </p:spPr>
        <p:txBody>
          <a:bodyPr wrap="square" anchor="ctr" anchorCtr="0">
            <a:spAutoFit/>
          </a:bodyPr>
          <a:lstStyle>
            <a:lvl1pPr marL="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1pPr>
            <a:lvl2pPr marL="4572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2pPr>
            <a:lvl3pPr marL="9144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3pPr>
            <a:lvl4pPr marL="13716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4pPr>
            <a:lvl5pPr marL="18288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5pPr>
          </a:lstStyle>
          <a:p>
            <a:pPr marL="0" lvl="0" indent="0"/>
            <a:endParaRPr lang="zh-CN" altLang="en-US" sz="3200">
              <a:latin typeface="Arial" panose="020B0604020202020204" pitchFamily="34" charset="0"/>
              <a:ea typeface="隶书" panose="02010509060101010101" charset="-122"/>
            </a:endParaRPr>
          </a:p>
        </p:txBody>
      </p:sp>
      <p:sp>
        <p:nvSpPr>
          <p:cNvPr id="68611" name="Rectangle 3"/>
          <p:cNvSpPr/>
          <p:nvPr>
            <p:custDataLst>
              <p:tags r:id="rId5"/>
            </p:custDataLst>
          </p:nvPr>
        </p:nvSpPr>
        <p:spPr>
          <a:xfrm>
            <a:off x="2244725" y="238760"/>
            <a:ext cx="8108950" cy="754062"/>
          </a:xfrm>
          <a:prstGeom prst="rect">
            <a:avLst/>
          </a:prstGeom>
          <a:noFill/>
          <a:ln>
            <a:noFill/>
            <a:miter lim="800000"/>
          </a:ln>
        </p:spPr>
        <p:txBody>
          <a:bodyPr>
            <a:noAutofit/>
          </a:bodyPr>
          <a:lstStyle>
            <a:lvl1pPr marL="228600" indent="-228600" algn="l" defTabSz="914400" rtl="0" eaLnBrk="0" fontAlgn="base" hangingPunct="0">
              <a:lnSpc>
                <a:spcPct val="90000"/>
              </a:lnSpc>
              <a:spcBef>
                <a:spcPts val="1000"/>
              </a:spcBef>
              <a:spcAft>
                <a:spcPct val="0"/>
              </a:spcAft>
              <a:buClrTx/>
              <a:buSzTx/>
              <a:buFont typeface="Arial" panose="020B0604020202020204" pitchFamily="34" charset="0"/>
              <a:buChar char="•"/>
              <a:defRPr kumimoji="0" lang="zh-CN" altLang="en-US" sz="2800" b="0" i="0" u="none" kern="1200" baseline="0">
                <a:solidFill>
                  <a:schemeClr val="tx1"/>
                </a:solidFill>
                <a:latin typeface="+mn-lt"/>
                <a:ea typeface="+mn-ea"/>
                <a:cs typeface="+mn-cs"/>
              </a:defRPr>
            </a:lvl1pPr>
            <a:lvl2pPr marL="6858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2400" b="0" i="0" u="none" kern="1200" baseline="0">
                <a:solidFill>
                  <a:schemeClr val="tx1"/>
                </a:solidFill>
                <a:latin typeface="+mn-lt"/>
                <a:ea typeface="+mn-ea"/>
                <a:cs typeface="+mn-cs"/>
              </a:defRPr>
            </a:lvl2pPr>
            <a:lvl3pPr marL="11430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2000" b="0" i="0" u="none" kern="1200" baseline="0">
                <a:solidFill>
                  <a:schemeClr val="tx1"/>
                </a:solidFill>
                <a:latin typeface="+mn-lt"/>
                <a:ea typeface="+mn-ea"/>
                <a:cs typeface="+mn-cs"/>
              </a:defRPr>
            </a:lvl3pPr>
            <a:lvl4pPr marL="16002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1800" b="0" i="0" u="none" kern="1200" baseline="0">
                <a:solidFill>
                  <a:schemeClr val="tx1"/>
                </a:solidFill>
                <a:latin typeface="+mn-lt"/>
                <a:ea typeface="+mn-ea"/>
                <a:cs typeface="+mn-cs"/>
              </a:defRPr>
            </a:lvl4pPr>
            <a:lvl5pPr marL="20574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18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algn="ctr">
              <a:lnSpc>
                <a:spcPct val="100000"/>
              </a:lnSpc>
              <a:spcBef>
                <a:spcPct val="0"/>
              </a:spcBef>
              <a:buNone/>
            </a:pPr>
            <a:r>
              <a:rPr lang="zh-CN" altLang="en-US" b="1">
                <a:solidFill>
                  <a:srgbClr val="FF0000"/>
                </a:solidFill>
                <a:latin typeface="黑体" panose="02010609060101010101" pitchFamily="49" charset="-122"/>
                <a:ea typeface="黑体" panose="02010609060101010101" pitchFamily="49" charset="-122"/>
                <a:cs typeface="黑体" panose="02010609060101010101" pitchFamily="49" charset="-122"/>
              </a:rPr>
              <a:t>实验材料</a:t>
            </a:r>
            <a:r>
              <a:rPr lang="en-US" altLang="zh-CN" b="1">
                <a:solidFill>
                  <a:srgbClr val="FF0000"/>
                </a:solidFill>
                <a:latin typeface="黑体" panose="02010609060101010101" pitchFamily="49" charset="-122"/>
                <a:ea typeface="黑体" panose="02010609060101010101" pitchFamily="49" charset="-122"/>
                <a:cs typeface="黑体" panose="02010609060101010101" pitchFamily="49" charset="-122"/>
              </a:rPr>
              <a:t>——</a:t>
            </a:r>
            <a:r>
              <a:rPr lang="zh-CN" altLang="en-US" b="1">
                <a:solidFill>
                  <a:srgbClr val="FF0000"/>
                </a:solidFill>
                <a:latin typeface="黑体" panose="02010609060101010101" pitchFamily="49" charset="-122"/>
                <a:ea typeface="黑体" panose="02010609060101010101" pitchFamily="49" charset="-122"/>
                <a:cs typeface="黑体" panose="02010609060101010101" pitchFamily="49" charset="-122"/>
              </a:rPr>
              <a:t>胚芽鞘</a:t>
            </a:r>
            <a:endParaRPr lang="zh-CN" altLang="en-US" b="1">
              <a:solidFill>
                <a:srgbClr val="FF0000"/>
              </a:solidFill>
              <a:latin typeface="黑体" panose="02010609060101010101" pitchFamily="49" charset="-122"/>
              <a:ea typeface="黑体" panose="02010609060101010101" pitchFamily="49" charset="-122"/>
              <a:cs typeface="黑体" panose="02010609060101010101" pitchFamily="49" charset="-122"/>
            </a:endParaRPr>
          </a:p>
        </p:txBody>
      </p:sp>
      <p:pic>
        <p:nvPicPr>
          <p:cNvPr id="68612" name="Picture 4" descr="1D"/>
          <p:cNvPicPr/>
          <p:nvPr>
            <p:custDataLst>
              <p:tags r:id="rId6"/>
            </p:custDataLst>
          </p:nvPr>
        </p:nvPicPr>
        <p:blipFill>
          <a:blip r:embed="rId7">
            <a:lum bright="-6000" contrast="12000"/>
          </a:blip>
          <a:stretch>
            <a:fillRect/>
          </a:stretch>
        </p:blipFill>
        <p:spPr>
          <a:xfrm>
            <a:off x="6470650" y="2476500"/>
            <a:ext cx="2961640" cy="4185920"/>
          </a:xfrm>
          <a:prstGeom prst="rect">
            <a:avLst/>
          </a:prstGeom>
          <a:noFill/>
          <a:ln>
            <a:noFill/>
            <a:miter lim="800000"/>
            <a:headEnd/>
            <a:tailEnd/>
          </a:ln>
        </p:spPr>
      </p:pic>
      <p:cxnSp>
        <p:nvCxnSpPr>
          <p:cNvPr id="68613" name="Line 5"/>
          <p:cNvCxnSpPr/>
          <p:nvPr>
            <p:custDataLst>
              <p:tags r:id="rId8"/>
            </p:custDataLst>
          </p:nvPr>
        </p:nvCxnSpPr>
        <p:spPr>
          <a:xfrm>
            <a:off x="7177088" y="3027680"/>
            <a:ext cx="2663825" cy="0"/>
          </a:xfrm>
          <a:prstGeom prst="line">
            <a:avLst/>
          </a:prstGeom>
          <a:noFill/>
          <a:ln w="3175">
            <a:solidFill>
              <a:schemeClr val="tx1"/>
            </a:solidFill>
            <a:miter lim="800000"/>
          </a:ln>
        </p:spPr>
      </p:cxnSp>
      <p:sp>
        <p:nvSpPr>
          <p:cNvPr id="68614" name="Text Box 6"/>
          <p:cNvSpPr/>
          <p:nvPr>
            <p:custDataLst>
              <p:tags r:id="rId9"/>
            </p:custDataLst>
          </p:nvPr>
        </p:nvSpPr>
        <p:spPr>
          <a:xfrm>
            <a:off x="9865360" y="2777808"/>
            <a:ext cx="1255395" cy="521970"/>
          </a:xfrm>
          <a:prstGeom prst="rect">
            <a:avLst/>
          </a:prstGeom>
          <a:noFill/>
          <a:ln>
            <a:noFill/>
            <a:miter lim="800000"/>
          </a:ln>
        </p:spPr>
        <p:txBody>
          <a:bodyPr wrap="none">
            <a:spAutoFit/>
          </a:bodyPr>
          <a:lstStyle>
            <a:lvl1pPr marL="228600" indent="-228600" algn="l" defTabSz="914400" rtl="0" eaLnBrk="0" fontAlgn="base" hangingPunct="0">
              <a:lnSpc>
                <a:spcPct val="90000"/>
              </a:lnSpc>
              <a:spcBef>
                <a:spcPts val="1000"/>
              </a:spcBef>
              <a:spcAft>
                <a:spcPct val="0"/>
              </a:spcAft>
              <a:buClrTx/>
              <a:buSzTx/>
              <a:buFont typeface="Arial" panose="020B0604020202020204" pitchFamily="34" charset="0"/>
              <a:buChar char="•"/>
              <a:defRPr kumimoji="0" lang="zh-CN" altLang="en-US" sz="2800" b="0" i="0" u="none" kern="1200" baseline="0">
                <a:solidFill>
                  <a:schemeClr val="tx1"/>
                </a:solidFill>
                <a:latin typeface="+mn-lt"/>
                <a:ea typeface="+mn-ea"/>
                <a:cs typeface="+mn-cs"/>
              </a:defRPr>
            </a:lvl1pPr>
            <a:lvl2pPr marL="6858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2400" b="0" i="0" u="none" kern="1200" baseline="0">
                <a:solidFill>
                  <a:schemeClr val="tx1"/>
                </a:solidFill>
                <a:latin typeface="+mn-lt"/>
                <a:ea typeface="+mn-ea"/>
                <a:cs typeface="+mn-cs"/>
              </a:defRPr>
            </a:lvl2pPr>
            <a:lvl3pPr marL="11430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2000" b="0" i="0" u="none" kern="1200" baseline="0">
                <a:solidFill>
                  <a:schemeClr val="tx1"/>
                </a:solidFill>
                <a:latin typeface="+mn-lt"/>
                <a:ea typeface="+mn-ea"/>
                <a:cs typeface="+mn-cs"/>
              </a:defRPr>
            </a:lvl3pPr>
            <a:lvl4pPr marL="16002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1800" b="0" i="0" u="none" kern="1200" baseline="0">
                <a:solidFill>
                  <a:schemeClr val="tx1"/>
                </a:solidFill>
                <a:latin typeface="+mn-lt"/>
                <a:ea typeface="+mn-ea"/>
                <a:cs typeface="+mn-cs"/>
              </a:defRPr>
            </a:lvl4pPr>
            <a:lvl5pPr marL="20574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18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algn="ctr">
              <a:lnSpc>
                <a:spcPct val="100000"/>
              </a:lnSpc>
              <a:spcBef>
                <a:spcPct val="0"/>
              </a:spcBef>
              <a:buNone/>
            </a:pPr>
            <a:r>
              <a:rPr lang="zh-CN" altLang="en-US" b="1">
                <a:solidFill>
                  <a:schemeClr val="tx1"/>
                </a:solidFill>
                <a:latin typeface="+mn-ea"/>
              </a:rPr>
              <a:t>胚芽鞘</a:t>
            </a:r>
            <a:endParaRPr lang="zh-CN" altLang="en-US" b="1">
              <a:solidFill>
                <a:schemeClr val="tx1"/>
              </a:solidFill>
              <a:latin typeface="+mn-ea"/>
            </a:endParaRPr>
          </a:p>
        </p:txBody>
      </p:sp>
      <p:sp>
        <p:nvSpPr>
          <p:cNvPr id="68615" name="AutoShape 8"/>
          <p:cNvSpPr/>
          <p:nvPr>
            <p:custDataLst>
              <p:tags r:id="rId10"/>
            </p:custDataLst>
          </p:nvPr>
        </p:nvSpPr>
        <p:spPr>
          <a:xfrm>
            <a:off x="8042910" y="2523490"/>
            <a:ext cx="288925" cy="3515360"/>
          </a:xfrm>
          <a:prstGeom prst="rightBrace">
            <a:avLst>
              <a:gd name="adj1" fmla="val 109890"/>
              <a:gd name="adj2" fmla="val 81944"/>
            </a:avLst>
          </a:prstGeom>
          <a:noFill/>
          <a:ln w="25400">
            <a:solidFill>
              <a:schemeClr val="tx1"/>
            </a:solidFill>
            <a:round/>
          </a:ln>
        </p:spPr>
        <p:txBody>
          <a:bodyPr wrap="none" anchor="ctr" anchorCtr="0">
            <a:noAutofit/>
          </a:bodyPr>
          <a:lstStyle>
            <a:lvl1pPr marL="228600" indent="-228600" algn="l" defTabSz="914400" rtl="0" eaLnBrk="0" fontAlgn="base" hangingPunct="0">
              <a:lnSpc>
                <a:spcPct val="90000"/>
              </a:lnSpc>
              <a:spcBef>
                <a:spcPts val="1000"/>
              </a:spcBef>
              <a:spcAft>
                <a:spcPct val="0"/>
              </a:spcAft>
              <a:buClrTx/>
              <a:buSzTx/>
              <a:buFont typeface="Arial" panose="020B0604020202020204" pitchFamily="34" charset="0"/>
              <a:buChar char="•"/>
              <a:defRPr kumimoji="0" lang="zh-CN" altLang="en-US" sz="2800" b="0" i="0" u="none" kern="1200" baseline="0">
                <a:solidFill>
                  <a:schemeClr val="tx1"/>
                </a:solidFill>
                <a:latin typeface="+mn-lt"/>
                <a:ea typeface="+mn-ea"/>
                <a:cs typeface="+mn-cs"/>
              </a:defRPr>
            </a:lvl1pPr>
            <a:lvl2pPr marL="6858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2400" b="0" i="0" u="none" kern="1200" baseline="0">
                <a:solidFill>
                  <a:schemeClr val="tx1"/>
                </a:solidFill>
                <a:latin typeface="+mn-lt"/>
                <a:ea typeface="+mn-ea"/>
                <a:cs typeface="+mn-cs"/>
              </a:defRPr>
            </a:lvl2pPr>
            <a:lvl3pPr marL="11430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2000" b="0" i="0" u="none" kern="1200" baseline="0">
                <a:solidFill>
                  <a:schemeClr val="tx1"/>
                </a:solidFill>
                <a:latin typeface="+mn-lt"/>
                <a:ea typeface="+mn-ea"/>
                <a:cs typeface="+mn-cs"/>
              </a:defRPr>
            </a:lvl3pPr>
            <a:lvl4pPr marL="16002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1800" b="0" i="0" u="none" kern="1200" baseline="0">
                <a:solidFill>
                  <a:schemeClr val="tx1"/>
                </a:solidFill>
                <a:latin typeface="+mn-lt"/>
                <a:ea typeface="+mn-ea"/>
                <a:cs typeface="+mn-cs"/>
              </a:defRPr>
            </a:lvl4pPr>
            <a:lvl5pPr marL="20574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18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algn="ctr">
              <a:lnSpc>
                <a:spcPct val="100000"/>
              </a:lnSpc>
              <a:spcBef>
                <a:spcPct val="0"/>
              </a:spcBef>
              <a:buNone/>
            </a:pPr>
            <a:endParaRPr lang="zh-CN" altLang="en-US" sz="4400">
              <a:solidFill>
                <a:srgbClr val="FF00FF"/>
              </a:solidFill>
              <a:latin typeface="Arial" panose="020B0604020202020204" pitchFamily="34" charset="0"/>
            </a:endParaRPr>
          </a:p>
        </p:txBody>
      </p:sp>
      <p:cxnSp>
        <p:nvCxnSpPr>
          <p:cNvPr id="68616" name="Line 9"/>
          <p:cNvCxnSpPr/>
          <p:nvPr>
            <p:custDataLst>
              <p:tags r:id="rId11"/>
            </p:custDataLst>
          </p:nvPr>
        </p:nvCxnSpPr>
        <p:spPr>
          <a:xfrm>
            <a:off x="8362632" y="5379720"/>
            <a:ext cx="1655762" cy="0"/>
          </a:xfrm>
          <a:prstGeom prst="line">
            <a:avLst/>
          </a:prstGeom>
          <a:noFill/>
          <a:ln w="3175">
            <a:solidFill>
              <a:schemeClr val="tx1"/>
            </a:solidFill>
            <a:miter lim="800000"/>
          </a:ln>
        </p:spPr>
      </p:cxnSp>
      <p:sp>
        <p:nvSpPr>
          <p:cNvPr id="68617" name="Text Box 10"/>
          <p:cNvSpPr/>
          <p:nvPr>
            <p:custDataLst>
              <p:tags r:id="rId12"/>
            </p:custDataLst>
          </p:nvPr>
        </p:nvSpPr>
        <p:spPr>
          <a:xfrm>
            <a:off x="9962832" y="5121592"/>
            <a:ext cx="895350" cy="521970"/>
          </a:xfrm>
          <a:prstGeom prst="rect">
            <a:avLst/>
          </a:prstGeom>
          <a:noFill/>
          <a:ln>
            <a:noFill/>
            <a:miter lim="800000"/>
          </a:ln>
        </p:spPr>
        <p:txBody>
          <a:bodyPr wrap="none">
            <a:spAutoFit/>
          </a:bodyPr>
          <a:lstStyle>
            <a:lvl1pPr marL="228600" indent="-228600" algn="l" defTabSz="914400" rtl="0" eaLnBrk="0" fontAlgn="base" hangingPunct="0">
              <a:lnSpc>
                <a:spcPct val="90000"/>
              </a:lnSpc>
              <a:spcBef>
                <a:spcPts val="1000"/>
              </a:spcBef>
              <a:spcAft>
                <a:spcPct val="0"/>
              </a:spcAft>
              <a:buClrTx/>
              <a:buSzTx/>
              <a:buFont typeface="Arial" panose="020B0604020202020204" pitchFamily="34" charset="0"/>
              <a:buChar char="•"/>
              <a:defRPr kumimoji="0" lang="zh-CN" altLang="en-US" sz="2800" b="0" i="0" u="none" kern="1200" baseline="0">
                <a:solidFill>
                  <a:schemeClr val="tx1"/>
                </a:solidFill>
                <a:latin typeface="+mn-lt"/>
                <a:ea typeface="+mn-ea"/>
                <a:cs typeface="+mn-cs"/>
              </a:defRPr>
            </a:lvl1pPr>
            <a:lvl2pPr marL="6858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2400" b="0" i="0" u="none" kern="1200" baseline="0">
                <a:solidFill>
                  <a:schemeClr val="tx1"/>
                </a:solidFill>
                <a:latin typeface="+mn-lt"/>
                <a:ea typeface="+mn-ea"/>
                <a:cs typeface="+mn-cs"/>
              </a:defRPr>
            </a:lvl2pPr>
            <a:lvl3pPr marL="11430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2000" b="0" i="0" u="none" kern="1200" baseline="0">
                <a:solidFill>
                  <a:schemeClr val="tx1"/>
                </a:solidFill>
                <a:latin typeface="+mn-lt"/>
                <a:ea typeface="+mn-ea"/>
                <a:cs typeface="+mn-cs"/>
              </a:defRPr>
            </a:lvl3pPr>
            <a:lvl4pPr marL="16002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1800" b="0" i="0" u="none" kern="1200" baseline="0">
                <a:solidFill>
                  <a:schemeClr val="tx1"/>
                </a:solidFill>
                <a:latin typeface="+mn-lt"/>
                <a:ea typeface="+mn-ea"/>
                <a:cs typeface="+mn-cs"/>
              </a:defRPr>
            </a:lvl4pPr>
            <a:lvl5pPr marL="20574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18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algn="ctr">
              <a:lnSpc>
                <a:spcPct val="100000"/>
              </a:lnSpc>
              <a:spcBef>
                <a:spcPct val="0"/>
              </a:spcBef>
              <a:buNone/>
            </a:pPr>
            <a:r>
              <a:rPr lang="zh-CN" altLang="en-US" b="1">
                <a:solidFill>
                  <a:schemeClr val="tx1"/>
                </a:solidFill>
                <a:latin typeface="+mn-ea"/>
              </a:rPr>
              <a:t>胚芽</a:t>
            </a:r>
            <a:endParaRPr lang="zh-CN" altLang="en-US" b="1">
              <a:solidFill>
                <a:schemeClr val="tx1"/>
              </a:solidFill>
              <a:latin typeface="+mn-ea"/>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additive="base">
                                        <p:cTn id="6" dur="1" fill="hold">
                                          <p:stCondLst>
                                            <p:cond delay="0"/>
                                          </p:stCondLst>
                                        </p:cTn>
                                        <p:tgtEl>
                                          <p:spTgt spid="9220"/>
                                        </p:tgtEl>
                                        <p:attrNameLst>
                                          <p:attrName>style.visibility</p:attrName>
                                        </p:attrNameLst>
                                      </p:cBhvr>
                                      <p:to>
                                        <p:strVal val="visible"/>
                                      </p:to>
                                    </p:set>
                                    <p:animEffect transition="in" filter="blinds(horizontal)">
                                      <p:cBhvr additive="base">
                                        <p:cTn id="7" dur="500" fill="hold"/>
                                        <p:tgtEl>
                                          <p:spTgt spid="92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2" nodeType="clickEffect">
                                  <p:stCondLst>
                                    <p:cond delay="0"/>
                                  </p:stCondLst>
                                  <p:childTnLst>
                                    <p:set>
                                      <p:cBhvr additive="base">
                                        <p:cTn id="11" dur="1" fill="hold">
                                          <p:stCondLst>
                                            <p:cond delay="0"/>
                                          </p:stCondLst>
                                        </p:cTn>
                                        <p:tgtEl>
                                          <p:spTgt spid="68615"/>
                                        </p:tgtEl>
                                        <p:attrNameLst>
                                          <p:attrName>style.visibility</p:attrName>
                                        </p:attrNameLst>
                                      </p:cBhvr>
                                      <p:to>
                                        <p:strVal val="visible"/>
                                      </p:to>
                                    </p:set>
                                    <p:animEffect transition="in" filter="wipe(left)">
                                      <p:cBhvr additive="base">
                                        <p:cTn id="12" dur="500" fill="hold"/>
                                        <p:tgtEl>
                                          <p:spTgt spid="68615"/>
                                        </p:tgtEl>
                                      </p:cBhvr>
                                    </p:animEffect>
                                  </p:childTnLst>
                                </p:cTn>
                              </p:par>
                              <p:par>
                                <p:cTn id="13" presetID="22" presetClass="entr" presetSubtype="8" fill="hold" nodeType="withEffect">
                                  <p:stCondLst>
                                    <p:cond delay="0"/>
                                  </p:stCondLst>
                                  <p:childTnLst>
                                    <p:set>
                                      <p:cBhvr additive="base">
                                        <p:cTn id="14" dur="1" fill="hold">
                                          <p:stCondLst>
                                            <p:cond delay="0"/>
                                          </p:stCondLst>
                                        </p:cTn>
                                        <p:tgtEl>
                                          <p:spTgt spid="68616"/>
                                        </p:tgtEl>
                                        <p:attrNameLst>
                                          <p:attrName>style.visibility</p:attrName>
                                        </p:attrNameLst>
                                      </p:cBhvr>
                                      <p:to>
                                        <p:strVal val="visible"/>
                                      </p:to>
                                    </p:set>
                                    <p:animEffect transition="in" filter="wipe(left)">
                                      <p:cBhvr additive="base">
                                        <p:cTn id="15" dur="500" fill="hold"/>
                                        <p:tgtEl>
                                          <p:spTgt spid="68616"/>
                                        </p:tgtEl>
                                      </p:cBhvr>
                                    </p:animEffect>
                                  </p:childTnLst>
                                </p:cTn>
                              </p:par>
                              <p:par>
                                <p:cTn id="16" presetID="22" presetClass="entr" presetSubtype="8" fill="hold" grpId="3" nodeType="withEffect">
                                  <p:stCondLst>
                                    <p:cond delay="0"/>
                                  </p:stCondLst>
                                  <p:childTnLst>
                                    <p:set>
                                      <p:cBhvr additive="base">
                                        <p:cTn id="17" dur="1" fill="hold">
                                          <p:stCondLst>
                                            <p:cond delay="0"/>
                                          </p:stCondLst>
                                        </p:cTn>
                                        <p:tgtEl>
                                          <p:spTgt spid="68617"/>
                                        </p:tgtEl>
                                        <p:attrNameLst>
                                          <p:attrName>style.visibility</p:attrName>
                                        </p:attrNameLst>
                                      </p:cBhvr>
                                      <p:to>
                                        <p:strVal val="visible"/>
                                      </p:to>
                                    </p:set>
                                    <p:animEffect transition="in" filter="wipe(left)">
                                      <p:cBhvr additive="base">
                                        <p:cTn id="18" dur="500" fill="hold"/>
                                        <p:tgtEl>
                                          <p:spTgt spid="686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additive="base">
                                        <p:cTn id="22" dur="1" fill="hold">
                                          <p:stCondLst>
                                            <p:cond delay="0"/>
                                          </p:stCondLst>
                                        </p:cTn>
                                        <p:tgtEl>
                                          <p:spTgt spid="68613"/>
                                        </p:tgtEl>
                                        <p:attrNameLst>
                                          <p:attrName>style.visibility</p:attrName>
                                        </p:attrNameLst>
                                      </p:cBhvr>
                                      <p:to>
                                        <p:strVal val="visible"/>
                                      </p:to>
                                    </p:set>
                                    <p:animEffect transition="in" filter="wipe(left)">
                                      <p:cBhvr additive="base">
                                        <p:cTn id="23" dur="500" fill="hold"/>
                                        <p:tgtEl>
                                          <p:spTgt spid="68613"/>
                                        </p:tgtEl>
                                      </p:cBhvr>
                                    </p:animEffect>
                                  </p:childTnLst>
                                </p:cTn>
                              </p:par>
                              <p:par>
                                <p:cTn id="24" presetID="22" presetClass="entr" presetSubtype="8" fill="hold" grpId="1" nodeType="withEffect">
                                  <p:stCondLst>
                                    <p:cond delay="0"/>
                                  </p:stCondLst>
                                  <p:childTnLst>
                                    <p:set>
                                      <p:cBhvr additive="base">
                                        <p:cTn id="25" dur="1" fill="hold">
                                          <p:stCondLst>
                                            <p:cond delay="0"/>
                                          </p:stCondLst>
                                        </p:cTn>
                                        <p:tgtEl>
                                          <p:spTgt spid="68614"/>
                                        </p:tgtEl>
                                        <p:attrNameLst>
                                          <p:attrName>style.visibility</p:attrName>
                                        </p:attrNameLst>
                                      </p:cBhvr>
                                      <p:to>
                                        <p:strVal val="visible"/>
                                      </p:to>
                                    </p:set>
                                    <p:animEffect transition="in" filter="wipe(left)">
                                      <p:cBhvr additive="base">
                                        <p:cTn id="26" dur="500" fill="hold"/>
                                        <p:tgtEl>
                                          <p:spTgt spid="68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bldLvl="0" animBg="1"/>
      <p:bldP spid="68614" grpId="1"/>
      <p:bldP spid="68615" grpId="2" bldLvl="0" animBg="1"/>
      <p:bldP spid="68617" grpId="3"/>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2">
            <a:extLst>
              <a:ext uri="{28A0092B-C50C-407E-A947-70E740481C1C}">
                <a14:useLocalDpi xmlns:a14="http://schemas.microsoft.com/office/drawing/2010/main" val="0"/>
              </a:ext>
            </a:extLst>
          </a:blip>
          <a:srcRect l="7743" t="20996" r="78589" b="22900"/>
          <a:stretch>
            <a:fillRect/>
          </a:stretch>
        </p:blipFill>
        <p:spPr>
          <a:xfrm>
            <a:off x="2298065" y="528320"/>
            <a:ext cx="882650" cy="2626995"/>
          </a:xfrm>
          <a:prstGeom prst="rect">
            <a:avLst/>
          </a:prstGeom>
          <a:effectLst>
            <a:innerShdw blurRad="114300">
              <a:prstClr val="black"/>
            </a:innerShdw>
          </a:effectLst>
        </p:spPr>
      </p:pic>
      <p:sp>
        <p:nvSpPr>
          <p:cNvPr id="34" name="矩形 33"/>
          <p:cNvSpPr/>
          <p:nvPr>
            <p:custDataLst>
              <p:tags r:id="rId3"/>
            </p:custDataLst>
          </p:nvPr>
        </p:nvSpPr>
        <p:spPr>
          <a:xfrm>
            <a:off x="1475740" y="3158490"/>
            <a:ext cx="2760345" cy="521970"/>
          </a:xfrm>
          <a:prstGeom prst="rect">
            <a:avLst/>
          </a:prstGeom>
          <a:solidFill>
            <a:srgbClr val="FFFFFF">
              <a:alpha val="69804"/>
            </a:srgbClr>
          </a:solidFill>
          <a:ln w="28575">
            <a:noFill/>
          </a:ln>
        </p:spPr>
        <p:txBody>
          <a:bodyPr wrap="square">
            <a:spAutoFit/>
          </a:bodyPr>
          <a:lstStyle/>
          <a:p>
            <a:pPr algn="ctr"/>
            <a:r>
              <a:rPr lang="zh-CN" altLang="en-US" sz="2800" b="1">
                <a:latin typeface="黑体" panose="02010609060101010101" pitchFamily="49" charset="-122"/>
                <a:ea typeface="黑体" panose="02010609060101010101" pitchFamily="49" charset="-122"/>
                <a:cs typeface="Times New Roman" panose="02020603050405020304" pitchFamily="18" charset="0"/>
              </a:rPr>
              <a:t>向光</a:t>
            </a:r>
            <a:r>
              <a:rPr lang="zh-CN" altLang="en-US" sz="2800" b="1">
                <a:latin typeface="黑体" panose="02010609060101010101" pitchFamily="49" charset="-122"/>
                <a:ea typeface="黑体" panose="02010609060101010101" pitchFamily="49" charset="-122"/>
                <a:sym typeface="+mn-ea"/>
              </a:rPr>
              <a:t>弯曲</a:t>
            </a:r>
            <a:r>
              <a:rPr lang="zh-CN" altLang="en-US" sz="2800" b="1">
                <a:latin typeface="黑体" panose="02010609060101010101" pitchFamily="49" charset="-122"/>
                <a:ea typeface="黑体" panose="02010609060101010101" pitchFamily="49" charset="-122"/>
              </a:rPr>
              <a:t>生长</a:t>
            </a:r>
            <a:endParaRPr lang="zh-CN" altLang="en-US" sz="2800" b="1">
              <a:latin typeface="黑体" panose="02010609060101010101" pitchFamily="49" charset="-122"/>
              <a:ea typeface="黑体" panose="02010609060101010101" pitchFamily="49" charset="-122"/>
            </a:endParaRPr>
          </a:p>
        </p:txBody>
      </p:sp>
      <p:pic>
        <p:nvPicPr>
          <p:cNvPr id="12" name="图片 11"/>
          <p:cNvPicPr>
            <a:picLocks noChangeAspect="1"/>
          </p:cNvPicPr>
          <p:nvPr>
            <p:custDataLst>
              <p:tags r:id="rId4"/>
            </p:custDataLst>
          </p:nvPr>
        </p:nvPicPr>
        <p:blipFill>
          <a:blip r:embed="rId5">
            <a:extLst>
              <a:ext uri="{28A0092B-C50C-407E-A947-70E740481C1C}">
                <a14:useLocalDpi xmlns:a14="http://schemas.microsoft.com/office/drawing/2010/main" val="0"/>
              </a:ext>
            </a:extLst>
          </a:blip>
          <a:srcRect l="27618" t="24919" r="55957" b="20636"/>
          <a:stretch>
            <a:fillRect/>
          </a:stretch>
        </p:blipFill>
        <p:spPr>
          <a:xfrm>
            <a:off x="4849495" y="629920"/>
            <a:ext cx="1036320" cy="2719705"/>
          </a:xfrm>
          <a:prstGeom prst="rect">
            <a:avLst/>
          </a:prstGeom>
          <a:effectLst>
            <a:innerShdw blurRad="114300">
              <a:prstClr val="black"/>
            </a:innerShdw>
          </a:effectLst>
        </p:spPr>
      </p:pic>
      <p:sp>
        <p:nvSpPr>
          <p:cNvPr id="6" name="矩形 5"/>
          <p:cNvSpPr/>
          <p:nvPr>
            <p:custDataLst>
              <p:tags r:id="rId6"/>
            </p:custDataLst>
          </p:nvPr>
        </p:nvSpPr>
        <p:spPr>
          <a:xfrm>
            <a:off x="3989705" y="3199130"/>
            <a:ext cx="2915920" cy="521970"/>
          </a:xfrm>
          <a:prstGeom prst="rect">
            <a:avLst/>
          </a:prstGeom>
          <a:solidFill>
            <a:srgbClr val="FFFFFF">
              <a:alpha val="69804"/>
            </a:srgbClr>
          </a:solidFill>
          <a:ln w="28575">
            <a:noFill/>
          </a:ln>
        </p:spPr>
        <p:txBody>
          <a:bodyPr wrap="square">
            <a:spAutoFit/>
          </a:bodyPr>
          <a:lstStyle/>
          <a:p>
            <a:pPr algn="ctr"/>
            <a:r>
              <a:rPr lang="zh-CN" altLang="en-US" sz="2800" b="1">
                <a:latin typeface="黑体" panose="02010609060101010101" pitchFamily="49" charset="-122"/>
                <a:ea typeface="黑体" panose="02010609060101010101" pitchFamily="49" charset="-122"/>
              </a:rPr>
              <a:t>不生长不弯曲</a:t>
            </a:r>
            <a:endParaRPr lang="zh-CN" altLang="en-US" sz="2800" b="1">
              <a:latin typeface="黑体" panose="02010609060101010101" pitchFamily="49" charset="-122"/>
              <a:ea typeface="黑体" panose="02010609060101010101" pitchFamily="49" charset="-122"/>
            </a:endParaRPr>
          </a:p>
        </p:txBody>
      </p:sp>
      <p:pic>
        <p:nvPicPr>
          <p:cNvPr id="8" name="图片 7"/>
          <p:cNvPicPr>
            <a:picLocks noChangeAspect="1"/>
          </p:cNvPicPr>
          <p:nvPr>
            <p:custDataLst>
              <p:tags r:id="rId7"/>
            </p:custDataLst>
          </p:nvPr>
        </p:nvPicPr>
        <p:blipFill>
          <a:blip r:embed="rId8">
            <a:extLst>
              <a:ext uri="{28A0092B-C50C-407E-A947-70E740481C1C}">
                <a14:useLocalDpi xmlns:a14="http://schemas.microsoft.com/office/drawing/2010/main" val="0"/>
              </a:ext>
            </a:extLst>
          </a:blip>
          <a:srcRect l="52479" t="21292" r="33562" b="20260"/>
          <a:stretch>
            <a:fillRect/>
          </a:stretch>
        </p:blipFill>
        <p:spPr>
          <a:xfrm>
            <a:off x="7412990" y="609600"/>
            <a:ext cx="981075" cy="2662555"/>
          </a:xfrm>
          <a:prstGeom prst="rect">
            <a:avLst/>
          </a:prstGeom>
        </p:spPr>
      </p:pic>
      <p:sp>
        <p:nvSpPr>
          <p:cNvPr id="36" name="矩形 35"/>
          <p:cNvSpPr/>
          <p:nvPr>
            <p:custDataLst>
              <p:tags r:id="rId9"/>
            </p:custDataLst>
          </p:nvPr>
        </p:nvSpPr>
        <p:spPr>
          <a:xfrm>
            <a:off x="6854190" y="3186430"/>
            <a:ext cx="2525395" cy="521970"/>
          </a:xfrm>
          <a:prstGeom prst="rect">
            <a:avLst/>
          </a:prstGeom>
          <a:solidFill>
            <a:srgbClr val="FFFFFF">
              <a:alpha val="69804"/>
            </a:srgbClr>
          </a:solidFill>
          <a:ln w="28575">
            <a:noFill/>
          </a:ln>
        </p:spPr>
        <p:txBody>
          <a:bodyPr wrap="square">
            <a:spAutoFit/>
          </a:bodyPr>
          <a:lstStyle/>
          <a:p>
            <a:pPr algn="ctr"/>
            <a:r>
              <a:rPr lang="zh-CN" altLang="en-US" sz="2800" b="1">
                <a:latin typeface="黑体" panose="02010609060101010101" pitchFamily="49" charset="-122"/>
                <a:ea typeface="黑体" panose="02010609060101010101" pitchFamily="49" charset="-122"/>
              </a:rPr>
              <a:t>直立生长</a:t>
            </a:r>
            <a:endParaRPr lang="zh-CN" altLang="en-US" sz="2800" b="1">
              <a:latin typeface="黑体" panose="02010609060101010101" pitchFamily="49" charset="-122"/>
              <a:ea typeface="黑体" panose="02010609060101010101" pitchFamily="49" charset="-122"/>
            </a:endParaRPr>
          </a:p>
        </p:txBody>
      </p:sp>
      <p:pic>
        <p:nvPicPr>
          <p:cNvPr id="11" name="图片 10"/>
          <p:cNvPicPr>
            <a:picLocks noChangeAspect="1"/>
          </p:cNvPicPr>
          <p:nvPr>
            <p:custDataLst>
              <p:tags r:id="rId10"/>
            </p:custDataLst>
          </p:nvPr>
        </p:nvPicPr>
        <p:blipFill>
          <a:blip r:embed="rId11">
            <a:extLst>
              <a:ext uri="{28A0092B-C50C-407E-A947-70E740481C1C}">
                <a14:useLocalDpi xmlns:a14="http://schemas.microsoft.com/office/drawing/2010/main" val="0"/>
              </a:ext>
            </a:extLst>
          </a:blip>
          <a:srcRect l="76429" t="22481" r="13347" b="22164"/>
          <a:stretch>
            <a:fillRect/>
          </a:stretch>
        </p:blipFill>
        <p:spPr>
          <a:xfrm>
            <a:off x="10287635" y="630555"/>
            <a:ext cx="794385" cy="2524125"/>
          </a:xfrm>
          <a:prstGeom prst="rect">
            <a:avLst/>
          </a:prstGeom>
        </p:spPr>
      </p:pic>
      <p:sp>
        <p:nvSpPr>
          <p:cNvPr id="16" name="矩形 15"/>
          <p:cNvSpPr/>
          <p:nvPr>
            <p:custDataLst>
              <p:tags r:id="rId12"/>
            </p:custDataLst>
          </p:nvPr>
        </p:nvSpPr>
        <p:spPr>
          <a:xfrm>
            <a:off x="9119870" y="3170555"/>
            <a:ext cx="2996565" cy="521970"/>
          </a:xfrm>
          <a:prstGeom prst="rect">
            <a:avLst/>
          </a:prstGeom>
          <a:solidFill>
            <a:srgbClr val="FFFFFF">
              <a:alpha val="69804"/>
            </a:srgbClr>
          </a:solidFill>
          <a:ln w="28575">
            <a:noFill/>
          </a:ln>
        </p:spPr>
        <p:txBody>
          <a:bodyPr wrap="square">
            <a:spAutoFit/>
          </a:bodyPr>
          <a:lstStyle/>
          <a:p>
            <a:pPr algn="r"/>
            <a:r>
              <a:rPr lang="zh-CN" altLang="en-US" sz="2800" b="1">
                <a:latin typeface="黑体" panose="02010609060101010101" pitchFamily="49" charset="-122"/>
                <a:ea typeface="黑体" panose="02010609060101010101" pitchFamily="49" charset="-122"/>
              </a:rPr>
              <a:t>向光弯曲生长</a:t>
            </a:r>
            <a:endParaRPr lang="zh-CN" altLang="en-US" sz="2800" b="1">
              <a:latin typeface="黑体" panose="02010609060101010101" pitchFamily="49" charset="-122"/>
              <a:ea typeface="黑体" panose="02010609060101010101" pitchFamily="49" charset="-122"/>
            </a:endParaRPr>
          </a:p>
        </p:txBody>
      </p:sp>
      <p:sp>
        <p:nvSpPr>
          <p:cNvPr id="17" name="矩形 16"/>
          <p:cNvSpPr/>
          <p:nvPr>
            <p:custDataLst>
              <p:tags r:id="rId13"/>
            </p:custDataLst>
          </p:nvPr>
        </p:nvSpPr>
        <p:spPr>
          <a:xfrm>
            <a:off x="2286000" y="3749675"/>
            <a:ext cx="9800590" cy="2694305"/>
          </a:xfrm>
          <a:prstGeom prst="rect">
            <a:avLst/>
          </a:prstGeom>
          <a:noFill/>
          <a:ln w="28575">
            <a:noFill/>
          </a:ln>
          <a:extLst>
            <a:ext uri="{909E8E84-426E-40DD-AFC4-6F175D3DCCD1}">
              <a14:hiddenFill xmlns:a14="http://schemas.microsoft.com/office/drawing/2010/main">
                <a:solidFill>
                  <a:srgbClr val="FFFFFF">
                    <a:alpha val="69804"/>
                  </a:srgbClr>
                </a:solidFill>
              </a14:hiddenFill>
            </a:ext>
          </a:extLst>
        </p:spPr>
        <p:txBody>
          <a:bodyPr wrap="square">
            <a:spAutoFit/>
          </a:bodyPr>
          <a:lstStyle/>
          <a:p>
            <a:pPr algn="l">
              <a:lnSpc>
                <a:spcPts val="4060"/>
              </a:lnSpc>
            </a:pPr>
            <a:r>
              <a:rPr lang="en-US" altLang="zh-CN" sz="2800" b="1">
                <a:solidFill>
                  <a:srgbClr val="317B31"/>
                </a:solidFill>
                <a:latin typeface="方正粗楷简体" panose="02000000000000000000" charset="-122"/>
                <a:ea typeface="方正粗楷简体" panose="02000000000000000000" charset="-122"/>
                <a:cs typeface="方正粗楷简体" panose="02000000000000000000" charset="-122"/>
                <a:sym typeface="+mn-ea"/>
              </a:rPr>
              <a:t>1</a:t>
            </a:r>
            <a:r>
              <a:rPr lang="zh-CN" altLang="en-US" sz="2800" b="1">
                <a:solidFill>
                  <a:srgbClr val="317B31"/>
                </a:solidFill>
                <a:latin typeface="方正粗楷简体" panose="02000000000000000000" charset="-122"/>
                <a:ea typeface="方正粗楷简体" panose="02000000000000000000" charset="-122"/>
                <a:cs typeface="方正粗楷简体" panose="02000000000000000000" charset="-122"/>
                <a:sym typeface="+mn-ea"/>
              </a:rPr>
              <a:t>、</a:t>
            </a:r>
            <a:r>
              <a:rPr lang="zh-CN" altLang="en-US" sz="2800" b="1">
                <a:solidFill>
                  <a:srgbClr val="317B31"/>
                </a:solidFill>
                <a:latin typeface="方正粗楷简体" panose="02000000000000000000" charset="-122"/>
                <a:ea typeface="方正粗楷简体" panose="02000000000000000000" charset="-122"/>
                <a:cs typeface="方正粗楷简体" panose="02000000000000000000" charset="-122"/>
                <a:sym typeface="+mn-ea"/>
              </a:rPr>
              <a:t>对照</a:t>
            </a:r>
            <a:r>
              <a:rPr lang="zh-CN" altLang="en-US" sz="2800" b="1">
                <a:solidFill>
                  <a:srgbClr val="317B31"/>
                </a:solidFill>
                <a:latin typeface="方正粗楷简体" panose="02000000000000000000" charset="-122"/>
                <a:ea typeface="方正粗楷简体" panose="02000000000000000000" charset="-122"/>
                <a:cs typeface="方正粗楷简体" panose="02000000000000000000" charset="-122"/>
                <a:sym typeface="+mn-ea"/>
              </a:rPr>
              <a:t>组和</a:t>
            </a:r>
            <a:r>
              <a:rPr lang="zh-CN" altLang="en-US" sz="2800" b="1">
                <a:solidFill>
                  <a:srgbClr val="317B31"/>
                </a:solidFill>
                <a:latin typeface="方正粗楷简体" panose="02000000000000000000" charset="-122"/>
                <a:ea typeface="方正粗楷简体" panose="02000000000000000000" charset="-122"/>
                <a:cs typeface="方正粗楷简体" panose="02000000000000000000" charset="-122"/>
                <a:sym typeface="+mn-ea"/>
              </a:rPr>
              <a:t>实验</a:t>
            </a:r>
            <a:r>
              <a:rPr lang="zh-CN" altLang="en-US" sz="2800" b="1">
                <a:solidFill>
                  <a:srgbClr val="317B31"/>
                </a:solidFill>
                <a:latin typeface="方正粗楷简体" panose="02000000000000000000" charset="-122"/>
                <a:ea typeface="方正粗楷简体" panose="02000000000000000000" charset="-122"/>
                <a:cs typeface="方正粗楷简体" panose="02000000000000000000" charset="-122"/>
                <a:sym typeface="+mn-ea"/>
              </a:rPr>
              <a:t>组分别是？</a:t>
            </a:r>
            <a:endParaRPr lang="zh-CN" altLang="en-US" sz="2800" b="1">
              <a:solidFill>
                <a:srgbClr val="7030A0"/>
              </a:solidFill>
              <a:latin typeface="方正粗楷简体" panose="02000000000000000000" charset="-122"/>
              <a:ea typeface="方正粗楷简体" panose="02000000000000000000" charset="-122"/>
              <a:cs typeface="方正粗楷简体" panose="02000000000000000000" charset="-122"/>
              <a:sym typeface="+mn-ea"/>
            </a:endParaRPr>
          </a:p>
          <a:p>
            <a:pPr algn="l">
              <a:lnSpc>
                <a:spcPts val="4060"/>
              </a:lnSpc>
            </a:pPr>
            <a:r>
              <a:rPr lang="zh-CN" altLang="en-US" sz="2800" b="1">
                <a:solidFill>
                  <a:srgbClr val="0812E8"/>
                </a:solidFill>
                <a:latin typeface="方正姚体" panose="02010601030101010101" charset="-122"/>
                <a:ea typeface="方正姚体" panose="02010601030101010101" charset="-122"/>
                <a:cs typeface="Times New Roman" panose="02020603050405020304" pitchFamily="18" charset="0"/>
                <a:sym typeface="+mn-ea"/>
              </a:rPr>
              <a:t>①是对照组，</a:t>
            </a:r>
            <a:r>
              <a:rPr lang="zh-CN" altLang="en-US" sz="2800" b="1">
                <a:solidFill>
                  <a:srgbClr val="0812E8"/>
                </a:solidFill>
                <a:latin typeface="方正姚体" panose="02010601030101010101" charset="-122"/>
                <a:ea typeface="方正姚体" panose="02010601030101010101" charset="-122"/>
                <a:sym typeface="+mn-ea"/>
              </a:rPr>
              <a:t>②</a:t>
            </a:r>
            <a:r>
              <a:rPr lang="zh-CN" altLang="en-US" sz="2800" b="1">
                <a:solidFill>
                  <a:srgbClr val="0812E8"/>
                </a:solidFill>
                <a:latin typeface="方正姚体" panose="02010601030101010101" charset="-122"/>
                <a:ea typeface="方正姚体" panose="02010601030101010101" charset="-122"/>
                <a:cs typeface="Times New Roman" panose="02020603050405020304" pitchFamily="18" charset="0"/>
                <a:sym typeface="+mn-ea"/>
              </a:rPr>
              <a:t>、</a:t>
            </a:r>
            <a:r>
              <a:rPr lang="zh-CN" altLang="en-US" sz="2800" b="1">
                <a:solidFill>
                  <a:srgbClr val="0812E8"/>
                </a:solidFill>
                <a:latin typeface="方正姚体" panose="02010601030101010101" charset="-122"/>
                <a:ea typeface="方正姚体" panose="02010601030101010101" charset="-122"/>
                <a:sym typeface="+mn-ea"/>
              </a:rPr>
              <a:t>③、④是实验组。</a:t>
            </a:r>
            <a:endParaRPr lang="zh-CN" altLang="en-US" sz="2800" b="1">
              <a:solidFill>
                <a:srgbClr val="0812E8"/>
              </a:solidFill>
              <a:latin typeface="方正姚体" panose="02010601030101010101" charset="-122"/>
              <a:ea typeface="方正姚体" panose="02010601030101010101" charset="-122"/>
              <a:sym typeface="+mn-ea"/>
            </a:endParaRPr>
          </a:p>
          <a:p>
            <a:pPr algn="l">
              <a:lnSpc>
                <a:spcPts val="4060"/>
              </a:lnSpc>
            </a:pPr>
            <a:r>
              <a:rPr lang="en-US" altLang="zh-CN" sz="2800" b="1">
                <a:solidFill>
                  <a:srgbClr val="317B31"/>
                </a:solidFill>
                <a:latin typeface="方正粗楷简体" panose="02000000000000000000" charset="-122"/>
                <a:ea typeface="方正粗楷简体" panose="02000000000000000000" charset="-122"/>
                <a:cs typeface="方正粗楷简体" panose="02000000000000000000" charset="-122"/>
                <a:sym typeface="+mn-ea"/>
              </a:rPr>
              <a:t>2</a:t>
            </a:r>
            <a:r>
              <a:rPr lang="zh-CN" altLang="en-US" sz="2800" b="1">
                <a:solidFill>
                  <a:srgbClr val="317B31"/>
                </a:solidFill>
                <a:latin typeface="方正粗楷简体" panose="02000000000000000000" charset="-122"/>
                <a:ea typeface="方正粗楷简体" panose="02000000000000000000" charset="-122"/>
                <a:cs typeface="方正粗楷简体" panose="02000000000000000000" charset="-122"/>
                <a:sym typeface="+mn-ea"/>
              </a:rPr>
              <a:t>、</a:t>
            </a:r>
            <a:r>
              <a:rPr lang="zh-CN" altLang="en-US" sz="2800" b="1">
                <a:solidFill>
                  <a:srgbClr val="317B31"/>
                </a:solidFill>
                <a:latin typeface="方正粗楷简体" panose="02000000000000000000" charset="-122"/>
                <a:ea typeface="方正粗楷简体" panose="02000000000000000000" charset="-122"/>
                <a:cs typeface="方正粗楷简体" panose="02000000000000000000" charset="-122"/>
                <a:sym typeface="+mn-ea"/>
              </a:rPr>
              <a:t>①、</a:t>
            </a:r>
            <a:r>
              <a:rPr lang="zh-CN" altLang="en-US" sz="2800" b="1">
                <a:solidFill>
                  <a:srgbClr val="317B31"/>
                </a:solidFill>
                <a:latin typeface="方正粗楷简体" panose="02000000000000000000" charset="-122"/>
                <a:ea typeface="方正粗楷简体" panose="02000000000000000000" charset="-122"/>
                <a:cs typeface="方正粗楷简体" panose="02000000000000000000" charset="-122"/>
                <a:sym typeface="+mn-ea"/>
              </a:rPr>
              <a:t>②</a:t>
            </a:r>
            <a:r>
              <a:rPr lang="zh-CN" altLang="en-US" sz="2800" b="1">
                <a:solidFill>
                  <a:srgbClr val="317B31"/>
                </a:solidFill>
                <a:latin typeface="方正粗楷简体" panose="02000000000000000000" charset="-122"/>
                <a:ea typeface="方正粗楷简体" panose="02000000000000000000" charset="-122"/>
                <a:cs typeface="方正粗楷简体" panose="02000000000000000000" charset="-122"/>
                <a:sym typeface="+mn-ea"/>
              </a:rPr>
              <a:t>对照能得出什么结论？</a:t>
            </a:r>
            <a:endParaRPr lang="zh-CN" altLang="en-US" sz="2800" b="1">
              <a:solidFill>
                <a:srgbClr val="317B31"/>
              </a:solidFill>
              <a:latin typeface="方正粗楷简体" panose="02000000000000000000" charset="-122"/>
              <a:ea typeface="方正粗楷简体" panose="02000000000000000000" charset="-122"/>
              <a:cs typeface="方正粗楷简体" panose="02000000000000000000" charset="-122"/>
            </a:endParaRPr>
          </a:p>
          <a:p>
            <a:pPr algn="l">
              <a:lnSpc>
                <a:spcPts val="4060"/>
              </a:lnSpc>
            </a:pPr>
            <a:r>
              <a:rPr lang="zh-CN" altLang="en-US" sz="2800" b="1">
                <a:solidFill>
                  <a:srgbClr val="0812E8"/>
                </a:solidFill>
                <a:latin typeface="方正姚体" panose="02010601030101010101" charset="-122"/>
                <a:ea typeface="方正姚体" panose="02010601030101010101" charset="-122"/>
                <a:cs typeface="Times New Roman" panose="02020603050405020304" pitchFamily="18" charset="0"/>
              </a:rPr>
              <a:t>①、</a:t>
            </a:r>
            <a:r>
              <a:rPr lang="zh-CN" altLang="en-US" sz="2800" b="1">
                <a:solidFill>
                  <a:srgbClr val="0812E8"/>
                </a:solidFill>
                <a:latin typeface="方正姚体" panose="02010601030101010101" charset="-122"/>
                <a:ea typeface="方正姚体" panose="02010601030101010101" charset="-122"/>
                <a:sym typeface="+mn-ea"/>
              </a:rPr>
              <a:t>②</a:t>
            </a:r>
            <a:r>
              <a:rPr lang="zh-CN" altLang="en-US" sz="2800" b="1">
                <a:solidFill>
                  <a:srgbClr val="0812E8"/>
                </a:solidFill>
                <a:latin typeface="方正姚体" panose="02010601030101010101" charset="-122"/>
                <a:ea typeface="方正姚体" panose="02010601030101010101" charset="-122"/>
              </a:rPr>
              <a:t>对照：胚芽鞘的尖端必须存在，才会表现出向光性。</a:t>
            </a:r>
            <a:endParaRPr lang="zh-CN" altLang="en-US" sz="2800" b="1">
              <a:solidFill>
                <a:srgbClr val="0812E8"/>
              </a:solidFill>
              <a:latin typeface="方正姚体" panose="02010601030101010101" charset="-122"/>
              <a:ea typeface="方正姚体" panose="02010601030101010101" charset="-122"/>
            </a:endParaRPr>
          </a:p>
          <a:p>
            <a:pPr algn="l">
              <a:lnSpc>
                <a:spcPts val="4060"/>
              </a:lnSpc>
            </a:pPr>
            <a:endParaRPr lang="zh-CN" altLang="en-US" sz="2800" b="1">
              <a:solidFill>
                <a:srgbClr val="0812E8"/>
              </a:solidFill>
              <a:latin typeface="方正姚体" panose="02010601030101010101" charset="-122"/>
              <a:ea typeface="方正姚体" panose="02010601030101010101" charset="-122"/>
              <a:sym typeface="+mn-ea"/>
            </a:endParaRPr>
          </a:p>
        </p:txBody>
      </p:sp>
      <p:grpSp>
        <p:nvGrpSpPr>
          <p:cNvPr id="3" name="组合 2"/>
          <p:cNvGrpSpPr/>
          <p:nvPr>
            <p:custDataLst>
              <p:tags r:id="rId14"/>
            </p:custDataLst>
          </p:nvPr>
        </p:nvGrpSpPr>
        <p:grpSpPr>
          <a:xfrm>
            <a:off x="1687195" y="690245"/>
            <a:ext cx="633095" cy="569595"/>
            <a:chOff x="5153" y="2287"/>
            <a:chExt cx="997" cy="897"/>
          </a:xfrm>
        </p:grpSpPr>
        <p:sp>
          <p:nvSpPr>
            <p:cNvPr id="10249" name="Oval 10"/>
            <p:cNvSpPr/>
            <p:nvPr>
              <p:custDataLst>
                <p:tags r:id="rId15"/>
              </p:custDataLst>
            </p:nvPr>
          </p:nvSpPr>
          <p:spPr>
            <a:xfrm>
              <a:off x="5153" y="2287"/>
              <a:ext cx="480" cy="488"/>
            </a:xfrm>
            <a:prstGeom prst="ellipse">
              <a:avLst/>
            </a:prstGeom>
            <a:solidFill>
              <a:srgbClr val="FF3300"/>
            </a:solidFill>
            <a:ln>
              <a:solidFill>
                <a:schemeClr val="tx1"/>
              </a:solidFill>
              <a:bevel/>
            </a:ln>
          </p:spPr>
          <p:txBody>
            <a:bodyPr wrap="square" anchor="ctr" anchorCtr="0">
              <a:spAutoFit/>
            </a:bodyPr>
            <a:lstStyle>
              <a:lvl1pPr marL="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1pPr>
              <a:lvl2pPr marL="4572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2pPr>
              <a:lvl3pPr marL="9144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3pPr>
              <a:lvl4pPr marL="13716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4pPr>
              <a:lvl5pPr marL="18288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5pPr>
            </a:lstStyle>
            <a:p>
              <a:pPr marL="0" lvl="0" indent="0"/>
              <a:endParaRPr lang="zh-CN" altLang="en-US" sz="800">
                <a:latin typeface="Arial" panose="020B0604020202020204" pitchFamily="34" charset="0"/>
                <a:ea typeface="隶书" panose="02010509060101010101" charset="-122"/>
              </a:endParaRPr>
            </a:p>
          </p:txBody>
        </p:sp>
        <p:cxnSp>
          <p:nvCxnSpPr>
            <p:cNvPr id="10251" name="Line 12"/>
            <p:cNvCxnSpPr/>
            <p:nvPr>
              <p:custDataLst>
                <p:tags r:id="rId16"/>
              </p:custDataLst>
            </p:nvPr>
          </p:nvCxnSpPr>
          <p:spPr>
            <a:xfrm rot="16560000" flipH="1">
              <a:off x="5356" y="2924"/>
              <a:ext cx="326" cy="195"/>
            </a:xfrm>
            <a:prstGeom prst="line">
              <a:avLst/>
            </a:prstGeom>
            <a:noFill/>
            <a:ln w="19050">
              <a:solidFill>
                <a:schemeClr val="tx1"/>
              </a:solidFill>
              <a:prstDash val="sysDot"/>
              <a:bevel/>
            </a:ln>
          </p:spPr>
        </p:cxnSp>
        <p:sp>
          <p:nvSpPr>
            <p:cNvPr id="10252" name="Freeform 13"/>
            <p:cNvSpPr/>
            <p:nvPr>
              <p:custDataLst>
                <p:tags r:id="rId17"/>
              </p:custDataLst>
            </p:nvPr>
          </p:nvSpPr>
          <p:spPr>
            <a:xfrm rot="16560000">
              <a:off x="5668" y="2655"/>
              <a:ext cx="210" cy="318"/>
            </a:xfrm>
            <a:custGeom>
              <a:avLst/>
              <a:gdLst/>
              <a:ahLst/>
              <a:cxnLst>
                <a:cxn ang="0">
                  <a:pos x="118" y="0"/>
                </a:cxn>
                <a:cxn ang="0">
                  <a:pos x="0" y="148"/>
                </a:cxn>
              </a:cxnLst>
              <a:rect l="0" t="0" r="0" b="0"/>
              <a:pathLst>
                <a:path w="118" h="148">
                  <a:moveTo>
                    <a:pt x="118" y="0"/>
                  </a:moveTo>
                  <a:lnTo>
                    <a:pt x="0" y="148"/>
                  </a:lnTo>
                </a:path>
              </a:pathLst>
            </a:custGeom>
            <a:noFill/>
            <a:ln w="19050">
              <a:solidFill>
                <a:schemeClr val="tx1"/>
              </a:solidFill>
              <a:prstDash val="sysDot"/>
              <a:bevel/>
            </a:ln>
          </p:spPr>
          <p:txBody>
            <a:bodyPr anchor="t" anchorCtr="0"/>
            <a:lstStyle>
              <a:lvl1pPr marL="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1pPr>
              <a:lvl2pPr marL="4572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2pPr>
              <a:lvl3pPr marL="9144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3pPr>
              <a:lvl4pPr marL="13716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4pPr>
              <a:lvl5pPr marL="18288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5pPr>
            </a:lstStyle>
            <a:p>
              <a:pPr marL="0" lvl="0" indent="0"/>
              <a:endParaRPr lang="zh-CN" altLang="en-US">
                <a:latin typeface="Arial" panose="020B0604020202020204" pitchFamily="34" charset="0"/>
                <a:ea typeface="隶书" panose="02010509060101010101" charset="-122"/>
              </a:endParaRPr>
            </a:p>
          </p:txBody>
        </p:sp>
        <p:sp>
          <p:nvSpPr>
            <p:cNvPr id="10253" name="Freeform 14"/>
            <p:cNvSpPr/>
            <p:nvPr>
              <p:custDataLst>
                <p:tags r:id="rId18"/>
              </p:custDataLst>
            </p:nvPr>
          </p:nvSpPr>
          <p:spPr>
            <a:xfrm rot="16560000">
              <a:off x="5891" y="2383"/>
              <a:ext cx="97" cy="423"/>
            </a:xfrm>
            <a:custGeom>
              <a:avLst/>
              <a:gdLst/>
              <a:ahLst/>
              <a:cxnLst>
                <a:cxn ang="0">
                  <a:pos x="72" y="0"/>
                </a:cxn>
                <a:cxn ang="0">
                  <a:pos x="0" y="180"/>
                </a:cxn>
              </a:cxnLst>
              <a:rect l="0" t="0" r="0" b="0"/>
              <a:pathLst>
                <a:path w="72" h="180">
                  <a:moveTo>
                    <a:pt x="72" y="0"/>
                  </a:moveTo>
                  <a:lnTo>
                    <a:pt x="0" y="180"/>
                  </a:lnTo>
                </a:path>
              </a:pathLst>
            </a:custGeom>
            <a:noFill/>
            <a:ln w="19050">
              <a:solidFill>
                <a:schemeClr val="tx1"/>
              </a:solidFill>
              <a:prstDash val="sysDot"/>
              <a:bevel/>
            </a:ln>
          </p:spPr>
          <p:txBody>
            <a:bodyPr anchor="t" anchorCtr="0"/>
            <a:lstStyle>
              <a:lvl1pPr marL="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1pPr>
              <a:lvl2pPr marL="4572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2pPr>
              <a:lvl3pPr marL="9144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3pPr>
              <a:lvl4pPr marL="13716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4pPr>
              <a:lvl5pPr marL="18288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5pPr>
            </a:lstStyle>
            <a:p>
              <a:pPr marL="0" lvl="0" indent="0"/>
              <a:endParaRPr lang="zh-CN" altLang="en-US">
                <a:latin typeface="Arial" panose="020B0604020202020204" pitchFamily="34" charset="0"/>
                <a:ea typeface="隶书" panose="02010509060101010101" charset="-122"/>
              </a:endParaRPr>
            </a:p>
          </p:txBody>
        </p:sp>
      </p:grpSp>
      <p:grpSp>
        <p:nvGrpSpPr>
          <p:cNvPr id="10" name="组合 9"/>
          <p:cNvGrpSpPr/>
          <p:nvPr>
            <p:custDataLst>
              <p:tags r:id="rId19"/>
            </p:custDataLst>
          </p:nvPr>
        </p:nvGrpSpPr>
        <p:grpSpPr>
          <a:xfrm>
            <a:off x="4288155" y="690245"/>
            <a:ext cx="633095" cy="569595"/>
            <a:chOff x="5153" y="2287"/>
            <a:chExt cx="997" cy="897"/>
          </a:xfrm>
        </p:grpSpPr>
        <p:sp>
          <p:nvSpPr>
            <p:cNvPr id="18" name="Oval 10"/>
            <p:cNvSpPr/>
            <p:nvPr>
              <p:custDataLst>
                <p:tags r:id="rId20"/>
              </p:custDataLst>
            </p:nvPr>
          </p:nvSpPr>
          <p:spPr>
            <a:xfrm>
              <a:off x="5153" y="2287"/>
              <a:ext cx="480" cy="488"/>
            </a:xfrm>
            <a:prstGeom prst="ellipse">
              <a:avLst/>
            </a:prstGeom>
            <a:solidFill>
              <a:srgbClr val="FF3300"/>
            </a:solidFill>
            <a:ln>
              <a:solidFill>
                <a:schemeClr val="tx1"/>
              </a:solidFill>
              <a:bevel/>
            </a:ln>
          </p:spPr>
          <p:txBody>
            <a:bodyPr wrap="square" anchor="ctr" anchorCtr="0">
              <a:spAutoFit/>
            </a:bodyPr>
            <a:lstStyle>
              <a:lvl1pPr marL="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1pPr>
              <a:lvl2pPr marL="4572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2pPr>
              <a:lvl3pPr marL="9144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3pPr>
              <a:lvl4pPr marL="13716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4pPr>
              <a:lvl5pPr marL="18288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5pPr>
            </a:lstStyle>
            <a:p>
              <a:pPr marL="0" lvl="0" indent="0"/>
              <a:endParaRPr lang="zh-CN" altLang="en-US" sz="800">
                <a:latin typeface="Arial" panose="020B0604020202020204" pitchFamily="34" charset="0"/>
                <a:ea typeface="隶书" panose="02010509060101010101" charset="-122"/>
              </a:endParaRPr>
            </a:p>
          </p:txBody>
        </p:sp>
        <p:cxnSp>
          <p:nvCxnSpPr>
            <p:cNvPr id="19" name="Line 12"/>
            <p:cNvCxnSpPr/>
            <p:nvPr>
              <p:custDataLst>
                <p:tags r:id="rId21"/>
              </p:custDataLst>
            </p:nvPr>
          </p:nvCxnSpPr>
          <p:spPr>
            <a:xfrm rot="16560000" flipH="1">
              <a:off x="5356" y="2924"/>
              <a:ext cx="326" cy="195"/>
            </a:xfrm>
            <a:prstGeom prst="line">
              <a:avLst/>
            </a:prstGeom>
            <a:noFill/>
            <a:ln w="19050">
              <a:solidFill>
                <a:schemeClr val="tx1"/>
              </a:solidFill>
              <a:prstDash val="sysDot"/>
              <a:bevel/>
            </a:ln>
          </p:spPr>
        </p:cxnSp>
        <p:sp>
          <p:nvSpPr>
            <p:cNvPr id="20" name="Freeform 13"/>
            <p:cNvSpPr/>
            <p:nvPr>
              <p:custDataLst>
                <p:tags r:id="rId22"/>
              </p:custDataLst>
            </p:nvPr>
          </p:nvSpPr>
          <p:spPr>
            <a:xfrm rot="16560000">
              <a:off x="5668" y="2655"/>
              <a:ext cx="210" cy="318"/>
            </a:xfrm>
            <a:custGeom>
              <a:avLst/>
              <a:gdLst/>
              <a:ahLst/>
              <a:cxnLst>
                <a:cxn ang="0">
                  <a:pos x="118" y="0"/>
                </a:cxn>
                <a:cxn ang="0">
                  <a:pos x="0" y="148"/>
                </a:cxn>
              </a:cxnLst>
              <a:rect l="0" t="0" r="0" b="0"/>
              <a:pathLst>
                <a:path w="118" h="148">
                  <a:moveTo>
                    <a:pt x="118" y="0"/>
                  </a:moveTo>
                  <a:lnTo>
                    <a:pt x="0" y="148"/>
                  </a:lnTo>
                </a:path>
              </a:pathLst>
            </a:custGeom>
            <a:noFill/>
            <a:ln w="19050">
              <a:solidFill>
                <a:schemeClr val="tx1"/>
              </a:solidFill>
              <a:prstDash val="sysDot"/>
              <a:bevel/>
            </a:ln>
          </p:spPr>
          <p:txBody>
            <a:bodyPr anchor="t" anchorCtr="0"/>
            <a:lstStyle>
              <a:lvl1pPr marL="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1pPr>
              <a:lvl2pPr marL="4572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2pPr>
              <a:lvl3pPr marL="9144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3pPr>
              <a:lvl4pPr marL="13716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4pPr>
              <a:lvl5pPr marL="18288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5pPr>
            </a:lstStyle>
            <a:p>
              <a:pPr marL="0" lvl="0" indent="0"/>
              <a:endParaRPr lang="zh-CN" altLang="en-US">
                <a:latin typeface="Arial" panose="020B0604020202020204" pitchFamily="34" charset="0"/>
                <a:ea typeface="隶书" panose="02010509060101010101" charset="-122"/>
              </a:endParaRPr>
            </a:p>
          </p:txBody>
        </p:sp>
        <p:sp>
          <p:nvSpPr>
            <p:cNvPr id="21" name="Freeform 14"/>
            <p:cNvSpPr/>
            <p:nvPr>
              <p:custDataLst>
                <p:tags r:id="rId23"/>
              </p:custDataLst>
            </p:nvPr>
          </p:nvSpPr>
          <p:spPr>
            <a:xfrm rot="16560000">
              <a:off x="5891" y="2383"/>
              <a:ext cx="97" cy="423"/>
            </a:xfrm>
            <a:custGeom>
              <a:avLst/>
              <a:gdLst/>
              <a:ahLst/>
              <a:cxnLst>
                <a:cxn ang="0">
                  <a:pos x="72" y="0"/>
                </a:cxn>
                <a:cxn ang="0">
                  <a:pos x="0" y="180"/>
                </a:cxn>
              </a:cxnLst>
              <a:rect l="0" t="0" r="0" b="0"/>
              <a:pathLst>
                <a:path w="72" h="180">
                  <a:moveTo>
                    <a:pt x="72" y="0"/>
                  </a:moveTo>
                  <a:lnTo>
                    <a:pt x="0" y="180"/>
                  </a:lnTo>
                </a:path>
              </a:pathLst>
            </a:custGeom>
            <a:noFill/>
            <a:ln w="19050">
              <a:solidFill>
                <a:schemeClr val="tx1"/>
              </a:solidFill>
              <a:prstDash val="sysDot"/>
              <a:bevel/>
            </a:ln>
          </p:spPr>
          <p:txBody>
            <a:bodyPr anchor="t" anchorCtr="0"/>
            <a:lstStyle>
              <a:lvl1pPr marL="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1pPr>
              <a:lvl2pPr marL="4572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2pPr>
              <a:lvl3pPr marL="9144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3pPr>
              <a:lvl4pPr marL="13716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4pPr>
              <a:lvl5pPr marL="18288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5pPr>
            </a:lstStyle>
            <a:p>
              <a:pPr marL="0" lvl="0" indent="0"/>
              <a:endParaRPr lang="zh-CN" altLang="en-US">
                <a:latin typeface="Arial" panose="020B0604020202020204" pitchFamily="34" charset="0"/>
                <a:ea typeface="隶书" panose="02010509060101010101" charset="-122"/>
              </a:endParaRPr>
            </a:p>
          </p:txBody>
        </p:sp>
      </p:grpSp>
      <p:grpSp>
        <p:nvGrpSpPr>
          <p:cNvPr id="22" name="组合 21"/>
          <p:cNvGrpSpPr/>
          <p:nvPr>
            <p:custDataLst>
              <p:tags r:id="rId24"/>
            </p:custDataLst>
          </p:nvPr>
        </p:nvGrpSpPr>
        <p:grpSpPr>
          <a:xfrm>
            <a:off x="6792595" y="695325"/>
            <a:ext cx="633095" cy="569595"/>
            <a:chOff x="5153" y="2287"/>
            <a:chExt cx="997" cy="897"/>
          </a:xfrm>
        </p:grpSpPr>
        <p:sp>
          <p:nvSpPr>
            <p:cNvPr id="23" name="Oval 10"/>
            <p:cNvSpPr/>
            <p:nvPr>
              <p:custDataLst>
                <p:tags r:id="rId25"/>
              </p:custDataLst>
            </p:nvPr>
          </p:nvSpPr>
          <p:spPr>
            <a:xfrm>
              <a:off x="5153" y="2287"/>
              <a:ext cx="480" cy="488"/>
            </a:xfrm>
            <a:prstGeom prst="ellipse">
              <a:avLst/>
            </a:prstGeom>
            <a:solidFill>
              <a:srgbClr val="FF3300"/>
            </a:solidFill>
            <a:ln>
              <a:solidFill>
                <a:schemeClr val="tx1"/>
              </a:solidFill>
              <a:bevel/>
            </a:ln>
          </p:spPr>
          <p:txBody>
            <a:bodyPr wrap="square" anchor="ctr" anchorCtr="0">
              <a:spAutoFit/>
            </a:bodyPr>
            <a:lstStyle>
              <a:lvl1pPr marL="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1pPr>
              <a:lvl2pPr marL="4572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2pPr>
              <a:lvl3pPr marL="9144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3pPr>
              <a:lvl4pPr marL="13716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4pPr>
              <a:lvl5pPr marL="18288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5pPr>
            </a:lstStyle>
            <a:p>
              <a:pPr marL="0" lvl="0" indent="0"/>
              <a:endParaRPr lang="zh-CN" altLang="en-US" sz="800">
                <a:latin typeface="Arial" panose="020B0604020202020204" pitchFamily="34" charset="0"/>
                <a:ea typeface="隶书" panose="02010509060101010101" charset="-122"/>
              </a:endParaRPr>
            </a:p>
          </p:txBody>
        </p:sp>
        <p:cxnSp>
          <p:nvCxnSpPr>
            <p:cNvPr id="24" name="Line 12"/>
            <p:cNvCxnSpPr/>
            <p:nvPr>
              <p:custDataLst>
                <p:tags r:id="rId26"/>
              </p:custDataLst>
            </p:nvPr>
          </p:nvCxnSpPr>
          <p:spPr>
            <a:xfrm rot="16560000" flipH="1">
              <a:off x="5356" y="2924"/>
              <a:ext cx="326" cy="195"/>
            </a:xfrm>
            <a:prstGeom prst="line">
              <a:avLst/>
            </a:prstGeom>
            <a:noFill/>
            <a:ln w="19050">
              <a:solidFill>
                <a:schemeClr val="tx1"/>
              </a:solidFill>
              <a:prstDash val="sysDot"/>
              <a:bevel/>
            </a:ln>
          </p:spPr>
        </p:cxnSp>
        <p:sp>
          <p:nvSpPr>
            <p:cNvPr id="26" name="Freeform 13"/>
            <p:cNvSpPr/>
            <p:nvPr>
              <p:custDataLst>
                <p:tags r:id="rId27"/>
              </p:custDataLst>
            </p:nvPr>
          </p:nvSpPr>
          <p:spPr>
            <a:xfrm rot="16560000">
              <a:off x="5668" y="2655"/>
              <a:ext cx="210" cy="318"/>
            </a:xfrm>
            <a:custGeom>
              <a:avLst/>
              <a:gdLst/>
              <a:ahLst/>
              <a:cxnLst>
                <a:cxn ang="0">
                  <a:pos x="118" y="0"/>
                </a:cxn>
                <a:cxn ang="0">
                  <a:pos x="0" y="148"/>
                </a:cxn>
              </a:cxnLst>
              <a:rect l="0" t="0" r="0" b="0"/>
              <a:pathLst>
                <a:path w="118" h="148">
                  <a:moveTo>
                    <a:pt x="118" y="0"/>
                  </a:moveTo>
                  <a:lnTo>
                    <a:pt x="0" y="148"/>
                  </a:lnTo>
                </a:path>
              </a:pathLst>
            </a:custGeom>
            <a:noFill/>
            <a:ln w="19050">
              <a:solidFill>
                <a:schemeClr val="tx1"/>
              </a:solidFill>
              <a:prstDash val="sysDot"/>
              <a:bevel/>
            </a:ln>
          </p:spPr>
          <p:txBody>
            <a:bodyPr anchor="t" anchorCtr="0"/>
            <a:lstStyle>
              <a:lvl1pPr marL="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1pPr>
              <a:lvl2pPr marL="4572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2pPr>
              <a:lvl3pPr marL="9144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3pPr>
              <a:lvl4pPr marL="13716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4pPr>
              <a:lvl5pPr marL="18288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5pPr>
            </a:lstStyle>
            <a:p>
              <a:pPr marL="0" lvl="0" indent="0"/>
              <a:endParaRPr lang="zh-CN" altLang="en-US">
                <a:latin typeface="Arial" panose="020B0604020202020204" pitchFamily="34" charset="0"/>
                <a:ea typeface="隶书" panose="02010509060101010101" charset="-122"/>
              </a:endParaRPr>
            </a:p>
          </p:txBody>
        </p:sp>
        <p:sp>
          <p:nvSpPr>
            <p:cNvPr id="27" name="Freeform 14"/>
            <p:cNvSpPr/>
            <p:nvPr>
              <p:custDataLst>
                <p:tags r:id="rId28"/>
              </p:custDataLst>
            </p:nvPr>
          </p:nvSpPr>
          <p:spPr>
            <a:xfrm rot="16560000">
              <a:off x="5891" y="2383"/>
              <a:ext cx="97" cy="423"/>
            </a:xfrm>
            <a:custGeom>
              <a:avLst/>
              <a:gdLst/>
              <a:ahLst/>
              <a:cxnLst>
                <a:cxn ang="0">
                  <a:pos x="72" y="0"/>
                </a:cxn>
                <a:cxn ang="0">
                  <a:pos x="0" y="180"/>
                </a:cxn>
              </a:cxnLst>
              <a:rect l="0" t="0" r="0" b="0"/>
              <a:pathLst>
                <a:path w="72" h="180">
                  <a:moveTo>
                    <a:pt x="72" y="0"/>
                  </a:moveTo>
                  <a:lnTo>
                    <a:pt x="0" y="180"/>
                  </a:lnTo>
                </a:path>
              </a:pathLst>
            </a:custGeom>
            <a:noFill/>
            <a:ln w="19050">
              <a:solidFill>
                <a:schemeClr val="tx1"/>
              </a:solidFill>
              <a:prstDash val="sysDot"/>
              <a:bevel/>
            </a:ln>
          </p:spPr>
          <p:txBody>
            <a:bodyPr anchor="t" anchorCtr="0"/>
            <a:lstStyle>
              <a:lvl1pPr marL="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1pPr>
              <a:lvl2pPr marL="4572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2pPr>
              <a:lvl3pPr marL="9144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3pPr>
              <a:lvl4pPr marL="13716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4pPr>
              <a:lvl5pPr marL="18288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5pPr>
            </a:lstStyle>
            <a:p>
              <a:pPr marL="0" lvl="0" indent="0"/>
              <a:endParaRPr lang="zh-CN" altLang="en-US">
                <a:latin typeface="Arial" panose="020B0604020202020204" pitchFamily="34" charset="0"/>
                <a:ea typeface="隶书" panose="02010509060101010101" charset="-122"/>
              </a:endParaRPr>
            </a:p>
          </p:txBody>
        </p:sp>
      </p:grpSp>
      <p:grpSp>
        <p:nvGrpSpPr>
          <p:cNvPr id="28" name="组合 27"/>
          <p:cNvGrpSpPr/>
          <p:nvPr>
            <p:custDataLst>
              <p:tags r:id="rId29"/>
            </p:custDataLst>
          </p:nvPr>
        </p:nvGrpSpPr>
        <p:grpSpPr>
          <a:xfrm>
            <a:off x="9680575" y="692150"/>
            <a:ext cx="633095" cy="569595"/>
            <a:chOff x="5153" y="2287"/>
            <a:chExt cx="997" cy="897"/>
          </a:xfrm>
        </p:grpSpPr>
        <p:sp>
          <p:nvSpPr>
            <p:cNvPr id="29" name="Oval 10"/>
            <p:cNvSpPr/>
            <p:nvPr>
              <p:custDataLst>
                <p:tags r:id="rId30"/>
              </p:custDataLst>
            </p:nvPr>
          </p:nvSpPr>
          <p:spPr>
            <a:xfrm>
              <a:off x="5153" y="2287"/>
              <a:ext cx="480" cy="488"/>
            </a:xfrm>
            <a:prstGeom prst="ellipse">
              <a:avLst/>
            </a:prstGeom>
            <a:solidFill>
              <a:srgbClr val="FF3300"/>
            </a:solidFill>
            <a:ln>
              <a:solidFill>
                <a:schemeClr val="tx1"/>
              </a:solidFill>
              <a:bevel/>
            </a:ln>
          </p:spPr>
          <p:txBody>
            <a:bodyPr wrap="square" anchor="ctr" anchorCtr="0">
              <a:spAutoFit/>
            </a:bodyPr>
            <a:lstStyle>
              <a:lvl1pPr marL="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1pPr>
              <a:lvl2pPr marL="4572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2pPr>
              <a:lvl3pPr marL="9144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3pPr>
              <a:lvl4pPr marL="13716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4pPr>
              <a:lvl5pPr marL="18288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5pPr>
            </a:lstStyle>
            <a:p>
              <a:pPr marL="0" lvl="0" indent="0"/>
              <a:endParaRPr lang="zh-CN" altLang="en-US" sz="800">
                <a:latin typeface="Arial" panose="020B0604020202020204" pitchFamily="34" charset="0"/>
                <a:ea typeface="隶书" panose="02010509060101010101" charset="-122"/>
              </a:endParaRPr>
            </a:p>
          </p:txBody>
        </p:sp>
        <p:cxnSp>
          <p:nvCxnSpPr>
            <p:cNvPr id="30" name="Line 12"/>
            <p:cNvCxnSpPr/>
            <p:nvPr>
              <p:custDataLst>
                <p:tags r:id="rId31"/>
              </p:custDataLst>
            </p:nvPr>
          </p:nvCxnSpPr>
          <p:spPr>
            <a:xfrm rot="16560000" flipH="1">
              <a:off x="5356" y="2924"/>
              <a:ext cx="326" cy="195"/>
            </a:xfrm>
            <a:prstGeom prst="line">
              <a:avLst/>
            </a:prstGeom>
            <a:noFill/>
            <a:ln w="19050">
              <a:solidFill>
                <a:schemeClr val="tx1"/>
              </a:solidFill>
              <a:prstDash val="sysDot"/>
              <a:bevel/>
            </a:ln>
          </p:spPr>
        </p:cxnSp>
        <p:sp>
          <p:nvSpPr>
            <p:cNvPr id="31" name="Freeform 13"/>
            <p:cNvSpPr/>
            <p:nvPr>
              <p:custDataLst>
                <p:tags r:id="rId32"/>
              </p:custDataLst>
            </p:nvPr>
          </p:nvSpPr>
          <p:spPr>
            <a:xfrm rot="16560000">
              <a:off x="5668" y="2655"/>
              <a:ext cx="210" cy="318"/>
            </a:xfrm>
            <a:custGeom>
              <a:avLst/>
              <a:gdLst/>
              <a:ahLst/>
              <a:cxnLst>
                <a:cxn ang="0">
                  <a:pos x="118" y="0"/>
                </a:cxn>
                <a:cxn ang="0">
                  <a:pos x="0" y="148"/>
                </a:cxn>
              </a:cxnLst>
              <a:rect l="0" t="0" r="0" b="0"/>
              <a:pathLst>
                <a:path w="118" h="148">
                  <a:moveTo>
                    <a:pt x="118" y="0"/>
                  </a:moveTo>
                  <a:lnTo>
                    <a:pt x="0" y="148"/>
                  </a:lnTo>
                </a:path>
              </a:pathLst>
            </a:custGeom>
            <a:noFill/>
            <a:ln w="19050">
              <a:solidFill>
                <a:schemeClr val="tx1"/>
              </a:solidFill>
              <a:prstDash val="sysDot"/>
              <a:bevel/>
            </a:ln>
          </p:spPr>
          <p:txBody>
            <a:bodyPr anchor="t" anchorCtr="0"/>
            <a:lstStyle>
              <a:lvl1pPr marL="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1pPr>
              <a:lvl2pPr marL="4572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2pPr>
              <a:lvl3pPr marL="9144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3pPr>
              <a:lvl4pPr marL="13716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4pPr>
              <a:lvl5pPr marL="18288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5pPr>
            </a:lstStyle>
            <a:p>
              <a:pPr marL="0" lvl="0" indent="0"/>
              <a:endParaRPr lang="zh-CN" altLang="en-US">
                <a:latin typeface="Arial" panose="020B0604020202020204" pitchFamily="34" charset="0"/>
                <a:ea typeface="隶书" panose="02010509060101010101" charset="-122"/>
              </a:endParaRPr>
            </a:p>
          </p:txBody>
        </p:sp>
        <p:sp>
          <p:nvSpPr>
            <p:cNvPr id="32" name="Freeform 14"/>
            <p:cNvSpPr/>
            <p:nvPr>
              <p:custDataLst>
                <p:tags r:id="rId33"/>
              </p:custDataLst>
            </p:nvPr>
          </p:nvSpPr>
          <p:spPr>
            <a:xfrm rot="16560000">
              <a:off x="5891" y="2383"/>
              <a:ext cx="97" cy="423"/>
            </a:xfrm>
            <a:custGeom>
              <a:avLst/>
              <a:gdLst/>
              <a:ahLst/>
              <a:cxnLst>
                <a:cxn ang="0">
                  <a:pos x="72" y="0"/>
                </a:cxn>
                <a:cxn ang="0">
                  <a:pos x="0" y="180"/>
                </a:cxn>
              </a:cxnLst>
              <a:rect l="0" t="0" r="0" b="0"/>
              <a:pathLst>
                <a:path w="72" h="180">
                  <a:moveTo>
                    <a:pt x="72" y="0"/>
                  </a:moveTo>
                  <a:lnTo>
                    <a:pt x="0" y="180"/>
                  </a:lnTo>
                </a:path>
              </a:pathLst>
            </a:custGeom>
            <a:noFill/>
            <a:ln w="19050">
              <a:solidFill>
                <a:schemeClr val="tx1"/>
              </a:solidFill>
              <a:prstDash val="sysDot"/>
              <a:bevel/>
            </a:ln>
          </p:spPr>
          <p:txBody>
            <a:bodyPr anchor="t" anchorCtr="0"/>
            <a:lstStyle>
              <a:lvl1pPr marL="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1pPr>
              <a:lvl2pPr marL="4572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2pPr>
              <a:lvl3pPr marL="9144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3pPr>
              <a:lvl4pPr marL="13716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4pPr>
              <a:lvl5pPr marL="18288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5pPr>
            </a:lstStyle>
            <a:p>
              <a:pPr marL="0" lvl="0" indent="0"/>
              <a:endParaRPr lang="zh-CN" altLang="en-US">
                <a:latin typeface="Arial" panose="020B0604020202020204" pitchFamily="34" charset="0"/>
                <a:ea typeface="隶书" panose="02010509060101010101" charset="-122"/>
              </a:endParaRPr>
            </a:p>
          </p:txBody>
        </p:sp>
      </p:grpSp>
      <p:sp>
        <p:nvSpPr>
          <p:cNvPr id="19498" name="矩形 7210"/>
          <p:cNvSpPr/>
          <p:nvPr>
            <p:custDataLst>
              <p:tags r:id="rId34"/>
            </p:custDataLst>
          </p:nvPr>
        </p:nvSpPr>
        <p:spPr>
          <a:xfrm>
            <a:off x="2851412" y="391914"/>
            <a:ext cx="1634490" cy="535940"/>
          </a:xfrm>
          <a:prstGeom prst="rect">
            <a:avLst/>
          </a:prstGeom>
          <a:noFill/>
          <a:ln w="9525">
            <a:noFill/>
          </a:ln>
        </p:spPr>
        <p:txBody>
          <a:bodyPr wrap="none" lIns="106658" tIns="53329" rIns="106658" bIns="53329" anchor="ctr">
            <a:spAutoFit/>
          </a:bodyPr>
          <a:lstStyle/>
          <a:p>
            <a:pPr eaLnBrk="0" hangingPunct="0"/>
            <a:r>
              <a:rPr lang="zh-CN" altLang="en-US" sz="2800">
                <a:latin typeface="黑体" panose="02010609060101010101" pitchFamily="49" charset="-122"/>
                <a:ea typeface="黑体" panose="02010609060101010101" pitchFamily="49" charset="-122"/>
                <a:cs typeface="黑体" panose="02010609060101010101" pitchFamily="49" charset="-122"/>
              </a:rPr>
              <a:t> 实验① </a:t>
            </a:r>
            <a:endParaRPr lang="zh-CN" altLang="en-US" sz="2800">
              <a:latin typeface="黑体" panose="02010609060101010101" pitchFamily="49" charset="-122"/>
              <a:ea typeface="黑体" panose="02010609060101010101" pitchFamily="49" charset="-122"/>
              <a:cs typeface="黑体" panose="02010609060101010101" pitchFamily="49" charset="-122"/>
            </a:endParaRPr>
          </a:p>
        </p:txBody>
      </p:sp>
      <p:sp>
        <p:nvSpPr>
          <p:cNvPr id="19499" name="矩形 7211"/>
          <p:cNvSpPr/>
          <p:nvPr>
            <p:custDataLst>
              <p:tags r:id="rId35"/>
            </p:custDataLst>
          </p:nvPr>
        </p:nvSpPr>
        <p:spPr>
          <a:xfrm>
            <a:off x="5419622" y="398834"/>
            <a:ext cx="1477010" cy="535940"/>
          </a:xfrm>
          <a:prstGeom prst="rect">
            <a:avLst/>
          </a:prstGeom>
          <a:noFill/>
          <a:ln w="9525">
            <a:noFill/>
          </a:ln>
        </p:spPr>
        <p:txBody>
          <a:bodyPr wrap="none" lIns="106658" tIns="53329" rIns="106658" bIns="53329" anchor="ctr">
            <a:spAutoFit/>
          </a:bodyPr>
          <a:lstStyle/>
          <a:p>
            <a:pPr eaLnBrk="0" hangingPunct="0"/>
            <a:r>
              <a:rPr lang="zh-CN" altLang="en-US" sz="2800">
                <a:latin typeface="黑体" panose="02010609060101010101" pitchFamily="49" charset="-122"/>
                <a:ea typeface="黑体" panose="02010609060101010101" pitchFamily="49" charset="-122"/>
                <a:cs typeface="黑体" panose="02010609060101010101" pitchFamily="49" charset="-122"/>
              </a:rPr>
              <a:t> 实验② </a:t>
            </a:r>
            <a:endParaRPr lang="zh-CN" altLang="en-US" sz="2800">
              <a:latin typeface="黑体" panose="02010609060101010101" pitchFamily="49" charset="-122"/>
              <a:ea typeface="黑体" panose="02010609060101010101" pitchFamily="49" charset="-122"/>
              <a:cs typeface="黑体" panose="02010609060101010101" pitchFamily="49" charset="-122"/>
            </a:endParaRPr>
          </a:p>
        </p:txBody>
      </p:sp>
      <p:sp>
        <p:nvSpPr>
          <p:cNvPr id="19500" name="矩形 7212"/>
          <p:cNvSpPr/>
          <p:nvPr>
            <p:custDataLst>
              <p:tags r:id="rId36"/>
            </p:custDataLst>
          </p:nvPr>
        </p:nvSpPr>
        <p:spPr>
          <a:xfrm>
            <a:off x="8169403" y="398834"/>
            <a:ext cx="1377950" cy="535940"/>
          </a:xfrm>
          <a:prstGeom prst="rect">
            <a:avLst/>
          </a:prstGeom>
          <a:noFill/>
          <a:ln w="9525">
            <a:noFill/>
          </a:ln>
        </p:spPr>
        <p:txBody>
          <a:bodyPr wrap="none" lIns="106658" tIns="53329" rIns="106658" bIns="53329" anchor="ctr">
            <a:spAutoFit/>
          </a:bodyPr>
          <a:lstStyle/>
          <a:p>
            <a:pPr eaLnBrk="0" hangingPunct="0"/>
            <a:r>
              <a:rPr lang="zh-CN" altLang="en-US" sz="2800">
                <a:latin typeface="黑体" panose="02010609060101010101" pitchFamily="49" charset="-122"/>
                <a:ea typeface="黑体" panose="02010609060101010101" pitchFamily="49" charset="-122"/>
                <a:cs typeface="黑体" panose="02010609060101010101" pitchFamily="49" charset="-122"/>
              </a:rPr>
              <a:t>实验③ </a:t>
            </a:r>
            <a:endParaRPr lang="zh-CN" altLang="en-US" sz="2800">
              <a:latin typeface="黑体" panose="02010609060101010101" pitchFamily="49" charset="-122"/>
              <a:ea typeface="黑体" panose="02010609060101010101" pitchFamily="49" charset="-122"/>
              <a:cs typeface="黑体" panose="02010609060101010101" pitchFamily="49" charset="-122"/>
            </a:endParaRPr>
          </a:p>
        </p:txBody>
      </p:sp>
      <p:sp>
        <p:nvSpPr>
          <p:cNvPr id="19501" name="矩形 7213"/>
          <p:cNvSpPr/>
          <p:nvPr>
            <p:custDataLst>
              <p:tags r:id="rId37"/>
            </p:custDataLst>
          </p:nvPr>
        </p:nvSpPr>
        <p:spPr>
          <a:xfrm>
            <a:off x="10847708" y="391849"/>
            <a:ext cx="1456690" cy="535940"/>
          </a:xfrm>
          <a:prstGeom prst="rect">
            <a:avLst/>
          </a:prstGeom>
          <a:noFill/>
          <a:ln w="9525">
            <a:noFill/>
          </a:ln>
        </p:spPr>
        <p:txBody>
          <a:bodyPr wrap="none" lIns="106658" tIns="53329" rIns="106658" bIns="53329" anchor="ctr">
            <a:spAutoFit/>
          </a:bodyPr>
          <a:lstStyle/>
          <a:p>
            <a:pPr eaLnBrk="0" hangingPunct="0"/>
            <a:r>
              <a:rPr lang="zh-CN" altLang="en-US" sz="2800">
                <a:latin typeface="黑体" panose="02010609060101010101" pitchFamily="49" charset="-122"/>
                <a:ea typeface="黑体" panose="02010609060101010101" pitchFamily="49" charset="-122"/>
                <a:cs typeface="黑体" panose="02010609060101010101" pitchFamily="49" charset="-122"/>
              </a:rPr>
              <a:t>实验④ </a:t>
            </a:r>
            <a:endParaRPr lang="zh-CN" altLang="en-US" sz="2800">
              <a:latin typeface="黑体" panose="02010609060101010101" pitchFamily="49" charset="-122"/>
              <a:ea typeface="黑体" panose="02010609060101010101" pitchFamily="49" charset="-122"/>
              <a:cs typeface="黑体" panose="02010609060101010101" pitchFamily="49" charset="-122"/>
            </a:endParaRPr>
          </a:p>
        </p:txBody>
      </p:sp>
      <p:sp>
        <p:nvSpPr>
          <p:cNvPr id="33" name="矩形 7213"/>
          <p:cNvSpPr/>
          <p:nvPr>
            <p:custDataLst>
              <p:tags r:id="rId38"/>
            </p:custDataLst>
          </p:nvPr>
        </p:nvSpPr>
        <p:spPr>
          <a:xfrm>
            <a:off x="-8252" y="3154734"/>
            <a:ext cx="2179320" cy="535940"/>
          </a:xfrm>
          <a:prstGeom prst="rect">
            <a:avLst/>
          </a:prstGeom>
          <a:noFill/>
          <a:ln w="9525">
            <a:noFill/>
          </a:ln>
        </p:spPr>
        <p:txBody>
          <a:bodyPr wrap="none" lIns="106658" tIns="53329" rIns="106658" bIns="53329" anchor="ctr">
            <a:spAutoFit/>
          </a:bodyPr>
          <a:lstStyle/>
          <a:p>
            <a:pPr algn="l" eaLnBrk="0" hangingPunct="0"/>
            <a:r>
              <a:rPr lang="zh-CN" altLang="en-US" sz="2800" b="1">
                <a:solidFill>
                  <a:srgbClr val="FF0000"/>
                </a:solidFill>
                <a:latin typeface="黑体" panose="02010609060101010101" pitchFamily="49" charset="-122"/>
                <a:ea typeface="黑体" panose="02010609060101010101" pitchFamily="49" charset="-122"/>
                <a:cs typeface="黑体" panose="02010609060101010101" pitchFamily="49" charset="-122"/>
              </a:rPr>
              <a:t>实验现象： </a:t>
            </a:r>
            <a:endParaRPr lang="zh-CN" altLang="en-US" sz="2800" b="1">
              <a:solidFill>
                <a:srgbClr val="FF0000"/>
              </a:solidFill>
              <a:latin typeface="黑体" panose="02010609060101010101" pitchFamily="49" charset="-122"/>
              <a:ea typeface="黑体" panose="02010609060101010101" pitchFamily="49" charset="-122"/>
              <a:cs typeface="黑体" panose="02010609060101010101" pitchFamily="49" charset="-122"/>
            </a:endParaRPr>
          </a:p>
        </p:txBody>
      </p:sp>
      <p:sp>
        <p:nvSpPr>
          <p:cNvPr id="35" name="矩形 7213"/>
          <p:cNvSpPr/>
          <p:nvPr>
            <p:custDataLst>
              <p:tags r:id="rId39"/>
            </p:custDataLst>
          </p:nvPr>
        </p:nvSpPr>
        <p:spPr>
          <a:xfrm>
            <a:off x="-18412" y="3749729"/>
            <a:ext cx="2179320" cy="535940"/>
          </a:xfrm>
          <a:prstGeom prst="rect">
            <a:avLst/>
          </a:prstGeom>
          <a:noFill/>
          <a:ln w="9525">
            <a:noFill/>
          </a:ln>
        </p:spPr>
        <p:txBody>
          <a:bodyPr wrap="none" lIns="106658" tIns="53329" rIns="106658" bIns="53329" anchor="ctr">
            <a:spAutoFit/>
          </a:bodyPr>
          <a:lstStyle/>
          <a:p>
            <a:pPr eaLnBrk="0" hangingPunct="0"/>
            <a:r>
              <a:rPr lang="zh-CN" altLang="en-US" sz="2800" b="1">
                <a:solidFill>
                  <a:srgbClr val="FF0000"/>
                </a:solidFill>
                <a:latin typeface="黑体" panose="02010609060101010101" pitchFamily="49" charset="-122"/>
                <a:ea typeface="黑体" panose="02010609060101010101" pitchFamily="49" charset="-122"/>
                <a:cs typeface="黑体" panose="02010609060101010101" pitchFamily="49" charset="-122"/>
              </a:rPr>
              <a:t>实验分析： </a:t>
            </a:r>
            <a:endParaRPr lang="zh-CN" altLang="en-US" sz="2800" b="1">
              <a:solidFill>
                <a:srgbClr val="FF0000"/>
              </a:solidFill>
              <a:latin typeface="黑体" panose="02010609060101010101" pitchFamily="49" charset="-122"/>
              <a:ea typeface="黑体" panose="02010609060101010101" pitchFamily="49" charset="-122"/>
              <a:cs typeface="黑体" panose="02010609060101010101" pitchFamily="49" charset="-122"/>
            </a:endParaRPr>
          </a:p>
        </p:txBody>
      </p:sp>
      <p:sp>
        <p:nvSpPr>
          <p:cNvPr id="2" name="文本框 1"/>
          <p:cNvSpPr txBox="1"/>
          <p:nvPr/>
        </p:nvSpPr>
        <p:spPr>
          <a:xfrm>
            <a:off x="227965" y="4566285"/>
            <a:ext cx="1707515" cy="1814830"/>
          </a:xfrm>
          <a:prstGeom prst="rect">
            <a:avLst/>
          </a:prstGeom>
          <a:solidFill>
            <a:schemeClr val="accent5">
              <a:lumMod val="20000"/>
              <a:lumOff val="80000"/>
            </a:schemeClr>
          </a:solidFill>
        </p:spPr>
        <p:txBody>
          <a:bodyPr wrap="square" rtlCol="0">
            <a:spAutoFit/>
          </a:bodyPr>
          <a:p>
            <a:r>
              <a:rPr lang="zh-CN" altLang="en-US" sz="2800" b="1">
                <a:latin typeface="Calibri" panose="020F0502020204030204" charset="0"/>
              </a:rPr>
              <a:t>②与③能否形成对照？为什么？</a:t>
            </a:r>
            <a:endParaRPr lang="zh-CN" altLang="en-US" sz="2800" b="1">
              <a:latin typeface="Calibri" panose="020F0502020204030204"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to="" calcmode="lin" valueType="num">
                                      <p:cBhvr>
                                        <p:cTn id="7" dur="1" fill="hold"/>
                                        <p:tgtEl>
                                          <p:spTgt spid="34"/>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1" nodeType="clickEffect">
                                  <p:stCondLst>
                                    <p:cond delay="0"/>
                                  </p:stCondLst>
                                  <p:childTnLst>
                                    <p:set>
                                      <p:cBhvr>
                                        <p:cTn id="11" dur="1" fill="hold">
                                          <p:stCondLst>
                                            <p:cond delay="0"/>
                                          </p:stCondLst>
                                        </p:cTn>
                                        <p:tgtEl>
                                          <p:spTgt spid="6"/>
                                        </p:tgtEl>
                                        <p:attrNameLst>
                                          <p:attrName>style.visibility</p:attrName>
                                        </p:attrNameLst>
                                      </p:cBhvr>
                                      <p:to>
                                        <p:strVal val="visible"/>
                                      </p:to>
                                    </p:set>
                                    <p:anim to="" calcmode="lin" valueType="num">
                                      <p:cBhvr>
                                        <p:cTn id="12" dur="1" fill="hold"/>
                                        <p:tgtEl>
                                          <p:spTgt spid="6"/>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2" nodeType="clickEffect">
                                  <p:stCondLst>
                                    <p:cond delay="0"/>
                                  </p:stCondLst>
                                  <p:childTnLst>
                                    <p:set>
                                      <p:cBhvr>
                                        <p:cTn id="16" dur="1" fill="hold">
                                          <p:stCondLst>
                                            <p:cond delay="0"/>
                                          </p:stCondLst>
                                        </p:cTn>
                                        <p:tgtEl>
                                          <p:spTgt spid="36"/>
                                        </p:tgtEl>
                                        <p:attrNameLst>
                                          <p:attrName>style.visibility</p:attrName>
                                        </p:attrNameLst>
                                      </p:cBhvr>
                                      <p:to>
                                        <p:strVal val="visible"/>
                                      </p:to>
                                    </p:set>
                                    <p:anim to="" calcmode="lin" valueType="num">
                                      <p:cBhvr>
                                        <p:cTn id="17" dur="1" fill="hold"/>
                                        <p:tgtEl>
                                          <p:spTgt spid="36"/>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3" nodeType="clickEffect">
                                  <p:stCondLst>
                                    <p:cond delay="0"/>
                                  </p:stCondLst>
                                  <p:childTnLst>
                                    <p:set>
                                      <p:cBhvr>
                                        <p:cTn id="21" dur="1" fill="hold">
                                          <p:stCondLst>
                                            <p:cond delay="0"/>
                                          </p:stCondLst>
                                        </p:cTn>
                                        <p:tgtEl>
                                          <p:spTgt spid="16"/>
                                        </p:tgtEl>
                                        <p:attrNameLst>
                                          <p:attrName>style.visibility</p:attrName>
                                        </p:attrNameLst>
                                      </p:cBhvr>
                                      <p:to>
                                        <p:strVal val="visible"/>
                                      </p:to>
                                    </p:set>
                                    <p:anim to="" calcmode="lin" valueType="num">
                                      <p:cBhvr>
                                        <p:cTn id="22" dur="1" fill="hold"/>
                                        <p:tgtEl>
                                          <p:spTgt spid="16"/>
                                        </p:tgtEl>
                                      </p:cBhvr>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anim calcmode="lin" valueType="num">
                                      <p:cBhvr additive="base">
                                        <p:cTn id="27"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7">
                                            <p:txEl>
                                              <p:pRg st="1" end="1"/>
                                            </p:txEl>
                                          </p:spTgt>
                                        </p:tgtEl>
                                        <p:attrNameLst>
                                          <p:attrName>style.visibility</p:attrName>
                                        </p:attrNameLst>
                                      </p:cBhvr>
                                      <p:to>
                                        <p:strVal val="visible"/>
                                      </p:to>
                                    </p:set>
                                    <p:anim calcmode="lin" valueType="num">
                                      <p:cBhvr additive="base">
                                        <p:cTn id="33"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7">
                                            <p:txEl>
                                              <p:pRg st="2" end="2"/>
                                            </p:txEl>
                                          </p:spTgt>
                                        </p:tgtEl>
                                        <p:attrNameLst>
                                          <p:attrName>style.visibility</p:attrName>
                                        </p:attrNameLst>
                                      </p:cBhvr>
                                      <p:to>
                                        <p:strVal val="visible"/>
                                      </p:to>
                                    </p:set>
                                    <p:anim calcmode="lin" valueType="num">
                                      <p:cBhvr additive="base">
                                        <p:cTn id="39" dur="500" fill="hold"/>
                                        <p:tgtEl>
                                          <p:spTgt spid="17">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7">
                                            <p:txEl>
                                              <p:pRg st="3" end="3"/>
                                            </p:txEl>
                                          </p:spTgt>
                                        </p:tgtEl>
                                        <p:attrNameLst>
                                          <p:attrName>style.visibility</p:attrName>
                                        </p:attrNameLst>
                                      </p:cBhvr>
                                      <p:to>
                                        <p:strVal val="visible"/>
                                      </p:to>
                                    </p:set>
                                    <p:anim calcmode="lin" valueType="num">
                                      <p:cBhvr additive="base">
                                        <p:cTn id="45" dur="500" fill="hold"/>
                                        <p:tgtEl>
                                          <p:spTgt spid="17">
                                            <p:txEl>
                                              <p:pRg st="3" end="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
                                        </p:tgtEl>
                                        <p:attrNameLst>
                                          <p:attrName>style.visibility</p:attrName>
                                        </p:attrNameLst>
                                      </p:cBhvr>
                                      <p:to>
                                        <p:strVal val="visible"/>
                                      </p:to>
                                    </p:set>
                                    <p:anim calcmode="lin" valueType="num">
                                      <p:cBhvr additive="base">
                                        <p:cTn id="51" dur="500" fill="hold"/>
                                        <p:tgtEl>
                                          <p:spTgt spid="2"/>
                                        </p:tgtEl>
                                        <p:attrNameLst>
                                          <p:attrName>ppt_x</p:attrName>
                                        </p:attrNameLst>
                                      </p:cBhvr>
                                      <p:tavLst>
                                        <p:tav tm="0">
                                          <p:val>
                                            <p:strVal val="#ppt_x"/>
                                          </p:val>
                                        </p:tav>
                                        <p:tav tm="100000">
                                          <p:val>
                                            <p:strVal val="#ppt_x"/>
                                          </p:val>
                                        </p:tav>
                                      </p:tavLst>
                                    </p:anim>
                                    <p:anim calcmode="lin" valueType="num">
                                      <p:cBhvr additive="base">
                                        <p:cTn id="5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p:bldP spid="6" grpId="1" bldLvl="0" animBg="1"/>
      <p:bldP spid="36" grpId="2" bldLvl="0" animBg="1"/>
      <p:bldP spid="16" grpId="3" bldLvl="0" animBg="1"/>
      <p:bldP spid="17" grpId="4"/>
      <p:bldP spid="2" grpId="0" animBg="1"/>
      <p:bldP spid="2"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2">
            <a:extLst>
              <a:ext uri="{28A0092B-C50C-407E-A947-70E740481C1C}">
                <a14:useLocalDpi xmlns:a14="http://schemas.microsoft.com/office/drawing/2010/main" val="0"/>
              </a:ext>
            </a:extLst>
          </a:blip>
          <a:srcRect l="7743" t="20996" r="78589" b="22900"/>
          <a:stretch>
            <a:fillRect/>
          </a:stretch>
        </p:blipFill>
        <p:spPr>
          <a:xfrm>
            <a:off x="2298065" y="528320"/>
            <a:ext cx="882650" cy="2626995"/>
          </a:xfrm>
          <a:prstGeom prst="rect">
            <a:avLst/>
          </a:prstGeom>
          <a:effectLst>
            <a:innerShdw blurRad="114300">
              <a:prstClr val="black"/>
            </a:innerShdw>
          </a:effectLst>
        </p:spPr>
      </p:pic>
      <p:sp>
        <p:nvSpPr>
          <p:cNvPr id="34" name="矩形 33"/>
          <p:cNvSpPr/>
          <p:nvPr>
            <p:custDataLst>
              <p:tags r:id="rId3"/>
            </p:custDataLst>
          </p:nvPr>
        </p:nvSpPr>
        <p:spPr>
          <a:xfrm>
            <a:off x="1475740" y="3144520"/>
            <a:ext cx="2760345" cy="521970"/>
          </a:xfrm>
          <a:prstGeom prst="rect">
            <a:avLst/>
          </a:prstGeom>
          <a:solidFill>
            <a:srgbClr val="FFFFFF">
              <a:alpha val="69804"/>
            </a:srgbClr>
          </a:solidFill>
          <a:ln w="28575">
            <a:noFill/>
          </a:ln>
        </p:spPr>
        <p:txBody>
          <a:bodyPr wrap="square">
            <a:spAutoFit/>
          </a:bodyPr>
          <a:lstStyle/>
          <a:p>
            <a:pPr algn="ctr"/>
            <a:r>
              <a:rPr lang="zh-CN" altLang="en-US" sz="2800" b="1">
                <a:latin typeface="黑体" panose="02010609060101010101" pitchFamily="49" charset="-122"/>
                <a:ea typeface="黑体" panose="02010609060101010101" pitchFamily="49" charset="-122"/>
                <a:cs typeface="Times New Roman" panose="02020603050405020304" pitchFamily="18" charset="0"/>
              </a:rPr>
              <a:t>向光</a:t>
            </a:r>
            <a:r>
              <a:rPr lang="zh-CN" altLang="en-US" sz="2800" b="1">
                <a:latin typeface="黑体" panose="02010609060101010101" pitchFamily="49" charset="-122"/>
                <a:ea typeface="黑体" panose="02010609060101010101" pitchFamily="49" charset="-122"/>
                <a:sym typeface="+mn-ea"/>
              </a:rPr>
              <a:t>弯曲</a:t>
            </a:r>
            <a:r>
              <a:rPr lang="zh-CN" altLang="en-US" sz="2800" b="1">
                <a:latin typeface="黑体" panose="02010609060101010101" pitchFamily="49" charset="-122"/>
                <a:ea typeface="黑体" panose="02010609060101010101" pitchFamily="49" charset="-122"/>
              </a:rPr>
              <a:t>生长</a:t>
            </a:r>
            <a:endParaRPr lang="zh-CN" altLang="en-US" sz="2800" b="1">
              <a:latin typeface="黑体" panose="02010609060101010101" pitchFamily="49" charset="-122"/>
              <a:ea typeface="黑体" panose="02010609060101010101" pitchFamily="49" charset="-122"/>
            </a:endParaRPr>
          </a:p>
        </p:txBody>
      </p:sp>
      <p:pic>
        <p:nvPicPr>
          <p:cNvPr id="12" name="图片 11"/>
          <p:cNvPicPr>
            <a:picLocks noChangeAspect="1"/>
          </p:cNvPicPr>
          <p:nvPr>
            <p:custDataLst>
              <p:tags r:id="rId4"/>
            </p:custDataLst>
          </p:nvPr>
        </p:nvPicPr>
        <p:blipFill>
          <a:blip r:embed="rId5">
            <a:extLst>
              <a:ext uri="{28A0092B-C50C-407E-A947-70E740481C1C}">
                <a14:useLocalDpi xmlns:a14="http://schemas.microsoft.com/office/drawing/2010/main" val="0"/>
              </a:ext>
            </a:extLst>
          </a:blip>
          <a:srcRect l="27618" t="24919" r="55957" b="20636"/>
          <a:stretch>
            <a:fillRect/>
          </a:stretch>
        </p:blipFill>
        <p:spPr>
          <a:xfrm>
            <a:off x="4849495" y="629920"/>
            <a:ext cx="1036320" cy="2719705"/>
          </a:xfrm>
          <a:prstGeom prst="rect">
            <a:avLst/>
          </a:prstGeom>
          <a:effectLst>
            <a:innerShdw blurRad="114300">
              <a:prstClr val="black"/>
            </a:innerShdw>
          </a:effectLst>
        </p:spPr>
      </p:pic>
      <p:sp>
        <p:nvSpPr>
          <p:cNvPr id="6" name="矩形 5"/>
          <p:cNvSpPr/>
          <p:nvPr>
            <p:custDataLst>
              <p:tags r:id="rId6"/>
            </p:custDataLst>
          </p:nvPr>
        </p:nvSpPr>
        <p:spPr>
          <a:xfrm>
            <a:off x="3989705" y="3185160"/>
            <a:ext cx="2915920" cy="521970"/>
          </a:xfrm>
          <a:prstGeom prst="rect">
            <a:avLst/>
          </a:prstGeom>
          <a:solidFill>
            <a:srgbClr val="FFFFFF">
              <a:alpha val="69804"/>
            </a:srgbClr>
          </a:solidFill>
          <a:ln w="28575">
            <a:noFill/>
          </a:ln>
        </p:spPr>
        <p:txBody>
          <a:bodyPr wrap="square">
            <a:spAutoFit/>
          </a:bodyPr>
          <a:lstStyle/>
          <a:p>
            <a:pPr algn="ctr"/>
            <a:r>
              <a:rPr lang="zh-CN" altLang="en-US" sz="2800" b="1">
                <a:latin typeface="黑体" panose="02010609060101010101" pitchFamily="49" charset="-122"/>
                <a:ea typeface="黑体" panose="02010609060101010101" pitchFamily="49" charset="-122"/>
              </a:rPr>
              <a:t>不生长不弯曲</a:t>
            </a:r>
            <a:endParaRPr lang="zh-CN" altLang="en-US" sz="2800" b="1">
              <a:latin typeface="黑体" panose="02010609060101010101" pitchFamily="49" charset="-122"/>
              <a:ea typeface="黑体" panose="02010609060101010101" pitchFamily="49" charset="-122"/>
            </a:endParaRPr>
          </a:p>
        </p:txBody>
      </p:sp>
      <p:pic>
        <p:nvPicPr>
          <p:cNvPr id="8" name="图片 7"/>
          <p:cNvPicPr>
            <a:picLocks noChangeAspect="1"/>
          </p:cNvPicPr>
          <p:nvPr>
            <p:custDataLst>
              <p:tags r:id="rId7"/>
            </p:custDataLst>
          </p:nvPr>
        </p:nvPicPr>
        <p:blipFill>
          <a:blip r:embed="rId8">
            <a:extLst>
              <a:ext uri="{28A0092B-C50C-407E-A947-70E740481C1C}">
                <a14:useLocalDpi xmlns:a14="http://schemas.microsoft.com/office/drawing/2010/main" val="0"/>
              </a:ext>
            </a:extLst>
          </a:blip>
          <a:srcRect l="52479" t="21292" r="33562" b="20260"/>
          <a:stretch>
            <a:fillRect/>
          </a:stretch>
        </p:blipFill>
        <p:spPr>
          <a:xfrm>
            <a:off x="7412990" y="609600"/>
            <a:ext cx="981075" cy="2662555"/>
          </a:xfrm>
          <a:prstGeom prst="rect">
            <a:avLst/>
          </a:prstGeom>
        </p:spPr>
      </p:pic>
      <p:sp>
        <p:nvSpPr>
          <p:cNvPr id="36" name="矩形 35"/>
          <p:cNvSpPr/>
          <p:nvPr>
            <p:custDataLst>
              <p:tags r:id="rId9"/>
            </p:custDataLst>
          </p:nvPr>
        </p:nvSpPr>
        <p:spPr>
          <a:xfrm>
            <a:off x="6854190" y="3186430"/>
            <a:ext cx="2525395" cy="521970"/>
          </a:xfrm>
          <a:prstGeom prst="rect">
            <a:avLst/>
          </a:prstGeom>
          <a:solidFill>
            <a:srgbClr val="FFFFFF">
              <a:alpha val="69804"/>
            </a:srgbClr>
          </a:solidFill>
          <a:ln w="28575">
            <a:noFill/>
          </a:ln>
        </p:spPr>
        <p:txBody>
          <a:bodyPr wrap="square">
            <a:spAutoFit/>
          </a:bodyPr>
          <a:lstStyle/>
          <a:p>
            <a:pPr algn="ctr"/>
            <a:r>
              <a:rPr lang="zh-CN" altLang="en-US" sz="2800" b="1">
                <a:latin typeface="黑体" panose="02010609060101010101" pitchFamily="49" charset="-122"/>
                <a:ea typeface="黑体" panose="02010609060101010101" pitchFamily="49" charset="-122"/>
              </a:rPr>
              <a:t>直立生长</a:t>
            </a:r>
            <a:endParaRPr lang="zh-CN" altLang="en-US" sz="2800" b="1">
              <a:latin typeface="黑体" panose="02010609060101010101" pitchFamily="49" charset="-122"/>
              <a:ea typeface="黑体" panose="02010609060101010101" pitchFamily="49" charset="-122"/>
            </a:endParaRPr>
          </a:p>
        </p:txBody>
      </p:sp>
      <p:pic>
        <p:nvPicPr>
          <p:cNvPr id="11" name="图片 10"/>
          <p:cNvPicPr>
            <a:picLocks noChangeAspect="1"/>
          </p:cNvPicPr>
          <p:nvPr>
            <p:custDataLst>
              <p:tags r:id="rId10"/>
            </p:custDataLst>
          </p:nvPr>
        </p:nvPicPr>
        <p:blipFill>
          <a:blip r:embed="rId11">
            <a:extLst>
              <a:ext uri="{28A0092B-C50C-407E-A947-70E740481C1C}">
                <a14:useLocalDpi xmlns:a14="http://schemas.microsoft.com/office/drawing/2010/main" val="0"/>
              </a:ext>
            </a:extLst>
          </a:blip>
          <a:srcRect l="76429" t="22481" r="13347" b="22164"/>
          <a:stretch>
            <a:fillRect/>
          </a:stretch>
        </p:blipFill>
        <p:spPr>
          <a:xfrm>
            <a:off x="10287635" y="630555"/>
            <a:ext cx="794385" cy="2524125"/>
          </a:xfrm>
          <a:prstGeom prst="rect">
            <a:avLst/>
          </a:prstGeom>
        </p:spPr>
      </p:pic>
      <p:sp>
        <p:nvSpPr>
          <p:cNvPr id="16" name="矩形 15"/>
          <p:cNvSpPr/>
          <p:nvPr>
            <p:custDataLst>
              <p:tags r:id="rId12"/>
            </p:custDataLst>
          </p:nvPr>
        </p:nvSpPr>
        <p:spPr>
          <a:xfrm>
            <a:off x="9119870" y="3170555"/>
            <a:ext cx="2996565" cy="521970"/>
          </a:xfrm>
          <a:prstGeom prst="rect">
            <a:avLst/>
          </a:prstGeom>
          <a:solidFill>
            <a:srgbClr val="FFFFFF">
              <a:alpha val="69804"/>
            </a:srgbClr>
          </a:solidFill>
          <a:ln w="28575">
            <a:noFill/>
          </a:ln>
        </p:spPr>
        <p:txBody>
          <a:bodyPr wrap="square">
            <a:spAutoFit/>
          </a:bodyPr>
          <a:lstStyle/>
          <a:p>
            <a:pPr algn="r"/>
            <a:r>
              <a:rPr lang="zh-CN" altLang="en-US" sz="2800" b="1">
                <a:latin typeface="黑体" panose="02010609060101010101" pitchFamily="49" charset="-122"/>
                <a:ea typeface="黑体" panose="02010609060101010101" pitchFamily="49" charset="-122"/>
              </a:rPr>
              <a:t>向光弯曲生长</a:t>
            </a:r>
            <a:endParaRPr lang="zh-CN" altLang="en-US" sz="2800" b="1">
              <a:latin typeface="黑体" panose="02010609060101010101" pitchFamily="49" charset="-122"/>
              <a:ea typeface="黑体" panose="02010609060101010101" pitchFamily="49" charset="-122"/>
            </a:endParaRPr>
          </a:p>
        </p:txBody>
      </p:sp>
      <p:sp>
        <p:nvSpPr>
          <p:cNvPr id="17" name="矩形 16"/>
          <p:cNvSpPr/>
          <p:nvPr>
            <p:custDataLst>
              <p:tags r:id="rId13"/>
            </p:custDataLst>
          </p:nvPr>
        </p:nvSpPr>
        <p:spPr>
          <a:xfrm>
            <a:off x="2239010" y="3680460"/>
            <a:ext cx="9800590" cy="2694305"/>
          </a:xfrm>
          <a:prstGeom prst="rect">
            <a:avLst/>
          </a:prstGeom>
          <a:noFill/>
          <a:ln w="28575">
            <a:noFill/>
          </a:ln>
          <a:extLst>
            <a:ext uri="{909E8E84-426E-40DD-AFC4-6F175D3DCCD1}">
              <a14:hiddenFill xmlns:a14="http://schemas.microsoft.com/office/drawing/2010/main">
                <a:solidFill>
                  <a:srgbClr val="FFFFFF">
                    <a:alpha val="69804"/>
                  </a:srgbClr>
                </a:solidFill>
              </a14:hiddenFill>
            </a:ext>
          </a:extLst>
        </p:spPr>
        <p:txBody>
          <a:bodyPr wrap="square">
            <a:spAutoFit/>
          </a:bodyPr>
          <a:lstStyle/>
          <a:p>
            <a:pPr algn="l">
              <a:lnSpc>
                <a:spcPts val="4060"/>
              </a:lnSpc>
            </a:pPr>
            <a:r>
              <a:rPr lang="en-US" altLang="zh-CN" sz="2800" b="1">
                <a:solidFill>
                  <a:srgbClr val="317B31"/>
                </a:solidFill>
                <a:latin typeface="方正粗楷简体" panose="02000000000000000000" charset="-122"/>
                <a:ea typeface="方正粗楷简体" panose="02000000000000000000" charset="-122"/>
                <a:cs typeface="方正粗楷简体" panose="02000000000000000000" charset="-122"/>
                <a:sym typeface="+mn-ea"/>
              </a:rPr>
              <a:t>3</a:t>
            </a:r>
            <a:r>
              <a:rPr lang="zh-CN" altLang="en-US" sz="2800" b="1">
                <a:solidFill>
                  <a:srgbClr val="317B31"/>
                </a:solidFill>
                <a:latin typeface="方正粗楷简体" panose="02000000000000000000" charset="-122"/>
                <a:ea typeface="方正粗楷简体" panose="02000000000000000000" charset="-122"/>
                <a:cs typeface="方正粗楷简体" panose="02000000000000000000" charset="-122"/>
                <a:sym typeface="+mn-ea"/>
              </a:rPr>
              <a:t>、</a:t>
            </a:r>
            <a:r>
              <a:rPr lang="zh-CN" altLang="en-US" sz="2800" b="1">
                <a:solidFill>
                  <a:srgbClr val="317B31"/>
                </a:solidFill>
                <a:latin typeface="方正粗楷简体" panose="02000000000000000000" charset="-122"/>
                <a:ea typeface="方正粗楷简体" panose="02000000000000000000" charset="-122"/>
                <a:cs typeface="方正粗楷简体" panose="02000000000000000000" charset="-122"/>
                <a:sym typeface="+mn-ea"/>
              </a:rPr>
              <a:t>①、③对照说明什么？</a:t>
            </a:r>
            <a:endParaRPr lang="zh-CN" altLang="en-US" sz="2800" b="1">
              <a:solidFill>
                <a:srgbClr val="317B31"/>
              </a:solidFill>
              <a:latin typeface="方正粗楷简体" panose="02000000000000000000" charset="-122"/>
              <a:ea typeface="方正粗楷简体" panose="02000000000000000000" charset="-122"/>
              <a:cs typeface="方正粗楷简体" panose="02000000000000000000" charset="-122"/>
              <a:sym typeface="+mn-ea"/>
            </a:endParaRPr>
          </a:p>
          <a:p>
            <a:pPr algn="l">
              <a:lnSpc>
                <a:spcPts val="4060"/>
              </a:lnSpc>
            </a:pPr>
            <a:r>
              <a:rPr lang="zh-CN" altLang="en-US" sz="2800" b="1">
                <a:solidFill>
                  <a:srgbClr val="0812E8"/>
                </a:solidFill>
                <a:latin typeface="方正姚体" panose="02010601030101010101" charset="-122"/>
                <a:ea typeface="方正姚体" panose="02010601030101010101" charset="-122"/>
                <a:cs typeface="Times New Roman" panose="02020603050405020304" pitchFamily="18" charset="0"/>
                <a:sym typeface="+mn-ea"/>
              </a:rPr>
              <a:t>①、</a:t>
            </a:r>
            <a:r>
              <a:rPr lang="zh-CN" altLang="en-US" sz="2800" b="1">
                <a:solidFill>
                  <a:srgbClr val="0812E8"/>
                </a:solidFill>
                <a:latin typeface="方正姚体" panose="02010601030101010101" charset="-122"/>
                <a:ea typeface="方正姚体" panose="02010601030101010101" charset="-122"/>
                <a:sym typeface="+mn-ea"/>
              </a:rPr>
              <a:t>③对照：胚芽鞘的尖端必须接受到单侧光的刺激，才会表现出向光性。</a:t>
            </a:r>
            <a:endParaRPr lang="zh-CN" altLang="en-US" sz="2800" b="1">
              <a:solidFill>
                <a:srgbClr val="0812E8"/>
              </a:solidFill>
              <a:latin typeface="方正姚体" panose="02010601030101010101" charset="-122"/>
              <a:ea typeface="方正姚体" panose="02010601030101010101" charset="-122"/>
              <a:sym typeface="+mn-ea"/>
            </a:endParaRPr>
          </a:p>
          <a:p>
            <a:pPr algn="l">
              <a:lnSpc>
                <a:spcPts val="4060"/>
              </a:lnSpc>
            </a:pPr>
            <a:r>
              <a:rPr lang="en-US" altLang="zh-CN" sz="2800" b="1">
                <a:solidFill>
                  <a:srgbClr val="317B31"/>
                </a:solidFill>
                <a:latin typeface="方正粗楷简体" panose="02000000000000000000" charset="-122"/>
                <a:ea typeface="方正粗楷简体" panose="02000000000000000000" charset="-122"/>
                <a:cs typeface="方正粗楷简体" panose="02000000000000000000" charset="-122"/>
                <a:sym typeface="+mn-ea"/>
              </a:rPr>
              <a:t>4</a:t>
            </a:r>
            <a:r>
              <a:rPr lang="zh-CN" altLang="en-US" sz="2800" b="1">
                <a:solidFill>
                  <a:srgbClr val="317B31"/>
                </a:solidFill>
                <a:latin typeface="方正粗楷简体" panose="02000000000000000000" charset="-122"/>
                <a:ea typeface="方正粗楷简体" panose="02000000000000000000" charset="-122"/>
                <a:cs typeface="方正粗楷简体" panose="02000000000000000000" charset="-122"/>
                <a:sym typeface="+mn-ea"/>
              </a:rPr>
              <a:t>、</a:t>
            </a:r>
            <a:r>
              <a:rPr lang="zh-CN" altLang="en-US" sz="2800" b="1">
                <a:solidFill>
                  <a:srgbClr val="317B31"/>
                </a:solidFill>
                <a:latin typeface="方正粗楷简体" panose="02000000000000000000" charset="-122"/>
                <a:ea typeface="方正粗楷简体" panose="02000000000000000000" charset="-122"/>
                <a:cs typeface="方正粗楷简体" panose="02000000000000000000" charset="-122"/>
                <a:sym typeface="+mn-ea"/>
              </a:rPr>
              <a:t>③、④对照说明什么？</a:t>
            </a:r>
            <a:endParaRPr lang="zh-CN" altLang="en-US" sz="2800" b="1">
              <a:solidFill>
                <a:srgbClr val="317B31"/>
              </a:solidFill>
              <a:latin typeface="方正粗楷简体" panose="02000000000000000000" charset="-122"/>
              <a:ea typeface="方正粗楷简体" panose="02000000000000000000" charset="-122"/>
              <a:cs typeface="方正粗楷简体" panose="02000000000000000000" charset="-122"/>
              <a:sym typeface="+mn-ea"/>
            </a:endParaRPr>
          </a:p>
          <a:p>
            <a:pPr algn="l">
              <a:lnSpc>
                <a:spcPts val="4060"/>
              </a:lnSpc>
            </a:pPr>
            <a:r>
              <a:rPr lang="zh-CN" altLang="en-US" sz="2800" b="1">
                <a:solidFill>
                  <a:srgbClr val="0812E8"/>
                </a:solidFill>
                <a:latin typeface="方正姚体" panose="02010601030101010101" charset="-122"/>
                <a:ea typeface="方正姚体" panose="02010601030101010101" charset="-122"/>
                <a:sym typeface="+mn-ea"/>
              </a:rPr>
              <a:t>③、④对照：感受光刺激的部位是胚芽鞘的尖端。</a:t>
            </a:r>
            <a:endParaRPr lang="zh-CN" altLang="en-US" sz="2800" b="1">
              <a:solidFill>
                <a:srgbClr val="0812E8"/>
              </a:solidFill>
              <a:latin typeface="方正姚体" panose="02010601030101010101" charset="-122"/>
              <a:ea typeface="方正姚体" panose="02010601030101010101" charset="-122"/>
              <a:sym typeface="+mn-ea"/>
            </a:endParaRPr>
          </a:p>
        </p:txBody>
      </p:sp>
      <p:grpSp>
        <p:nvGrpSpPr>
          <p:cNvPr id="3" name="组合 2"/>
          <p:cNvGrpSpPr/>
          <p:nvPr>
            <p:custDataLst>
              <p:tags r:id="rId14"/>
            </p:custDataLst>
          </p:nvPr>
        </p:nvGrpSpPr>
        <p:grpSpPr>
          <a:xfrm>
            <a:off x="1687195" y="690245"/>
            <a:ext cx="633095" cy="569595"/>
            <a:chOff x="5153" y="2287"/>
            <a:chExt cx="997" cy="897"/>
          </a:xfrm>
        </p:grpSpPr>
        <p:sp>
          <p:nvSpPr>
            <p:cNvPr id="10249" name="Oval 10"/>
            <p:cNvSpPr/>
            <p:nvPr>
              <p:custDataLst>
                <p:tags r:id="rId15"/>
              </p:custDataLst>
            </p:nvPr>
          </p:nvSpPr>
          <p:spPr>
            <a:xfrm>
              <a:off x="5153" y="2287"/>
              <a:ext cx="480" cy="488"/>
            </a:xfrm>
            <a:prstGeom prst="ellipse">
              <a:avLst/>
            </a:prstGeom>
            <a:solidFill>
              <a:srgbClr val="FF3300"/>
            </a:solidFill>
            <a:ln>
              <a:solidFill>
                <a:schemeClr val="tx1"/>
              </a:solidFill>
              <a:bevel/>
            </a:ln>
          </p:spPr>
          <p:txBody>
            <a:bodyPr wrap="square" anchor="ctr" anchorCtr="0">
              <a:spAutoFit/>
            </a:bodyPr>
            <a:lstStyle>
              <a:lvl1pPr marL="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1pPr>
              <a:lvl2pPr marL="4572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2pPr>
              <a:lvl3pPr marL="9144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3pPr>
              <a:lvl4pPr marL="13716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4pPr>
              <a:lvl5pPr marL="18288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5pPr>
            </a:lstStyle>
            <a:p>
              <a:pPr marL="0" lvl="0" indent="0"/>
              <a:endParaRPr lang="zh-CN" altLang="en-US" sz="800">
                <a:latin typeface="Arial" panose="020B0604020202020204" pitchFamily="34" charset="0"/>
                <a:ea typeface="隶书" panose="02010509060101010101" charset="-122"/>
              </a:endParaRPr>
            </a:p>
          </p:txBody>
        </p:sp>
        <p:cxnSp>
          <p:nvCxnSpPr>
            <p:cNvPr id="10251" name="Line 12"/>
            <p:cNvCxnSpPr/>
            <p:nvPr>
              <p:custDataLst>
                <p:tags r:id="rId16"/>
              </p:custDataLst>
            </p:nvPr>
          </p:nvCxnSpPr>
          <p:spPr>
            <a:xfrm rot="16560000" flipH="1">
              <a:off x="5356" y="2924"/>
              <a:ext cx="326" cy="195"/>
            </a:xfrm>
            <a:prstGeom prst="line">
              <a:avLst/>
            </a:prstGeom>
            <a:noFill/>
            <a:ln w="19050">
              <a:solidFill>
                <a:schemeClr val="tx1"/>
              </a:solidFill>
              <a:prstDash val="sysDot"/>
              <a:bevel/>
            </a:ln>
          </p:spPr>
        </p:cxnSp>
        <p:sp>
          <p:nvSpPr>
            <p:cNvPr id="10252" name="Freeform 13"/>
            <p:cNvSpPr/>
            <p:nvPr>
              <p:custDataLst>
                <p:tags r:id="rId17"/>
              </p:custDataLst>
            </p:nvPr>
          </p:nvSpPr>
          <p:spPr>
            <a:xfrm rot="16560000">
              <a:off x="5668" y="2655"/>
              <a:ext cx="210" cy="318"/>
            </a:xfrm>
            <a:custGeom>
              <a:avLst/>
              <a:gdLst/>
              <a:ahLst/>
              <a:cxnLst>
                <a:cxn ang="0">
                  <a:pos x="118" y="0"/>
                </a:cxn>
                <a:cxn ang="0">
                  <a:pos x="0" y="148"/>
                </a:cxn>
              </a:cxnLst>
              <a:rect l="0" t="0" r="0" b="0"/>
              <a:pathLst>
                <a:path w="118" h="148">
                  <a:moveTo>
                    <a:pt x="118" y="0"/>
                  </a:moveTo>
                  <a:lnTo>
                    <a:pt x="0" y="148"/>
                  </a:lnTo>
                </a:path>
              </a:pathLst>
            </a:custGeom>
            <a:noFill/>
            <a:ln w="19050">
              <a:solidFill>
                <a:schemeClr val="tx1"/>
              </a:solidFill>
              <a:prstDash val="sysDot"/>
              <a:bevel/>
            </a:ln>
          </p:spPr>
          <p:txBody>
            <a:bodyPr anchor="t" anchorCtr="0"/>
            <a:lstStyle>
              <a:lvl1pPr marL="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1pPr>
              <a:lvl2pPr marL="4572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2pPr>
              <a:lvl3pPr marL="9144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3pPr>
              <a:lvl4pPr marL="13716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4pPr>
              <a:lvl5pPr marL="18288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5pPr>
            </a:lstStyle>
            <a:p>
              <a:pPr marL="0" lvl="0" indent="0"/>
              <a:endParaRPr lang="zh-CN" altLang="en-US">
                <a:latin typeface="Arial" panose="020B0604020202020204" pitchFamily="34" charset="0"/>
                <a:ea typeface="隶书" panose="02010509060101010101" charset="-122"/>
              </a:endParaRPr>
            </a:p>
          </p:txBody>
        </p:sp>
        <p:sp>
          <p:nvSpPr>
            <p:cNvPr id="10253" name="Freeform 14"/>
            <p:cNvSpPr/>
            <p:nvPr>
              <p:custDataLst>
                <p:tags r:id="rId18"/>
              </p:custDataLst>
            </p:nvPr>
          </p:nvSpPr>
          <p:spPr>
            <a:xfrm rot="16560000">
              <a:off x="5891" y="2383"/>
              <a:ext cx="97" cy="423"/>
            </a:xfrm>
            <a:custGeom>
              <a:avLst/>
              <a:gdLst/>
              <a:ahLst/>
              <a:cxnLst>
                <a:cxn ang="0">
                  <a:pos x="72" y="0"/>
                </a:cxn>
                <a:cxn ang="0">
                  <a:pos x="0" y="180"/>
                </a:cxn>
              </a:cxnLst>
              <a:rect l="0" t="0" r="0" b="0"/>
              <a:pathLst>
                <a:path w="72" h="180">
                  <a:moveTo>
                    <a:pt x="72" y="0"/>
                  </a:moveTo>
                  <a:lnTo>
                    <a:pt x="0" y="180"/>
                  </a:lnTo>
                </a:path>
              </a:pathLst>
            </a:custGeom>
            <a:noFill/>
            <a:ln w="19050">
              <a:solidFill>
                <a:schemeClr val="tx1"/>
              </a:solidFill>
              <a:prstDash val="sysDot"/>
              <a:bevel/>
            </a:ln>
          </p:spPr>
          <p:txBody>
            <a:bodyPr anchor="t" anchorCtr="0"/>
            <a:lstStyle>
              <a:lvl1pPr marL="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1pPr>
              <a:lvl2pPr marL="4572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2pPr>
              <a:lvl3pPr marL="9144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3pPr>
              <a:lvl4pPr marL="13716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4pPr>
              <a:lvl5pPr marL="18288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5pPr>
            </a:lstStyle>
            <a:p>
              <a:pPr marL="0" lvl="0" indent="0"/>
              <a:endParaRPr lang="zh-CN" altLang="en-US">
                <a:latin typeface="Arial" panose="020B0604020202020204" pitchFamily="34" charset="0"/>
                <a:ea typeface="隶书" panose="02010509060101010101" charset="-122"/>
              </a:endParaRPr>
            </a:p>
          </p:txBody>
        </p:sp>
      </p:grpSp>
      <p:grpSp>
        <p:nvGrpSpPr>
          <p:cNvPr id="10" name="组合 9"/>
          <p:cNvGrpSpPr/>
          <p:nvPr>
            <p:custDataLst>
              <p:tags r:id="rId19"/>
            </p:custDataLst>
          </p:nvPr>
        </p:nvGrpSpPr>
        <p:grpSpPr>
          <a:xfrm>
            <a:off x="4288155" y="690245"/>
            <a:ext cx="633095" cy="569595"/>
            <a:chOff x="5153" y="2287"/>
            <a:chExt cx="997" cy="897"/>
          </a:xfrm>
        </p:grpSpPr>
        <p:sp>
          <p:nvSpPr>
            <p:cNvPr id="18" name="Oval 10"/>
            <p:cNvSpPr/>
            <p:nvPr>
              <p:custDataLst>
                <p:tags r:id="rId20"/>
              </p:custDataLst>
            </p:nvPr>
          </p:nvSpPr>
          <p:spPr>
            <a:xfrm>
              <a:off x="5153" y="2287"/>
              <a:ext cx="480" cy="488"/>
            </a:xfrm>
            <a:prstGeom prst="ellipse">
              <a:avLst/>
            </a:prstGeom>
            <a:solidFill>
              <a:srgbClr val="FF3300"/>
            </a:solidFill>
            <a:ln>
              <a:solidFill>
                <a:schemeClr val="tx1"/>
              </a:solidFill>
              <a:bevel/>
            </a:ln>
          </p:spPr>
          <p:txBody>
            <a:bodyPr wrap="square" anchor="ctr" anchorCtr="0">
              <a:spAutoFit/>
            </a:bodyPr>
            <a:lstStyle>
              <a:lvl1pPr marL="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1pPr>
              <a:lvl2pPr marL="4572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2pPr>
              <a:lvl3pPr marL="9144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3pPr>
              <a:lvl4pPr marL="13716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4pPr>
              <a:lvl5pPr marL="18288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5pPr>
            </a:lstStyle>
            <a:p>
              <a:pPr marL="0" lvl="0" indent="0"/>
              <a:endParaRPr lang="zh-CN" altLang="en-US" sz="800">
                <a:latin typeface="Arial" panose="020B0604020202020204" pitchFamily="34" charset="0"/>
                <a:ea typeface="隶书" panose="02010509060101010101" charset="-122"/>
              </a:endParaRPr>
            </a:p>
          </p:txBody>
        </p:sp>
        <p:cxnSp>
          <p:nvCxnSpPr>
            <p:cNvPr id="19" name="Line 12"/>
            <p:cNvCxnSpPr/>
            <p:nvPr>
              <p:custDataLst>
                <p:tags r:id="rId21"/>
              </p:custDataLst>
            </p:nvPr>
          </p:nvCxnSpPr>
          <p:spPr>
            <a:xfrm rot="16560000" flipH="1">
              <a:off x="5356" y="2924"/>
              <a:ext cx="326" cy="195"/>
            </a:xfrm>
            <a:prstGeom prst="line">
              <a:avLst/>
            </a:prstGeom>
            <a:noFill/>
            <a:ln w="19050">
              <a:solidFill>
                <a:schemeClr val="tx1"/>
              </a:solidFill>
              <a:prstDash val="sysDot"/>
              <a:bevel/>
            </a:ln>
          </p:spPr>
        </p:cxnSp>
        <p:sp>
          <p:nvSpPr>
            <p:cNvPr id="20" name="Freeform 13"/>
            <p:cNvSpPr/>
            <p:nvPr>
              <p:custDataLst>
                <p:tags r:id="rId22"/>
              </p:custDataLst>
            </p:nvPr>
          </p:nvSpPr>
          <p:spPr>
            <a:xfrm rot="16560000">
              <a:off x="5668" y="2655"/>
              <a:ext cx="210" cy="318"/>
            </a:xfrm>
            <a:custGeom>
              <a:avLst/>
              <a:gdLst/>
              <a:ahLst/>
              <a:cxnLst>
                <a:cxn ang="0">
                  <a:pos x="118" y="0"/>
                </a:cxn>
                <a:cxn ang="0">
                  <a:pos x="0" y="148"/>
                </a:cxn>
              </a:cxnLst>
              <a:rect l="0" t="0" r="0" b="0"/>
              <a:pathLst>
                <a:path w="118" h="148">
                  <a:moveTo>
                    <a:pt x="118" y="0"/>
                  </a:moveTo>
                  <a:lnTo>
                    <a:pt x="0" y="148"/>
                  </a:lnTo>
                </a:path>
              </a:pathLst>
            </a:custGeom>
            <a:noFill/>
            <a:ln w="19050">
              <a:solidFill>
                <a:schemeClr val="tx1"/>
              </a:solidFill>
              <a:prstDash val="sysDot"/>
              <a:bevel/>
            </a:ln>
          </p:spPr>
          <p:txBody>
            <a:bodyPr anchor="t" anchorCtr="0"/>
            <a:lstStyle>
              <a:lvl1pPr marL="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1pPr>
              <a:lvl2pPr marL="4572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2pPr>
              <a:lvl3pPr marL="9144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3pPr>
              <a:lvl4pPr marL="13716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4pPr>
              <a:lvl5pPr marL="18288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5pPr>
            </a:lstStyle>
            <a:p>
              <a:pPr marL="0" lvl="0" indent="0"/>
              <a:endParaRPr lang="zh-CN" altLang="en-US">
                <a:latin typeface="Arial" panose="020B0604020202020204" pitchFamily="34" charset="0"/>
                <a:ea typeface="隶书" panose="02010509060101010101" charset="-122"/>
              </a:endParaRPr>
            </a:p>
          </p:txBody>
        </p:sp>
        <p:sp>
          <p:nvSpPr>
            <p:cNvPr id="21" name="Freeform 14"/>
            <p:cNvSpPr/>
            <p:nvPr>
              <p:custDataLst>
                <p:tags r:id="rId23"/>
              </p:custDataLst>
            </p:nvPr>
          </p:nvSpPr>
          <p:spPr>
            <a:xfrm rot="16560000">
              <a:off x="5891" y="2383"/>
              <a:ext cx="97" cy="423"/>
            </a:xfrm>
            <a:custGeom>
              <a:avLst/>
              <a:gdLst/>
              <a:ahLst/>
              <a:cxnLst>
                <a:cxn ang="0">
                  <a:pos x="72" y="0"/>
                </a:cxn>
                <a:cxn ang="0">
                  <a:pos x="0" y="180"/>
                </a:cxn>
              </a:cxnLst>
              <a:rect l="0" t="0" r="0" b="0"/>
              <a:pathLst>
                <a:path w="72" h="180">
                  <a:moveTo>
                    <a:pt x="72" y="0"/>
                  </a:moveTo>
                  <a:lnTo>
                    <a:pt x="0" y="180"/>
                  </a:lnTo>
                </a:path>
              </a:pathLst>
            </a:custGeom>
            <a:noFill/>
            <a:ln w="19050">
              <a:solidFill>
                <a:schemeClr val="tx1"/>
              </a:solidFill>
              <a:prstDash val="sysDot"/>
              <a:bevel/>
            </a:ln>
          </p:spPr>
          <p:txBody>
            <a:bodyPr anchor="t" anchorCtr="0"/>
            <a:lstStyle>
              <a:lvl1pPr marL="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1pPr>
              <a:lvl2pPr marL="4572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2pPr>
              <a:lvl3pPr marL="9144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3pPr>
              <a:lvl4pPr marL="13716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4pPr>
              <a:lvl5pPr marL="18288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5pPr>
            </a:lstStyle>
            <a:p>
              <a:pPr marL="0" lvl="0" indent="0"/>
              <a:endParaRPr lang="zh-CN" altLang="en-US">
                <a:latin typeface="Arial" panose="020B0604020202020204" pitchFamily="34" charset="0"/>
                <a:ea typeface="隶书" panose="02010509060101010101" charset="-122"/>
              </a:endParaRPr>
            </a:p>
          </p:txBody>
        </p:sp>
      </p:grpSp>
      <p:grpSp>
        <p:nvGrpSpPr>
          <p:cNvPr id="22" name="组合 21"/>
          <p:cNvGrpSpPr/>
          <p:nvPr>
            <p:custDataLst>
              <p:tags r:id="rId24"/>
            </p:custDataLst>
          </p:nvPr>
        </p:nvGrpSpPr>
        <p:grpSpPr>
          <a:xfrm>
            <a:off x="6792595" y="695325"/>
            <a:ext cx="633095" cy="569595"/>
            <a:chOff x="5153" y="2287"/>
            <a:chExt cx="997" cy="897"/>
          </a:xfrm>
        </p:grpSpPr>
        <p:sp>
          <p:nvSpPr>
            <p:cNvPr id="23" name="Oval 10"/>
            <p:cNvSpPr/>
            <p:nvPr>
              <p:custDataLst>
                <p:tags r:id="rId25"/>
              </p:custDataLst>
            </p:nvPr>
          </p:nvSpPr>
          <p:spPr>
            <a:xfrm>
              <a:off x="5153" y="2287"/>
              <a:ext cx="480" cy="488"/>
            </a:xfrm>
            <a:prstGeom prst="ellipse">
              <a:avLst/>
            </a:prstGeom>
            <a:solidFill>
              <a:srgbClr val="FF3300"/>
            </a:solidFill>
            <a:ln>
              <a:solidFill>
                <a:schemeClr val="tx1"/>
              </a:solidFill>
              <a:bevel/>
            </a:ln>
          </p:spPr>
          <p:txBody>
            <a:bodyPr wrap="square" anchor="ctr" anchorCtr="0">
              <a:spAutoFit/>
            </a:bodyPr>
            <a:lstStyle>
              <a:lvl1pPr marL="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1pPr>
              <a:lvl2pPr marL="4572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2pPr>
              <a:lvl3pPr marL="9144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3pPr>
              <a:lvl4pPr marL="13716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4pPr>
              <a:lvl5pPr marL="18288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5pPr>
            </a:lstStyle>
            <a:p>
              <a:pPr marL="0" lvl="0" indent="0"/>
              <a:endParaRPr lang="zh-CN" altLang="en-US" sz="800">
                <a:latin typeface="Arial" panose="020B0604020202020204" pitchFamily="34" charset="0"/>
                <a:ea typeface="隶书" panose="02010509060101010101" charset="-122"/>
              </a:endParaRPr>
            </a:p>
          </p:txBody>
        </p:sp>
        <p:cxnSp>
          <p:nvCxnSpPr>
            <p:cNvPr id="24" name="Line 12"/>
            <p:cNvCxnSpPr/>
            <p:nvPr>
              <p:custDataLst>
                <p:tags r:id="rId26"/>
              </p:custDataLst>
            </p:nvPr>
          </p:nvCxnSpPr>
          <p:spPr>
            <a:xfrm rot="16560000" flipH="1">
              <a:off x="5356" y="2924"/>
              <a:ext cx="326" cy="195"/>
            </a:xfrm>
            <a:prstGeom prst="line">
              <a:avLst/>
            </a:prstGeom>
            <a:noFill/>
            <a:ln w="19050">
              <a:solidFill>
                <a:schemeClr val="tx1"/>
              </a:solidFill>
              <a:prstDash val="sysDot"/>
              <a:bevel/>
            </a:ln>
          </p:spPr>
        </p:cxnSp>
        <p:sp>
          <p:nvSpPr>
            <p:cNvPr id="26" name="Freeform 13"/>
            <p:cNvSpPr/>
            <p:nvPr>
              <p:custDataLst>
                <p:tags r:id="rId27"/>
              </p:custDataLst>
            </p:nvPr>
          </p:nvSpPr>
          <p:spPr>
            <a:xfrm rot="16560000">
              <a:off x="5668" y="2655"/>
              <a:ext cx="210" cy="318"/>
            </a:xfrm>
            <a:custGeom>
              <a:avLst/>
              <a:gdLst/>
              <a:ahLst/>
              <a:cxnLst>
                <a:cxn ang="0">
                  <a:pos x="118" y="0"/>
                </a:cxn>
                <a:cxn ang="0">
                  <a:pos x="0" y="148"/>
                </a:cxn>
              </a:cxnLst>
              <a:rect l="0" t="0" r="0" b="0"/>
              <a:pathLst>
                <a:path w="118" h="148">
                  <a:moveTo>
                    <a:pt x="118" y="0"/>
                  </a:moveTo>
                  <a:lnTo>
                    <a:pt x="0" y="148"/>
                  </a:lnTo>
                </a:path>
              </a:pathLst>
            </a:custGeom>
            <a:noFill/>
            <a:ln w="19050">
              <a:solidFill>
                <a:schemeClr val="tx1"/>
              </a:solidFill>
              <a:prstDash val="sysDot"/>
              <a:bevel/>
            </a:ln>
          </p:spPr>
          <p:txBody>
            <a:bodyPr anchor="t" anchorCtr="0"/>
            <a:lstStyle>
              <a:lvl1pPr marL="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1pPr>
              <a:lvl2pPr marL="4572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2pPr>
              <a:lvl3pPr marL="9144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3pPr>
              <a:lvl4pPr marL="13716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4pPr>
              <a:lvl5pPr marL="18288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5pPr>
            </a:lstStyle>
            <a:p>
              <a:pPr marL="0" lvl="0" indent="0"/>
              <a:endParaRPr lang="zh-CN" altLang="en-US">
                <a:latin typeface="Arial" panose="020B0604020202020204" pitchFamily="34" charset="0"/>
                <a:ea typeface="隶书" panose="02010509060101010101" charset="-122"/>
              </a:endParaRPr>
            </a:p>
          </p:txBody>
        </p:sp>
        <p:sp>
          <p:nvSpPr>
            <p:cNvPr id="27" name="Freeform 14"/>
            <p:cNvSpPr/>
            <p:nvPr>
              <p:custDataLst>
                <p:tags r:id="rId28"/>
              </p:custDataLst>
            </p:nvPr>
          </p:nvSpPr>
          <p:spPr>
            <a:xfrm rot="16560000">
              <a:off x="5891" y="2383"/>
              <a:ext cx="97" cy="423"/>
            </a:xfrm>
            <a:custGeom>
              <a:avLst/>
              <a:gdLst/>
              <a:ahLst/>
              <a:cxnLst>
                <a:cxn ang="0">
                  <a:pos x="72" y="0"/>
                </a:cxn>
                <a:cxn ang="0">
                  <a:pos x="0" y="180"/>
                </a:cxn>
              </a:cxnLst>
              <a:rect l="0" t="0" r="0" b="0"/>
              <a:pathLst>
                <a:path w="72" h="180">
                  <a:moveTo>
                    <a:pt x="72" y="0"/>
                  </a:moveTo>
                  <a:lnTo>
                    <a:pt x="0" y="180"/>
                  </a:lnTo>
                </a:path>
              </a:pathLst>
            </a:custGeom>
            <a:noFill/>
            <a:ln w="19050">
              <a:solidFill>
                <a:schemeClr val="tx1"/>
              </a:solidFill>
              <a:prstDash val="sysDot"/>
              <a:bevel/>
            </a:ln>
          </p:spPr>
          <p:txBody>
            <a:bodyPr anchor="t" anchorCtr="0"/>
            <a:lstStyle>
              <a:lvl1pPr marL="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1pPr>
              <a:lvl2pPr marL="4572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2pPr>
              <a:lvl3pPr marL="9144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3pPr>
              <a:lvl4pPr marL="13716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4pPr>
              <a:lvl5pPr marL="18288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5pPr>
            </a:lstStyle>
            <a:p>
              <a:pPr marL="0" lvl="0" indent="0"/>
              <a:endParaRPr lang="zh-CN" altLang="en-US">
                <a:latin typeface="Arial" panose="020B0604020202020204" pitchFamily="34" charset="0"/>
                <a:ea typeface="隶书" panose="02010509060101010101" charset="-122"/>
              </a:endParaRPr>
            </a:p>
          </p:txBody>
        </p:sp>
      </p:grpSp>
      <p:grpSp>
        <p:nvGrpSpPr>
          <p:cNvPr id="28" name="组合 27"/>
          <p:cNvGrpSpPr/>
          <p:nvPr>
            <p:custDataLst>
              <p:tags r:id="rId29"/>
            </p:custDataLst>
          </p:nvPr>
        </p:nvGrpSpPr>
        <p:grpSpPr>
          <a:xfrm>
            <a:off x="9680575" y="692150"/>
            <a:ext cx="633095" cy="569595"/>
            <a:chOff x="5153" y="2287"/>
            <a:chExt cx="997" cy="897"/>
          </a:xfrm>
        </p:grpSpPr>
        <p:sp>
          <p:nvSpPr>
            <p:cNvPr id="29" name="Oval 10"/>
            <p:cNvSpPr/>
            <p:nvPr>
              <p:custDataLst>
                <p:tags r:id="rId30"/>
              </p:custDataLst>
            </p:nvPr>
          </p:nvSpPr>
          <p:spPr>
            <a:xfrm>
              <a:off x="5153" y="2287"/>
              <a:ext cx="480" cy="488"/>
            </a:xfrm>
            <a:prstGeom prst="ellipse">
              <a:avLst/>
            </a:prstGeom>
            <a:solidFill>
              <a:srgbClr val="FF3300"/>
            </a:solidFill>
            <a:ln>
              <a:solidFill>
                <a:schemeClr val="tx1"/>
              </a:solidFill>
              <a:bevel/>
            </a:ln>
          </p:spPr>
          <p:txBody>
            <a:bodyPr wrap="square" anchor="ctr" anchorCtr="0">
              <a:spAutoFit/>
            </a:bodyPr>
            <a:lstStyle>
              <a:lvl1pPr marL="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1pPr>
              <a:lvl2pPr marL="4572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2pPr>
              <a:lvl3pPr marL="9144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3pPr>
              <a:lvl4pPr marL="13716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4pPr>
              <a:lvl5pPr marL="18288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5pPr>
            </a:lstStyle>
            <a:p>
              <a:pPr marL="0" lvl="0" indent="0"/>
              <a:endParaRPr lang="zh-CN" altLang="en-US" sz="800">
                <a:latin typeface="Arial" panose="020B0604020202020204" pitchFamily="34" charset="0"/>
                <a:ea typeface="隶书" panose="02010509060101010101" charset="-122"/>
              </a:endParaRPr>
            </a:p>
          </p:txBody>
        </p:sp>
        <p:cxnSp>
          <p:nvCxnSpPr>
            <p:cNvPr id="30" name="Line 12"/>
            <p:cNvCxnSpPr/>
            <p:nvPr>
              <p:custDataLst>
                <p:tags r:id="rId31"/>
              </p:custDataLst>
            </p:nvPr>
          </p:nvCxnSpPr>
          <p:spPr>
            <a:xfrm rot="16560000" flipH="1">
              <a:off x="5356" y="2924"/>
              <a:ext cx="326" cy="195"/>
            </a:xfrm>
            <a:prstGeom prst="line">
              <a:avLst/>
            </a:prstGeom>
            <a:noFill/>
            <a:ln w="19050">
              <a:solidFill>
                <a:schemeClr val="tx1"/>
              </a:solidFill>
              <a:prstDash val="sysDot"/>
              <a:bevel/>
            </a:ln>
          </p:spPr>
        </p:cxnSp>
        <p:sp>
          <p:nvSpPr>
            <p:cNvPr id="31" name="Freeform 13"/>
            <p:cNvSpPr/>
            <p:nvPr>
              <p:custDataLst>
                <p:tags r:id="rId32"/>
              </p:custDataLst>
            </p:nvPr>
          </p:nvSpPr>
          <p:spPr>
            <a:xfrm rot="16560000">
              <a:off x="5668" y="2655"/>
              <a:ext cx="210" cy="318"/>
            </a:xfrm>
            <a:custGeom>
              <a:avLst/>
              <a:gdLst/>
              <a:ahLst/>
              <a:cxnLst>
                <a:cxn ang="0">
                  <a:pos x="118" y="0"/>
                </a:cxn>
                <a:cxn ang="0">
                  <a:pos x="0" y="148"/>
                </a:cxn>
              </a:cxnLst>
              <a:rect l="0" t="0" r="0" b="0"/>
              <a:pathLst>
                <a:path w="118" h="148">
                  <a:moveTo>
                    <a:pt x="118" y="0"/>
                  </a:moveTo>
                  <a:lnTo>
                    <a:pt x="0" y="148"/>
                  </a:lnTo>
                </a:path>
              </a:pathLst>
            </a:custGeom>
            <a:noFill/>
            <a:ln w="19050">
              <a:solidFill>
                <a:schemeClr val="tx1"/>
              </a:solidFill>
              <a:prstDash val="sysDot"/>
              <a:bevel/>
            </a:ln>
          </p:spPr>
          <p:txBody>
            <a:bodyPr anchor="t" anchorCtr="0"/>
            <a:lstStyle>
              <a:lvl1pPr marL="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1pPr>
              <a:lvl2pPr marL="4572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2pPr>
              <a:lvl3pPr marL="9144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3pPr>
              <a:lvl4pPr marL="13716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4pPr>
              <a:lvl5pPr marL="18288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5pPr>
            </a:lstStyle>
            <a:p>
              <a:pPr marL="0" lvl="0" indent="0"/>
              <a:endParaRPr lang="zh-CN" altLang="en-US">
                <a:latin typeface="Arial" panose="020B0604020202020204" pitchFamily="34" charset="0"/>
                <a:ea typeface="隶书" panose="02010509060101010101" charset="-122"/>
              </a:endParaRPr>
            </a:p>
          </p:txBody>
        </p:sp>
        <p:sp>
          <p:nvSpPr>
            <p:cNvPr id="32" name="Freeform 14"/>
            <p:cNvSpPr/>
            <p:nvPr>
              <p:custDataLst>
                <p:tags r:id="rId33"/>
              </p:custDataLst>
            </p:nvPr>
          </p:nvSpPr>
          <p:spPr>
            <a:xfrm rot="16560000">
              <a:off x="5891" y="2383"/>
              <a:ext cx="97" cy="423"/>
            </a:xfrm>
            <a:custGeom>
              <a:avLst/>
              <a:gdLst/>
              <a:ahLst/>
              <a:cxnLst>
                <a:cxn ang="0">
                  <a:pos x="72" y="0"/>
                </a:cxn>
                <a:cxn ang="0">
                  <a:pos x="0" y="180"/>
                </a:cxn>
              </a:cxnLst>
              <a:rect l="0" t="0" r="0" b="0"/>
              <a:pathLst>
                <a:path w="72" h="180">
                  <a:moveTo>
                    <a:pt x="72" y="0"/>
                  </a:moveTo>
                  <a:lnTo>
                    <a:pt x="0" y="180"/>
                  </a:lnTo>
                </a:path>
              </a:pathLst>
            </a:custGeom>
            <a:noFill/>
            <a:ln w="19050">
              <a:solidFill>
                <a:schemeClr val="tx1"/>
              </a:solidFill>
              <a:prstDash val="sysDot"/>
              <a:bevel/>
            </a:ln>
          </p:spPr>
          <p:txBody>
            <a:bodyPr anchor="t" anchorCtr="0"/>
            <a:lstStyle>
              <a:lvl1pPr marL="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1pPr>
              <a:lvl2pPr marL="4572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2pPr>
              <a:lvl3pPr marL="9144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3pPr>
              <a:lvl4pPr marL="13716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4pPr>
              <a:lvl5pPr marL="1828800" indent="0" algn="l" defTabSz="914400" eaLnBrk="1" fontAlgn="base" hangingPunct="1">
                <a:lnSpc>
                  <a:spcPct val="100000"/>
                </a:lnSpc>
                <a:spcBef>
                  <a:spcPct val="0"/>
                </a:spcBef>
                <a:spcAft>
                  <a:spcPct val="0"/>
                </a:spcAft>
                <a:buClrTx/>
                <a:buSzTx/>
                <a:buNone/>
                <a:defRPr lang="zh-CN" altLang="en-US" sz="2400" b="0" i="0" u="none" baseline="0">
                  <a:solidFill>
                    <a:schemeClr val="tx1"/>
                  </a:solidFill>
                  <a:latin typeface="Arial" panose="020B0604020202020204" pitchFamily="34" charset="0"/>
                  <a:ea typeface="隶书" panose="02010509060101010101" charset="-122"/>
                </a:defRPr>
              </a:lvl5pPr>
            </a:lstStyle>
            <a:p>
              <a:pPr marL="0" lvl="0" indent="0"/>
              <a:endParaRPr lang="zh-CN" altLang="en-US">
                <a:latin typeface="Arial" panose="020B0604020202020204" pitchFamily="34" charset="0"/>
                <a:ea typeface="隶书" panose="02010509060101010101" charset="-122"/>
              </a:endParaRPr>
            </a:p>
          </p:txBody>
        </p:sp>
      </p:grpSp>
      <p:sp>
        <p:nvSpPr>
          <p:cNvPr id="19498" name="矩形 7210"/>
          <p:cNvSpPr/>
          <p:nvPr>
            <p:custDataLst>
              <p:tags r:id="rId34"/>
            </p:custDataLst>
          </p:nvPr>
        </p:nvSpPr>
        <p:spPr>
          <a:xfrm>
            <a:off x="2851412" y="391914"/>
            <a:ext cx="1634490" cy="535940"/>
          </a:xfrm>
          <a:prstGeom prst="rect">
            <a:avLst/>
          </a:prstGeom>
          <a:noFill/>
          <a:ln w="9525">
            <a:noFill/>
          </a:ln>
        </p:spPr>
        <p:txBody>
          <a:bodyPr wrap="none" lIns="106658" tIns="53329" rIns="106658" bIns="53329" anchor="ctr">
            <a:spAutoFit/>
          </a:bodyPr>
          <a:lstStyle/>
          <a:p>
            <a:pPr eaLnBrk="0" hangingPunct="0"/>
            <a:r>
              <a:rPr lang="zh-CN" altLang="en-US" sz="2800">
                <a:latin typeface="黑体" panose="02010609060101010101" pitchFamily="49" charset="-122"/>
                <a:ea typeface="黑体" panose="02010609060101010101" pitchFamily="49" charset="-122"/>
                <a:cs typeface="黑体" panose="02010609060101010101" pitchFamily="49" charset="-122"/>
              </a:rPr>
              <a:t> 实验① </a:t>
            </a:r>
            <a:endParaRPr lang="zh-CN" altLang="en-US" sz="2800">
              <a:latin typeface="黑体" panose="02010609060101010101" pitchFamily="49" charset="-122"/>
              <a:ea typeface="黑体" panose="02010609060101010101" pitchFamily="49" charset="-122"/>
              <a:cs typeface="黑体" panose="02010609060101010101" pitchFamily="49" charset="-122"/>
            </a:endParaRPr>
          </a:p>
        </p:txBody>
      </p:sp>
      <p:sp>
        <p:nvSpPr>
          <p:cNvPr id="19499" name="矩形 7211"/>
          <p:cNvSpPr/>
          <p:nvPr>
            <p:custDataLst>
              <p:tags r:id="rId35"/>
            </p:custDataLst>
          </p:nvPr>
        </p:nvSpPr>
        <p:spPr>
          <a:xfrm>
            <a:off x="5419622" y="398834"/>
            <a:ext cx="1477010" cy="535940"/>
          </a:xfrm>
          <a:prstGeom prst="rect">
            <a:avLst/>
          </a:prstGeom>
          <a:noFill/>
          <a:ln w="9525">
            <a:noFill/>
          </a:ln>
        </p:spPr>
        <p:txBody>
          <a:bodyPr wrap="none" lIns="106658" tIns="53329" rIns="106658" bIns="53329" anchor="ctr">
            <a:spAutoFit/>
          </a:bodyPr>
          <a:lstStyle/>
          <a:p>
            <a:pPr eaLnBrk="0" hangingPunct="0"/>
            <a:r>
              <a:rPr lang="zh-CN" altLang="en-US" sz="2800">
                <a:latin typeface="黑体" panose="02010609060101010101" pitchFamily="49" charset="-122"/>
                <a:ea typeface="黑体" panose="02010609060101010101" pitchFamily="49" charset="-122"/>
                <a:cs typeface="黑体" panose="02010609060101010101" pitchFamily="49" charset="-122"/>
              </a:rPr>
              <a:t> 实验② </a:t>
            </a:r>
            <a:endParaRPr lang="zh-CN" altLang="en-US" sz="2800">
              <a:latin typeface="黑体" panose="02010609060101010101" pitchFamily="49" charset="-122"/>
              <a:ea typeface="黑体" panose="02010609060101010101" pitchFamily="49" charset="-122"/>
              <a:cs typeface="黑体" panose="02010609060101010101" pitchFamily="49" charset="-122"/>
            </a:endParaRPr>
          </a:p>
        </p:txBody>
      </p:sp>
      <p:sp>
        <p:nvSpPr>
          <p:cNvPr id="19500" name="矩形 7212"/>
          <p:cNvSpPr/>
          <p:nvPr>
            <p:custDataLst>
              <p:tags r:id="rId36"/>
            </p:custDataLst>
          </p:nvPr>
        </p:nvSpPr>
        <p:spPr>
          <a:xfrm>
            <a:off x="8169403" y="398834"/>
            <a:ext cx="1377950" cy="535940"/>
          </a:xfrm>
          <a:prstGeom prst="rect">
            <a:avLst/>
          </a:prstGeom>
          <a:noFill/>
          <a:ln w="9525">
            <a:noFill/>
          </a:ln>
        </p:spPr>
        <p:txBody>
          <a:bodyPr wrap="none" lIns="106658" tIns="53329" rIns="106658" bIns="53329" anchor="ctr">
            <a:spAutoFit/>
          </a:bodyPr>
          <a:lstStyle/>
          <a:p>
            <a:pPr eaLnBrk="0" hangingPunct="0"/>
            <a:r>
              <a:rPr lang="zh-CN" altLang="en-US" sz="2800">
                <a:latin typeface="黑体" panose="02010609060101010101" pitchFamily="49" charset="-122"/>
                <a:ea typeface="黑体" panose="02010609060101010101" pitchFamily="49" charset="-122"/>
                <a:cs typeface="黑体" panose="02010609060101010101" pitchFamily="49" charset="-122"/>
              </a:rPr>
              <a:t>实验③ </a:t>
            </a:r>
            <a:endParaRPr lang="zh-CN" altLang="en-US" sz="2800">
              <a:latin typeface="黑体" panose="02010609060101010101" pitchFamily="49" charset="-122"/>
              <a:ea typeface="黑体" panose="02010609060101010101" pitchFamily="49" charset="-122"/>
              <a:cs typeface="黑体" panose="02010609060101010101" pitchFamily="49" charset="-122"/>
            </a:endParaRPr>
          </a:p>
        </p:txBody>
      </p:sp>
      <p:sp>
        <p:nvSpPr>
          <p:cNvPr id="19501" name="矩形 7213"/>
          <p:cNvSpPr/>
          <p:nvPr>
            <p:custDataLst>
              <p:tags r:id="rId37"/>
            </p:custDataLst>
          </p:nvPr>
        </p:nvSpPr>
        <p:spPr>
          <a:xfrm>
            <a:off x="10847708" y="391849"/>
            <a:ext cx="1456690" cy="535940"/>
          </a:xfrm>
          <a:prstGeom prst="rect">
            <a:avLst/>
          </a:prstGeom>
          <a:noFill/>
          <a:ln w="9525">
            <a:noFill/>
          </a:ln>
        </p:spPr>
        <p:txBody>
          <a:bodyPr wrap="none" lIns="106658" tIns="53329" rIns="106658" bIns="53329" anchor="ctr">
            <a:spAutoFit/>
          </a:bodyPr>
          <a:lstStyle/>
          <a:p>
            <a:pPr eaLnBrk="0" hangingPunct="0"/>
            <a:r>
              <a:rPr lang="zh-CN" altLang="en-US" sz="2800">
                <a:latin typeface="黑体" panose="02010609060101010101" pitchFamily="49" charset="-122"/>
                <a:ea typeface="黑体" panose="02010609060101010101" pitchFamily="49" charset="-122"/>
                <a:cs typeface="黑体" panose="02010609060101010101" pitchFamily="49" charset="-122"/>
              </a:rPr>
              <a:t>实验④ </a:t>
            </a:r>
            <a:endParaRPr lang="zh-CN" altLang="en-US" sz="2800">
              <a:latin typeface="黑体" panose="02010609060101010101" pitchFamily="49" charset="-122"/>
              <a:ea typeface="黑体" panose="02010609060101010101" pitchFamily="49" charset="-122"/>
              <a:cs typeface="黑体" panose="02010609060101010101" pitchFamily="49" charset="-122"/>
            </a:endParaRPr>
          </a:p>
        </p:txBody>
      </p:sp>
      <p:sp>
        <p:nvSpPr>
          <p:cNvPr id="33" name="矩形 7213"/>
          <p:cNvSpPr/>
          <p:nvPr>
            <p:custDataLst>
              <p:tags r:id="rId38"/>
            </p:custDataLst>
          </p:nvPr>
        </p:nvSpPr>
        <p:spPr>
          <a:xfrm>
            <a:off x="-8252" y="3154734"/>
            <a:ext cx="2179320" cy="535940"/>
          </a:xfrm>
          <a:prstGeom prst="rect">
            <a:avLst/>
          </a:prstGeom>
          <a:noFill/>
          <a:ln w="9525">
            <a:noFill/>
          </a:ln>
        </p:spPr>
        <p:txBody>
          <a:bodyPr wrap="none" lIns="106658" tIns="53329" rIns="106658" bIns="53329" anchor="ctr">
            <a:spAutoFit/>
          </a:bodyPr>
          <a:lstStyle/>
          <a:p>
            <a:pPr algn="l" eaLnBrk="0" hangingPunct="0"/>
            <a:r>
              <a:rPr lang="zh-CN" altLang="en-US" sz="2800" b="1">
                <a:solidFill>
                  <a:srgbClr val="FF0000"/>
                </a:solidFill>
                <a:latin typeface="黑体" panose="02010609060101010101" pitchFamily="49" charset="-122"/>
                <a:ea typeface="黑体" panose="02010609060101010101" pitchFamily="49" charset="-122"/>
                <a:cs typeface="黑体" panose="02010609060101010101" pitchFamily="49" charset="-122"/>
              </a:rPr>
              <a:t>实验现象： </a:t>
            </a:r>
            <a:endParaRPr lang="zh-CN" altLang="en-US" sz="2800" b="1">
              <a:solidFill>
                <a:srgbClr val="FF0000"/>
              </a:solidFill>
              <a:latin typeface="黑体" panose="02010609060101010101" pitchFamily="49" charset="-122"/>
              <a:ea typeface="黑体" panose="02010609060101010101" pitchFamily="49" charset="-122"/>
              <a:cs typeface="黑体" panose="02010609060101010101" pitchFamily="49" charset="-122"/>
            </a:endParaRPr>
          </a:p>
        </p:txBody>
      </p:sp>
      <p:sp>
        <p:nvSpPr>
          <p:cNvPr id="35" name="矩形 7213"/>
          <p:cNvSpPr/>
          <p:nvPr>
            <p:custDataLst>
              <p:tags r:id="rId39"/>
            </p:custDataLst>
          </p:nvPr>
        </p:nvSpPr>
        <p:spPr>
          <a:xfrm>
            <a:off x="-18412" y="3749729"/>
            <a:ext cx="2179320" cy="535940"/>
          </a:xfrm>
          <a:prstGeom prst="rect">
            <a:avLst/>
          </a:prstGeom>
          <a:noFill/>
          <a:ln w="9525">
            <a:noFill/>
          </a:ln>
        </p:spPr>
        <p:txBody>
          <a:bodyPr wrap="none" lIns="106658" tIns="53329" rIns="106658" bIns="53329" anchor="ctr">
            <a:spAutoFit/>
          </a:bodyPr>
          <a:lstStyle/>
          <a:p>
            <a:pPr eaLnBrk="0" hangingPunct="0"/>
            <a:r>
              <a:rPr lang="zh-CN" altLang="en-US" sz="2800" b="1">
                <a:solidFill>
                  <a:srgbClr val="FF0000"/>
                </a:solidFill>
                <a:latin typeface="黑体" panose="02010609060101010101" pitchFamily="49" charset="-122"/>
                <a:ea typeface="黑体" panose="02010609060101010101" pitchFamily="49" charset="-122"/>
                <a:cs typeface="黑体" panose="02010609060101010101" pitchFamily="49" charset="-122"/>
              </a:rPr>
              <a:t>实验分析： </a:t>
            </a:r>
            <a:endParaRPr lang="zh-CN" altLang="en-US" sz="2800" b="1">
              <a:solidFill>
                <a:srgbClr val="FF0000"/>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anim calcmode="lin" valueType="num">
                                      <p:cBhvr additive="base">
                                        <p:cTn id="7"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
                                            <p:txEl>
                                              <p:pRg st="3" end="3"/>
                                            </p:txEl>
                                          </p:spTgt>
                                        </p:tgtEl>
                                        <p:attrNameLst>
                                          <p:attrName>style.visibility</p:attrName>
                                        </p:attrNameLst>
                                      </p:cBhvr>
                                      <p:to>
                                        <p:strVal val="visible"/>
                                      </p:to>
                                    </p:set>
                                    <p:anim calcmode="lin" valueType="num">
                                      <p:cBhvr additive="base">
                                        <p:cTn id="13" dur="500" fill="hold"/>
                                        <p:tgtEl>
                                          <p:spTgt spid="1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p:bldP spid="6" grpId="1" bldLvl="0" animBg="1"/>
      <p:bldP spid="36" grpId="2" bldLvl="0" animBg="1"/>
      <p:bldP spid="16" grpId="3" bldLvl="0" animBg="1"/>
      <p:bldP spid="17" grpId="4"/>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1393190" y="1082675"/>
            <a:ext cx="9906635" cy="1641475"/>
          </a:xfrm>
          <a:prstGeom prst="rect">
            <a:avLst/>
          </a:prstGeom>
          <a:noFill/>
        </p:spPr>
        <p:txBody>
          <a:bodyPr wrap="square" rtlCol="0">
            <a:spAutoFit/>
          </a:bodyPr>
          <a:lstStyle/>
          <a:p>
            <a:pPr marL="0" algn="just">
              <a:lnSpc>
                <a:spcPct val="120000"/>
              </a:lnSpc>
              <a:spcBef>
                <a:spcPct val="0"/>
              </a:spcBef>
              <a:spcAft>
                <a:spcPct val="0"/>
              </a:spcAft>
              <a:buClrTx/>
              <a:buSzTx/>
              <a:buNone/>
            </a:pPr>
            <a:r>
              <a:rPr lang="zh-CN" sz="2800" b="1">
                <a:latin typeface="黑体" panose="02010609060101010101" pitchFamily="49" charset="-122"/>
                <a:ea typeface="黑体" panose="02010609060101010101" pitchFamily="49" charset="-122"/>
                <a:cs typeface="Times New Roman" panose="02020603050405020304" pitchFamily="18" charset="0"/>
                <a:sym typeface="+mn-ea"/>
              </a:rPr>
              <a:t>遮盖胚芽鞘尖端和它下面一段的目的是什么？胚芽鞘弯曲生长的是哪一部分？感受单侧光刺激的又是哪一部分？你怎样解释这一结果？</a:t>
            </a:r>
            <a:endParaRPr lang="zh-CN" altLang="en-US" sz="2800" b="1">
              <a:latin typeface="黑体" panose="02010609060101010101" pitchFamily="49" charset="-122"/>
              <a:ea typeface="黑体" panose="02010609060101010101" pitchFamily="49" charset="-122"/>
              <a:cs typeface="Times New Roman" panose="02020603050405020304" pitchFamily="18" charset="0"/>
              <a:sym typeface="+mn-ea"/>
            </a:endParaRPr>
          </a:p>
        </p:txBody>
      </p:sp>
      <p:sp>
        <p:nvSpPr>
          <p:cNvPr id="3" name="文本框 2"/>
          <p:cNvSpPr txBox="1"/>
          <p:nvPr>
            <p:custDataLst>
              <p:tags r:id="rId2"/>
            </p:custDataLst>
          </p:nvPr>
        </p:nvSpPr>
        <p:spPr>
          <a:xfrm>
            <a:off x="1393190" y="2734310"/>
            <a:ext cx="9906000" cy="2675255"/>
          </a:xfrm>
          <a:prstGeom prst="rect">
            <a:avLst/>
          </a:prstGeom>
          <a:noFill/>
        </p:spPr>
        <p:txBody>
          <a:bodyPr wrap="square" rtlCol="0">
            <a:spAutoFit/>
          </a:bodyPr>
          <a:lstStyle/>
          <a:p>
            <a:pPr marL="0" algn="just">
              <a:lnSpc>
                <a:spcPct val="120000"/>
              </a:lnSpc>
              <a:spcBef>
                <a:spcPct val="0"/>
              </a:spcBef>
              <a:spcAft>
                <a:spcPct val="0"/>
              </a:spcAft>
              <a:buClrTx/>
              <a:buSzTx/>
              <a:buNone/>
            </a:pPr>
            <a:r>
              <a:rPr lang="zh-CN" sz="2800" b="1">
                <a:solidFill>
                  <a:srgbClr val="0812E8"/>
                </a:solidFill>
                <a:latin typeface="方正姚体" panose="02010601030101010101" charset="-122"/>
                <a:ea typeface="方正姚体" panose="02010601030101010101" charset="-122"/>
                <a:cs typeface="+mn-ea"/>
                <a:sym typeface="+mn-ea"/>
              </a:rPr>
              <a:t>分别遮盖胚芽鞘尖端和它下面一段，是采用</a:t>
            </a:r>
            <a:r>
              <a:rPr lang="zh-CN" sz="2800" b="1">
                <a:solidFill>
                  <a:srgbClr val="FF0000"/>
                </a:solidFill>
                <a:latin typeface="方正姚体" panose="02010601030101010101" charset="-122"/>
                <a:ea typeface="方正姚体" panose="02010601030101010101" charset="-122"/>
                <a:cs typeface="+mn-ea"/>
                <a:sym typeface="+mn-ea"/>
              </a:rPr>
              <a:t>排除法</a:t>
            </a:r>
            <a:r>
              <a:rPr lang="zh-CN" sz="2800" b="1">
                <a:solidFill>
                  <a:srgbClr val="0812E8"/>
                </a:solidFill>
                <a:latin typeface="方正姚体" panose="02010601030101010101" charset="-122"/>
                <a:ea typeface="方正姚体" panose="02010601030101010101" charset="-122"/>
                <a:cs typeface="+mn-ea"/>
                <a:sym typeface="+mn-ea"/>
              </a:rPr>
              <a:t>，观察某一部分不受单侧光刺激时系统的反应，从而确定是哪一部分在起作用。胚芽鞘弯曲生长的是顶端下面的一段，感受光刺激的是顶端。这说明，是</a:t>
            </a:r>
            <a:r>
              <a:rPr lang="zh-CN" sz="2800" b="1">
                <a:solidFill>
                  <a:srgbClr val="FF0000"/>
                </a:solidFill>
                <a:latin typeface="方正姚体" panose="02010601030101010101" charset="-122"/>
                <a:ea typeface="方正姚体" panose="02010601030101010101" charset="-122"/>
                <a:cs typeface="+mn-ea"/>
                <a:sym typeface="+mn-ea"/>
              </a:rPr>
              <a:t>胚芽鞘顶端接受单侧光</a:t>
            </a:r>
            <a:r>
              <a:rPr lang="zh-CN" sz="2800" b="1">
                <a:solidFill>
                  <a:srgbClr val="0812E8"/>
                </a:solidFill>
                <a:latin typeface="方正姚体" panose="02010601030101010101" charset="-122"/>
                <a:ea typeface="方正姚体" panose="02010601030101010101" charset="-122"/>
                <a:cs typeface="+mn-ea"/>
                <a:sym typeface="+mn-ea"/>
              </a:rPr>
              <a:t>照射后，</a:t>
            </a:r>
            <a:r>
              <a:rPr lang="zh-CN" sz="2800" b="1">
                <a:solidFill>
                  <a:srgbClr val="FF0000"/>
                </a:solidFill>
                <a:latin typeface="方正姚体" panose="02010601030101010101" charset="-122"/>
                <a:ea typeface="方正姚体" panose="02010601030101010101" charset="-122"/>
                <a:cs typeface="+mn-ea"/>
                <a:sym typeface="+mn-ea"/>
              </a:rPr>
              <a:t>产生某种刺激传递到下面</a:t>
            </a:r>
            <a:r>
              <a:rPr lang="zh-CN" sz="2800" b="1">
                <a:solidFill>
                  <a:srgbClr val="0812E8"/>
                </a:solidFill>
                <a:latin typeface="方正姚体" panose="02010601030101010101" charset="-122"/>
                <a:ea typeface="方正姚体" panose="02010601030101010101" charset="-122"/>
                <a:cs typeface="+mn-ea"/>
                <a:sym typeface="+mn-ea"/>
              </a:rPr>
              <a:t>，引起下面一段弯曲生长。</a:t>
            </a:r>
            <a:endParaRPr lang="zh-CN" sz="2800" b="1">
              <a:solidFill>
                <a:srgbClr val="0812E8"/>
              </a:solidFill>
              <a:latin typeface="方正姚体" panose="02010601030101010101" charset="-122"/>
              <a:ea typeface="方正姚体" panose="02010601030101010101" charset="-122"/>
              <a:cs typeface="+mn-ea"/>
              <a:sym typeface="+mn-ea"/>
            </a:endParaRPr>
          </a:p>
        </p:txBody>
      </p:sp>
      <p:sp>
        <p:nvSpPr>
          <p:cNvPr id="5" name="Text Box 2"/>
          <p:cNvSpPr txBox="1"/>
          <p:nvPr>
            <p:custDataLst>
              <p:tags r:id="rId3"/>
            </p:custDataLst>
          </p:nvPr>
        </p:nvSpPr>
        <p:spPr>
          <a:xfrm>
            <a:off x="1522346" y="344169"/>
            <a:ext cx="2724785" cy="645160"/>
          </a:xfrm>
          <a:prstGeom prst="rect">
            <a:avLst/>
          </a:prstGeom>
          <a:gradFill rotWithShape="1">
            <a:gsLst>
              <a:gs pos="0">
                <a:srgbClr val="14CD68"/>
              </a:gs>
              <a:gs pos="100000">
                <a:srgbClr val="0B6E38"/>
              </a:gs>
            </a:gsLst>
            <a:lin ang="5400000" scaled="0"/>
          </a:gradFill>
          <a:ln w="9525">
            <a:noFill/>
          </a:ln>
        </p:spPr>
        <p:txBody>
          <a:bodyPr wrap="square" anchor="t">
            <a:spAutoFit/>
          </a:bodyPr>
          <a:lstStyle/>
          <a:p>
            <a:pPr marR="0" algn="ctr" defTabSz="914400">
              <a:spcBef>
                <a:spcPct val="50000"/>
              </a:spcBef>
              <a:buClrTx/>
              <a:buSzTx/>
            </a:pPr>
            <a:r>
              <a:rPr kumimoji="0" lang="zh-CN" altLang="en-US"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charset="-122"/>
                <a:cs typeface="+mn-cs"/>
              </a:rPr>
              <a:t>思考</a:t>
            </a:r>
            <a:r>
              <a:rPr kumimoji="0" lang="zh-CN" altLang="en-US" sz="3600" kern="1200" cap="none" spc="0" normalizeH="0" baseline="0" noProof="1">
                <a:ln w="12700" cmpd="sng">
                  <a:solidFill>
                    <a:schemeClr val="accent4"/>
                  </a:solidFill>
                  <a:prstDash val="solid"/>
                </a:ln>
                <a:solidFill>
                  <a:srgbClr val="FFC000"/>
                </a:solidFill>
                <a:latin typeface="宋体" panose="02010600030101010101" pitchFamily="2" charset="-122"/>
                <a:cs typeface="+mn-cs"/>
              </a:rPr>
              <a:t>•</a:t>
            </a:r>
            <a:r>
              <a:rPr kumimoji="0" lang="zh-CN" altLang="en-US"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charset="-122"/>
                <a:cs typeface="+mn-cs"/>
              </a:rPr>
              <a:t>讨论</a:t>
            </a:r>
            <a:endParaRPr kumimoji="0" lang="zh-CN" altLang="en-US" sz="3600" kern="1200" cap="none" spc="0" normalizeH="0" baseline="0" noProof="1">
              <a:ln w="12700" cmpd="sng">
                <a:solidFill>
                  <a:schemeClr val="accent4"/>
                </a:solidFill>
                <a:prstDash val="solid"/>
              </a:ln>
              <a:solidFill>
                <a:srgbClr val="FFC000"/>
              </a:solidFill>
              <a:latin typeface="Arial" panose="020B0604020202020204" pitchFamily="34" charset="0"/>
              <a:ea typeface="华文行楷" panose="02010800040101010101" charset="-122"/>
              <a:cs typeface="+mn-cs"/>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1" fill="hold"/>
                                        <p:tgtEl>
                                          <p:spTgt spid="3"/>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AS_UNIQUEID" val="2301"/>
</p:tagLst>
</file>

<file path=ppt/tags/tag101.xml><?xml version="1.0" encoding="utf-8"?>
<p:tagLst xmlns:p="http://schemas.openxmlformats.org/presentationml/2006/main">
  <p:tag name="AS_UNIQUEID" val="2303"/>
</p:tagLst>
</file>

<file path=ppt/tags/tag102.xml><?xml version="1.0" encoding="utf-8"?>
<p:tagLst xmlns:p="http://schemas.openxmlformats.org/presentationml/2006/main">
  <p:tag name="AS_UNIQUEID" val="2305"/>
</p:tagLst>
</file>

<file path=ppt/tags/tag103.xml><?xml version="1.0" encoding="utf-8"?>
<p:tagLst xmlns:p="http://schemas.openxmlformats.org/presentationml/2006/main">
  <p:tag name="AS_UNIQUEID" val="2307"/>
</p:tagLst>
</file>

<file path=ppt/tags/tag104.xml><?xml version="1.0" encoding="utf-8"?>
<p:tagLst xmlns:p="http://schemas.openxmlformats.org/presentationml/2006/main">
  <p:tag name="AS_UNIQUEID" val="2311"/>
</p:tagLst>
</file>

<file path=ppt/tags/tag105.xml><?xml version="1.0" encoding="utf-8"?>
<p:tagLst xmlns:p="http://schemas.openxmlformats.org/presentationml/2006/main">
  <p:tag name="AS_UNIQUEID" val="2313"/>
</p:tagLst>
</file>

<file path=ppt/tags/tag106.xml><?xml version="1.0" encoding="utf-8"?>
<p:tagLst xmlns:p="http://schemas.openxmlformats.org/presentationml/2006/main">
  <p:tag name="AS_UNIQUEID" val="2317"/>
</p:tagLst>
</file>

<file path=ppt/tags/tag107.xml><?xml version="1.0" encoding="utf-8"?>
<p:tagLst xmlns:p="http://schemas.openxmlformats.org/presentationml/2006/main">
  <p:tag name="AS_UNIQUEID" val="2318"/>
</p:tagLst>
</file>

<file path=ppt/tags/tag108.xml><?xml version="1.0" encoding="utf-8"?>
<p:tagLst xmlns:p="http://schemas.openxmlformats.org/presentationml/2006/main">
  <p:tag name="AS_UNIQUEID" val="2517"/>
</p:tagLst>
</file>

<file path=ppt/tags/tag109.xml><?xml version="1.0" encoding="utf-8"?>
<p:tagLst xmlns:p="http://schemas.openxmlformats.org/presentationml/2006/main">
  <p:tag name="AS_UNIQUEID" val="2518"/>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AS_UNIQUEID" val="2519"/>
</p:tagLst>
</file>

<file path=ppt/tags/tag111.xml><?xml version="1.0" encoding="utf-8"?>
<p:tagLst xmlns:p="http://schemas.openxmlformats.org/presentationml/2006/main">
  <p:tag name="AS_UNIQUEID" val="2520"/>
</p:tagLst>
</file>

<file path=ppt/tags/tag112.xml><?xml version="1.0" encoding="utf-8"?>
<p:tagLst xmlns:p="http://schemas.openxmlformats.org/presentationml/2006/main">
  <p:tag name="AS_UNIQUEID" val="2521"/>
</p:tagLst>
</file>

<file path=ppt/tags/tag113.xml><?xml version="1.0" encoding="utf-8"?>
<p:tagLst xmlns:p="http://schemas.openxmlformats.org/presentationml/2006/main">
  <p:tag name="AS_UNIQUEID" val="2522"/>
</p:tagLst>
</file>

<file path=ppt/tags/tag114.xml><?xml version="1.0" encoding="utf-8"?>
<p:tagLst xmlns:p="http://schemas.openxmlformats.org/presentationml/2006/main">
  <p:tag name="AS_UNIQUEID" val="2523"/>
</p:tagLst>
</file>

<file path=ppt/tags/tag115.xml><?xml version="1.0" encoding="utf-8"?>
<p:tagLst xmlns:p="http://schemas.openxmlformats.org/presentationml/2006/main">
  <p:tag name="AS_UNIQUEID" val="2524"/>
</p:tagLst>
</file>

<file path=ppt/tags/tag116.xml><?xml version="1.0" encoding="utf-8"?>
<p:tagLst xmlns:p="http://schemas.openxmlformats.org/presentationml/2006/main">
  <p:tag name="AS_UNIQUEID" val="2525"/>
</p:tagLst>
</file>

<file path=ppt/tags/tag117.xml><?xml version="1.0" encoding="utf-8"?>
<p:tagLst xmlns:p="http://schemas.openxmlformats.org/presentationml/2006/main">
  <p:tag name="AS_UNIQUEID" val="2526"/>
</p:tagLst>
</file>

<file path=ppt/tags/tag118.xml><?xml version="1.0" encoding="utf-8"?>
<p:tagLst xmlns:p="http://schemas.openxmlformats.org/presentationml/2006/main">
  <p:tag name="AS_UNIQUEID" val="2527"/>
</p:tagLst>
</file>

<file path=ppt/tags/tag119.xml><?xml version="1.0" encoding="utf-8"?>
<p:tagLst xmlns:p="http://schemas.openxmlformats.org/presentationml/2006/main">
  <p:tag name="AS_UNIQUEID" val="2528"/>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AS_UNIQUEID" val="2529"/>
</p:tagLst>
</file>

<file path=ppt/tags/tag121.xml><?xml version="1.0" encoding="utf-8"?>
<p:tagLst xmlns:p="http://schemas.openxmlformats.org/presentationml/2006/main">
  <p:tag name="AS_UNIQUEID" val="2530"/>
</p:tagLst>
</file>

<file path=ppt/tags/tag122.xml><?xml version="1.0" encoding="utf-8"?>
<p:tagLst xmlns:p="http://schemas.openxmlformats.org/presentationml/2006/main">
  <p:tag name="AS_UNIQUEID" val="2531"/>
</p:tagLst>
</file>

<file path=ppt/tags/tag123.xml><?xml version="1.0" encoding="utf-8"?>
<p:tagLst xmlns:p="http://schemas.openxmlformats.org/presentationml/2006/main">
  <p:tag name="AS_UNIQUEID" val="2532"/>
</p:tagLst>
</file>

<file path=ppt/tags/tag124.xml><?xml version="1.0" encoding="utf-8"?>
<p:tagLst xmlns:p="http://schemas.openxmlformats.org/presentationml/2006/main">
  <p:tag name="AS_UNIQUEID" val="2533"/>
</p:tagLst>
</file>

<file path=ppt/tags/tag125.xml><?xml version="1.0" encoding="utf-8"?>
<p:tagLst xmlns:p="http://schemas.openxmlformats.org/presentationml/2006/main">
  <p:tag name="AS_UNIQUEID" val="2534"/>
</p:tagLst>
</file>

<file path=ppt/tags/tag126.xml><?xml version="1.0" encoding="utf-8"?>
<p:tagLst xmlns:p="http://schemas.openxmlformats.org/presentationml/2006/main">
  <p:tag name="AS_UNIQUEID" val="2535"/>
</p:tagLst>
</file>

<file path=ppt/tags/tag127.xml><?xml version="1.0" encoding="utf-8"?>
<p:tagLst xmlns:p="http://schemas.openxmlformats.org/presentationml/2006/main">
  <p:tag name="AS_UNIQUEID" val="2536"/>
</p:tagLst>
</file>

<file path=ppt/tags/tag128.xml><?xml version="1.0" encoding="utf-8"?>
<p:tagLst xmlns:p="http://schemas.openxmlformats.org/presentationml/2006/main">
  <p:tag name="AS_UNIQUEID" val="664"/>
</p:tagLst>
</file>

<file path=ppt/tags/tag129.xml><?xml version="1.0" encoding="utf-8"?>
<p:tagLst xmlns:p="http://schemas.openxmlformats.org/presentationml/2006/main">
  <p:tag name="AS_UNIQUEID" val="665"/>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AS_UNIQUEID" val="666"/>
</p:tagLst>
</file>

<file path=ppt/tags/tag131.xml><?xml version="1.0" encoding="utf-8"?>
<p:tagLst xmlns:p="http://schemas.openxmlformats.org/presentationml/2006/main">
  <p:tag name="AS_UNIQUEID" val="667"/>
</p:tagLst>
</file>

<file path=ppt/tags/tag132.xml><?xml version="1.0" encoding="utf-8"?>
<p:tagLst xmlns:p="http://schemas.openxmlformats.org/presentationml/2006/main">
  <p:tag name="AS_UNIQUEID" val="667"/>
</p:tagLst>
</file>

<file path=ppt/tags/tag133.xml><?xml version="1.0" encoding="utf-8"?>
<p:tagLst xmlns:p="http://schemas.openxmlformats.org/presentationml/2006/main">
  <p:tag name="AS_UNIQUEID" val="667"/>
</p:tagLst>
</file>

<file path=ppt/tags/tag134.xml><?xml version="1.0" encoding="utf-8"?>
<p:tagLst xmlns:p="http://schemas.openxmlformats.org/presentationml/2006/main">
  <p:tag name="AS_UNIQUEID" val="2300"/>
</p:tagLst>
</file>

<file path=ppt/tags/tag135.xml><?xml version="1.0" encoding="utf-8"?>
<p:tagLst xmlns:p="http://schemas.openxmlformats.org/presentationml/2006/main">
  <p:tag name="AS_UNIQUEID" val="2301"/>
</p:tagLst>
</file>

<file path=ppt/tags/tag136.xml><?xml version="1.0" encoding="utf-8"?>
<p:tagLst xmlns:p="http://schemas.openxmlformats.org/presentationml/2006/main">
  <p:tag name="AS_UNIQUEID" val="2303"/>
</p:tagLst>
</file>

<file path=ppt/tags/tag137.xml><?xml version="1.0" encoding="utf-8"?>
<p:tagLst xmlns:p="http://schemas.openxmlformats.org/presentationml/2006/main">
  <p:tag name="AS_UNIQUEID" val="2305"/>
</p:tagLst>
</file>

<file path=ppt/tags/tag138.xml><?xml version="1.0" encoding="utf-8"?>
<p:tagLst xmlns:p="http://schemas.openxmlformats.org/presentationml/2006/main">
  <p:tag name="AS_UNIQUEID" val="2307"/>
</p:tagLst>
</file>

<file path=ppt/tags/tag139.xml><?xml version="1.0" encoding="utf-8"?>
<p:tagLst xmlns:p="http://schemas.openxmlformats.org/presentationml/2006/main">
  <p:tag name="AS_UNIQUEID" val="231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AS_UNIQUEID" val="2313"/>
</p:tagLst>
</file>

<file path=ppt/tags/tag141.xml><?xml version="1.0" encoding="utf-8"?>
<p:tagLst xmlns:p="http://schemas.openxmlformats.org/presentationml/2006/main">
  <p:tag name="AS_UNIQUEID" val="2317"/>
</p:tagLst>
</file>

<file path=ppt/tags/tag142.xml><?xml version="1.0" encoding="utf-8"?>
<p:tagLst xmlns:p="http://schemas.openxmlformats.org/presentationml/2006/main">
  <p:tag name="AS_UNIQUEID" val="2318"/>
</p:tagLst>
</file>

<file path=ppt/tags/tag143.xml><?xml version="1.0" encoding="utf-8"?>
<p:tagLst xmlns:p="http://schemas.openxmlformats.org/presentationml/2006/main">
  <p:tag name="AS_UNIQUEID" val="2517"/>
</p:tagLst>
</file>

<file path=ppt/tags/tag144.xml><?xml version="1.0" encoding="utf-8"?>
<p:tagLst xmlns:p="http://schemas.openxmlformats.org/presentationml/2006/main">
  <p:tag name="AS_UNIQUEID" val="2518"/>
</p:tagLst>
</file>

<file path=ppt/tags/tag145.xml><?xml version="1.0" encoding="utf-8"?>
<p:tagLst xmlns:p="http://schemas.openxmlformats.org/presentationml/2006/main">
  <p:tag name="AS_UNIQUEID" val="2519"/>
</p:tagLst>
</file>

<file path=ppt/tags/tag146.xml><?xml version="1.0" encoding="utf-8"?>
<p:tagLst xmlns:p="http://schemas.openxmlformats.org/presentationml/2006/main">
  <p:tag name="AS_UNIQUEID" val="2520"/>
</p:tagLst>
</file>

<file path=ppt/tags/tag147.xml><?xml version="1.0" encoding="utf-8"?>
<p:tagLst xmlns:p="http://schemas.openxmlformats.org/presentationml/2006/main">
  <p:tag name="AS_UNIQUEID" val="2521"/>
</p:tagLst>
</file>

<file path=ppt/tags/tag148.xml><?xml version="1.0" encoding="utf-8"?>
<p:tagLst xmlns:p="http://schemas.openxmlformats.org/presentationml/2006/main">
  <p:tag name="AS_UNIQUEID" val="2522"/>
</p:tagLst>
</file>

<file path=ppt/tags/tag149.xml><?xml version="1.0" encoding="utf-8"?>
<p:tagLst xmlns:p="http://schemas.openxmlformats.org/presentationml/2006/main">
  <p:tag name="AS_UNIQUEID" val="2523"/>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AS_UNIQUEID" val="2524"/>
</p:tagLst>
</file>

<file path=ppt/tags/tag151.xml><?xml version="1.0" encoding="utf-8"?>
<p:tagLst xmlns:p="http://schemas.openxmlformats.org/presentationml/2006/main">
  <p:tag name="AS_UNIQUEID" val="2525"/>
</p:tagLst>
</file>

<file path=ppt/tags/tag152.xml><?xml version="1.0" encoding="utf-8"?>
<p:tagLst xmlns:p="http://schemas.openxmlformats.org/presentationml/2006/main">
  <p:tag name="AS_UNIQUEID" val="2526"/>
</p:tagLst>
</file>

<file path=ppt/tags/tag153.xml><?xml version="1.0" encoding="utf-8"?>
<p:tagLst xmlns:p="http://schemas.openxmlformats.org/presentationml/2006/main">
  <p:tag name="AS_UNIQUEID" val="2527"/>
</p:tagLst>
</file>

<file path=ppt/tags/tag154.xml><?xml version="1.0" encoding="utf-8"?>
<p:tagLst xmlns:p="http://schemas.openxmlformats.org/presentationml/2006/main">
  <p:tag name="AS_UNIQUEID" val="2528"/>
</p:tagLst>
</file>

<file path=ppt/tags/tag155.xml><?xml version="1.0" encoding="utf-8"?>
<p:tagLst xmlns:p="http://schemas.openxmlformats.org/presentationml/2006/main">
  <p:tag name="AS_UNIQUEID" val="2529"/>
</p:tagLst>
</file>

<file path=ppt/tags/tag156.xml><?xml version="1.0" encoding="utf-8"?>
<p:tagLst xmlns:p="http://schemas.openxmlformats.org/presentationml/2006/main">
  <p:tag name="AS_UNIQUEID" val="2530"/>
</p:tagLst>
</file>

<file path=ppt/tags/tag157.xml><?xml version="1.0" encoding="utf-8"?>
<p:tagLst xmlns:p="http://schemas.openxmlformats.org/presentationml/2006/main">
  <p:tag name="AS_UNIQUEID" val="2531"/>
</p:tagLst>
</file>

<file path=ppt/tags/tag158.xml><?xml version="1.0" encoding="utf-8"?>
<p:tagLst xmlns:p="http://schemas.openxmlformats.org/presentationml/2006/main">
  <p:tag name="AS_UNIQUEID" val="2532"/>
</p:tagLst>
</file>

<file path=ppt/tags/tag159.xml><?xml version="1.0" encoding="utf-8"?>
<p:tagLst xmlns:p="http://schemas.openxmlformats.org/presentationml/2006/main">
  <p:tag name="AS_UNIQUEID" val="2533"/>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AS_UNIQUEID" val="2534"/>
</p:tagLst>
</file>

<file path=ppt/tags/tag161.xml><?xml version="1.0" encoding="utf-8"?>
<p:tagLst xmlns:p="http://schemas.openxmlformats.org/presentationml/2006/main">
  <p:tag name="AS_UNIQUEID" val="2535"/>
</p:tagLst>
</file>

<file path=ppt/tags/tag162.xml><?xml version="1.0" encoding="utf-8"?>
<p:tagLst xmlns:p="http://schemas.openxmlformats.org/presentationml/2006/main">
  <p:tag name="AS_UNIQUEID" val="2536"/>
</p:tagLst>
</file>

<file path=ppt/tags/tag163.xml><?xml version="1.0" encoding="utf-8"?>
<p:tagLst xmlns:p="http://schemas.openxmlformats.org/presentationml/2006/main">
  <p:tag name="AS_UNIQUEID" val="664"/>
</p:tagLst>
</file>

<file path=ppt/tags/tag164.xml><?xml version="1.0" encoding="utf-8"?>
<p:tagLst xmlns:p="http://schemas.openxmlformats.org/presentationml/2006/main">
  <p:tag name="AS_UNIQUEID" val="665"/>
</p:tagLst>
</file>

<file path=ppt/tags/tag165.xml><?xml version="1.0" encoding="utf-8"?>
<p:tagLst xmlns:p="http://schemas.openxmlformats.org/presentationml/2006/main">
  <p:tag name="AS_UNIQUEID" val="666"/>
</p:tagLst>
</file>

<file path=ppt/tags/tag166.xml><?xml version="1.0" encoding="utf-8"?>
<p:tagLst xmlns:p="http://schemas.openxmlformats.org/presentationml/2006/main">
  <p:tag name="AS_UNIQUEID" val="667"/>
</p:tagLst>
</file>

<file path=ppt/tags/tag167.xml><?xml version="1.0" encoding="utf-8"?>
<p:tagLst xmlns:p="http://schemas.openxmlformats.org/presentationml/2006/main">
  <p:tag name="AS_UNIQUEID" val="667"/>
</p:tagLst>
</file>

<file path=ppt/tags/tag168.xml><?xml version="1.0" encoding="utf-8"?>
<p:tagLst xmlns:p="http://schemas.openxmlformats.org/presentationml/2006/main">
  <p:tag name="AS_UNIQUEID" val="667"/>
</p:tagLst>
</file>

<file path=ppt/tags/tag169.xml><?xml version="1.0" encoding="utf-8"?>
<p:tagLst xmlns:p="http://schemas.openxmlformats.org/presentationml/2006/main">
  <p:tag name="AS_UNIQUEID" val="2322"/>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AS_UNIQUEID" val="2323"/>
</p:tagLst>
</file>

<file path=ppt/tags/tag171.xml><?xml version="1.0" encoding="utf-8"?>
<p:tagLst xmlns:p="http://schemas.openxmlformats.org/presentationml/2006/main">
  <p:tag name="AS_UNIQUEID" val="2538"/>
</p:tagLst>
</file>

<file path=ppt/tags/tag172.xml><?xml version="1.0" encoding="utf-8"?>
<p:tagLst xmlns:p="http://schemas.openxmlformats.org/presentationml/2006/main">
  <p:tag name="AS_UNIQUEID" val="423"/>
</p:tagLst>
</file>

<file path=ppt/tags/tag173.xml><?xml version="1.0" encoding="utf-8"?>
<p:tagLst xmlns:p="http://schemas.openxmlformats.org/presentationml/2006/main">
  <p:tag name="AS_UNIQUEID" val="423"/>
</p:tagLst>
</file>

<file path=ppt/tags/tag174.xml><?xml version="1.0" encoding="utf-8"?>
<p:tagLst xmlns:p="http://schemas.openxmlformats.org/presentationml/2006/main">
  <p:tag name="AS_UNIQUEID" val="667"/>
</p:tagLst>
</file>

<file path=ppt/tags/tag175.xml><?xml version="1.0" encoding="utf-8"?>
<p:tagLst xmlns:p="http://schemas.openxmlformats.org/presentationml/2006/main">
  <p:tag name="AS_UNIQUEID" val="423"/>
</p:tagLst>
</file>

<file path=ppt/tags/tag176.xml><?xml version="1.0" encoding="utf-8"?>
<p:tagLst xmlns:p="http://schemas.openxmlformats.org/presentationml/2006/main">
  <p:tag name="AS_UNIQUEID" val="2541"/>
</p:tagLst>
</file>

<file path=ppt/tags/tag177.xml><?xml version="1.0" encoding="utf-8"?>
<p:tagLst xmlns:p="http://schemas.openxmlformats.org/presentationml/2006/main">
  <p:tag name="AS_UNIQUEID" val="2328"/>
</p:tagLst>
</file>

<file path=ppt/tags/tag178.xml><?xml version="1.0" encoding="utf-8"?>
<p:tagLst xmlns:p="http://schemas.openxmlformats.org/presentationml/2006/main">
  <p:tag name="AS_UNIQUEID" val="2329"/>
</p:tagLst>
</file>

<file path=ppt/tags/tag179.xml><?xml version="1.0" encoding="utf-8"?>
<p:tagLst xmlns:p="http://schemas.openxmlformats.org/presentationml/2006/main">
  <p:tag name="AS_UNIQUEID" val="2330"/>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AS_UNIQUEID" val="2331"/>
</p:tagLst>
</file>

<file path=ppt/tags/tag181.xml><?xml version="1.0" encoding="utf-8"?>
<p:tagLst xmlns:p="http://schemas.openxmlformats.org/presentationml/2006/main">
  <p:tag name="AS_UNIQUEID" val="2542"/>
</p:tagLst>
</file>

<file path=ppt/tags/tag182.xml><?xml version="1.0" encoding="utf-8"?>
<p:tagLst xmlns:p="http://schemas.openxmlformats.org/presentationml/2006/main">
  <p:tag name="AS_UNIQUEID" val="2300"/>
</p:tagLst>
</file>

<file path=ppt/tags/tag183.xml><?xml version="1.0" encoding="utf-8"?>
<p:tagLst xmlns:p="http://schemas.openxmlformats.org/presentationml/2006/main">
  <p:tag name="AS_UNIQUEID" val="2301"/>
</p:tagLst>
</file>

<file path=ppt/tags/tag184.xml><?xml version="1.0" encoding="utf-8"?>
<p:tagLst xmlns:p="http://schemas.openxmlformats.org/presentationml/2006/main">
  <p:tag name="AS_UNIQUEID" val="2303"/>
</p:tagLst>
</file>

<file path=ppt/tags/tag185.xml><?xml version="1.0" encoding="utf-8"?>
<p:tagLst xmlns:p="http://schemas.openxmlformats.org/presentationml/2006/main">
  <p:tag name="AS_UNIQUEID" val="2305"/>
</p:tagLst>
</file>

<file path=ppt/tags/tag186.xml><?xml version="1.0" encoding="utf-8"?>
<p:tagLst xmlns:p="http://schemas.openxmlformats.org/presentationml/2006/main">
  <p:tag name="AS_UNIQUEID" val="2313"/>
</p:tagLst>
</file>

<file path=ppt/tags/tag187.xml><?xml version="1.0" encoding="utf-8"?>
<p:tagLst xmlns:p="http://schemas.openxmlformats.org/presentationml/2006/main">
  <p:tag name="AS_UNIQUEID" val="2317"/>
</p:tagLst>
</file>

<file path=ppt/tags/tag188.xml><?xml version="1.0" encoding="utf-8"?>
<p:tagLst xmlns:p="http://schemas.openxmlformats.org/presentationml/2006/main">
  <p:tag name="AS_UNIQUEID" val="2318"/>
</p:tagLst>
</file>

<file path=ppt/tags/tag189.xml><?xml version="1.0" encoding="utf-8"?>
<p:tagLst xmlns:p="http://schemas.openxmlformats.org/presentationml/2006/main">
  <p:tag name="AS_UNIQUEID" val="2544"/>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AS_UNIQUEID" val="2545"/>
</p:tagLst>
</file>

<file path=ppt/tags/tag191.xml><?xml version="1.0" encoding="utf-8"?>
<p:tagLst xmlns:p="http://schemas.openxmlformats.org/presentationml/2006/main">
  <p:tag name="AS_UNIQUEID" val="2546"/>
</p:tagLst>
</file>

<file path=ppt/tags/tag192.xml><?xml version="1.0" encoding="utf-8"?>
<p:tagLst xmlns:p="http://schemas.openxmlformats.org/presentationml/2006/main">
  <p:tag name="AS_UNIQUEID" val="2547"/>
</p:tagLst>
</file>

<file path=ppt/tags/tag193.xml><?xml version="1.0" encoding="utf-8"?>
<p:tagLst xmlns:p="http://schemas.openxmlformats.org/presentationml/2006/main">
  <p:tag name="AS_UNIQUEID" val="2548"/>
</p:tagLst>
</file>

<file path=ppt/tags/tag194.xml><?xml version="1.0" encoding="utf-8"?>
<p:tagLst xmlns:p="http://schemas.openxmlformats.org/presentationml/2006/main">
  <p:tag name="AS_UNIQUEID" val="2549"/>
</p:tagLst>
</file>

<file path=ppt/tags/tag195.xml><?xml version="1.0" encoding="utf-8"?>
<p:tagLst xmlns:p="http://schemas.openxmlformats.org/presentationml/2006/main">
  <p:tag name="AS_UNIQUEID" val="2550"/>
</p:tagLst>
</file>

<file path=ppt/tags/tag196.xml><?xml version="1.0" encoding="utf-8"?>
<p:tagLst xmlns:p="http://schemas.openxmlformats.org/presentationml/2006/main">
  <p:tag name="AS_UNIQUEID" val="2551"/>
</p:tagLst>
</file>

<file path=ppt/tags/tag197.xml><?xml version="1.0" encoding="utf-8"?>
<p:tagLst xmlns:p="http://schemas.openxmlformats.org/presentationml/2006/main">
  <p:tag name="AS_UNIQUEID" val="2552"/>
</p:tagLst>
</file>

<file path=ppt/tags/tag198.xml><?xml version="1.0" encoding="utf-8"?>
<p:tagLst xmlns:p="http://schemas.openxmlformats.org/presentationml/2006/main">
  <p:tag name="AS_UNIQUEID" val="2553"/>
</p:tagLst>
</file>

<file path=ppt/tags/tag199.xml><?xml version="1.0" encoding="utf-8"?>
<p:tagLst xmlns:p="http://schemas.openxmlformats.org/presentationml/2006/main">
  <p:tag name="AS_UNIQUEID" val="2554"/>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AS_UNIQUEID" val="2555"/>
</p:tagLst>
</file>

<file path=ppt/tags/tag201.xml><?xml version="1.0" encoding="utf-8"?>
<p:tagLst xmlns:p="http://schemas.openxmlformats.org/presentationml/2006/main">
  <p:tag name="AS_UNIQUEID" val="2556"/>
</p:tagLst>
</file>

<file path=ppt/tags/tag202.xml><?xml version="1.0" encoding="utf-8"?>
<p:tagLst xmlns:p="http://schemas.openxmlformats.org/presentationml/2006/main">
  <p:tag name="AS_UNIQUEID" val="2557"/>
</p:tagLst>
</file>

<file path=ppt/tags/tag203.xml><?xml version="1.0" encoding="utf-8"?>
<p:tagLst xmlns:p="http://schemas.openxmlformats.org/presentationml/2006/main">
  <p:tag name="AS_UNIQUEID" val="2558"/>
</p:tagLst>
</file>

<file path=ppt/tags/tag204.xml><?xml version="1.0" encoding="utf-8"?>
<p:tagLst xmlns:p="http://schemas.openxmlformats.org/presentationml/2006/main">
  <p:tag name="AS_UNIQUEID" val="667"/>
</p:tagLst>
</file>

<file path=ppt/tags/tag205.xml><?xml version="1.0" encoding="utf-8"?>
<p:tagLst xmlns:p="http://schemas.openxmlformats.org/presentationml/2006/main">
  <p:tag name="AS_UNIQUEID" val="667"/>
</p:tagLst>
</file>

<file path=ppt/tags/tag206.xml><?xml version="1.0" encoding="utf-8"?>
<p:tagLst xmlns:p="http://schemas.openxmlformats.org/presentationml/2006/main">
  <p:tag name="AS_UNIQUEID" val="667"/>
</p:tagLst>
</file>

<file path=ppt/tags/tag207.xml><?xml version="1.0" encoding="utf-8"?>
<p:tagLst xmlns:p="http://schemas.openxmlformats.org/presentationml/2006/main">
  <p:tag name="AS_UNIQUEID" val="2332"/>
</p:tagLst>
</file>

<file path=ppt/tags/tag208.xml><?xml version="1.0" encoding="utf-8"?>
<p:tagLst xmlns:p="http://schemas.openxmlformats.org/presentationml/2006/main">
  <p:tag name="AS_UNIQUEID" val="667"/>
</p:tagLst>
</file>

<file path=ppt/tags/tag209.xml><?xml version="1.0" encoding="utf-8"?>
<p:tagLst xmlns:p="http://schemas.openxmlformats.org/presentationml/2006/main">
  <p:tag name="AS_UNIQUEID" val="892"/>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AS_UNIQUEID" val="667"/>
</p:tagLst>
</file>

<file path=ppt/tags/tag211.xml><?xml version="1.0" encoding="utf-8"?>
<p:tagLst xmlns:p="http://schemas.openxmlformats.org/presentationml/2006/main">
  <p:tag name="AS_UNIQUEID" val="423"/>
</p:tagLst>
</file>

<file path=ppt/tags/tag212.xml><?xml version="1.0" encoding="utf-8"?>
<p:tagLst xmlns:p="http://schemas.openxmlformats.org/presentationml/2006/main">
  <p:tag name="AS_UNIQUEID" val="423"/>
</p:tagLst>
</file>

<file path=ppt/tags/tag213.xml><?xml version="1.0" encoding="utf-8"?>
<p:tagLst xmlns:p="http://schemas.openxmlformats.org/presentationml/2006/main">
  <p:tag name="AS_UNIQUEID" val="2560"/>
</p:tagLst>
</file>

<file path=ppt/tags/tag214.xml><?xml version="1.0" encoding="utf-8"?>
<p:tagLst xmlns:p="http://schemas.openxmlformats.org/presentationml/2006/main">
  <p:tag name="AS_UNIQUEID" val="2332"/>
</p:tagLst>
</file>

<file path=ppt/tags/tag215.xml><?xml version="1.0" encoding="utf-8"?>
<p:tagLst xmlns:p="http://schemas.openxmlformats.org/presentationml/2006/main">
  <p:tag name="AS_UNIQUEID" val="2332"/>
</p:tagLst>
</file>

<file path=ppt/tags/tag216.xml><?xml version="1.0" encoding="utf-8"?>
<p:tagLst xmlns:p="http://schemas.openxmlformats.org/presentationml/2006/main">
  <p:tag name="AS_UNIQUEID" val="2561"/>
</p:tagLst>
</file>

<file path=ppt/tags/tag217.xml><?xml version="1.0" encoding="utf-8"?>
<p:tagLst xmlns:p="http://schemas.openxmlformats.org/presentationml/2006/main">
  <p:tag name="AS_UNIQUEID" val="2562"/>
</p:tagLst>
</file>

<file path=ppt/tags/tag218.xml><?xml version="1.0" encoding="utf-8"?>
<p:tagLst xmlns:p="http://schemas.openxmlformats.org/presentationml/2006/main">
  <p:tag name="AS_UNIQUEID" val="2405"/>
</p:tagLst>
</file>

<file path=ppt/tags/tag219.xml><?xml version="1.0" encoding="utf-8"?>
<p:tagLst xmlns:p="http://schemas.openxmlformats.org/presentationml/2006/main">
  <p:tag name="AS_UNIQUEID" val="667"/>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AS_UNIQUEID" val="667"/>
</p:tagLst>
</file>

<file path=ppt/tags/tag221.xml><?xml version="1.0" encoding="utf-8"?>
<p:tagLst xmlns:p="http://schemas.openxmlformats.org/presentationml/2006/main">
  <p:tag name="AS_UNIQUEID" val="2405"/>
</p:tagLst>
</file>

<file path=ppt/tags/tag222.xml><?xml version="1.0" encoding="utf-8"?>
<p:tagLst xmlns:p="http://schemas.openxmlformats.org/presentationml/2006/main">
  <p:tag name="AS_UNIQUEID" val="2406"/>
</p:tagLst>
</file>

<file path=ppt/tags/tag223.xml><?xml version="1.0" encoding="utf-8"?>
<p:tagLst xmlns:p="http://schemas.openxmlformats.org/presentationml/2006/main">
  <p:tag name="AS_UNIQUEID" val="2564"/>
</p:tagLst>
</file>

<file path=ppt/tags/tag224.xml><?xml version="1.0" encoding="utf-8"?>
<p:tagLst xmlns:p="http://schemas.openxmlformats.org/presentationml/2006/main">
  <p:tag name="AS_UNIQUEID" val="423"/>
</p:tagLst>
</file>

<file path=ppt/tags/tag225.xml><?xml version="1.0" encoding="utf-8"?>
<p:tagLst xmlns:p="http://schemas.openxmlformats.org/presentationml/2006/main">
  <p:tag name="AS_UNIQUEID" val="423"/>
</p:tagLst>
</file>

<file path=ppt/tags/tag226.xml><?xml version="1.0" encoding="utf-8"?>
<p:tagLst xmlns:p="http://schemas.openxmlformats.org/presentationml/2006/main">
  <p:tag name="AS_UNIQUEID" val="423"/>
</p:tagLst>
</file>

<file path=ppt/tags/tag227.xml><?xml version="1.0" encoding="utf-8"?>
<p:tagLst xmlns:p="http://schemas.openxmlformats.org/presentationml/2006/main">
  <p:tag name="AS_UNIQUEID" val="2566"/>
</p:tagLst>
</file>

<file path=ppt/tags/tag228.xml><?xml version="1.0" encoding="utf-8"?>
<p:tagLst xmlns:p="http://schemas.openxmlformats.org/presentationml/2006/main">
  <p:tag name="AS_UNIQUEID" val="2567"/>
</p:tagLst>
</file>

<file path=ppt/tags/tag229.xml><?xml version="1.0" encoding="utf-8"?>
<p:tagLst xmlns:p="http://schemas.openxmlformats.org/presentationml/2006/main">
  <p:tag name="AS_UNIQUEID" val="2568"/>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AS_UNIQUEID" val="2332"/>
</p:tagLst>
</file>

<file path=ppt/tags/tag231.xml><?xml version="1.0" encoding="utf-8"?>
<p:tagLst xmlns:p="http://schemas.openxmlformats.org/presentationml/2006/main">
  <p:tag name="AS_UNIQUEID" val="2332"/>
</p:tagLst>
</file>

<file path=ppt/tags/tag232.xml><?xml version="1.0" encoding="utf-8"?>
<p:tagLst xmlns:p="http://schemas.openxmlformats.org/presentationml/2006/main">
  <p:tag name="AS_UNIQUEID" val="667"/>
</p:tagLst>
</file>

<file path=ppt/tags/tag233.xml><?xml version="1.0" encoding="utf-8"?>
<p:tagLst xmlns:p="http://schemas.openxmlformats.org/presentationml/2006/main">
  <p:tag name="AS_UNIQUEID" val="423"/>
</p:tagLst>
</file>

<file path=ppt/tags/tag234.xml><?xml version="1.0" encoding="utf-8"?>
<p:tagLst xmlns:p="http://schemas.openxmlformats.org/presentationml/2006/main">
  <p:tag name="AS_UNIQUEID" val="423"/>
</p:tagLst>
</file>

<file path=ppt/tags/tag235.xml><?xml version="1.0" encoding="utf-8"?>
<p:tagLst xmlns:p="http://schemas.openxmlformats.org/presentationml/2006/main">
  <p:tag name="AS_UNIQUEID" val="2570"/>
</p:tagLst>
</file>

<file path=ppt/tags/tag236.xml><?xml version="1.0" encoding="utf-8"?>
<p:tagLst xmlns:p="http://schemas.openxmlformats.org/presentationml/2006/main">
  <p:tag name="AS_UNIQUEID" val="2572"/>
</p:tagLst>
</file>

<file path=ppt/tags/tag237.xml><?xml version="1.0" encoding="utf-8"?>
<p:tagLst xmlns:p="http://schemas.openxmlformats.org/presentationml/2006/main">
  <p:tag name="AS_UNIQUEID" val="423"/>
</p:tagLst>
</file>

<file path=ppt/tags/tag238.xml><?xml version="1.0" encoding="utf-8"?>
<p:tagLst xmlns:p="http://schemas.openxmlformats.org/presentationml/2006/main">
  <p:tag name="AS_UNIQUEID" val="2449"/>
</p:tagLst>
</file>

<file path=ppt/tags/tag239.xml><?xml version="1.0" encoding="utf-8"?>
<p:tagLst xmlns:p="http://schemas.openxmlformats.org/presentationml/2006/main">
  <p:tag name="AS_UNIQUEID" val="2450"/>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AS_UNIQUEID" val="2451"/>
</p:tagLst>
</file>

<file path=ppt/tags/tag241.xml><?xml version="1.0" encoding="utf-8"?>
<p:tagLst xmlns:p="http://schemas.openxmlformats.org/presentationml/2006/main">
  <p:tag name="AS_UNIQUEID" val="2452"/>
</p:tagLst>
</file>

<file path=ppt/tags/tag242.xml><?xml version="1.0" encoding="utf-8"?>
<p:tagLst xmlns:p="http://schemas.openxmlformats.org/presentationml/2006/main">
  <p:tag name="AS_UNIQUEID" val="423"/>
</p:tagLst>
</file>

<file path=ppt/tags/tag243.xml><?xml version="1.0" encoding="utf-8"?>
<p:tagLst xmlns:p="http://schemas.openxmlformats.org/presentationml/2006/main">
  <p:tag name="AS_UNIQUEID" val="2455"/>
</p:tagLst>
</file>

<file path=ppt/tags/tag244.xml><?xml version="1.0" encoding="utf-8"?>
<p:tagLst xmlns:p="http://schemas.openxmlformats.org/presentationml/2006/main">
  <p:tag name="AS_UNIQUEID" val="2456"/>
</p:tagLst>
</file>

<file path=ppt/tags/tag245.xml><?xml version="1.0" encoding="utf-8"?>
<p:tagLst xmlns:p="http://schemas.openxmlformats.org/presentationml/2006/main">
  <p:tag name="AS_UNIQUEID" val="2459"/>
</p:tagLst>
</file>

<file path=ppt/tags/tag246.xml><?xml version="1.0" encoding="utf-8"?>
<p:tagLst xmlns:p="http://schemas.openxmlformats.org/presentationml/2006/main">
  <p:tag name="AS_UNIQUEID" val="2460"/>
</p:tagLst>
</file>

<file path=ppt/tags/tag247.xml><?xml version="1.0" encoding="utf-8"?>
<p:tagLst xmlns:p="http://schemas.openxmlformats.org/presentationml/2006/main">
  <p:tag name="AS_UNIQUEID" val="2461"/>
</p:tagLst>
</file>

<file path=ppt/tags/tag248.xml><?xml version="1.0" encoding="utf-8"?>
<p:tagLst xmlns:p="http://schemas.openxmlformats.org/presentationml/2006/main">
  <p:tag name="AS_UNIQUEID" val="2462"/>
  <p:tag name="KSO_WM_UNIT_TABLE_BEAUTIFY" val="smartTable{3b23db33-22f4-4815-9932-c52789b2b877}"/>
</p:tagLst>
</file>

<file path=ppt/tags/tag249.xml><?xml version="1.0" encoding="utf-8"?>
<p:tagLst xmlns:p="http://schemas.openxmlformats.org/presentationml/2006/main">
  <p:tag name="AS_UNIQUEID" val="2575"/>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AS_UNIQUEID" val="423"/>
</p:tagLst>
</file>

<file path=ppt/tags/tag251.xml><?xml version="1.0" encoding="utf-8"?>
<p:tagLst xmlns:p="http://schemas.openxmlformats.org/presentationml/2006/main">
  <p:tag name="AS_UNIQUEID" val="423"/>
</p:tagLst>
</file>

<file path=ppt/tags/tag252.xml><?xml version="1.0" encoding="utf-8"?>
<p:tagLst xmlns:p="http://schemas.openxmlformats.org/presentationml/2006/main">
  <p:tag name="AS_UNIQUEID" val="423"/>
</p:tagLst>
</file>

<file path=ppt/tags/tag253.xml><?xml version="1.0" encoding="utf-8"?>
<p:tagLst xmlns:p="http://schemas.openxmlformats.org/presentationml/2006/main">
  <p:tag name="AS_UNIQUEID" val="423"/>
</p:tagLst>
</file>

<file path=ppt/tags/tag254.xml><?xml version="1.0" encoding="utf-8"?>
<p:tagLst xmlns:p="http://schemas.openxmlformats.org/presentationml/2006/main">
  <p:tag name="AS_UNIQUEID" val="423"/>
</p:tagLst>
</file>

<file path=ppt/tags/tag255.xml><?xml version="1.0" encoding="utf-8"?>
<p:tagLst xmlns:p="http://schemas.openxmlformats.org/presentationml/2006/main">
  <p:tag name="AS_UNIQUEID" val="423"/>
</p:tagLst>
</file>

<file path=ppt/tags/tag256.xml><?xml version="1.0" encoding="utf-8"?>
<p:tagLst xmlns:p="http://schemas.openxmlformats.org/presentationml/2006/main">
  <p:tag name="AS_UNIQUEID" val="423"/>
</p:tagLst>
</file>

<file path=ppt/tags/tag257.xml><?xml version="1.0" encoding="utf-8"?>
<p:tagLst xmlns:p="http://schemas.openxmlformats.org/presentationml/2006/main">
  <p:tag name="AS_UNIQUEID" val="423"/>
</p:tagLst>
</file>

<file path=ppt/tags/tag258.xml><?xml version="1.0" encoding="utf-8"?>
<p:tagLst xmlns:p="http://schemas.openxmlformats.org/presentationml/2006/main">
  <p:tag name="AS_UNIQUEID" val="2467"/>
</p:tagLst>
</file>

<file path=ppt/tags/tag259.xml><?xml version="1.0" encoding="utf-8"?>
<p:tagLst xmlns:p="http://schemas.openxmlformats.org/presentationml/2006/main">
  <p:tag name="AS_UNIQUEID" val="2468"/>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AS_UNIQUEID" val="1772"/>
</p:tagLst>
</file>

<file path=ppt/tags/tag261.xml><?xml version="1.0" encoding="utf-8"?>
<p:tagLst xmlns:p="http://schemas.openxmlformats.org/presentationml/2006/main">
  <p:tag name="AS_UNIQUEID" val="2469"/>
</p:tagLst>
</file>

<file path=ppt/tags/tag262.xml><?xml version="1.0" encoding="utf-8"?>
<p:tagLst xmlns:p="http://schemas.openxmlformats.org/presentationml/2006/main">
  <p:tag name="AS_UNIQUEID" val="2470"/>
</p:tagLst>
</file>

<file path=ppt/tags/tag263.xml><?xml version="1.0" encoding="utf-8"?>
<p:tagLst xmlns:p="http://schemas.openxmlformats.org/presentationml/2006/main">
  <p:tag name="AS_UNIQUEID" val="1772"/>
</p:tagLst>
</file>

<file path=ppt/tags/tag264.xml><?xml version="1.0" encoding="utf-8"?>
<p:tagLst xmlns:p="http://schemas.openxmlformats.org/presentationml/2006/main">
  <p:tag name="AS_UNIQUEID" val="2471"/>
</p:tagLst>
</file>

<file path=ppt/tags/tag265.xml><?xml version="1.0" encoding="utf-8"?>
<p:tagLst xmlns:p="http://schemas.openxmlformats.org/presentationml/2006/main">
  <p:tag name="AS_UNIQUEID" val="1772"/>
</p:tagLst>
</file>

<file path=ppt/tags/tag266.xml><?xml version="1.0" encoding="utf-8"?>
<p:tagLst xmlns:p="http://schemas.openxmlformats.org/presentationml/2006/main">
  <p:tag name="AS_UNIQUEID" val="2472"/>
</p:tagLst>
</file>

<file path=ppt/tags/tag267.xml><?xml version="1.0" encoding="utf-8"?>
<p:tagLst xmlns:p="http://schemas.openxmlformats.org/presentationml/2006/main">
  <p:tag name="AS_UNIQUEID" val="2473"/>
</p:tagLst>
</file>

<file path=ppt/tags/tag268.xml><?xml version="1.0" encoding="utf-8"?>
<p:tagLst xmlns:p="http://schemas.openxmlformats.org/presentationml/2006/main">
  <p:tag name="AS_UNIQUEID" val="1772"/>
</p:tagLst>
</file>

<file path=ppt/tags/tag269.xml><?xml version="1.0" encoding="utf-8"?>
<p:tagLst xmlns:p="http://schemas.openxmlformats.org/presentationml/2006/main">
  <p:tag name="AS_UNIQUEID" val="423"/>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AS_UNIQUEID" val="423"/>
</p:tagLst>
</file>

<file path=ppt/tags/tag271.xml><?xml version="1.0" encoding="utf-8"?>
<p:tagLst xmlns:p="http://schemas.openxmlformats.org/presentationml/2006/main">
  <p:tag name="AS_UNIQUEID" val="2579"/>
</p:tagLst>
</file>

<file path=ppt/tags/tag272.xml><?xml version="1.0" encoding="utf-8"?>
<p:tagLst xmlns:p="http://schemas.openxmlformats.org/presentationml/2006/main">
  <p:tag name="AS_UNIQUEID" val="2580"/>
</p:tagLst>
</file>

<file path=ppt/tags/tag273.xml><?xml version="1.0" encoding="utf-8"?>
<p:tagLst xmlns:p="http://schemas.openxmlformats.org/presentationml/2006/main">
  <p:tag name="AS_UNIQUEID" val="2581"/>
</p:tagLst>
</file>

<file path=ppt/tags/tag274.xml><?xml version="1.0" encoding="utf-8"?>
<p:tagLst xmlns:p="http://schemas.openxmlformats.org/presentationml/2006/main">
  <p:tag name="AS_UNIQUEID" val="2582"/>
</p:tagLst>
</file>

<file path=ppt/tags/tag275.xml><?xml version="1.0" encoding="utf-8"?>
<p:tagLst xmlns:p="http://schemas.openxmlformats.org/presentationml/2006/main">
  <p:tag name="AS_UNIQUEID" val="2583"/>
</p:tagLst>
</file>

<file path=ppt/tags/tag276.xml><?xml version="1.0" encoding="utf-8"?>
<p:tagLst xmlns:p="http://schemas.openxmlformats.org/presentationml/2006/main">
  <p:tag name="AS_UNIQUEID" val="2584"/>
</p:tagLst>
</file>

<file path=ppt/tags/tag277.xml><?xml version="1.0" encoding="utf-8"?>
<p:tagLst xmlns:p="http://schemas.openxmlformats.org/presentationml/2006/main">
  <p:tag name="AS_UNIQUEID" val="2585"/>
</p:tagLst>
</file>

<file path=ppt/tags/tag278.xml><?xml version="1.0" encoding="utf-8"?>
<p:tagLst xmlns:p="http://schemas.openxmlformats.org/presentationml/2006/main">
  <p:tag name="AS_UNIQUEID" val="2586"/>
</p:tagLst>
</file>

<file path=ppt/tags/tag279.xml><?xml version="1.0" encoding="utf-8"?>
<p:tagLst xmlns:p="http://schemas.openxmlformats.org/presentationml/2006/main">
  <p:tag name="AS_UNIQUEID" val="2587"/>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AS_UNIQUEID" val="2588"/>
</p:tagLst>
</file>

<file path=ppt/tags/tag281.xml><?xml version="1.0" encoding="utf-8"?>
<p:tagLst xmlns:p="http://schemas.openxmlformats.org/presentationml/2006/main">
  <p:tag name="AS_UNIQUEID" val="2589"/>
</p:tagLst>
</file>

<file path=ppt/tags/tag282.xml><?xml version="1.0" encoding="utf-8"?>
<p:tagLst xmlns:p="http://schemas.openxmlformats.org/presentationml/2006/main">
  <p:tag name="AS_UNIQUEID" val="2590"/>
</p:tagLst>
</file>

<file path=ppt/tags/tag283.xml><?xml version="1.0" encoding="utf-8"?>
<p:tagLst xmlns:p="http://schemas.openxmlformats.org/presentationml/2006/main">
  <p:tag name="AS_UNIQUEID" val="2591"/>
</p:tagLst>
</file>

<file path=ppt/tags/tag284.xml><?xml version="1.0" encoding="utf-8"?>
<p:tagLst xmlns:p="http://schemas.openxmlformats.org/presentationml/2006/main">
  <p:tag name="AS_UNIQUEID" val="2592"/>
</p:tagLst>
</file>

<file path=ppt/tags/tag285.xml><?xml version="1.0" encoding="utf-8"?>
<p:tagLst xmlns:p="http://schemas.openxmlformats.org/presentationml/2006/main">
  <p:tag name="AS_UNIQUEID" val="2593"/>
</p:tagLst>
</file>

<file path=ppt/tags/tag286.xml><?xml version="1.0" encoding="utf-8"?>
<p:tagLst xmlns:p="http://schemas.openxmlformats.org/presentationml/2006/main">
  <p:tag name="AS_UNIQUEID" val="2594"/>
</p:tagLst>
</file>

<file path=ppt/tags/tag287.xml><?xml version="1.0" encoding="utf-8"?>
<p:tagLst xmlns:p="http://schemas.openxmlformats.org/presentationml/2006/main">
  <p:tag name="AS_UNIQUEID" val="2595"/>
</p:tagLst>
</file>

<file path=ppt/tags/tag288.xml><?xml version="1.0" encoding="utf-8"?>
<p:tagLst xmlns:p="http://schemas.openxmlformats.org/presentationml/2006/main">
  <p:tag name="AS_UNIQUEID" val="2596"/>
</p:tagLst>
</file>

<file path=ppt/tags/tag289.xml><?xml version="1.0" encoding="utf-8"?>
<p:tagLst xmlns:p="http://schemas.openxmlformats.org/presentationml/2006/main">
  <p:tag name="AS_UNIQUEID" val="2597"/>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AS_UNIQUEID" val="2598"/>
</p:tagLst>
</file>

<file path=ppt/tags/tag291.xml><?xml version="1.0" encoding="utf-8"?>
<p:tagLst xmlns:p="http://schemas.openxmlformats.org/presentationml/2006/main">
  <p:tag name="AS_UNIQUEID" val="2599"/>
</p:tagLst>
</file>

<file path=ppt/tags/tag292.xml><?xml version="1.0" encoding="utf-8"?>
<p:tagLst xmlns:p="http://schemas.openxmlformats.org/presentationml/2006/main">
  <p:tag name="AS_UNIQUEID" val="2600"/>
</p:tagLst>
</file>

<file path=ppt/tags/tag293.xml><?xml version="1.0" encoding="utf-8"?>
<p:tagLst xmlns:p="http://schemas.openxmlformats.org/presentationml/2006/main">
  <p:tag name="AS_UNIQUEID" val="2601"/>
</p:tagLst>
</file>

<file path=ppt/tags/tag294.xml><?xml version="1.0" encoding="utf-8"?>
<p:tagLst xmlns:p="http://schemas.openxmlformats.org/presentationml/2006/main">
  <p:tag name="AS_UNIQUEID" val="2602"/>
</p:tagLst>
</file>

<file path=ppt/tags/tag295.xml><?xml version="1.0" encoding="utf-8"?>
<p:tagLst xmlns:p="http://schemas.openxmlformats.org/presentationml/2006/main">
  <p:tag name="AS_UNIQUEID" val="2603"/>
</p:tagLst>
</file>

<file path=ppt/tags/tag296.xml><?xml version="1.0" encoding="utf-8"?>
<p:tagLst xmlns:p="http://schemas.openxmlformats.org/presentationml/2006/main">
  <p:tag name="AS_UNIQUEID" val="2604"/>
</p:tagLst>
</file>

<file path=ppt/tags/tag297.xml><?xml version="1.0" encoding="utf-8"?>
<p:tagLst xmlns:p="http://schemas.openxmlformats.org/presentationml/2006/main">
  <p:tag name="AS_UNIQUEID" val="2605"/>
</p:tagLst>
</file>

<file path=ppt/tags/tag298.xml><?xml version="1.0" encoding="utf-8"?>
<p:tagLst xmlns:p="http://schemas.openxmlformats.org/presentationml/2006/main">
  <p:tag name="AS_UNIQUEID" val="2119"/>
  <p:tag name="KSO_WM_UNIT_TABLE_BEAUTIFY" val="smartTable{115bd462-9972-4429-89cf-65f4215ba38b}"/>
  <p:tag name="TABLE_ENDDRAG_ORIGIN_RECT" val="677*428"/>
  <p:tag name="TABLE_ENDDRAG_RECT" val="22*58*677*428"/>
</p:tagLst>
</file>

<file path=ppt/tags/tag299.xml><?xml version="1.0" encoding="utf-8"?>
<p:tagLst xmlns:p="http://schemas.openxmlformats.org/presentationml/2006/main">
  <p:tag name="AS_UNIQUEID" val="423"/>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AS_UNIQUEID" val="2120"/>
</p:tagLst>
</file>

<file path=ppt/tags/tag301.xml><?xml version="1.0" encoding="utf-8"?>
<p:tagLst xmlns:p="http://schemas.openxmlformats.org/presentationml/2006/main">
  <p:tag name="AS_UNIQUEID" val="2121"/>
</p:tagLst>
</file>

<file path=ppt/tags/tag302.xml><?xml version="1.0" encoding="utf-8"?>
<p:tagLst xmlns:p="http://schemas.openxmlformats.org/presentationml/2006/main">
  <p:tag name="AS_UNIQUEID" val="428"/>
</p:tagLst>
</file>

<file path=ppt/tags/tag303.xml><?xml version="1.0" encoding="utf-8"?>
<p:tagLst xmlns:p="http://schemas.openxmlformats.org/presentationml/2006/main">
  <p:tag name="AS_UNIQUEID" val="428"/>
</p:tagLst>
</file>

<file path=ppt/tags/tag304.xml><?xml version="1.0" encoding="utf-8"?>
<p:tagLst xmlns:p="http://schemas.openxmlformats.org/presentationml/2006/main">
  <p:tag name="AS_UNIQUEID" val="428"/>
</p:tagLst>
</file>

<file path=ppt/tags/tag305.xml><?xml version="1.0" encoding="utf-8"?>
<p:tagLst xmlns:p="http://schemas.openxmlformats.org/presentationml/2006/main">
  <p:tag name="AS_UNIQUEID" val="428"/>
</p:tagLst>
</file>

<file path=ppt/tags/tag306.xml><?xml version="1.0" encoding="utf-8"?>
<p:tagLst xmlns:p="http://schemas.openxmlformats.org/presentationml/2006/main">
  <p:tag name="AS_UNIQUEID" val="428"/>
</p:tagLst>
</file>

<file path=ppt/tags/tag307.xml><?xml version="1.0" encoding="utf-8"?>
<p:tagLst xmlns:p="http://schemas.openxmlformats.org/presentationml/2006/main">
  <p:tag name="AS_UNIQUEID" val="428"/>
</p:tagLst>
</file>

<file path=ppt/tags/tag308.xml><?xml version="1.0" encoding="utf-8"?>
<p:tagLst xmlns:p="http://schemas.openxmlformats.org/presentationml/2006/main">
  <p:tag name="AS_UNIQUEID" val="428"/>
</p:tagLst>
</file>

<file path=ppt/tags/tag309.xml><?xml version="1.0" encoding="utf-8"?>
<p:tagLst xmlns:p="http://schemas.openxmlformats.org/presentationml/2006/main">
  <p:tag name="AS_UNIQUEID" val="428"/>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AS_UNIQUEID" val="2122"/>
</p:tagLst>
</file>

<file path=ppt/tags/tag311.xml><?xml version="1.0" encoding="utf-8"?>
<p:tagLst xmlns:p="http://schemas.openxmlformats.org/presentationml/2006/main">
  <p:tag name="AS_UNIQUEID" val="428"/>
</p:tagLst>
</file>

<file path=ppt/tags/tag312.xml><?xml version="1.0" encoding="utf-8"?>
<p:tagLst xmlns:p="http://schemas.openxmlformats.org/presentationml/2006/main">
  <p:tag name="AS_UNIQUEID" val="2608"/>
</p:tagLst>
</file>

<file path=ppt/tags/tag313.xml><?xml version="1.0" encoding="utf-8"?>
<p:tagLst xmlns:p="http://schemas.openxmlformats.org/presentationml/2006/main">
  <p:tag name="AS_UNIQUEID" val="2116"/>
</p:tagLst>
</file>

<file path=ppt/tags/tag314.xml><?xml version="1.0" encoding="utf-8"?>
<p:tagLst xmlns:p="http://schemas.openxmlformats.org/presentationml/2006/main">
  <p:tag name="AS_UNIQUEID" val="2117"/>
</p:tagLst>
</file>

<file path=ppt/tags/tag315.xml><?xml version="1.0" encoding="utf-8"?>
<p:tagLst xmlns:p="http://schemas.openxmlformats.org/presentationml/2006/main">
  <p:tag name="AS_UNIQUEID" val="2124"/>
  <p:tag name="KSO_WM_UNIT_TABLE_BEAUTIFY" val="smartTable{115bd462-9972-4429-89cf-65f4215ba38b}"/>
  <p:tag name="TABLE_ENDDRAG_ORIGIN_RECT" val="777*370"/>
  <p:tag name="TABLE_ENDDRAG_RECT" val="103*108*777*370"/>
</p:tagLst>
</file>

<file path=ppt/tags/tag316.xml><?xml version="1.0" encoding="utf-8"?>
<p:tagLst xmlns:p="http://schemas.openxmlformats.org/presentationml/2006/main">
  <p:tag name="AS_UNIQUEID" val="2125"/>
</p:tagLst>
</file>

<file path=ppt/tags/tag317.xml><?xml version="1.0" encoding="utf-8"?>
<p:tagLst xmlns:p="http://schemas.openxmlformats.org/presentationml/2006/main">
  <p:tag name="AS_UNIQUEID" val="428"/>
</p:tagLst>
</file>

<file path=ppt/tags/tag318.xml><?xml version="1.0" encoding="utf-8"?>
<p:tagLst xmlns:p="http://schemas.openxmlformats.org/presentationml/2006/main">
  <p:tag name="AS_UNIQUEID" val="428"/>
</p:tagLst>
</file>

<file path=ppt/tags/tag319.xml><?xml version="1.0" encoding="utf-8"?>
<p:tagLst xmlns:p="http://schemas.openxmlformats.org/presentationml/2006/main">
  <p:tag name="AS_UNIQUEID" val="428"/>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AS_UNIQUEID" val="428"/>
</p:tagLst>
</file>

<file path=ppt/tags/tag321.xml><?xml version="1.0" encoding="utf-8"?>
<p:tagLst xmlns:p="http://schemas.openxmlformats.org/presentationml/2006/main">
  <p:tag name="AS_UNIQUEID" val="428"/>
</p:tagLst>
</file>

<file path=ppt/tags/tag322.xml><?xml version="1.0" encoding="utf-8"?>
<p:tagLst xmlns:p="http://schemas.openxmlformats.org/presentationml/2006/main">
  <p:tag name="AS_UNIQUEID" val="428"/>
</p:tagLst>
</file>

<file path=ppt/tags/tag323.xml><?xml version="1.0" encoding="utf-8"?>
<p:tagLst xmlns:p="http://schemas.openxmlformats.org/presentationml/2006/main">
  <p:tag name="AS_UNIQUEID" val="2126"/>
</p:tagLst>
</file>

<file path=ppt/tags/tag324.xml><?xml version="1.0" encoding="utf-8"?>
<p:tagLst xmlns:p="http://schemas.openxmlformats.org/presentationml/2006/main">
  <p:tag name="AS_UNIQUEID" val="428"/>
</p:tagLst>
</file>

<file path=ppt/tags/tag325.xml><?xml version="1.0" encoding="utf-8"?>
<p:tagLst xmlns:p="http://schemas.openxmlformats.org/presentationml/2006/main">
  <p:tag name="AS_UNIQUEID" val="423"/>
</p:tagLst>
</file>

<file path=ppt/tags/tag326.xml><?xml version="1.0" encoding="utf-8"?>
<p:tagLst xmlns:p="http://schemas.openxmlformats.org/presentationml/2006/main">
  <p:tag name="AS_UNIQUEID" val="2610"/>
</p:tagLst>
</file>

<file path=ppt/tags/tag327.xml><?xml version="1.0" encoding="utf-8"?>
<p:tagLst xmlns:p="http://schemas.openxmlformats.org/presentationml/2006/main">
  <p:tag name="AS_UNIQUEID" val="261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AS_UNIQUEID" val="2498"/>
</p:tagLst>
</file>

<file path=ppt/tags/tag67.xml><?xml version="1.0" encoding="utf-8"?>
<p:tagLst xmlns:p="http://schemas.openxmlformats.org/presentationml/2006/main">
  <p:tag name="AS_UNIQUEID" val="2271"/>
</p:tagLst>
</file>

<file path=ppt/tags/tag68.xml><?xml version="1.0" encoding="utf-8"?>
<p:tagLst xmlns:p="http://schemas.openxmlformats.org/presentationml/2006/main">
  <p:tag name="AS_UNIQUEID" val="2272"/>
</p:tagLst>
</file>

<file path=ppt/tags/tag69.xml><?xml version="1.0" encoding="utf-8"?>
<p:tagLst xmlns:p="http://schemas.openxmlformats.org/presentationml/2006/main">
  <p:tag name="AS_UNIQUEID" val="2499"/>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AS_UNIQUEID" val="243"/>
</p:tagLst>
</file>

<file path=ppt/tags/tag71.xml><?xml version="1.0" encoding="utf-8"?>
<p:tagLst xmlns:p="http://schemas.openxmlformats.org/presentationml/2006/main">
  <p:tag name="AS_UNIQUEID" val="244"/>
</p:tagLst>
</file>

<file path=ppt/tags/tag72.xml><?xml version="1.0" encoding="utf-8"?>
<p:tagLst xmlns:p="http://schemas.openxmlformats.org/presentationml/2006/main">
  <p:tag name="AS_UNIQUEID" val="2501"/>
</p:tagLst>
</file>

<file path=ppt/tags/tag73.xml><?xml version="1.0" encoding="utf-8"?>
<p:tagLst xmlns:p="http://schemas.openxmlformats.org/presentationml/2006/main">
  <p:tag name="AS_UNIQUEID" val="2279"/>
</p:tagLst>
</file>

<file path=ppt/tags/tag74.xml><?xml version="1.0" encoding="utf-8"?>
<p:tagLst xmlns:p="http://schemas.openxmlformats.org/presentationml/2006/main">
  <p:tag name="AS_UNIQUEID" val="2282"/>
</p:tagLst>
</file>

<file path=ppt/tags/tag75.xml><?xml version="1.0" encoding="utf-8"?>
<p:tagLst xmlns:p="http://schemas.openxmlformats.org/presentationml/2006/main">
  <p:tag name="KSO_WM_UNIT_PLACING_PICTURE_USER_VIEWPORT" val="{&quot;height&quot;:6390,&quot;width&quot;:9600}"/>
</p:tagLst>
</file>

<file path=ppt/tags/tag76.xml><?xml version="1.0" encoding="utf-8"?>
<p:tagLst xmlns:p="http://schemas.openxmlformats.org/presentationml/2006/main">
  <p:tag name="AS_UNIQUEID" val="243"/>
</p:tagLst>
</file>

<file path=ppt/tags/tag77.xml><?xml version="1.0" encoding="utf-8"?>
<p:tagLst xmlns:p="http://schemas.openxmlformats.org/presentationml/2006/main">
  <p:tag name="AS_UNIQUEID" val="244"/>
</p:tagLst>
</file>

<file path=ppt/tags/tag78.xml><?xml version="1.0" encoding="utf-8"?>
<p:tagLst xmlns:p="http://schemas.openxmlformats.org/presentationml/2006/main">
  <p:tag name="AS_UNIQUEID" val="2504"/>
</p:tagLst>
</file>

<file path=ppt/tags/tag79.xml><?xml version="1.0" encoding="utf-8"?>
<p:tagLst xmlns:p="http://schemas.openxmlformats.org/presentationml/2006/main">
  <p:tag name="AS_UNIQUEID" val="2286"/>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PLACING_PICTURE_USER_VIEWPORT" val="{&quot;height&quot;:6390,&quot;width&quot;:9600}"/>
</p:tagLst>
</file>

<file path=ppt/tags/tag81.xml><?xml version="1.0" encoding="utf-8"?>
<p:tagLst xmlns:p="http://schemas.openxmlformats.org/presentationml/2006/main">
  <p:tag name="AS_UNIQUEID" val="423"/>
</p:tagLst>
</file>

<file path=ppt/tags/tag82.xml><?xml version="1.0" encoding="utf-8"?>
<p:tagLst xmlns:p="http://schemas.openxmlformats.org/presentationml/2006/main">
  <p:tag name="AS_UNIQUEID" val="423"/>
</p:tagLst>
</file>

<file path=ppt/tags/tag83.xml><?xml version="1.0" encoding="utf-8"?>
<p:tagLst xmlns:p="http://schemas.openxmlformats.org/presentationml/2006/main">
  <p:tag name="AS_UNIQUEID" val="2507"/>
</p:tagLst>
</file>

<file path=ppt/tags/tag84.xml><?xml version="1.0" encoding="utf-8"?>
<p:tagLst xmlns:p="http://schemas.openxmlformats.org/presentationml/2006/main">
  <p:tag name="AS_UNIQUEID" val="2290"/>
</p:tagLst>
</file>

<file path=ppt/tags/tag85.xml><?xml version="1.0" encoding="utf-8"?>
<p:tagLst xmlns:p="http://schemas.openxmlformats.org/presentationml/2006/main">
  <p:tag name="AS_UNIQUEID" val="2294"/>
</p:tagLst>
</file>

<file path=ppt/tags/tag86.xml><?xml version="1.0" encoding="utf-8"?>
<p:tagLst xmlns:p="http://schemas.openxmlformats.org/presentationml/2006/main">
  <p:tag name="AS_UNIQUEID" val="2295"/>
</p:tagLst>
</file>

<file path=ppt/tags/tag87.xml><?xml version="1.0" encoding="utf-8"?>
<p:tagLst xmlns:p="http://schemas.openxmlformats.org/presentationml/2006/main">
  <p:tag name="AS_UNIQUEID" val="2296"/>
</p:tagLst>
</file>

<file path=ppt/tags/tag88.xml><?xml version="1.0" encoding="utf-8"?>
<p:tagLst xmlns:p="http://schemas.openxmlformats.org/presentationml/2006/main">
  <p:tag name="AS_UNIQUEID" val="2297"/>
</p:tagLst>
</file>

<file path=ppt/tags/tag89.xml><?xml version="1.0" encoding="utf-8"?>
<p:tagLst xmlns:p="http://schemas.openxmlformats.org/presentationml/2006/main">
  <p:tag name="AS_UNIQUEID" val="339"/>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AS_UNIQUEID" val="341"/>
</p:tagLst>
</file>

<file path=ppt/tags/tag91.xml><?xml version="1.0" encoding="utf-8"?>
<p:tagLst xmlns:p="http://schemas.openxmlformats.org/presentationml/2006/main">
  <p:tag name="AS_UNIQUEID" val="343"/>
</p:tagLst>
</file>

<file path=ppt/tags/tag92.xml><?xml version="1.0" encoding="utf-8"?>
<p:tagLst xmlns:p="http://schemas.openxmlformats.org/presentationml/2006/main">
  <p:tag name="AS_UNIQUEID" val="2509"/>
</p:tagLst>
</file>

<file path=ppt/tags/tag93.xml><?xml version="1.0" encoding="utf-8"?>
<p:tagLst xmlns:p="http://schemas.openxmlformats.org/presentationml/2006/main">
  <p:tag name="AS_UNIQUEID" val="2510"/>
</p:tagLst>
</file>

<file path=ppt/tags/tag94.xml><?xml version="1.0" encoding="utf-8"?>
<p:tagLst xmlns:p="http://schemas.openxmlformats.org/presentationml/2006/main">
  <p:tag name="AS_UNIQUEID" val="2511"/>
</p:tagLst>
</file>

<file path=ppt/tags/tag95.xml><?xml version="1.0" encoding="utf-8"?>
<p:tagLst xmlns:p="http://schemas.openxmlformats.org/presentationml/2006/main">
  <p:tag name="AS_UNIQUEID" val="2512"/>
</p:tagLst>
</file>

<file path=ppt/tags/tag96.xml><?xml version="1.0" encoding="utf-8"?>
<p:tagLst xmlns:p="http://schemas.openxmlformats.org/presentationml/2006/main">
  <p:tag name="AS_UNIQUEID" val="2513"/>
</p:tagLst>
</file>

<file path=ppt/tags/tag97.xml><?xml version="1.0" encoding="utf-8"?>
<p:tagLst xmlns:p="http://schemas.openxmlformats.org/presentationml/2006/main">
  <p:tag name="AS_UNIQUEID" val="2514"/>
</p:tagLst>
</file>

<file path=ppt/tags/tag98.xml><?xml version="1.0" encoding="utf-8"?>
<p:tagLst xmlns:p="http://schemas.openxmlformats.org/presentationml/2006/main">
  <p:tag name="AS_UNIQUEID" val="2515"/>
</p:tagLst>
</file>

<file path=ppt/tags/tag99.xml><?xml version="1.0" encoding="utf-8"?>
<p:tagLst xmlns:p="http://schemas.openxmlformats.org/presentationml/2006/main">
  <p:tag name="AS_UNIQUEID" val="2300"/>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2928</Words>
  <Application>WPS 演示</Application>
  <PresentationFormat>宽屏</PresentationFormat>
  <Paragraphs>361</Paragraphs>
  <Slides>25</Slides>
  <Notes>4</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25</vt:i4>
      </vt:variant>
    </vt:vector>
  </HeadingPairs>
  <TitlesOfParts>
    <vt:vector size="43" baseType="lpstr">
      <vt:lpstr>Arial</vt:lpstr>
      <vt:lpstr>宋体</vt:lpstr>
      <vt:lpstr>Wingdings</vt:lpstr>
      <vt:lpstr>微软雅黑</vt:lpstr>
      <vt:lpstr>Wingdings</vt:lpstr>
      <vt:lpstr>Arial Unicode MS</vt:lpstr>
      <vt:lpstr>Calibri</vt:lpstr>
      <vt:lpstr>黑体</vt:lpstr>
      <vt:lpstr>隶书</vt:lpstr>
      <vt:lpstr>方正姚体</vt:lpstr>
      <vt:lpstr>华文行楷</vt:lpstr>
      <vt:lpstr>Arial</vt:lpstr>
      <vt:lpstr>Times New Roman</vt:lpstr>
      <vt:lpstr>楷体</vt:lpstr>
      <vt:lpstr>方正粗楷简体</vt:lpstr>
      <vt:lpstr>Office 主题​​</vt:lpstr>
      <vt:lpstr>Paint.Picture</vt:lpstr>
      <vt:lpstr>Paint.Picture</vt:lpstr>
      <vt:lpstr>空白演示</vt:lpstr>
      <vt:lpstr>第5章   植物生命活动的调节</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刘华</cp:lastModifiedBy>
  <cp:revision>155</cp:revision>
  <dcterms:created xsi:type="dcterms:W3CDTF">2019-06-19T02:08:00Z</dcterms:created>
  <dcterms:modified xsi:type="dcterms:W3CDTF">2021-09-01T15:03:25Z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