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5" r:id="rId2"/>
  </p:sldMasterIdLst>
  <p:notesMasterIdLst>
    <p:notesMasterId r:id="rId18"/>
  </p:notesMasterIdLst>
  <p:sldIdLst>
    <p:sldId id="256" r:id="rId3"/>
    <p:sldId id="281" r:id="rId4"/>
    <p:sldId id="263" r:id="rId5"/>
    <p:sldId id="257" r:id="rId6"/>
    <p:sldId id="264" r:id="rId7"/>
    <p:sldId id="280" r:id="rId8"/>
    <p:sldId id="272" r:id="rId9"/>
    <p:sldId id="273" r:id="rId10"/>
    <p:sldId id="274" r:id="rId11"/>
    <p:sldId id="276" r:id="rId12"/>
    <p:sldId id="278" r:id="rId13"/>
    <p:sldId id="279" r:id="rId14"/>
    <p:sldId id="277" r:id="rId15"/>
    <p:sldId id="259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44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14" y="-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545D9-BA30-4A6B-A477-FA8637897C21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7810-B9A6-45D6-BC1E-000F233710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7403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7810-B9A6-45D6-BC1E-000F233710C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959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7810-B9A6-45D6-BC1E-000F233710C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210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33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28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258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344E15-353E-2E98-EA68-05A03F4A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9AAA035-A01C-32B6-91BE-158A5D99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C220F1-1149-B833-C508-D9E87CC9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24CDBC2-3758-5648-8782-7829E81A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D9A2D6-1359-885C-D3E2-61F542DF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969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D58D57-07B8-75F6-8D50-1D55E9F0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783C8EB-42F4-DAD6-4AC2-73B31360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841829-76FD-E4E1-C325-8088521D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D49BD5-F1D2-8D80-794F-8DD141C3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1C233D-08DA-74CC-BF80-61104117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8239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EBC7412-E39D-976A-72BA-4972205A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6980E1B-39D1-EF03-2707-DDCF6D97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C76D07-FBC5-DCF0-BD9E-5C7256C0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EA43F71-7D3D-AAFE-AE8E-6CB86DD3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D07B41F-2297-5384-FDE4-2EBCE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5975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070D22-6366-AF5C-8F01-0ABA54A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7B0149-673D-D5E3-289B-CD7D5ACB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A0DFD2B-3CDB-E614-06FA-9FFE5CEC8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1E8F95-DC0F-1069-870D-24CB68B8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F81618-0DFC-72CF-32FD-5C1DF500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C918559-93AD-6B3A-DB70-699BF7A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070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C51256-6989-F5F6-CC14-D1253443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891637E-ADFA-09E2-F15B-9481DB81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7C11A24-419A-7DCF-1CED-E3F8E654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8E71165-14B3-ABFA-9ECE-D957C9497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A13EC05-2134-2BC8-F2EE-AF6320E59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85ED143-6F90-77F5-F762-AAFF63F4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695436D-F578-8369-AEA1-0C5DB05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E809E20-853E-0BA5-BAFA-790541F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2159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58FE48-E7AE-7136-BD7C-56F202DF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A29AA1F-F03C-AF4D-80C1-1E0B6B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21AD513-461F-8855-3D9A-F2B5F0E8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5E9B864-2015-08CB-1E41-0EB0A155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61089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2880DD4-F2A1-DA24-5C55-C1437943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2EF9891-B7B0-B37D-B8F4-AFBE5CE4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E6DBE0C-F6F8-9297-6388-16822E3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4255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0B10B1-28C1-B428-8EE6-07CE09D9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69EB2-CC6E-F1CA-8FA7-2FE539D8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5FFE7E-6CBD-FDA9-D1D0-C9A75750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0057F85-9206-075B-8773-DE4A8E60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5A5D6DA-8247-640C-D189-C3114AC3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DE20C2A-5F49-E3FE-D7BA-652C33C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88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3536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970643-558A-E1B6-9F1C-C3CD2E0F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CED66E6-E012-7908-48BC-90A16533F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BDAF5B6-1D85-53A9-25D2-FB07C38D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E17F894-FC98-2FD3-C91C-46418450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4E7C4E6-F9F5-1A1A-5039-CBFDA34E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E6E0D3-DCE5-190F-DF07-87ADD797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0014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568DD1-4324-792F-BCAD-6F09E2C3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9A917E7-1C84-8DF6-24EC-24F31F94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F0B6DB4-F45D-793B-ECC5-7997ED7C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79B79BA-009D-8444-13E8-693937E3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77BD13C-5B6E-277D-04CF-33020DAC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2047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E57EF7A-1A7A-723C-DDB8-7D4FA0C39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64412C6-159D-081A-266D-A2AD44941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3C9EDE-0A66-8D5C-98D3-E1388667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8926EF-0186-8AEF-9751-2A75C3E9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DF259CB-E2B1-0E30-AB74-279588F5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809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41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9147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2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0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993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96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66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147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4FC3306-831F-D5BF-7E8B-CA953C39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62DF54-1B4C-A9A8-03C4-E0A55DF7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E096A8-0F5E-7B72-474C-C57A3C045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033E-5FD2-4213-8E12-D741C8C7E43E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4BE0053-76A0-5148-2E13-138BB3B0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D85CAA-7CDF-3787-6EFA-3A9F6B6FF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5F94-59E1-487F-9BC8-7E90EC2841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186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1958008/webpg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ss.im/team" TargetMode="External"/><Relationship Id="rId2" Type="http://schemas.openxmlformats.org/officeDocument/2006/relationships/hyperlink" Target="https://toss.im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FCF9F2-FE11-FFA9-5A53-A22A6B751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웹 프로그래밍</a:t>
            </a:r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/>
            </a:r>
            <a:b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</a:br>
            <a:r>
              <a:rPr lang="en-US" altLang="ko-KR" sz="48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sz="48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가고 싶은 회사 소개</a:t>
            </a:r>
            <a:r>
              <a:rPr lang="en-US" altLang="ko-KR" sz="48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4886012-17CD-AD21-581C-2E26ACB30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2021958008/</a:t>
            </a:r>
            <a:r>
              <a:rPr lang="en-US" dirty="0" err="1" smtClean="0">
                <a:hlinkClick r:id="rId2"/>
              </a:rPr>
              <a:t>webpgm</a:t>
            </a:r>
            <a:r>
              <a:rPr lang="en-US" dirty="0" smtClean="0">
                <a:hlinkClick r:id="rId2"/>
              </a:rPr>
              <a:t> (github.com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2021958008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김현우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723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7A48759-1B0D-41C2-6800-20E96C6A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6DE89E-F889-44FF-60B6-7DCC6584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6894449-4673-5BC2-205E-661E2141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9E70C2B-D822-549A-78E9-C23863CBA0E5}"/>
              </a:ext>
            </a:extLst>
          </p:cNvPr>
          <p:cNvSpPr/>
          <p:nvPr/>
        </p:nvSpPr>
        <p:spPr>
          <a:xfrm>
            <a:off x="6381751" y="3532326"/>
            <a:ext cx="4762500" cy="741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0E162F-59E1-DD99-AA05-DF6F18F2E977}"/>
              </a:ext>
            </a:extLst>
          </p:cNvPr>
          <p:cNvSpPr txBox="1"/>
          <p:nvPr/>
        </p:nvSpPr>
        <p:spPr>
          <a:xfrm>
            <a:off x="171697" y="1660978"/>
            <a:ext cx="5651253" cy="4483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&lt;section id="team" class="card shadow-lg p-4 mb-8"&gt;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&lt;h2 class="text-xl font-bold text-blue-600"&gt;</a:t>
            </a:r>
            <a:r>
              <a:rPr lang="ko-KR" altLang="en-US" sz="1600" b="1" dirty="0">
                <a:latin typeface="Lucida Console" panose="020B0609040504020204" pitchFamily="49" charset="0"/>
              </a:rPr>
              <a:t>팀 소개</a:t>
            </a:r>
            <a:r>
              <a:rPr lang="en-US" altLang="ko-KR" sz="1600" b="1" dirty="0">
                <a:latin typeface="Lucida Console" panose="020B0609040504020204" pitchFamily="49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&lt;p class="mt-2 text-gray-700"&gt;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토스는 개발자</a:t>
            </a:r>
            <a:r>
              <a:rPr lang="en-US" altLang="ko-KR" sz="1600" b="1" dirty="0">
                <a:latin typeface="Lucida Console" panose="020B0609040504020204" pitchFamily="49" charset="0"/>
              </a:rPr>
              <a:t>, </a:t>
            </a:r>
            <a:r>
              <a:rPr lang="ko-KR" altLang="en-US" sz="1600" b="1" dirty="0">
                <a:latin typeface="Lucida Console" panose="020B0609040504020204" pitchFamily="49" charset="0"/>
              </a:rPr>
              <a:t>디자이너</a:t>
            </a:r>
            <a:r>
              <a:rPr lang="en-US" altLang="ko-KR" sz="1600" b="1" dirty="0">
                <a:latin typeface="Lucida Console" panose="020B0609040504020204" pitchFamily="49" charset="0"/>
              </a:rPr>
              <a:t>, </a:t>
            </a:r>
            <a:r>
              <a:rPr lang="ko-KR" altLang="en-US" sz="1600" b="1" dirty="0">
                <a:latin typeface="Lucida Console" panose="020B0609040504020204" pitchFamily="49" charset="0"/>
              </a:rPr>
              <a:t>금융 전문가로 </a:t>
            </a:r>
            <a:endParaRPr lang="en-US" altLang="ko-KR" sz="1600" b="1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이루어진 다양한 팀이 협력하여 </a:t>
            </a:r>
            <a:endParaRPr lang="en-US" altLang="ko-KR" sz="1600" b="1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최고의 금융 서비스를 제공합니다</a:t>
            </a:r>
            <a:r>
              <a:rPr lang="en-US" altLang="ko-KR" sz="1600" b="1" dirty="0">
                <a:latin typeface="Lucida Console" panose="020B060904050402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우리의 팀은 창의성과 혁신을 바탕으로 </a:t>
            </a:r>
            <a:endParaRPr lang="en-US" altLang="ko-KR" sz="1600" b="1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세상을 변화시키고 있습니다</a:t>
            </a:r>
            <a:r>
              <a:rPr lang="en-US" altLang="ko-KR" sz="1600" b="1" dirty="0">
                <a:latin typeface="Lucida Console" panose="020B060904050402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&lt;/section&gt;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6167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4015AC8-3350-468B-A3D9-27D3B2D2F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12998D-BBC8-92A2-2B52-EF99B41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52BAF65-6EBF-8632-A6BD-225EAF06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B553761-CC66-EDF4-BF24-9D3A550F9C24}"/>
              </a:ext>
            </a:extLst>
          </p:cNvPr>
          <p:cNvSpPr/>
          <p:nvPr/>
        </p:nvSpPr>
        <p:spPr>
          <a:xfrm>
            <a:off x="6381751" y="4260850"/>
            <a:ext cx="4762500" cy="90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B2A539-79B3-EA1C-13FF-89CBAA5B6FF7}"/>
              </a:ext>
            </a:extLst>
          </p:cNvPr>
          <p:cNvSpPr txBox="1"/>
          <p:nvPr/>
        </p:nvSpPr>
        <p:spPr>
          <a:xfrm>
            <a:off x="111279" y="1767070"/>
            <a:ext cx="5657850" cy="42094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&lt;section id="careers" class="card shadow-lg p-4 mb-8"&gt;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&lt;h2 class="text-xl font-bold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	text-blue-600"&gt;</a:t>
            </a:r>
            <a:r>
              <a:rPr lang="ko-KR" altLang="en-US" sz="1500" b="1" dirty="0">
                <a:latin typeface="Lucida Console" panose="020B0609040504020204" pitchFamily="49" charset="0"/>
              </a:rPr>
              <a:t>채용 정보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&lt;p class="mt-2 text-gray-700"&gt;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500" b="1" dirty="0">
                <a:latin typeface="Lucida Console" panose="020B0609040504020204" pitchFamily="49" charset="0"/>
              </a:rPr>
              <a:t>토스와 함께 금융 산업의 미래를 만들어 갈 </a:t>
            </a:r>
            <a:endParaRPr lang="en-US" altLang="ko-KR" sz="1500" b="1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500" b="1" dirty="0">
                <a:latin typeface="Lucida Console" panose="020B0609040504020204" pitchFamily="49" charset="0"/>
              </a:rPr>
              <a:t>열정적인 인재를 찾고 있습니다</a:t>
            </a:r>
            <a:r>
              <a:rPr lang="en-US" altLang="ko-KR" sz="1500" b="1" dirty="0">
                <a:latin typeface="Lucida Console" panose="020B060904050402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500" b="1" dirty="0">
                <a:latin typeface="Lucida Console" panose="020B0609040504020204" pitchFamily="49" charset="0"/>
              </a:rPr>
              <a:t>자세한 채용 정보는 아래 링크를 확인하세요</a:t>
            </a:r>
            <a:r>
              <a:rPr lang="en-US" altLang="ko-KR" sz="1500" b="1" dirty="0">
                <a:latin typeface="Lucida Console" panose="020B060904050402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&lt;/p&gt;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&lt;a 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href</a:t>
            </a:r>
            <a:r>
              <a:rPr lang="en-US" altLang="ko-KR" sz="1500" b="1" dirty="0">
                <a:latin typeface="Lucida Console" panose="020B0609040504020204" pitchFamily="49" charset="0"/>
              </a:rPr>
              <a:t>="https://toss.im/careers" class="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btn</a:t>
            </a:r>
            <a:r>
              <a:rPr lang="en-US" altLang="ko-KR" sz="1500" b="1" dirty="0">
                <a:latin typeface="Lucida Console" panose="020B0609040504020204" pitchFamily="49" charset="0"/>
              </a:rPr>
              <a:t> 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btn</a:t>
            </a:r>
            <a:r>
              <a:rPr lang="en-US" altLang="ko-KR" sz="1500" b="1" dirty="0">
                <a:latin typeface="Lucida Console" panose="020B0609040504020204" pitchFamily="49" charset="0"/>
              </a:rPr>
              <a:t>-primary mt-2"&gt;</a:t>
            </a:r>
            <a:r>
              <a:rPr lang="ko-KR" altLang="en-US" sz="1500" b="1" dirty="0">
                <a:latin typeface="Lucida Console" panose="020B0609040504020204" pitchFamily="49" charset="0"/>
              </a:rPr>
              <a:t>채용 공고 보기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&lt;/a&gt;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&lt;/section&gt;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8147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30ED3F-96EB-3689-4AC0-E8F3F730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27294A-C3BC-8210-FCA7-E01E226D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15F1DC1-B419-A430-7D4C-77D935C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3D83AB6-39DE-4797-C351-EB630A4CC373}"/>
              </a:ext>
            </a:extLst>
          </p:cNvPr>
          <p:cNvSpPr/>
          <p:nvPr/>
        </p:nvSpPr>
        <p:spPr>
          <a:xfrm>
            <a:off x="6381751" y="5130800"/>
            <a:ext cx="4762500" cy="933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F30ADE-5D4A-8F39-C44B-B048519C456B}"/>
              </a:ext>
            </a:extLst>
          </p:cNvPr>
          <p:cNvSpPr txBox="1"/>
          <p:nvPr/>
        </p:nvSpPr>
        <p:spPr>
          <a:xfrm>
            <a:off x="169635" y="1646238"/>
            <a:ext cx="5654599" cy="4555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&lt;section id="contact" class="card shadow-lg p-4 mb-8"&gt;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&lt;h2 class="text-xl font-bold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	text-blue-600"&gt;</a:t>
            </a:r>
            <a:r>
              <a:rPr lang="ko-KR" altLang="en-US" sz="1500" b="1" dirty="0">
                <a:latin typeface="Lucida Console" panose="020B0609040504020204" pitchFamily="49" charset="0"/>
              </a:rPr>
              <a:t>문의하기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&lt;p class="mt-2 text-gray-700"&gt;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500" b="1" dirty="0">
                <a:latin typeface="Lucida Console" panose="020B0609040504020204" pitchFamily="49" charset="0"/>
              </a:rPr>
              <a:t>궁금한 점이 </a:t>
            </a:r>
            <a:r>
              <a:rPr lang="ko-KR" altLang="en-US" sz="1500" b="1" dirty="0" err="1">
                <a:latin typeface="Lucida Console" panose="020B0609040504020204" pitchFamily="49" charset="0"/>
              </a:rPr>
              <a:t>있으신가요</a:t>
            </a:r>
            <a:r>
              <a:rPr lang="en-US" altLang="ko-KR" sz="1500" b="1" dirty="0">
                <a:latin typeface="Lucida Console" panose="020B0609040504020204" pitchFamily="49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</a:t>
            </a:r>
            <a:r>
              <a:rPr lang="ko-KR" altLang="en-US" sz="1500" b="1" dirty="0">
                <a:latin typeface="Lucida Console" panose="020B0609040504020204" pitchFamily="49" charset="0"/>
              </a:rPr>
              <a:t>아래의 이메일 또는 전화로 문의해주세요</a:t>
            </a:r>
            <a:r>
              <a:rPr lang="en-US" altLang="ko-KR" sz="1500" b="1" dirty="0">
                <a:latin typeface="Lucida Console" panose="020B060904050402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&lt;/p&gt;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&lt;p class="text-gray-600"&gt;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	</a:t>
            </a:r>
            <a:r>
              <a:rPr lang="ko-KR" altLang="en-US" sz="1500" b="1" dirty="0">
                <a:latin typeface="Lucida Console" panose="020B0609040504020204" pitchFamily="49" charset="0"/>
              </a:rPr>
              <a:t>이메일</a:t>
            </a:r>
            <a:r>
              <a:rPr lang="en-US" altLang="ko-KR" sz="1500" b="1" dirty="0">
                <a:latin typeface="Lucida Console" panose="020B0609040504020204" pitchFamily="49" charset="0"/>
              </a:rPr>
              <a:t>: support@toss.im&lt;/p&gt;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&lt;p class="text-gray-600"&gt;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	</a:t>
            </a:r>
            <a:r>
              <a:rPr lang="ko-KR" altLang="en-US" sz="1500" b="1" dirty="0">
                <a:latin typeface="Lucida Console" panose="020B0609040504020204" pitchFamily="49" charset="0"/>
              </a:rPr>
              <a:t>전화</a:t>
            </a:r>
            <a:r>
              <a:rPr lang="en-US" altLang="ko-KR" sz="1500" b="1" dirty="0">
                <a:latin typeface="Lucida Console" panose="020B0609040504020204" pitchFamily="49" charset="0"/>
              </a:rPr>
              <a:t>: 1599-4905&lt;/p&gt;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&lt;/section&gt;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8917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BA0304D-D7D8-AD2C-4A3C-E21A99824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3893A4-8116-3A3E-BAD3-D787572F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7C5CE5D-28E1-2A7A-C0D3-5C5FACE7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F518384-BF78-4F0A-FEC6-F63821824FB6}"/>
              </a:ext>
            </a:extLst>
          </p:cNvPr>
          <p:cNvSpPr/>
          <p:nvPr/>
        </p:nvSpPr>
        <p:spPr>
          <a:xfrm>
            <a:off x="5802250" y="6057899"/>
            <a:ext cx="5938899" cy="6639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6D32B6-25A9-25C0-4C34-AFBC2E015FAF}"/>
              </a:ext>
            </a:extLst>
          </p:cNvPr>
          <p:cNvSpPr txBox="1"/>
          <p:nvPr/>
        </p:nvSpPr>
        <p:spPr>
          <a:xfrm>
            <a:off x="262989" y="4003799"/>
            <a:ext cx="5477411" cy="15292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&lt;footer class="bg-blue-700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	text-white text-center py-4"&gt;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&lt;p&gt; &amp;copy; 2024 Toss. </a:t>
            </a:r>
            <a:r>
              <a:rPr lang="ko-KR" altLang="en-US" sz="1600" b="1" dirty="0">
                <a:latin typeface="Lucida Console" panose="020B0609040504020204" pitchFamily="49" charset="0"/>
              </a:rPr>
              <a:t>모든 권리 보유</a:t>
            </a:r>
            <a:r>
              <a:rPr lang="en-US" altLang="ko-KR" sz="1600" b="1" dirty="0">
                <a:latin typeface="Lucida Console" panose="020B0609040504020204" pitchFamily="49" charset="0"/>
              </a:rPr>
              <a:t>.&lt;/p&gt;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&lt;/footer&gt;</a:t>
            </a:r>
          </a:p>
        </p:txBody>
      </p:sp>
    </p:spTree>
    <p:extLst>
      <p:ext uri="{BB962C8B-B14F-4D97-AF65-F5344CB8AC3E}">
        <p14:creationId xmlns="" xmlns:p14="http://schemas.microsoft.com/office/powerpoint/2010/main" val="184534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66AE17B-2154-0971-C5BA-2D297D46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F5BDD04-F938-3457-5A6C-F6DD3BE5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314EC0-E3B5-2CBA-9B19-8881DB55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토스 공식 웹사이트: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중간" panose="020B0600000101010101" pitchFamily="50" charset="-127"/>
                <a:ea typeface="마루 부리 중간" panose="020B0600000101010101" pitchFamily="50" charset="-127"/>
                <a:hlinkClick r:id="rId2"/>
              </a:rPr>
              <a:t>https://toss.im/</a:t>
            </a:r>
            <a:endParaRPr kumimoji="0" lang="ko-KR" altLang="ko-K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토스팀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소개: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중간" panose="020B0600000101010101" pitchFamily="50" charset="-127"/>
                <a:ea typeface="마루 부리 중간" panose="020B0600000101010101" pitchFamily="50" charset="-127"/>
                <a:hlinkClick r:id="rId3"/>
              </a:rPr>
              <a:t>https://toss.im/team</a:t>
            </a:r>
            <a:endParaRPr kumimoji="0" lang="ko-KR" altLang="ko-K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토스피드 블로그: https://blog.toss.im/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43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C5E3061-238B-8417-83E7-A7E058BC7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A339DD-F379-47C6-614E-E9542C10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점수</a:t>
            </a:r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: 6 / 10</a:t>
            </a:r>
            <a:endParaRPr lang="ko-KR" altLang="en-US" b="1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1F384D-5A12-F9BB-C5DA-5C1F1B1A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왜냐하면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제출 기한에 늦게 제출하였음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.</a:t>
            </a:r>
            <a:endParaRPr lang="ko-KR" altLang="en-US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2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3E843FD4-BEFC-1FCF-4BE7-CF0D729ADE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Lucida Console" panose="020B0609040504020204" pitchFamily="49" charset="0"/>
                <a:ea typeface="마루 부리 중간" panose="020B0600000101010101" pitchFamily="50" charset="-127"/>
              </a:rPr>
              <a:t>Where?</a:t>
            </a:r>
            <a:endParaRPr lang="ko-KR" altLang="en-US" b="1" dirty="0">
              <a:latin typeface="Lucida Console" panose="020B0609040504020204" pitchFamily="49" charset="0"/>
              <a:ea typeface="마루 부리 중간" panose="020B0600000101010101" pitchFamily="50" charset="-127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="" xmlns:a16="http://schemas.microsoft.com/office/drawing/2014/main" id="{B56C750B-A9A7-A294-E610-54751A91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966848"/>
            <a:ext cx="7410450" cy="29243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9707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AE0074-00D6-E917-B54D-6FC74E6E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D8433C0-53B1-349E-DE5F-318BBF58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61" y="148166"/>
            <a:ext cx="6658877" cy="6561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59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8463B-81B9-DA1B-3277-B7DFA68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09" y="-21676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1865C4-3145-9F37-E6D7-0EFF3879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0644"/>
            <a:ext cx="12192000" cy="6157356"/>
          </a:xfrm>
        </p:spPr>
        <p:txBody>
          <a:bodyPr numCol="4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&lt;!DOCTYPE html&gt;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&lt;html lang="ko"&gt;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&lt;head&gt;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&lt;meta charset="UTF-8"&gt;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&lt;title&gt;</a:t>
            </a:r>
            <a:r>
              <a:rPr lang="ko-KR" altLang="en-US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토스 회사 소개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&lt;/title&gt;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&lt;link </a:t>
            </a:r>
            <a:r>
              <a:rPr lang="en-US" altLang="ko-KR" sz="1200" dirty="0" err="1">
                <a:highlight>
                  <a:srgbClr val="FF0000"/>
                </a:highlight>
                <a:latin typeface="Lucida Console" panose="020B0609040504020204" pitchFamily="49" charset="0"/>
              </a:rPr>
              <a:t>href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="https://cdn.jsdelivr.net/</a:t>
            </a:r>
            <a:r>
              <a:rPr lang="en-US" altLang="ko-KR" sz="1200" dirty="0" err="1">
                <a:highlight>
                  <a:srgbClr val="FF0000"/>
                </a:highlight>
                <a:latin typeface="Lucida Console" panose="020B0609040504020204" pitchFamily="49" charset="0"/>
              </a:rPr>
              <a:t>npm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/bootstrap@5.3.0-alpha1/</a:t>
            </a:r>
            <a:r>
              <a:rPr lang="en-US" altLang="ko-KR" sz="1200" dirty="0" err="1">
                <a:highlight>
                  <a:srgbClr val="FF0000"/>
                </a:highlight>
                <a:latin typeface="Lucida Console" panose="020B0609040504020204" pitchFamily="49" charset="0"/>
              </a:rPr>
              <a:t>dist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/</a:t>
            </a:r>
            <a:r>
              <a:rPr lang="en-US" altLang="ko-KR" sz="1200" dirty="0" err="1">
                <a:highlight>
                  <a:srgbClr val="FF0000"/>
                </a:highlight>
                <a:latin typeface="Lucida Console" panose="020B0609040504020204" pitchFamily="49" charset="0"/>
              </a:rPr>
              <a:t>css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/bootstrap.min.css" </a:t>
            </a:r>
            <a:r>
              <a:rPr lang="en-US" altLang="ko-KR" sz="1200" dirty="0" err="1">
                <a:highlight>
                  <a:srgbClr val="FF0000"/>
                </a:highlight>
                <a:latin typeface="Lucida Console" panose="020B0609040504020204" pitchFamily="49" charset="0"/>
              </a:rPr>
              <a:t>rel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="stylesheet"&gt;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&lt;script </a:t>
            </a:r>
            <a:r>
              <a:rPr lang="en-US" altLang="ko-KR" sz="1200" dirty="0" err="1">
                <a:highlight>
                  <a:srgbClr val="FF0000"/>
                </a:highlight>
                <a:latin typeface="Lucida Console" panose="020B0609040504020204" pitchFamily="49" charset="0"/>
              </a:rPr>
              <a:t>src</a:t>
            </a: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="https://cdn.tailwindcss.com"&gt;&lt;/script&gt;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&lt;style&gt;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body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font-family: 'Apple SD Gothic Neo', sans-serif;}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&lt;/style&gt;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0000"/>
                </a:highlight>
                <a:latin typeface="Lucida Console" panose="020B0609040504020204" pitchFamily="49" charset="0"/>
              </a:rPr>
              <a:t>&lt;/head&gt;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&lt;body class="bg-gray-50"&gt;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&lt;header class="</a:t>
            </a:r>
            <a:r>
              <a:rPr lang="en-US" altLang="ko-KR" sz="12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bg</a:t>
            </a: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-gradient-to-r from-blue-700 to-blue-500 text-white text-center py-12 shadow-lg"&gt;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</a:t>
            </a:r>
            <a:r>
              <a:rPr lang="en-US" altLang="ko-KR" sz="12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img</a:t>
            </a: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src</a:t>
            </a: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="https://toss.im/favicon.ico" alt="Toss Logo" class="mx-auto mb-4 w-20"&gt;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&lt;h1 class="text-3xl font-bold"&gt;TOSS&lt;/h1&gt;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&lt;p class="mt-2"&gt;</a:t>
            </a:r>
            <a:r>
              <a:rPr lang="ko-KR" altLang="en-US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금융을 혁신하고</a:t>
            </a: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, </a:t>
            </a:r>
            <a:r>
              <a:rPr lang="ko-KR" altLang="en-US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더 나은 세상을 만듭니다</a:t>
            </a: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FFFF00"/>
                </a:highlight>
                <a:latin typeface="Lucida Console" panose="020B0609040504020204" pitchFamily="49" charset="0"/>
              </a:rPr>
              <a:t>&lt;/header&gt;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&lt;nav class="navbar </a:t>
            </a:r>
            <a:r>
              <a:rPr lang="en-US" altLang="ko-KR" sz="1200" dirty="0" err="1">
                <a:highlight>
                  <a:srgbClr val="00FF00"/>
                </a:highlight>
                <a:latin typeface="Lucida Console" panose="020B0609040504020204" pitchFamily="49" charset="0"/>
              </a:rPr>
              <a:t>bg</a:t>
            </a: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-white shadow sticky-top"&gt;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&lt;div class="container"&gt;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&lt;a class="navbar-brand font-bold text-blue-600" </a:t>
            </a:r>
            <a:r>
              <a:rPr lang="en-US" altLang="ko-KR" sz="1200" dirty="0" err="1">
                <a:highlight>
                  <a:srgbClr val="00FF00"/>
                </a:highlight>
                <a:latin typeface="Lucida Console" panose="020B0609040504020204" pitchFamily="49" charset="0"/>
              </a:rPr>
              <a:t>href</a:t>
            </a: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="#"&gt;Toss&lt;/a&gt;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00"/>
                </a:highlight>
                <a:latin typeface="Lucida Console" panose="020B0609040504020204" pitchFamily="49" charset="0"/>
              </a:rPr>
              <a:t>&lt;/nav&gt;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&lt;main class="container mx-auto py-8 px-4"&gt;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&lt;section id="about" class="card shadow-lg p-4 mb-8"&gt;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&lt;h2 class="text-xl font-bold text-blue-600"&gt;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회사 소개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&lt;p class="mt-2 text-gray-700"&gt;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토스는 사용자 중심의 금융 서비스를 제공하는 대한민국의 대표적인 </a:t>
            </a:r>
            <a:r>
              <a:rPr lang="ko-KR" altLang="en-US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핀테크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 기업입니다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 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우리의 목표는 모든 금융 경험을 단순하고 직관적으로 만드는 것입니다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&lt;/section&gt;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highlight>
                <a:srgbClr val="00FFFF"/>
              </a:highlight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&lt;section id="services" class="card shadow-lg p-4 mb-8"&gt;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&lt;h2 class="text-xl font-bold text-blue-600"&gt;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서비스 소개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</a:t>
            </a:r>
            <a:r>
              <a:rPr lang="en-US" altLang="ko-KR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ul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 class="mt-2 space-y-1 text-gray-700"&gt;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&lt;li&gt;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모바일 결제 및 송금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&lt;/li&gt;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&lt;li&gt;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자산 관리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&lt;/li&gt;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&lt;li&gt;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신용 점수 관리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&lt;/li&gt;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&lt;li&gt;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투자 및 보험 서비스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&lt;/li&gt;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&lt;li&gt;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금융 정보 제공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&lt;/li&gt;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</a:t>
            </a:r>
            <a:r>
              <a:rPr lang="en-US" altLang="ko-KR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ul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&lt;/section&gt;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highlight>
                <a:srgbClr val="00FFFF"/>
              </a:highlight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&lt;section id="team" class="card shadow-lg p-4 mb-8"&gt;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&lt;h2 class="text-xl font-bold text-blue-600"&gt;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팀 소개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&lt;p class="mt-2 text-gray-700"&gt;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토스는 개발자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, 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디자이너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, 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금융 전문가로 이루어진 다양한 팀이 협력하여 최고의 금융 서비스를 제공합니다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 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우리의 팀은 창의성과 혁신을 바탕으로 세상을 변화시키고 있습니다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&lt;/section&gt;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highlight>
                <a:srgbClr val="00FFFF"/>
              </a:highlight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&lt;section id="careers" class="card shadow-lg p-4 mb-8"&gt;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&lt;h2 class="text-xl font-bold text-blue-600"&gt;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채용 정보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&lt;p class="mt-2 text-gray-700"&gt;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토스와 함께 금융 산업의 미래를 만들어 갈 열정적인 인재를 찾고 있습니다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 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자세한 채용 정보는 아래 링크를 확인하세요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&lt;a </a:t>
            </a:r>
            <a:r>
              <a:rPr lang="en-US" altLang="ko-KR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href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="https://toss.im/careers" class="</a:t>
            </a:r>
            <a:r>
              <a:rPr lang="en-US" altLang="ko-KR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btn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 </a:t>
            </a:r>
            <a:r>
              <a:rPr lang="en-US" altLang="ko-KR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btn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-primary mt-2"&gt;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채용 공고 보기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&lt;/section&gt;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highlight>
                <a:srgbClr val="00FFFF"/>
              </a:highlight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&lt;section id="contact" class="card shadow-lg p-4 mb-8"&gt;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&lt;h2 class="text-xl font-bold text-blue-600"&gt;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문의하기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&lt;p class="mt-2 text-gray-700"&gt;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궁금한 점이 </a:t>
            </a:r>
            <a:r>
              <a:rPr lang="ko-KR" altLang="en-US" sz="1200" dirty="0" err="1">
                <a:highlight>
                  <a:srgbClr val="00FFFF"/>
                </a:highlight>
                <a:latin typeface="Lucida Console" panose="020B0609040504020204" pitchFamily="49" charset="0"/>
              </a:rPr>
              <a:t>있으신가요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? 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아래의 이메일 또는 전화로 문의해주세요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.&lt;/p&gt;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&lt;p class="text-gray-600"&gt;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이메일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: support@toss.im&lt;/p&gt;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&lt;p class="text-gray-600"&gt;</a:t>
            </a:r>
            <a:r>
              <a:rPr lang="ko-KR" altLang="en-US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전화</a:t>
            </a: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: 1599-4905&lt;/p&gt;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&lt;/section&gt;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00FFFF"/>
                </a:highlight>
                <a:latin typeface="Lucida Console" panose="020B0609040504020204" pitchFamily="49" charset="0"/>
              </a:rPr>
              <a:t>&lt;/main&gt;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&lt;footer class="bg-blue-700 text-white text-center py-4"&gt;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&lt;p&gt;&amp;copy; 2024 Toss. </a:t>
            </a:r>
            <a:r>
              <a:rPr lang="ko-KR" altLang="en-US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모든 권리 보유</a:t>
            </a: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.&lt;/p&gt;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&lt;/footer&gt;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200" dirty="0"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&lt;!-- Bootstrap JavaScript --&gt;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&lt;script </a:t>
            </a:r>
            <a:r>
              <a:rPr lang="en-US" altLang="ko-KR" sz="12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src</a:t>
            </a: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="https://cdn.jsdelivr.net/</a:t>
            </a:r>
            <a:r>
              <a:rPr lang="en-US" altLang="ko-KR" sz="12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npm</a:t>
            </a: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/bootstrap@5.3.0-alpha1/</a:t>
            </a:r>
            <a:r>
              <a:rPr lang="en-US" altLang="ko-KR" sz="12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dist</a:t>
            </a: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/</a:t>
            </a:r>
            <a:r>
              <a:rPr lang="en-US" altLang="ko-KR" sz="12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js</a:t>
            </a: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/bootstrap.bundle.min.js"&gt;&lt;/script&gt;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&lt;/body&gt;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200" dirty="0">
                <a:highlight>
                  <a:srgbClr val="C0C0C0"/>
                </a:highlight>
                <a:latin typeface="Lucida Console" panose="020B0609040504020204" pitchFamily="49" charset="0"/>
              </a:rPr>
              <a:t>&lt;/html&gt;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ko-KR" alt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98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F35373F-FC35-8D89-877A-2FA72F22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46B599-1752-A624-BCFA-F51F490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Elephant" panose="02020904090505020303" pitchFamily="18" charset="0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235E3A-4673-6A4D-9029-ACF9B620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10C97D4-2212-E1B3-2743-6D8E1DD55798}"/>
              </a:ext>
            </a:extLst>
          </p:cNvPr>
          <p:cNvSpPr/>
          <p:nvPr/>
        </p:nvSpPr>
        <p:spPr>
          <a:xfrm>
            <a:off x="5835650" y="76201"/>
            <a:ext cx="5892800" cy="66420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09DF53-C655-D4BE-9015-7C8CAAB4F2AB}"/>
              </a:ext>
            </a:extLst>
          </p:cNvPr>
          <p:cNvSpPr txBox="1"/>
          <p:nvPr/>
        </p:nvSpPr>
        <p:spPr>
          <a:xfrm>
            <a:off x="139700" y="1484130"/>
            <a:ext cx="5540252" cy="5227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&lt;meta charset="UTF-8"&gt;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&lt;title&gt;</a:t>
            </a:r>
            <a:r>
              <a:rPr lang="ko-KR" altLang="en-US" sz="1400" b="1" dirty="0">
                <a:latin typeface="Lucida Console" panose="020B0609040504020204" pitchFamily="49" charset="0"/>
              </a:rPr>
              <a:t>토스 회사 소개</a:t>
            </a:r>
            <a:r>
              <a:rPr lang="en-US" altLang="ko-KR" sz="1400" b="1" dirty="0">
                <a:latin typeface="Lucida Console" panose="020B0609040504020204" pitchFamily="49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&lt;link 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href</a:t>
            </a:r>
            <a:r>
              <a:rPr lang="en-US" altLang="ko-KR" sz="1400" b="1" dirty="0">
                <a:latin typeface="Lucida Console" panose="020B0609040504020204" pitchFamily="49" charset="0"/>
              </a:rPr>
              <a:t>="https://cdn.jsdelivr.net/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npm</a:t>
            </a:r>
            <a:r>
              <a:rPr lang="en-US" altLang="ko-KR" sz="1400" b="1" dirty="0">
                <a:latin typeface="Lucida Console" panose="020B0609040504020204" pitchFamily="49" charset="0"/>
              </a:rPr>
              <a:t>/bootstrap@5.3.0 alpha1/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dist</a:t>
            </a:r>
            <a:r>
              <a:rPr lang="en-US" altLang="ko-KR" sz="1400" b="1" dirty="0">
                <a:latin typeface="Lucida Console" panose="020B0609040504020204" pitchFamily="49" charset="0"/>
              </a:rPr>
              <a:t>/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css</a:t>
            </a:r>
            <a:r>
              <a:rPr lang="en-US" altLang="ko-KR" sz="1400" b="1" dirty="0">
                <a:latin typeface="Lucida Console" panose="020B0609040504020204" pitchFamily="49" charset="0"/>
              </a:rPr>
              <a:t>/bootstrap.min.css" 	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rel</a:t>
            </a:r>
            <a:r>
              <a:rPr lang="en-US" altLang="ko-KR" sz="1400" b="1" dirty="0">
                <a:latin typeface="Lucida Console" panose="020B0609040504020204" pitchFamily="49" charset="0"/>
              </a:rPr>
              <a:t>="stylesheet"&gt;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&lt;script </a:t>
            </a:r>
            <a:r>
              <a:rPr lang="en-US" altLang="ko-KR" sz="1400" b="1" dirty="0" err="1">
                <a:latin typeface="Lucida Console" panose="020B0609040504020204" pitchFamily="49" charset="0"/>
              </a:rPr>
              <a:t>src</a:t>
            </a:r>
            <a:r>
              <a:rPr lang="en-US" altLang="ko-KR" sz="1400" b="1" dirty="0">
                <a:latin typeface="Lucida Console" panose="020B0609040504020204" pitchFamily="49" charset="0"/>
              </a:rPr>
              <a:t>="https://cdn.tailwindcss.com"&gt;&lt;/script&gt;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&lt;style&gt;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  body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     font-family: 'Apple SD Gothic Neo’, 	sans-serif;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    &lt;/style&gt;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ucida Console" panose="020B0609040504020204" pitchFamily="49" charset="0"/>
              </a:rPr>
              <a:t>&lt;/head&gt;</a:t>
            </a:r>
          </a:p>
        </p:txBody>
      </p:sp>
    </p:spTree>
    <p:extLst>
      <p:ext uri="{BB962C8B-B14F-4D97-AF65-F5344CB8AC3E}">
        <p14:creationId xmlns="" xmlns:p14="http://schemas.microsoft.com/office/powerpoint/2010/main" val="333722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0BB3A2-9C34-3F50-9F69-BE7E94612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AB695-10F8-278C-AB9C-16E74CA0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C99381-8A73-63D3-DAD1-F18BA1D5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791F4C1-807B-0CAC-D0FB-9F36FCEE5B83}"/>
              </a:ext>
            </a:extLst>
          </p:cNvPr>
          <p:cNvSpPr/>
          <p:nvPr/>
        </p:nvSpPr>
        <p:spPr>
          <a:xfrm>
            <a:off x="5835650" y="76201"/>
            <a:ext cx="5892800" cy="1257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66BE3C-C6E7-A544-E9A7-A78070E7C830}"/>
              </a:ext>
            </a:extLst>
          </p:cNvPr>
          <p:cNvSpPr txBox="1"/>
          <p:nvPr/>
        </p:nvSpPr>
        <p:spPr>
          <a:xfrm>
            <a:off x="349250" y="1807980"/>
            <a:ext cx="5295900" cy="351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&lt;header class="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bg</a:t>
            </a:r>
            <a:r>
              <a:rPr lang="en-US" altLang="ko-KR" sz="1500" b="1" dirty="0">
                <a:latin typeface="Lucida Console" panose="020B0609040504020204" pitchFamily="49" charset="0"/>
              </a:rPr>
              <a:t>-gradient-to-r from-blue-700 to-blue-500 text-white text-center py-12 shadow-lg"&gt;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img</a:t>
            </a:r>
            <a:r>
              <a:rPr lang="en-US" altLang="ko-KR" sz="1500" b="1" dirty="0">
                <a:latin typeface="Lucida Console" panose="020B0609040504020204" pitchFamily="49" charset="0"/>
              </a:rPr>
              <a:t> 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src</a:t>
            </a:r>
            <a:r>
              <a:rPr lang="en-US" altLang="ko-KR" sz="1500" b="1" dirty="0">
                <a:latin typeface="Lucida Console" panose="020B0609040504020204" pitchFamily="49" charset="0"/>
              </a:rPr>
              <a:t>="https://toss.im/favicon.ico" 	alt="Toss Logo"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	class="mx-auto mb-4 w-20"&gt;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&lt;h1 class="text-3xl font-bold"&gt;TOSS&lt;/h1&gt;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&lt;p class="mt-2"&gt;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</a:t>
            </a:r>
            <a:r>
              <a:rPr lang="ko-KR" altLang="en-US" sz="1500" b="1" dirty="0">
                <a:latin typeface="Lucida Console" panose="020B0609040504020204" pitchFamily="49" charset="0"/>
              </a:rPr>
              <a:t>금융을 혁신하고</a:t>
            </a:r>
            <a:r>
              <a:rPr lang="en-US" altLang="ko-KR" sz="1500" b="1" dirty="0">
                <a:latin typeface="Lucida Console" panose="020B0609040504020204" pitchFamily="49" charset="0"/>
              </a:rPr>
              <a:t>, </a:t>
            </a:r>
            <a:r>
              <a:rPr lang="ko-KR" altLang="en-US" sz="1500" b="1" dirty="0">
                <a:latin typeface="Lucida Console" panose="020B0609040504020204" pitchFamily="49" charset="0"/>
              </a:rPr>
              <a:t>더 나은 세상을 만듭니다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&lt;/header&gt;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5865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BA0304D-D7D8-AD2C-4A3C-E21A99824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3893A4-8116-3A3E-BAD3-D787572F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7C5CE5D-28E1-2A7A-C0D3-5C5FACE7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F518384-BF78-4F0A-FEC6-F63821824FB6}"/>
              </a:ext>
            </a:extLst>
          </p:cNvPr>
          <p:cNvSpPr/>
          <p:nvPr/>
        </p:nvSpPr>
        <p:spPr>
          <a:xfrm>
            <a:off x="5802250" y="1162049"/>
            <a:ext cx="5938899" cy="4714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6D32B6-25A9-25C0-4C34-AFBC2E015FAF}"/>
              </a:ext>
            </a:extLst>
          </p:cNvPr>
          <p:cNvSpPr txBox="1"/>
          <p:nvPr/>
        </p:nvSpPr>
        <p:spPr>
          <a:xfrm>
            <a:off x="174896" y="1862320"/>
            <a:ext cx="5521054" cy="337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&lt;nav class="navbar </a:t>
            </a:r>
            <a:r>
              <a:rPr lang="en-US" altLang="ko-KR" b="1" dirty="0" err="1">
                <a:latin typeface="Lucida Console" panose="020B0609040504020204" pitchFamily="49" charset="0"/>
              </a:rPr>
              <a:t>bg</a:t>
            </a:r>
            <a:r>
              <a:rPr lang="en-US" altLang="ko-KR" b="1" dirty="0">
                <a:latin typeface="Lucida Console" panose="020B0609040504020204" pitchFamily="49" charset="0"/>
              </a:rPr>
              <a:t>-white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	shadow sticky-top"&gt;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    &lt;div class="container"&gt;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        &lt;a class="navbar-brand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	   font-bold text-blue-600"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	   </a:t>
            </a:r>
            <a:r>
              <a:rPr lang="en-US" altLang="ko-KR" b="1" dirty="0" err="1">
                <a:latin typeface="Lucida Console" panose="020B0609040504020204" pitchFamily="49" charset="0"/>
              </a:rPr>
              <a:t>href</a:t>
            </a:r>
            <a:r>
              <a:rPr lang="en-US" altLang="ko-KR" b="1" dirty="0">
                <a:latin typeface="Lucida Console" panose="020B0609040504020204" pitchFamily="49" charset="0"/>
              </a:rPr>
              <a:t>="#"&gt;Toss&lt;/a&gt;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    &lt;/div&gt;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Lucida Console" panose="020B0609040504020204" pitchFamily="49" charset="0"/>
              </a:rPr>
              <a:t>&lt;/nav&gt;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0709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4B29D57-4025-161F-0B58-982A5B7F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834AF4-3BD3-9F9D-6804-F2CAD249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1C0B55D-3341-EBE7-B458-25772F45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C295F5D-9582-7E3F-9E50-BF32217901D7}"/>
              </a:ext>
            </a:extLst>
          </p:cNvPr>
          <p:cNvSpPr/>
          <p:nvPr/>
        </p:nvSpPr>
        <p:spPr>
          <a:xfrm>
            <a:off x="6381751" y="1587500"/>
            <a:ext cx="4762500" cy="761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C158463-D1D9-B970-0991-E3FD6916EFFC}"/>
              </a:ext>
            </a:extLst>
          </p:cNvPr>
          <p:cNvSpPr txBox="1"/>
          <p:nvPr/>
        </p:nvSpPr>
        <p:spPr>
          <a:xfrm>
            <a:off x="248643" y="1968499"/>
            <a:ext cx="5726707" cy="4114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&lt;section id="about" class="card shadow-lg p-4 mb-8"&gt;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&lt;h2 class="text-xl font-bold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	text-blue-600"&gt;</a:t>
            </a:r>
            <a:r>
              <a:rPr lang="ko-KR" altLang="en-US" sz="1600" b="1" dirty="0">
                <a:latin typeface="Lucida Console" panose="020B0609040504020204" pitchFamily="49" charset="0"/>
              </a:rPr>
              <a:t>회사 소개</a:t>
            </a:r>
            <a:r>
              <a:rPr lang="en-US" altLang="ko-KR" sz="1600" b="1" dirty="0">
                <a:latin typeface="Lucida Console" panose="020B0609040504020204" pitchFamily="49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&lt;p class="mt-2 text-gray-700"&gt;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토스는 사용자 중심의 금융 서비스를 </a:t>
            </a:r>
            <a:endParaRPr lang="en-US" altLang="ko-KR" sz="1600" b="1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제공하는 대한민국의 대표적인 </a:t>
            </a:r>
            <a:r>
              <a:rPr lang="ko-KR" altLang="en-US" sz="1600" b="1" dirty="0" err="1">
                <a:latin typeface="Lucida Console" panose="020B0609040504020204" pitchFamily="49" charset="0"/>
              </a:rPr>
              <a:t>핀테크</a:t>
            </a:r>
            <a:r>
              <a:rPr lang="ko-KR" altLang="en-US" sz="1600" b="1" dirty="0">
                <a:latin typeface="Lucida Console" panose="020B0609040504020204" pitchFamily="49" charset="0"/>
              </a:rPr>
              <a:t> 기업입니다</a:t>
            </a:r>
            <a:r>
              <a:rPr lang="en-US" altLang="ko-KR" sz="1600" b="1" dirty="0">
                <a:latin typeface="Lucida Console" panose="020B060904050402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우리의 목표는 모든 금융 경험을 </a:t>
            </a:r>
            <a:endParaRPr lang="en-US" altLang="ko-KR" sz="1600" b="1" dirty="0"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   </a:t>
            </a:r>
            <a:r>
              <a:rPr lang="ko-KR" altLang="en-US" sz="1600" b="1" dirty="0">
                <a:latin typeface="Lucida Console" panose="020B0609040504020204" pitchFamily="49" charset="0"/>
              </a:rPr>
              <a:t>단순하고 직관적으로 만드는 것입니다</a:t>
            </a:r>
            <a:r>
              <a:rPr lang="en-US" altLang="ko-KR" sz="1600" b="1" dirty="0">
                <a:latin typeface="Lucida Console" panose="020B060904050402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   &lt;/p&gt;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Lucida Console" panose="020B0609040504020204" pitchFamily="49" charset="0"/>
              </a:rPr>
              <a:t>&lt;/section&gt;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256157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B1A7A6D-565F-723C-3577-04054A76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31D9CF-84B6-48CC-3F84-112877F0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소스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DB243CA-6B61-ACE2-8342-BBF72F20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36" y="193493"/>
            <a:ext cx="5599416" cy="635671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BAC7733-88C1-3AA6-4F21-BE238F066BA4}"/>
              </a:ext>
            </a:extLst>
          </p:cNvPr>
          <p:cNvSpPr/>
          <p:nvPr/>
        </p:nvSpPr>
        <p:spPr>
          <a:xfrm>
            <a:off x="6381751" y="2330450"/>
            <a:ext cx="4762500" cy="12018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B304D8-24B1-C56E-23B2-7FD61C2E7328}"/>
              </a:ext>
            </a:extLst>
          </p:cNvPr>
          <p:cNvSpPr txBox="1"/>
          <p:nvPr/>
        </p:nvSpPr>
        <p:spPr>
          <a:xfrm>
            <a:off x="146628" y="1690688"/>
            <a:ext cx="5689022" cy="42094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&lt;section id="services" class="card shadow-lg p-4 mb-8"&gt;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&lt;h2 class="text-xl font-bold 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	text-blue-600"&gt;</a:t>
            </a:r>
            <a:r>
              <a:rPr lang="ko-KR" altLang="en-US" sz="1500" b="1" dirty="0">
                <a:latin typeface="Lucida Console" panose="020B0609040504020204" pitchFamily="49" charset="0"/>
              </a:rPr>
              <a:t>서비스 소개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ul</a:t>
            </a:r>
            <a:r>
              <a:rPr lang="en-US" altLang="ko-KR" sz="1500" b="1" dirty="0">
                <a:latin typeface="Lucida Console" panose="020B0609040504020204" pitchFamily="49" charset="0"/>
              </a:rPr>
              <a:t> class="mt-2 space-y-1 text-gray-700"&gt;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&lt;li&gt;</a:t>
            </a:r>
            <a:r>
              <a:rPr lang="ko-KR" altLang="en-US" sz="1500" b="1" dirty="0">
                <a:latin typeface="Lucida Console" panose="020B0609040504020204" pitchFamily="49" charset="0"/>
              </a:rPr>
              <a:t>모바일 결제 및 송금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&lt;li&gt;</a:t>
            </a:r>
            <a:r>
              <a:rPr lang="ko-KR" altLang="en-US" sz="1500" b="1" dirty="0">
                <a:latin typeface="Lucida Console" panose="020B0609040504020204" pitchFamily="49" charset="0"/>
              </a:rPr>
              <a:t>자산 관리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&lt;li&gt;</a:t>
            </a:r>
            <a:r>
              <a:rPr lang="ko-KR" altLang="en-US" sz="1500" b="1" dirty="0">
                <a:latin typeface="Lucida Console" panose="020B0609040504020204" pitchFamily="49" charset="0"/>
              </a:rPr>
              <a:t>신용 점수 관리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&lt;li&gt;</a:t>
            </a:r>
            <a:r>
              <a:rPr lang="ko-KR" altLang="en-US" sz="1500" b="1" dirty="0">
                <a:latin typeface="Lucida Console" panose="020B0609040504020204" pitchFamily="49" charset="0"/>
              </a:rPr>
              <a:t>투자 및 보험 서비스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    &lt;li&gt;</a:t>
            </a:r>
            <a:r>
              <a:rPr lang="ko-KR" altLang="en-US" sz="1500" b="1" dirty="0">
                <a:latin typeface="Lucida Console" panose="020B0609040504020204" pitchFamily="49" charset="0"/>
              </a:rPr>
              <a:t>금융 정보 제공</a:t>
            </a:r>
            <a:r>
              <a:rPr lang="en-US" altLang="ko-KR" sz="1500" b="1" dirty="0">
                <a:latin typeface="Lucida Console" panose="020B0609040504020204" pitchFamily="49" charset="0"/>
              </a:rPr>
              <a:t>&lt;/li&gt;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    &lt;/</a:t>
            </a:r>
            <a:r>
              <a:rPr lang="en-US" altLang="ko-KR" sz="1500" b="1" dirty="0" err="1">
                <a:latin typeface="Lucida Console" panose="020B0609040504020204" pitchFamily="49" charset="0"/>
              </a:rPr>
              <a:t>ul</a:t>
            </a:r>
            <a:r>
              <a:rPr lang="en-US" altLang="ko-KR" sz="1500" b="1" dirty="0">
                <a:latin typeface="Lucida Console" panose="020B060904050402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Lucida Console" panose="020B0609040504020204" pitchFamily="49" charset="0"/>
              </a:rPr>
              <a:t>&lt;/section&gt;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670198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1352</TotalTime>
  <Words>864</Words>
  <Application>Microsoft Office PowerPoint</Application>
  <PresentationFormat>사용자 지정</PresentationFormat>
  <Paragraphs>173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HDOfficeLightV0</vt:lpstr>
      <vt:lpstr>Office 테마</vt:lpstr>
      <vt:lpstr>웹 프로그래밍 (가고 싶은 회사 소개)</vt:lpstr>
      <vt:lpstr>슬라이드 2</vt:lpstr>
      <vt:lpstr>슬라이드 3</vt:lpstr>
      <vt:lpstr>소스</vt:lpstr>
      <vt:lpstr>소스 설명</vt:lpstr>
      <vt:lpstr>소스 설명</vt:lpstr>
      <vt:lpstr>소스 설명</vt:lpstr>
      <vt:lpstr>소스 설명</vt:lpstr>
      <vt:lpstr>소스 설명</vt:lpstr>
      <vt:lpstr>소스 설명</vt:lpstr>
      <vt:lpstr>소스 설명</vt:lpstr>
      <vt:lpstr>소스 설명</vt:lpstr>
      <vt:lpstr>소스 설명</vt:lpstr>
      <vt:lpstr>레퍼런스</vt:lpstr>
      <vt:lpstr>점수: 6 /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(가고 싶은 회사 소개)</dc:title>
  <dc:creator>수지 안</dc:creator>
  <cp:lastModifiedBy>USER</cp:lastModifiedBy>
  <cp:revision>11</cp:revision>
  <dcterms:created xsi:type="dcterms:W3CDTF">2024-12-05T15:05:03Z</dcterms:created>
  <dcterms:modified xsi:type="dcterms:W3CDTF">2024-12-11T14:30:37Z</dcterms:modified>
</cp:coreProperties>
</file>