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3" r:id="rId3"/>
    <p:sldId id="280" r:id="rId4"/>
    <p:sldId id="274" r:id="rId5"/>
    <p:sldId id="282" r:id="rId6"/>
    <p:sldId id="283" r:id="rId7"/>
    <p:sldId id="275" r:id="rId8"/>
    <p:sldId id="257" r:id="rId9"/>
    <p:sldId id="276" r:id="rId10"/>
    <p:sldId id="277" r:id="rId11"/>
    <p:sldId id="259" r:id="rId12"/>
    <p:sldId id="286" r:id="rId13"/>
    <p:sldId id="278" r:id="rId14"/>
    <p:sldId id="279" r:id="rId15"/>
    <p:sldId id="287"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0439FA07-9356-44B2-8499-29B89BBC986A}">
          <p14:sldIdLst>
            <p14:sldId id="256"/>
            <p14:sldId id="273"/>
            <p14:sldId id="280"/>
            <p14:sldId id="274"/>
            <p14:sldId id="282"/>
            <p14:sldId id="283"/>
            <p14:sldId id="275"/>
            <p14:sldId id="257"/>
            <p14:sldId id="276"/>
            <p14:sldId id="277"/>
            <p14:sldId id="259"/>
            <p14:sldId id="286"/>
            <p14:sldId id="278"/>
            <p14:sldId id="279"/>
            <p14:sldId id="287"/>
            <p14:sldId id="269"/>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9F5B3D-8DAF-40F2-9A71-B528D532C223}" v="16" dt="2020-12-29T10:24:16.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73" d="100"/>
          <a:sy n="73" d="100"/>
        </p:scale>
        <p:origin x="-57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M" userId="09b84ea1914d3685" providerId="LiveId" clId="{E29F5B3D-8DAF-40F2-9A71-B528D532C223}"/>
    <pc:docChg chg="undo custSel mod addSld delSld modSld sldOrd modSection">
      <pc:chgData name="Sindhu M" userId="09b84ea1914d3685" providerId="LiveId" clId="{E29F5B3D-8DAF-40F2-9A71-B528D532C223}" dt="2020-12-30T05:03:28.612" v="2091" actId="14100"/>
      <pc:docMkLst>
        <pc:docMk/>
      </pc:docMkLst>
      <pc:sldChg chg="modSp mod">
        <pc:chgData name="Sindhu M" userId="09b84ea1914d3685" providerId="LiveId" clId="{E29F5B3D-8DAF-40F2-9A71-B528D532C223}" dt="2020-12-27T13:43:03.401" v="5" actId="14100"/>
        <pc:sldMkLst>
          <pc:docMk/>
          <pc:sldMk cId="2297746812" sldId="256"/>
        </pc:sldMkLst>
        <pc:spChg chg="mod">
          <ac:chgData name="Sindhu M" userId="09b84ea1914d3685" providerId="LiveId" clId="{E29F5B3D-8DAF-40F2-9A71-B528D532C223}" dt="2020-12-27T13:43:03.401" v="5" actId="14100"/>
          <ac:spMkLst>
            <pc:docMk/>
            <pc:sldMk cId="2297746812" sldId="256"/>
            <ac:spMk id="10" creationId="{95C724C2-3582-4545-9248-F7E92E125614}"/>
          </ac:spMkLst>
        </pc:spChg>
      </pc:sldChg>
      <pc:sldChg chg="modSp">
        <pc:chgData name="Sindhu M" userId="09b84ea1914d3685" providerId="LiveId" clId="{E29F5B3D-8DAF-40F2-9A71-B528D532C223}" dt="2020-12-29T07:09:16.094" v="605"/>
        <pc:sldMkLst>
          <pc:docMk/>
          <pc:sldMk cId="680281738" sldId="257"/>
        </pc:sldMkLst>
        <pc:graphicFrameChg chg="mod">
          <ac:chgData name="Sindhu M" userId="09b84ea1914d3685" providerId="LiveId" clId="{E29F5B3D-8DAF-40F2-9A71-B528D532C223}" dt="2020-12-29T07:09:16.094" v="605"/>
          <ac:graphicFrameMkLst>
            <pc:docMk/>
            <pc:sldMk cId="680281738" sldId="257"/>
            <ac:graphicFrameMk id="5" creationId="{2C6547EB-08BE-49E1-ACDF-B6D8AD3DA32F}"/>
          </ac:graphicFrameMkLst>
        </pc:graphicFrameChg>
      </pc:sldChg>
      <pc:sldChg chg="del ord">
        <pc:chgData name="Sindhu M" userId="09b84ea1914d3685" providerId="LiveId" clId="{E29F5B3D-8DAF-40F2-9A71-B528D532C223}" dt="2020-12-29T04:17:59.875" v="561" actId="47"/>
        <pc:sldMkLst>
          <pc:docMk/>
          <pc:sldMk cId="2281114792" sldId="258"/>
        </pc:sldMkLst>
      </pc:sldChg>
      <pc:sldChg chg="modSp mod ord">
        <pc:chgData name="Sindhu M" userId="09b84ea1914d3685" providerId="LiveId" clId="{E29F5B3D-8DAF-40F2-9A71-B528D532C223}" dt="2020-12-30T03:21:14.416" v="1975" actId="14100"/>
        <pc:sldMkLst>
          <pc:docMk/>
          <pc:sldMk cId="268206040" sldId="259"/>
        </pc:sldMkLst>
        <pc:spChg chg="mod">
          <ac:chgData name="Sindhu M" userId="09b84ea1914d3685" providerId="LiveId" clId="{E29F5B3D-8DAF-40F2-9A71-B528D532C223}" dt="2020-12-30T03:21:14.416" v="1975" actId="14100"/>
          <ac:spMkLst>
            <pc:docMk/>
            <pc:sldMk cId="268206040" sldId="259"/>
            <ac:spMk id="2" creationId="{81AEF5E6-AFBE-4AA1-98A9-2FC72DC1B123}"/>
          </ac:spMkLst>
        </pc:spChg>
      </pc:sldChg>
      <pc:sldChg chg="del ord">
        <pc:chgData name="Sindhu M" userId="09b84ea1914d3685" providerId="LiveId" clId="{E29F5B3D-8DAF-40F2-9A71-B528D532C223}" dt="2020-12-29T08:00:39.255" v="677" actId="47"/>
        <pc:sldMkLst>
          <pc:docMk/>
          <pc:sldMk cId="3693243043" sldId="260"/>
        </pc:sldMkLst>
      </pc:sldChg>
      <pc:sldChg chg="modSp del mod ord">
        <pc:chgData name="Sindhu M" userId="09b84ea1914d3685" providerId="LiveId" clId="{E29F5B3D-8DAF-40F2-9A71-B528D532C223}" dt="2020-12-30T03:21:18.755" v="1976" actId="47"/>
        <pc:sldMkLst>
          <pc:docMk/>
          <pc:sldMk cId="1477952479" sldId="261"/>
        </pc:sldMkLst>
        <pc:spChg chg="mod">
          <ac:chgData name="Sindhu M" userId="09b84ea1914d3685" providerId="LiveId" clId="{E29F5B3D-8DAF-40F2-9A71-B528D532C223}" dt="2020-12-29T07:59:38.382" v="676" actId="20577"/>
          <ac:spMkLst>
            <pc:docMk/>
            <pc:sldMk cId="1477952479" sldId="261"/>
            <ac:spMk id="4" creationId="{E654220F-8A29-4EB1-93EE-307B709CC0C8}"/>
          </ac:spMkLst>
        </pc:spChg>
      </pc:sldChg>
      <pc:sldChg chg="addSp modSp del mod ord setBg">
        <pc:chgData name="Sindhu M" userId="09b84ea1914d3685" providerId="LiveId" clId="{E29F5B3D-8DAF-40F2-9A71-B528D532C223}" dt="2020-12-29T07:55:36.802" v="619" actId="47"/>
        <pc:sldMkLst>
          <pc:docMk/>
          <pc:sldMk cId="4146010957" sldId="262"/>
        </pc:sldMkLst>
        <pc:spChg chg="mod">
          <ac:chgData name="Sindhu M" userId="09b84ea1914d3685" providerId="LiveId" clId="{E29F5B3D-8DAF-40F2-9A71-B528D532C223}" dt="2020-12-29T04:23:12.899" v="572" actId="27636"/>
          <ac:spMkLst>
            <pc:docMk/>
            <pc:sldMk cId="4146010957" sldId="262"/>
            <ac:spMk id="2" creationId="{FE3B8AC1-FBC4-4A88-96C9-B830DCB5FE0D}"/>
          </ac:spMkLst>
        </pc:spChg>
        <pc:spChg chg="mod">
          <ac:chgData name="Sindhu M" userId="09b84ea1914d3685" providerId="LiveId" clId="{E29F5B3D-8DAF-40F2-9A71-B528D532C223}" dt="2020-12-29T04:23:22.523" v="574" actId="14100"/>
          <ac:spMkLst>
            <pc:docMk/>
            <pc:sldMk cId="4146010957" sldId="262"/>
            <ac:spMk id="3" creationId="{8EE76A45-FD76-40FA-A73D-3FB49D431853}"/>
          </ac:spMkLst>
        </pc:spChg>
        <pc:grpChg chg="add">
          <ac:chgData name="Sindhu M" userId="09b84ea1914d3685" providerId="LiveId" clId="{E29F5B3D-8DAF-40F2-9A71-B528D532C223}" dt="2020-12-29T04:22:41.664" v="567" actId="26606"/>
          <ac:grpSpMkLst>
            <pc:docMk/>
            <pc:sldMk cId="4146010957" sldId="262"/>
            <ac:grpSpMk id="9" creationId="{AC7171C6-EA46-47D6-AAE3-DD4CA0393C5E}"/>
          </ac:grpSpMkLst>
        </pc:grpChg>
        <pc:grpChg chg="add">
          <ac:chgData name="Sindhu M" userId="09b84ea1914d3685" providerId="LiveId" clId="{E29F5B3D-8DAF-40F2-9A71-B528D532C223}" dt="2020-12-29T04:22:41.664" v="567" actId="26606"/>
          <ac:grpSpMkLst>
            <pc:docMk/>
            <pc:sldMk cId="4146010957" sldId="262"/>
            <ac:grpSpMk id="13" creationId="{1A7C43DF-6C62-45B8-95AA-FD5810A86604}"/>
          </ac:grpSpMkLst>
        </pc:grpChg>
        <pc:grpChg chg="add">
          <ac:chgData name="Sindhu M" userId="09b84ea1914d3685" providerId="LiveId" clId="{E29F5B3D-8DAF-40F2-9A71-B528D532C223}" dt="2020-12-29T04:22:41.664" v="567" actId="26606"/>
          <ac:grpSpMkLst>
            <pc:docMk/>
            <pc:sldMk cId="4146010957" sldId="262"/>
            <ac:grpSpMk id="69" creationId="{D0D26923-EE65-4E57-B679-61B80FBCAAB1}"/>
          </ac:grpSpMkLst>
        </pc:grpChg>
        <pc:picChg chg="add">
          <ac:chgData name="Sindhu M" userId="09b84ea1914d3685" providerId="LiveId" clId="{E29F5B3D-8DAF-40F2-9A71-B528D532C223}" dt="2020-12-29T04:22:41.664" v="567" actId="26606"/>
          <ac:picMkLst>
            <pc:docMk/>
            <pc:sldMk cId="4146010957" sldId="262"/>
            <ac:picMk id="5" creationId="{D78E32B8-2ED5-4975-9E55-2BEF38E87F21}"/>
          </ac:picMkLst>
        </pc:picChg>
      </pc:sldChg>
      <pc:sldChg chg="del ord">
        <pc:chgData name="Sindhu M" userId="09b84ea1914d3685" providerId="LiveId" clId="{E29F5B3D-8DAF-40F2-9A71-B528D532C223}" dt="2020-12-29T07:55:38.568" v="620" actId="47"/>
        <pc:sldMkLst>
          <pc:docMk/>
          <pc:sldMk cId="1949234759" sldId="263"/>
        </pc:sldMkLst>
      </pc:sldChg>
      <pc:sldChg chg="del ord">
        <pc:chgData name="Sindhu M" userId="09b84ea1914d3685" providerId="LiveId" clId="{E29F5B3D-8DAF-40F2-9A71-B528D532C223}" dt="2020-12-29T07:55:41.354" v="621" actId="47"/>
        <pc:sldMkLst>
          <pc:docMk/>
          <pc:sldMk cId="3865310016" sldId="264"/>
        </pc:sldMkLst>
      </pc:sldChg>
      <pc:sldChg chg="del ord">
        <pc:chgData name="Sindhu M" userId="09b84ea1914d3685" providerId="LiveId" clId="{E29F5B3D-8DAF-40F2-9A71-B528D532C223}" dt="2020-12-29T07:55:42.004" v="622" actId="47"/>
        <pc:sldMkLst>
          <pc:docMk/>
          <pc:sldMk cId="221229567" sldId="265"/>
        </pc:sldMkLst>
      </pc:sldChg>
      <pc:sldChg chg="del ord">
        <pc:chgData name="Sindhu M" userId="09b84ea1914d3685" providerId="LiveId" clId="{E29F5B3D-8DAF-40F2-9A71-B528D532C223}" dt="2020-12-29T07:55:42.609" v="623" actId="47"/>
        <pc:sldMkLst>
          <pc:docMk/>
          <pc:sldMk cId="2181952510" sldId="266"/>
        </pc:sldMkLst>
      </pc:sldChg>
      <pc:sldChg chg="del ord">
        <pc:chgData name="Sindhu M" userId="09b84ea1914d3685" providerId="LiveId" clId="{E29F5B3D-8DAF-40F2-9A71-B528D532C223}" dt="2020-12-29T07:55:43.598" v="624" actId="47"/>
        <pc:sldMkLst>
          <pc:docMk/>
          <pc:sldMk cId="207425355" sldId="267"/>
        </pc:sldMkLst>
      </pc:sldChg>
      <pc:sldChg chg="del">
        <pc:chgData name="Sindhu M" userId="09b84ea1914d3685" providerId="LiveId" clId="{E29F5B3D-8DAF-40F2-9A71-B528D532C223}" dt="2020-12-29T04:20:08.670" v="565" actId="47"/>
        <pc:sldMkLst>
          <pc:docMk/>
          <pc:sldMk cId="1204349470" sldId="268"/>
        </pc:sldMkLst>
      </pc:sldChg>
      <pc:sldChg chg="addSp modSp mod setBg setClrOvrMap">
        <pc:chgData name="Sindhu M" userId="09b84ea1914d3685" providerId="LiveId" clId="{E29F5B3D-8DAF-40F2-9A71-B528D532C223}" dt="2020-12-29T04:20:31.255" v="566" actId="26606"/>
        <pc:sldMkLst>
          <pc:docMk/>
          <pc:sldMk cId="3303607433" sldId="269"/>
        </pc:sldMkLst>
        <pc:spChg chg="mod">
          <ac:chgData name="Sindhu M" userId="09b84ea1914d3685" providerId="LiveId" clId="{E29F5B3D-8DAF-40F2-9A71-B528D532C223}" dt="2020-12-29T04:20:31.255" v="566" actId="26606"/>
          <ac:spMkLst>
            <pc:docMk/>
            <pc:sldMk cId="3303607433" sldId="269"/>
            <ac:spMk id="2" creationId="{106C6DED-CCA7-44E6-8345-A481F70FFD83}"/>
          </ac:spMkLst>
        </pc:spChg>
        <pc:spChg chg="add">
          <ac:chgData name="Sindhu M" userId="09b84ea1914d3685" providerId="LiveId" clId="{E29F5B3D-8DAF-40F2-9A71-B528D532C223}" dt="2020-12-29T04:20:31.255" v="566" actId="26606"/>
          <ac:spMkLst>
            <pc:docMk/>
            <pc:sldMk cId="3303607433" sldId="269"/>
            <ac:spMk id="69" creationId="{4B24F6DB-F114-44A7-BB56-D401884E4E7F}"/>
          </ac:spMkLst>
        </pc:spChg>
        <pc:grpChg chg="add">
          <ac:chgData name="Sindhu M" userId="09b84ea1914d3685" providerId="LiveId" clId="{E29F5B3D-8DAF-40F2-9A71-B528D532C223}" dt="2020-12-29T04:20:31.255" v="566" actId="26606"/>
          <ac:grpSpMkLst>
            <pc:docMk/>
            <pc:sldMk cId="3303607433" sldId="269"/>
            <ac:grpSpMk id="9" creationId="{FF5EAD09-B81D-415F-8BCF-73C81AE05F21}"/>
          </ac:grpSpMkLst>
        </pc:grpChg>
        <pc:grpChg chg="add">
          <ac:chgData name="Sindhu M" userId="09b84ea1914d3685" providerId="LiveId" clId="{E29F5B3D-8DAF-40F2-9A71-B528D532C223}" dt="2020-12-29T04:20:31.255" v="566" actId="26606"/>
          <ac:grpSpMkLst>
            <pc:docMk/>
            <pc:sldMk cId="3303607433" sldId="269"/>
            <ac:grpSpMk id="65" creationId="{9BE10567-6165-46A7-867D-4690A16B46D6}"/>
          </ac:grpSpMkLst>
        </pc:grpChg>
        <pc:grpChg chg="add">
          <ac:chgData name="Sindhu M" userId="09b84ea1914d3685" providerId="LiveId" clId="{E29F5B3D-8DAF-40F2-9A71-B528D532C223}" dt="2020-12-29T04:20:31.255" v="566" actId="26606"/>
          <ac:grpSpMkLst>
            <pc:docMk/>
            <pc:sldMk cId="3303607433" sldId="269"/>
            <ac:grpSpMk id="71" creationId="{4DB50ECD-225E-4F81-AF7B-706DD05F3BA8}"/>
          </ac:grpSpMkLst>
        </pc:grpChg>
        <pc:picChg chg="add">
          <ac:chgData name="Sindhu M" userId="09b84ea1914d3685" providerId="LiveId" clId="{E29F5B3D-8DAF-40F2-9A71-B528D532C223}" dt="2020-12-29T04:20:31.255" v="566" actId="26606"/>
          <ac:picMkLst>
            <pc:docMk/>
            <pc:sldMk cId="3303607433" sldId="269"/>
            <ac:picMk id="7" creationId="{9ACD3AF8-B16E-4174-8C1A-41F683C4AF8A}"/>
          </ac:picMkLst>
        </pc:picChg>
      </pc:sldChg>
      <pc:sldChg chg="del">
        <pc:chgData name="Sindhu M" userId="09b84ea1914d3685" providerId="LiveId" clId="{E29F5B3D-8DAF-40F2-9A71-B528D532C223}" dt="2020-12-29T04:18:01.312" v="562" actId="47"/>
        <pc:sldMkLst>
          <pc:docMk/>
          <pc:sldMk cId="2105427279" sldId="270"/>
        </pc:sldMkLst>
      </pc:sldChg>
      <pc:sldChg chg="del">
        <pc:chgData name="Sindhu M" userId="09b84ea1914d3685" providerId="LiveId" clId="{E29F5B3D-8DAF-40F2-9A71-B528D532C223}" dt="2020-12-29T04:18:01.910" v="563" actId="47"/>
        <pc:sldMkLst>
          <pc:docMk/>
          <pc:sldMk cId="2755572408" sldId="271"/>
        </pc:sldMkLst>
      </pc:sldChg>
      <pc:sldChg chg="del ord">
        <pc:chgData name="Sindhu M" userId="09b84ea1914d3685" providerId="LiveId" clId="{E29F5B3D-8DAF-40F2-9A71-B528D532C223}" dt="2020-12-29T04:18:02.447" v="564" actId="47"/>
        <pc:sldMkLst>
          <pc:docMk/>
          <pc:sldMk cId="1993935684" sldId="272"/>
        </pc:sldMkLst>
      </pc:sldChg>
      <pc:sldChg chg="modSp new mod">
        <pc:chgData name="Sindhu M" userId="09b84ea1914d3685" providerId="LiveId" clId="{E29F5B3D-8DAF-40F2-9A71-B528D532C223}" dt="2020-12-28T09:04:33.880" v="265" actId="20577"/>
        <pc:sldMkLst>
          <pc:docMk/>
          <pc:sldMk cId="4282951815" sldId="273"/>
        </pc:sldMkLst>
        <pc:spChg chg="mod">
          <ac:chgData name="Sindhu M" userId="09b84ea1914d3685" providerId="LiveId" clId="{E29F5B3D-8DAF-40F2-9A71-B528D532C223}" dt="2020-12-28T08:47:34.867" v="48" actId="14100"/>
          <ac:spMkLst>
            <pc:docMk/>
            <pc:sldMk cId="4282951815" sldId="273"/>
            <ac:spMk id="2" creationId="{1CB21B9B-A633-4F01-9289-59A0C8A3336B}"/>
          </ac:spMkLst>
        </pc:spChg>
        <pc:spChg chg="mod">
          <ac:chgData name="Sindhu M" userId="09b84ea1914d3685" providerId="LiveId" clId="{E29F5B3D-8DAF-40F2-9A71-B528D532C223}" dt="2020-12-28T09:04:33.880" v="265" actId="20577"/>
          <ac:spMkLst>
            <pc:docMk/>
            <pc:sldMk cId="4282951815" sldId="273"/>
            <ac:spMk id="3" creationId="{A13913E1-2314-41DF-AFB0-26AD36C2715C}"/>
          </ac:spMkLst>
        </pc:spChg>
      </pc:sldChg>
      <pc:sldChg chg="addSp delSp modSp new mod setBg">
        <pc:chgData name="Sindhu M" userId="09b84ea1914d3685" providerId="LiveId" clId="{E29F5B3D-8DAF-40F2-9A71-B528D532C223}" dt="2020-12-29T06:41:37.947" v="581" actId="27636"/>
        <pc:sldMkLst>
          <pc:docMk/>
          <pc:sldMk cId="3493315294" sldId="274"/>
        </pc:sldMkLst>
        <pc:spChg chg="mod">
          <ac:chgData name="Sindhu M" userId="09b84ea1914d3685" providerId="LiveId" clId="{E29F5B3D-8DAF-40F2-9A71-B528D532C223}" dt="2020-12-29T06:41:23.810" v="578" actId="14100"/>
          <ac:spMkLst>
            <pc:docMk/>
            <pc:sldMk cId="3493315294" sldId="274"/>
            <ac:spMk id="2" creationId="{F44838C5-7A20-433C-B702-479B735A5BCA}"/>
          </ac:spMkLst>
        </pc:spChg>
        <pc:spChg chg="mod">
          <ac:chgData name="Sindhu M" userId="09b84ea1914d3685" providerId="LiveId" clId="{E29F5B3D-8DAF-40F2-9A71-B528D532C223}" dt="2020-12-29T06:41:37.947" v="581" actId="27636"/>
          <ac:spMkLst>
            <pc:docMk/>
            <pc:sldMk cId="3493315294" sldId="274"/>
            <ac:spMk id="3" creationId="{65FC05E8-4705-4DBA-B0EE-7FA0112AE224}"/>
          </ac:spMkLst>
        </pc:spChg>
        <pc:spChg chg="add del">
          <ac:chgData name="Sindhu M" userId="09b84ea1914d3685" providerId="LiveId" clId="{E29F5B3D-8DAF-40F2-9A71-B528D532C223}" dt="2020-12-29T06:40:57.689" v="575" actId="26606"/>
          <ac:spMkLst>
            <pc:docMk/>
            <pc:sldMk cId="3493315294" sldId="274"/>
            <ac:spMk id="8" creationId="{E978A47D-4F17-40FE-AB70-7AF78A9575EB}"/>
          </ac:spMkLst>
        </pc:spChg>
        <pc:spChg chg="add">
          <ac:chgData name="Sindhu M" userId="09b84ea1914d3685" providerId="LiveId" clId="{E29F5B3D-8DAF-40F2-9A71-B528D532C223}" dt="2020-12-29T06:40:57.689" v="575" actId="26606"/>
          <ac:spMkLst>
            <pc:docMk/>
            <pc:sldMk cId="3493315294" sldId="274"/>
            <ac:spMk id="56" creationId="{B61375F2-60B1-44ED-B60A-019C4BD5A62A}"/>
          </ac:spMkLst>
        </pc:spChg>
        <pc:grpChg chg="add del">
          <ac:chgData name="Sindhu M" userId="09b84ea1914d3685" providerId="LiveId" clId="{E29F5B3D-8DAF-40F2-9A71-B528D532C223}" dt="2020-12-29T06:40:57.689" v="575" actId="26606"/>
          <ac:grpSpMkLst>
            <pc:docMk/>
            <pc:sldMk cId="3493315294" sldId="274"/>
            <ac:grpSpMk id="10" creationId="{85BE3A7E-6A3F-401E-A025-BBB8FDB8DD30}"/>
          </ac:grpSpMkLst>
        </pc:grpChg>
        <pc:grpChg chg="add del">
          <ac:chgData name="Sindhu M" userId="09b84ea1914d3685" providerId="LiveId" clId="{E29F5B3D-8DAF-40F2-9A71-B528D532C223}" dt="2020-12-29T06:40:57.689" v="575" actId="26606"/>
          <ac:grpSpMkLst>
            <pc:docMk/>
            <pc:sldMk cId="3493315294" sldId="274"/>
            <ac:grpSpMk id="41" creationId="{F4E035BE-9FF4-43D3-BC25-CF582D7FF85E}"/>
          </ac:grpSpMkLst>
        </pc:grpChg>
        <pc:grpChg chg="add">
          <ac:chgData name="Sindhu M" userId="09b84ea1914d3685" providerId="LiveId" clId="{E29F5B3D-8DAF-40F2-9A71-B528D532C223}" dt="2020-12-29T06:40:57.689" v="575" actId="26606"/>
          <ac:grpSpMkLst>
            <pc:docMk/>
            <pc:sldMk cId="3493315294" sldId="274"/>
            <ac:grpSpMk id="58" creationId="{4ADB9295-9645-4BF2-ADFD-75800B7FAD06}"/>
          </ac:grpSpMkLst>
        </pc:grpChg>
        <pc:grpChg chg="add">
          <ac:chgData name="Sindhu M" userId="09b84ea1914d3685" providerId="LiveId" clId="{E29F5B3D-8DAF-40F2-9A71-B528D532C223}" dt="2020-12-29T06:40:57.689" v="575" actId="26606"/>
          <ac:grpSpMkLst>
            <pc:docMk/>
            <pc:sldMk cId="3493315294" sldId="274"/>
            <ac:grpSpMk id="87" creationId="{B485B3F6-654D-4842-A2DE-677D12FED460}"/>
          </ac:grpSpMkLst>
        </pc:grpChg>
        <pc:cxnChg chg="add del">
          <ac:chgData name="Sindhu M" userId="09b84ea1914d3685" providerId="LiveId" clId="{E29F5B3D-8DAF-40F2-9A71-B528D532C223}" dt="2020-12-29T06:40:57.689" v="575" actId="26606"/>
          <ac:cxnSpMkLst>
            <pc:docMk/>
            <pc:sldMk cId="3493315294" sldId="274"/>
            <ac:cxnSpMk id="39" creationId="{085ECEC0-FF5D-4348-92C7-1EA7C61E770C}"/>
          </ac:cxnSpMkLst>
        </pc:cxnChg>
      </pc:sldChg>
      <pc:sldChg chg="modSp new mod">
        <pc:chgData name="Sindhu M" userId="09b84ea1914d3685" providerId="LiveId" clId="{E29F5B3D-8DAF-40F2-9A71-B528D532C223}" dt="2020-12-30T05:03:28.612" v="2091" actId="14100"/>
        <pc:sldMkLst>
          <pc:docMk/>
          <pc:sldMk cId="1566166023" sldId="275"/>
        </pc:sldMkLst>
        <pc:spChg chg="mod">
          <ac:chgData name="Sindhu M" userId="09b84ea1914d3685" providerId="LiveId" clId="{E29F5B3D-8DAF-40F2-9A71-B528D532C223}" dt="2020-12-28T08:51:36.192" v="108" actId="14100"/>
          <ac:spMkLst>
            <pc:docMk/>
            <pc:sldMk cId="1566166023" sldId="275"/>
            <ac:spMk id="2" creationId="{CC59B308-0B1F-4583-9AAF-ED9A4FA52C26}"/>
          </ac:spMkLst>
        </pc:spChg>
        <pc:spChg chg="mod">
          <ac:chgData name="Sindhu M" userId="09b84ea1914d3685" providerId="LiveId" clId="{E29F5B3D-8DAF-40F2-9A71-B528D532C223}" dt="2020-12-30T05:03:28.612" v="2091" actId="14100"/>
          <ac:spMkLst>
            <pc:docMk/>
            <pc:sldMk cId="1566166023" sldId="275"/>
            <ac:spMk id="3" creationId="{C54F06AE-9F51-4CCD-A081-A502518FC7DC}"/>
          </ac:spMkLst>
        </pc:spChg>
      </pc:sldChg>
      <pc:sldChg chg="modSp new mod">
        <pc:chgData name="Sindhu M" userId="09b84ea1914d3685" providerId="LiveId" clId="{E29F5B3D-8DAF-40F2-9A71-B528D532C223}" dt="2020-12-29T12:45:48.022" v="1672" actId="20577"/>
        <pc:sldMkLst>
          <pc:docMk/>
          <pc:sldMk cId="328033599" sldId="276"/>
        </pc:sldMkLst>
        <pc:spChg chg="mod">
          <ac:chgData name="Sindhu M" userId="09b84ea1914d3685" providerId="LiveId" clId="{E29F5B3D-8DAF-40F2-9A71-B528D532C223}" dt="2020-12-28T08:52:42.344" v="125" actId="14100"/>
          <ac:spMkLst>
            <pc:docMk/>
            <pc:sldMk cId="328033599" sldId="276"/>
            <ac:spMk id="2" creationId="{7286207C-248A-4668-A25B-8A9B592F9490}"/>
          </ac:spMkLst>
        </pc:spChg>
        <pc:spChg chg="mod">
          <ac:chgData name="Sindhu M" userId="09b84ea1914d3685" providerId="LiveId" clId="{E29F5B3D-8DAF-40F2-9A71-B528D532C223}" dt="2020-12-29T12:45:48.022" v="1672" actId="20577"/>
          <ac:spMkLst>
            <pc:docMk/>
            <pc:sldMk cId="328033599" sldId="276"/>
            <ac:spMk id="3" creationId="{C1891868-C878-4D9C-A07C-51BBC7C2A19D}"/>
          </ac:spMkLst>
        </pc:spChg>
      </pc:sldChg>
      <pc:sldChg chg="new del">
        <pc:chgData name="Sindhu M" userId="09b84ea1914d3685" providerId="LiveId" clId="{E29F5B3D-8DAF-40F2-9A71-B528D532C223}" dt="2020-12-28T08:52:04.231" v="112" actId="47"/>
        <pc:sldMkLst>
          <pc:docMk/>
          <pc:sldMk cId="2329449202" sldId="276"/>
        </pc:sldMkLst>
      </pc:sldChg>
      <pc:sldChg chg="modSp new mod">
        <pc:chgData name="Sindhu M" userId="09b84ea1914d3685" providerId="LiveId" clId="{E29F5B3D-8DAF-40F2-9A71-B528D532C223}" dt="2020-12-30T04:18:50.396" v="2090" actId="20577"/>
        <pc:sldMkLst>
          <pc:docMk/>
          <pc:sldMk cId="3654270360" sldId="277"/>
        </pc:sldMkLst>
        <pc:spChg chg="mod">
          <ac:chgData name="Sindhu M" userId="09b84ea1914d3685" providerId="LiveId" clId="{E29F5B3D-8DAF-40F2-9A71-B528D532C223}" dt="2020-12-29T07:13:46.425" v="607" actId="14100"/>
          <ac:spMkLst>
            <pc:docMk/>
            <pc:sldMk cId="3654270360" sldId="277"/>
            <ac:spMk id="2" creationId="{09A1AFAA-7D3B-4D1E-8718-7A4169C304EF}"/>
          </ac:spMkLst>
        </pc:spChg>
        <pc:spChg chg="mod">
          <ac:chgData name="Sindhu M" userId="09b84ea1914d3685" providerId="LiveId" clId="{E29F5B3D-8DAF-40F2-9A71-B528D532C223}" dt="2020-12-30T04:18:50.396" v="2090" actId="20577"/>
          <ac:spMkLst>
            <pc:docMk/>
            <pc:sldMk cId="3654270360" sldId="277"/>
            <ac:spMk id="3" creationId="{1038E500-FC02-4E6A-BF39-1BF8DB11FEB7}"/>
          </ac:spMkLst>
        </pc:spChg>
      </pc:sldChg>
      <pc:sldChg chg="modSp new mod ord">
        <pc:chgData name="Sindhu M" userId="09b84ea1914d3685" providerId="LiveId" clId="{E29F5B3D-8DAF-40F2-9A71-B528D532C223}" dt="2020-12-29T13:44:26.657" v="1677"/>
        <pc:sldMkLst>
          <pc:docMk/>
          <pc:sldMk cId="709015532" sldId="278"/>
        </pc:sldMkLst>
        <pc:spChg chg="mod">
          <ac:chgData name="Sindhu M" userId="09b84ea1914d3685" providerId="LiveId" clId="{E29F5B3D-8DAF-40F2-9A71-B528D532C223}" dt="2020-12-28T08:56:31.393" v="211" actId="14100"/>
          <ac:spMkLst>
            <pc:docMk/>
            <pc:sldMk cId="709015532" sldId="278"/>
            <ac:spMk id="2" creationId="{A0C16076-4F26-4F84-B418-F341AD173B54}"/>
          </ac:spMkLst>
        </pc:spChg>
        <pc:spChg chg="mod">
          <ac:chgData name="Sindhu M" userId="09b84ea1914d3685" providerId="LiveId" clId="{E29F5B3D-8DAF-40F2-9A71-B528D532C223}" dt="2020-12-29T08:06:25.997" v="833" actId="255"/>
          <ac:spMkLst>
            <pc:docMk/>
            <pc:sldMk cId="709015532" sldId="278"/>
            <ac:spMk id="3" creationId="{7F66A190-467E-4F22-9E0B-0473C0118098}"/>
          </ac:spMkLst>
        </pc:spChg>
      </pc:sldChg>
      <pc:sldChg chg="modSp new mod">
        <pc:chgData name="Sindhu M" userId="09b84ea1914d3685" providerId="LiveId" clId="{E29F5B3D-8DAF-40F2-9A71-B528D532C223}" dt="2020-12-30T03:40:57.992" v="1999" actId="27636"/>
        <pc:sldMkLst>
          <pc:docMk/>
          <pc:sldMk cId="909452577" sldId="279"/>
        </pc:sldMkLst>
        <pc:spChg chg="mod">
          <ac:chgData name="Sindhu M" userId="09b84ea1914d3685" providerId="LiveId" clId="{E29F5B3D-8DAF-40F2-9A71-B528D532C223}" dt="2020-12-28T08:57:19.346" v="245" actId="14100"/>
          <ac:spMkLst>
            <pc:docMk/>
            <pc:sldMk cId="909452577" sldId="279"/>
            <ac:spMk id="2" creationId="{B094D45C-6440-4BF2-B6AE-3995182845E5}"/>
          </ac:spMkLst>
        </pc:spChg>
        <pc:spChg chg="mod">
          <ac:chgData name="Sindhu M" userId="09b84ea1914d3685" providerId="LiveId" clId="{E29F5B3D-8DAF-40F2-9A71-B528D532C223}" dt="2020-12-30T03:40:57.992" v="1999" actId="27636"/>
          <ac:spMkLst>
            <pc:docMk/>
            <pc:sldMk cId="909452577" sldId="279"/>
            <ac:spMk id="3" creationId="{CCB2D8C4-24B6-4019-8710-645A3083D7D9}"/>
          </ac:spMkLst>
        </pc:spChg>
      </pc:sldChg>
      <pc:sldChg chg="delSp modSp new mod">
        <pc:chgData name="Sindhu M" userId="09b84ea1914d3685" providerId="LiveId" clId="{E29F5B3D-8DAF-40F2-9A71-B528D532C223}" dt="2020-12-28T11:12:07.944" v="462" actId="20577"/>
        <pc:sldMkLst>
          <pc:docMk/>
          <pc:sldMk cId="2795826614" sldId="280"/>
        </pc:sldMkLst>
        <pc:spChg chg="del">
          <ac:chgData name="Sindhu M" userId="09b84ea1914d3685" providerId="LiveId" clId="{E29F5B3D-8DAF-40F2-9A71-B528D532C223}" dt="2020-12-28T09:05:22.175" v="267" actId="478"/>
          <ac:spMkLst>
            <pc:docMk/>
            <pc:sldMk cId="2795826614" sldId="280"/>
            <ac:spMk id="2" creationId="{C318D59F-7B57-4344-87D8-3D15933E200B}"/>
          </ac:spMkLst>
        </pc:spChg>
        <pc:spChg chg="mod">
          <ac:chgData name="Sindhu M" userId="09b84ea1914d3685" providerId="LiveId" clId="{E29F5B3D-8DAF-40F2-9A71-B528D532C223}" dt="2020-12-28T11:12:07.944" v="462" actId="20577"/>
          <ac:spMkLst>
            <pc:docMk/>
            <pc:sldMk cId="2795826614" sldId="280"/>
            <ac:spMk id="3" creationId="{437AF346-8332-4A9F-A17A-DD1C8EE597C5}"/>
          </ac:spMkLst>
        </pc:spChg>
      </pc:sldChg>
      <pc:sldChg chg="delSp modSp new del mod">
        <pc:chgData name="Sindhu M" userId="09b84ea1914d3685" providerId="LiveId" clId="{E29F5B3D-8DAF-40F2-9A71-B528D532C223}" dt="2020-12-29T14:03:01.520" v="1678" actId="47"/>
        <pc:sldMkLst>
          <pc:docMk/>
          <pc:sldMk cId="3517877914" sldId="281"/>
        </pc:sldMkLst>
        <pc:spChg chg="del">
          <ac:chgData name="Sindhu M" userId="09b84ea1914d3685" providerId="LiveId" clId="{E29F5B3D-8DAF-40F2-9A71-B528D532C223}" dt="2020-12-28T12:18:05.103" v="484" actId="478"/>
          <ac:spMkLst>
            <pc:docMk/>
            <pc:sldMk cId="3517877914" sldId="281"/>
            <ac:spMk id="2" creationId="{67E46022-595B-43D9-A2CE-0288EF5412E0}"/>
          </ac:spMkLst>
        </pc:spChg>
        <pc:spChg chg="mod">
          <ac:chgData name="Sindhu M" userId="09b84ea1914d3685" providerId="LiveId" clId="{E29F5B3D-8DAF-40F2-9A71-B528D532C223}" dt="2020-12-29T03:16:14.925" v="495" actId="20577"/>
          <ac:spMkLst>
            <pc:docMk/>
            <pc:sldMk cId="3517877914" sldId="281"/>
            <ac:spMk id="3" creationId="{9DE45E5C-5065-4A52-A765-4DA4DB6E0613}"/>
          </ac:spMkLst>
        </pc:spChg>
      </pc:sldChg>
      <pc:sldChg chg="delSp modSp new mod">
        <pc:chgData name="Sindhu M" userId="09b84ea1914d3685" providerId="LiveId" clId="{E29F5B3D-8DAF-40F2-9A71-B528D532C223}" dt="2020-12-29T03:18:04.510" v="508" actId="255"/>
        <pc:sldMkLst>
          <pc:docMk/>
          <pc:sldMk cId="269869351" sldId="282"/>
        </pc:sldMkLst>
        <pc:spChg chg="del">
          <ac:chgData name="Sindhu M" userId="09b84ea1914d3685" providerId="LiveId" clId="{E29F5B3D-8DAF-40F2-9A71-B528D532C223}" dt="2020-12-29T03:16:22.579" v="496" actId="478"/>
          <ac:spMkLst>
            <pc:docMk/>
            <pc:sldMk cId="269869351" sldId="282"/>
            <ac:spMk id="2" creationId="{B83DE2AC-3F85-47B7-9B91-174C512ED8B1}"/>
          </ac:spMkLst>
        </pc:spChg>
        <pc:spChg chg="mod">
          <ac:chgData name="Sindhu M" userId="09b84ea1914d3685" providerId="LiveId" clId="{E29F5B3D-8DAF-40F2-9A71-B528D532C223}" dt="2020-12-29T03:18:04.510" v="508" actId="255"/>
          <ac:spMkLst>
            <pc:docMk/>
            <pc:sldMk cId="269869351" sldId="282"/>
            <ac:spMk id="3" creationId="{A64A0612-ACBE-4BF8-9E8C-1DD4190A9765}"/>
          </ac:spMkLst>
        </pc:spChg>
      </pc:sldChg>
      <pc:sldChg chg="delSp modSp new add del mod">
        <pc:chgData name="Sindhu M" userId="09b84ea1914d3685" providerId="LiveId" clId="{E29F5B3D-8DAF-40F2-9A71-B528D532C223}" dt="2020-12-29T08:22:35.651" v="958" actId="47"/>
        <pc:sldMkLst>
          <pc:docMk/>
          <pc:sldMk cId="3800083942" sldId="283"/>
        </pc:sldMkLst>
        <pc:spChg chg="del">
          <ac:chgData name="Sindhu M" userId="09b84ea1914d3685" providerId="LiveId" clId="{E29F5B3D-8DAF-40F2-9A71-B528D532C223}" dt="2020-12-29T03:18:54.345" v="511" actId="478"/>
          <ac:spMkLst>
            <pc:docMk/>
            <pc:sldMk cId="3800083942" sldId="283"/>
            <ac:spMk id="2" creationId="{1C333C7D-A904-45C8-9EA4-A80BD7BA1C0E}"/>
          </ac:spMkLst>
        </pc:spChg>
        <pc:spChg chg="mod">
          <ac:chgData name="Sindhu M" userId="09b84ea1914d3685" providerId="LiveId" clId="{E29F5B3D-8DAF-40F2-9A71-B528D532C223}" dt="2020-12-29T04:17:44.488" v="560" actId="255"/>
          <ac:spMkLst>
            <pc:docMk/>
            <pc:sldMk cId="3800083942" sldId="283"/>
            <ac:spMk id="3" creationId="{EF6B1B57-638F-4227-9EA0-0C6C02ACAFCF}"/>
          </ac:spMkLst>
        </pc:spChg>
      </pc:sldChg>
      <pc:sldChg chg="modSp new del mod">
        <pc:chgData name="Sindhu M" userId="09b84ea1914d3685" providerId="LiveId" clId="{E29F5B3D-8DAF-40F2-9A71-B528D532C223}" dt="2020-12-29T08:22:38.989" v="959" actId="47"/>
        <pc:sldMkLst>
          <pc:docMk/>
          <pc:sldMk cId="3960301460" sldId="284"/>
        </pc:sldMkLst>
        <pc:spChg chg="mod">
          <ac:chgData name="Sindhu M" userId="09b84ea1914d3685" providerId="LiveId" clId="{E29F5B3D-8DAF-40F2-9A71-B528D532C223}" dt="2020-12-29T06:45:25.614" v="590" actId="27636"/>
          <ac:spMkLst>
            <pc:docMk/>
            <pc:sldMk cId="3960301460" sldId="284"/>
            <ac:spMk id="2" creationId="{D21C41B6-571C-4869-9DAE-A1B1005F7F95}"/>
          </ac:spMkLst>
        </pc:spChg>
        <pc:spChg chg="mod">
          <ac:chgData name="Sindhu M" userId="09b84ea1914d3685" providerId="LiveId" clId="{E29F5B3D-8DAF-40F2-9A71-B528D532C223}" dt="2020-12-29T06:46:24.656" v="596"/>
          <ac:spMkLst>
            <pc:docMk/>
            <pc:sldMk cId="3960301460" sldId="284"/>
            <ac:spMk id="3" creationId="{4C605A38-9F1B-4042-B647-581CDAD55EFF}"/>
          </ac:spMkLst>
        </pc:spChg>
      </pc:sldChg>
      <pc:sldChg chg="addSp delSp modSp new del mod setBg">
        <pc:chgData name="Sindhu M" userId="09b84ea1914d3685" providerId="LiveId" clId="{E29F5B3D-8DAF-40F2-9A71-B528D532C223}" dt="2020-12-29T10:24:25.582" v="978" actId="47"/>
        <pc:sldMkLst>
          <pc:docMk/>
          <pc:sldMk cId="1635808880" sldId="285"/>
        </pc:sldMkLst>
        <pc:spChg chg="del">
          <ac:chgData name="Sindhu M" userId="09b84ea1914d3685" providerId="LiveId" clId="{E29F5B3D-8DAF-40F2-9A71-B528D532C223}" dt="2020-12-29T07:57:33.485" v="626" actId="478"/>
          <ac:spMkLst>
            <pc:docMk/>
            <pc:sldMk cId="1635808880" sldId="285"/>
            <ac:spMk id="2" creationId="{22E6CF06-6D4C-420A-8F39-2B218CD9C412}"/>
          </ac:spMkLst>
        </pc:spChg>
        <pc:spChg chg="add del mod">
          <ac:chgData name="Sindhu M" userId="09b84ea1914d3685" providerId="LiveId" clId="{E29F5B3D-8DAF-40F2-9A71-B528D532C223}" dt="2020-12-29T09:53:26.208" v="968" actId="26606"/>
          <ac:spMkLst>
            <pc:docMk/>
            <pc:sldMk cId="1635808880" sldId="285"/>
            <ac:spMk id="3" creationId="{DFF32F5C-5733-4DBB-9360-3C5EEB231277}"/>
          </ac:spMkLst>
        </pc:spChg>
        <pc:graphicFrameChg chg="add del">
          <ac:chgData name="Sindhu M" userId="09b84ea1914d3685" providerId="LiveId" clId="{E29F5B3D-8DAF-40F2-9A71-B528D532C223}" dt="2020-12-29T09:53:17.822" v="965" actId="26606"/>
          <ac:graphicFrameMkLst>
            <pc:docMk/>
            <pc:sldMk cId="1635808880" sldId="285"/>
            <ac:graphicFrameMk id="5" creationId="{2C15EA9D-7C1C-4460-8C75-88D43C68359F}"/>
          </ac:graphicFrameMkLst>
        </pc:graphicFrameChg>
        <pc:graphicFrameChg chg="add del">
          <ac:chgData name="Sindhu M" userId="09b84ea1914d3685" providerId="LiveId" clId="{E29F5B3D-8DAF-40F2-9A71-B528D532C223}" dt="2020-12-29T09:53:26.160" v="967" actId="26606"/>
          <ac:graphicFrameMkLst>
            <pc:docMk/>
            <pc:sldMk cId="1635808880" sldId="285"/>
            <ac:graphicFrameMk id="7" creationId="{F32E2BF4-D9E7-4AD9-8BC8-327493844A5B}"/>
          </ac:graphicFrameMkLst>
        </pc:graphicFrameChg>
        <pc:graphicFrameChg chg="add mod">
          <ac:chgData name="Sindhu M" userId="09b84ea1914d3685" providerId="LiveId" clId="{E29F5B3D-8DAF-40F2-9A71-B528D532C223}" dt="2020-12-29T10:24:16.971" v="977" actId="20577"/>
          <ac:graphicFrameMkLst>
            <pc:docMk/>
            <pc:sldMk cId="1635808880" sldId="285"/>
            <ac:graphicFrameMk id="9" creationId="{A0382821-896A-41BF-BC94-3AF2DD24AB1D}"/>
          </ac:graphicFrameMkLst>
        </pc:graphicFrameChg>
      </pc:sldChg>
      <pc:sldChg chg="delSp modSp new mod ord">
        <pc:chgData name="Sindhu M" userId="09b84ea1914d3685" providerId="LiveId" clId="{E29F5B3D-8DAF-40F2-9A71-B528D532C223}" dt="2020-12-29T13:44:11.192" v="1675"/>
        <pc:sldMkLst>
          <pc:docMk/>
          <pc:sldMk cId="2068762078" sldId="286"/>
        </pc:sldMkLst>
        <pc:spChg chg="del">
          <ac:chgData name="Sindhu M" userId="09b84ea1914d3685" providerId="LiveId" clId="{E29F5B3D-8DAF-40F2-9A71-B528D532C223}" dt="2020-12-29T08:03:05.837" v="806" actId="478"/>
          <ac:spMkLst>
            <pc:docMk/>
            <pc:sldMk cId="2068762078" sldId="286"/>
            <ac:spMk id="2" creationId="{CED2C554-FC6E-4E65-8D94-2D6CC911E976}"/>
          </ac:spMkLst>
        </pc:spChg>
        <pc:spChg chg="mod">
          <ac:chgData name="Sindhu M" userId="09b84ea1914d3685" providerId="LiveId" clId="{E29F5B3D-8DAF-40F2-9A71-B528D532C223}" dt="2020-12-29T10:10:42.105" v="972" actId="27636"/>
          <ac:spMkLst>
            <pc:docMk/>
            <pc:sldMk cId="2068762078" sldId="286"/>
            <ac:spMk id="3" creationId="{ECCF6D11-51F3-4377-90B6-E092C47C2632}"/>
          </ac:spMkLst>
        </pc:spChg>
      </pc:sldChg>
      <pc:sldChg chg="delSp modSp new del mod">
        <pc:chgData name="Sindhu M" userId="09b84ea1914d3685" providerId="LiveId" clId="{E29F5B3D-8DAF-40F2-9A71-B528D532C223}" dt="2020-12-29T10:48:04.831" v="1127" actId="47"/>
        <pc:sldMkLst>
          <pc:docMk/>
          <pc:sldMk cId="2067957737" sldId="287"/>
        </pc:sldMkLst>
        <pc:spChg chg="del">
          <ac:chgData name="Sindhu M" userId="09b84ea1914d3685" providerId="LiveId" clId="{E29F5B3D-8DAF-40F2-9A71-B528D532C223}" dt="2020-12-29T08:20:55.109" v="952" actId="478"/>
          <ac:spMkLst>
            <pc:docMk/>
            <pc:sldMk cId="2067957737" sldId="287"/>
            <ac:spMk id="2" creationId="{81B31FF6-50EE-45F7-9BDA-3ECA2CE91C1A}"/>
          </ac:spMkLst>
        </pc:spChg>
        <pc:spChg chg="mod">
          <ac:chgData name="Sindhu M" userId="09b84ea1914d3685" providerId="LiveId" clId="{E29F5B3D-8DAF-40F2-9A71-B528D532C223}" dt="2020-12-29T10:48:00.381" v="1126" actId="20577"/>
          <ac:spMkLst>
            <pc:docMk/>
            <pc:sldMk cId="2067957737" sldId="287"/>
            <ac:spMk id="3" creationId="{E20DAD94-D57A-41BF-8507-FB10639C8FAE}"/>
          </ac:spMkLst>
        </pc:spChg>
      </pc:sldChg>
      <pc:sldChg chg="new del">
        <pc:chgData name="Sindhu M" userId="09b84ea1914d3685" providerId="LiveId" clId="{E29F5B3D-8DAF-40F2-9A71-B528D532C223}" dt="2020-12-29T12:47:23.108" v="1673" actId="47"/>
        <pc:sldMkLst>
          <pc:docMk/>
          <pc:sldMk cId="3554076045" sldId="288"/>
        </pc:sldMkLst>
      </pc:sldChg>
      <pc:sldChg chg="delSp modSp new del mod">
        <pc:chgData name="Sindhu M" userId="09b84ea1914d3685" providerId="LiveId" clId="{E29F5B3D-8DAF-40F2-9A71-B528D532C223}" dt="2020-12-30T03:25:09.154" v="1977" actId="47"/>
        <pc:sldMkLst>
          <pc:docMk/>
          <pc:sldMk cId="4204107819" sldId="289"/>
        </pc:sldMkLst>
        <pc:spChg chg="del">
          <ac:chgData name="Sindhu M" userId="09b84ea1914d3685" providerId="LiveId" clId="{E29F5B3D-8DAF-40F2-9A71-B528D532C223}" dt="2020-12-29T10:48:11.309" v="1129" actId="478"/>
          <ac:spMkLst>
            <pc:docMk/>
            <pc:sldMk cId="4204107819" sldId="289"/>
            <ac:spMk id="2" creationId="{A97E4C3A-7122-40E6-BDF3-B08A0FB86AFE}"/>
          </ac:spMkLst>
        </pc:spChg>
        <pc:spChg chg="mod">
          <ac:chgData name="Sindhu M" userId="09b84ea1914d3685" providerId="LiveId" clId="{E29F5B3D-8DAF-40F2-9A71-B528D532C223}" dt="2020-12-29T11:27:51.456" v="1400" actId="12"/>
          <ac:spMkLst>
            <pc:docMk/>
            <pc:sldMk cId="4204107819" sldId="289"/>
            <ac:spMk id="3" creationId="{D53515CE-B634-4E97-A6B5-A00D022D52FB}"/>
          </ac:spMkLst>
        </pc:spChg>
      </pc:sldChg>
      <pc:sldChg chg="delSp modSp new del mod">
        <pc:chgData name="Sindhu M" userId="09b84ea1914d3685" providerId="LiveId" clId="{E29F5B3D-8DAF-40F2-9A71-B528D532C223}" dt="2020-12-30T03:25:11.427" v="1978" actId="47"/>
        <pc:sldMkLst>
          <pc:docMk/>
          <pc:sldMk cId="2300365606" sldId="290"/>
        </pc:sldMkLst>
        <pc:spChg chg="del">
          <ac:chgData name="Sindhu M" userId="09b84ea1914d3685" providerId="LiveId" clId="{E29F5B3D-8DAF-40F2-9A71-B528D532C223}" dt="2020-12-29T12:03:31.267" v="1404" actId="478"/>
          <ac:spMkLst>
            <pc:docMk/>
            <pc:sldMk cId="2300365606" sldId="290"/>
            <ac:spMk id="2" creationId="{AD8AA8E2-5D63-4E8C-8859-796A92EFDEB4}"/>
          </ac:spMkLst>
        </pc:spChg>
        <pc:spChg chg="mod">
          <ac:chgData name="Sindhu M" userId="09b84ea1914d3685" providerId="LiveId" clId="{E29F5B3D-8DAF-40F2-9A71-B528D532C223}" dt="2020-12-29T12:08:29.038" v="1521" actId="20577"/>
          <ac:spMkLst>
            <pc:docMk/>
            <pc:sldMk cId="2300365606" sldId="290"/>
            <ac:spMk id="3" creationId="{C4F6519F-1070-4200-BB2C-0F5AC20FE840}"/>
          </ac:spMkLst>
        </pc:spChg>
      </pc:sldChg>
      <pc:sldChg chg="delSp modSp new del mod">
        <pc:chgData name="Sindhu M" userId="09b84ea1914d3685" providerId="LiveId" clId="{E29F5B3D-8DAF-40F2-9A71-B528D532C223}" dt="2020-12-29T12:18:03.952" v="1629" actId="47"/>
        <pc:sldMkLst>
          <pc:docMk/>
          <pc:sldMk cId="91725482" sldId="291"/>
        </pc:sldMkLst>
        <pc:spChg chg="del">
          <ac:chgData name="Sindhu M" userId="09b84ea1914d3685" providerId="LiveId" clId="{E29F5B3D-8DAF-40F2-9A71-B528D532C223}" dt="2020-12-29T12:09:17.744" v="1527" actId="478"/>
          <ac:spMkLst>
            <pc:docMk/>
            <pc:sldMk cId="91725482" sldId="291"/>
            <ac:spMk id="2" creationId="{ABF709E3-617D-4DD1-9F43-DDC4CDD8938A}"/>
          </ac:spMkLst>
        </pc:spChg>
        <pc:spChg chg="mod">
          <ac:chgData name="Sindhu M" userId="09b84ea1914d3685" providerId="LiveId" clId="{E29F5B3D-8DAF-40F2-9A71-B528D532C223}" dt="2020-12-29T12:10:08.668" v="1628" actId="20577"/>
          <ac:spMkLst>
            <pc:docMk/>
            <pc:sldMk cId="91725482" sldId="291"/>
            <ac:spMk id="3" creationId="{D518F3FF-281A-46FB-BED7-1D766F0BDE4C}"/>
          </ac:spMkLst>
        </pc:spChg>
      </pc:sldChg>
      <pc:sldChg chg="new del">
        <pc:chgData name="Sindhu M" userId="09b84ea1914d3685" providerId="LiveId" clId="{E29F5B3D-8DAF-40F2-9A71-B528D532C223}" dt="2020-12-29T12:09:06.787" v="1523" actId="47"/>
        <pc:sldMkLst>
          <pc:docMk/>
          <pc:sldMk cId="2904196972" sldId="291"/>
        </pc:sldMkLst>
      </pc:sldChg>
      <pc:sldChg chg="new del">
        <pc:chgData name="Sindhu M" userId="09b84ea1914d3685" providerId="LiveId" clId="{E29F5B3D-8DAF-40F2-9A71-B528D532C223}" dt="2020-12-29T12:09:11.782" v="1525" actId="47"/>
        <pc:sldMkLst>
          <pc:docMk/>
          <pc:sldMk cId="2968411856" sldId="291"/>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06AAE-AF84-4F22-B09C-6F30F4A00A9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68EBF0A-5BCC-4CCA-961E-22172B818DCD}">
      <dgm:prSet/>
      <dgm:spPr/>
      <dgm:t>
        <a:bodyPr/>
        <a:lstStyle/>
        <a:p>
          <a:pPr>
            <a:lnSpc>
              <a:spcPct val="100000"/>
            </a:lnSpc>
          </a:pPr>
          <a:r>
            <a:rPr lang="en-US" dirty="0"/>
            <a:t>In forest borders, the conflict between human and animals is continuously increasing as animals tend to stray into areas of human habitation. It is extremely difficult to monitor and track certain animals such as wild pachyderms due to their nature of movement and size.</a:t>
          </a:r>
        </a:p>
      </dgm:t>
    </dgm:pt>
    <dgm:pt modelId="{F97E7235-4B36-49B0-BCD2-475D74B4530A}" type="parTrans" cxnId="{95BCA143-FB85-48F7-BB92-D38D1CAA83A6}">
      <dgm:prSet/>
      <dgm:spPr/>
      <dgm:t>
        <a:bodyPr/>
        <a:lstStyle/>
        <a:p>
          <a:endParaRPr lang="en-US"/>
        </a:p>
      </dgm:t>
    </dgm:pt>
    <dgm:pt modelId="{481F06EB-CAFE-48D5-BF6C-EFB5AB868F07}" type="sibTrans" cxnId="{95BCA143-FB85-48F7-BB92-D38D1CAA83A6}">
      <dgm:prSet/>
      <dgm:spPr/>
      <dgm:t>
        <a:bodyPr/>
        <a:lstStyle/>
        <a:p>
          <a:pPr>
            <a:lnSpc>
              <a:spcPct val="100000"/>
            </a:lnSpc>
          </a:pPr>
          <a:endParaRPr lang="en-US"/>
        </a:p>
      </dgm:t>
    </dgm:pt>
    <dgm:pt modelId="{D4AF4CA5-AA85-4A29-8754-8C6C628380CB}">
      <dgm:prSet/>
      <dgm:spPr/>
      <dgm:t>
        <a:bodyPr/>
        <a:lstStyle/>
        <a:p>
          <a:pPr>
            <a:lnSpc>
              <a:spcPct val="100000"/>
            </a:lnSpc>
          </a:pPr>
          <a:r>
            <a:rPr lang="en-US"/>
            <a:t>Automatic detection of animals that have strayed into human inhabited areas has important security and road safety applications. This paper attempts to solve this problem using deep learning techniques from a variety of computer vision fields including object detection, segmentation, tracking and edge detection.</a:t>
          </a:r>
        </a:p>
      </dgm:t>
    </dgm:pt>
    <dgm:pt modelId="{9FC06486-77AF-40AD-A306-67C81FBE1511}" type="parTrans" cxnId="{5B090C9E-26E2-4B7D-9D88-D095C35BEAA8}">
      <dgm:prSet/>
      <dgm:spPr/>
      <dgm:t>
        <a:bodyPr/>
        <a:lstStyle/>
        <a:p>
          <a:endParaRPr lang="en-US"/>
        </a:p>
      </dgm:t>
    </dgm:pt>
    <dgm:pt modelId="{27B90FC2-CE7C-4230-8F5F-8AE38509C7A1}" type="sibTrans" cxnId="{5B090C9E-26E2-4B7D-9D88-D095C35BEAA8}">
      <dgm:prSet/>
      <dgm:spPr/>
      <dgm:t>
        <a:bodyPr/>
        <a:lstStyle/>
        <a:p>
          <a:pPr>
            <a:lnSpc>
              <a:spcPct val="100000"/>
            </a:lnSpc>
          </a:pPr>
          <a:endParaRPr lang="en-US"/>
        </a:p>
      </dgm:t>
    </dgm:pt>
    <dgm:pt modelId="{49F382AD-493D-4C7A-BF95-E798485F7487}">
      <dgm:prSet/>
      <dgm:spPr/>
      <dgm:t>
        <a:bodyPr/>
        <a:lstStyle/>
        <a:p>
          <a:pPr>
            <a:lnSpc>
              <a:spcPct val="100000"/>
            </a:lnSpc>
          </a:pPr>
          <a:r>
            <a:rPr lang="en-US" dirty="0"/>
            <a:t>As a solution to this issue, a system that can help in identification of intrusion of wild animals at agricultural farms by means of Machine Learning. This paper attempts to solve this problem using deep learning techniques from a variety of computer vision fields including object detection, segmentation, tracking and edge detection for detecting animals.</a:t>
          </a:r>
        </a:p>
      </dgm:t>
    </dgm:pt>
    <dgm:pt modelId="{893C230F-8912-49F4-95E3-702B8C93CD8C}" type="parTrans" cxnId="{81E04FD9-F06D-4F60-86BA-2561F3893C41}">
      <dgm:prSet/>
      <dgm:spPr/>
      <dgm:t>
        <a:bodyPr/>
        <a:lstStyle/>
        <a:p>
          <a:endParaRPr lang="en-US"/>
        </a:p>
      </dgm:t>
    </dgm:pt>
    <dgm:pt modelId="{267DD2D9-11C5-4B20-B77C-10425DA98938}" type="sibTrans" cxnId="{81E04FD9-F06D-4F60-86BA-2561F3893C41}">
      <dgm:prSet/>
      <dgm:spPr/>
      <dgm:t>
        <a:bodyPr/>
        <a:lstStyle/>
        <a:p>
          <a:pPr>
            <a:lnSpc>
              <a:spcPct val="100000"/>
            </a:lnSpc>
          </a:pPr>
          <a:endParaRPr lang="en-US"/>
        </a:p>
      </dgm:t>
    </dgm:pt>
    <dgm:pt modelId="{59BFE78D-D28C-43A8-96B1-347A5D07E137}">
      <dgm:prSet/>
      <dgm:spPr/>
      <dgm:t>
        <a:bodyPr/>
        <a:lstStyle/>
        <a:p>
          <a:pPr>
            <a:lnSpc>
              <a:spcPct val="100000"/>
            </a:lnSpc>
          </a:pPr>
          <a:r>
            <a:rPr lang="en-US"/>
            <a:t>The proposed system can be used for the for-edge decisions in real time using edge computing.</a:t>
          </a:r>
        </a:p>
      </dgm:t>
    </dgm:pt>
    <dgm:pt modelId="{43E078E1-7339-4C23-B27C-3FBFF08E9335}" type="parTrans" cxnId="{02336D1B-7E35-4E8E-A830-481E7284904F}">
      <dgm:prSet/>
      <dgm:spPr/>
      <dgm:t>
        <a:bodyPr/>
        <a:lstStyle/>
        <a:p>
          <a:endParaRPr lang="en-US"/>
        </a:p>
      </dgm:t>
    </dgm:pt>
    <dgm:pt modelId="{13365B04-AC70-458D-AD21-FA0138C647FE}" type="sibTrans" cxnId="{02336D1B-7E35-4E8E-A830-481E7284904F}">
      <dgm:prSet/>
      <dgm:spPr/>
      <dgm:t>
        <a:bodyPr/>
        <a:lstStyle/>
        <a:p>
          <a:endParaRPr lang="en-US"/>
        </a:p>
      </dgm:t>
    </dgm:pt>
    <dgm:pt modelId="{BEABDFDA-3F3E-4C7F-9A1D-B3B07109BB35}" type="pres">
      <dgm:prSet presAssocID="{68F06AAE-AF84-4F22-B09C-6F30F4A00A9A}" presName="root" presStyleCnt="0">
        <dgm:presLayoutVars>
          <dgm:dir/>
          <dgm:resizeHandles val="exact"/>
        </dgm:presLayoutVars>
      </dgm:prSet>
      <dgm:spPr/>
      <dgm:t>
        <a:bodyPr/>
        <a:lstStyle/>
        <a:p>
          <a:endParaRPr lang="en-US"/>
        </a:p>
      </dgm:t>
    </dgm:pt>
    <dgm:pt modelId="{65FF125E-7838-4F3B-B913-6AFACCF4FAFF}" type="pres">
      <dgm:prSet presAssocID="{68F06AAE-AF84-4F22-B09C-6F30F4A00A9A}" presName="container" presStyleCnt="0">
        <dgm:presLayoutVars>
          <dgm:dir/>
          <dgm:resizeHandles val="exact"/>
        </dgm:presLayoutVars>
      </dgm:prSet>
      <dgm:spPr/>
    </dgm:pt>
    <dgm:pt modelId="{F2A69A98-068C-4105-A34E-EEB2E418E12E}" type="pres">
      <dgm:prSet presAssocID="{C68EBF0A-5BCC-4CCA-961E-22172B818DCD}" presName="compNode" presStyleCnt="0"/>
      <dgm:spPr/>
    </dgm:pt>
    <dgm:pt modelId="{F6E7B33C-60F3-43EA-8B65-4AA24633C3F6}" type="pres">
      <dgm:prSet presAssocID="{C68EBF0A-5BCC-4CCA-961E-22172B818DCD}" presName="iconBgRect" presStyleLbl="bgShp" presStyleIdx="0" presStyleCnt="4"/>
      <dgm:spPr/>
    </dgm:pt>
    <dgm:pt modelId="{A829D2D0-B4A8-4C83-BD8D-4E80C16F690F}" type="pres">
      <dgm:prSet presAssocID="{C68EBF0A-5BCC-4CCA-961E-22172B818D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Forest scene"/>
        </a:ext>
      </dgm:extLst>
    </dgm:pt>
    <dgm:pt modelId="{80EC23B5-E2E4-44E5-B5B4-6AB7998D869A}" type="pres">
      <dgm:prSet presAssocID="{C68EBF0A-5BCC-4CCA-961E-22172B818DCD}" presName="spaceRect" presStyleCnt="0"/>
      <dgm:spPr/>
    </dgm:pt>
    <dgm:pt modelId="{990C885E-5372-43FB-B123-E8859F44808A}" type="pres">
      <dgm:prSet presAssocID="{C68EBF0A-5BCC-4CCA-961E-22172B818DCD}" presName="textRect" presStyleLbl="revTx" presStyleIdx="0" presStyleCnt="4" custScaleX="103687">
        <dgm:presLayoutVars>
          <dgm:chMax val="1"/>
          <dgm:chPref val="1"/>
        </dgm:presLayoutVars>
      </dgm:prSet>
      <dgm:spPr/>
      <dgm:t>
        <a:bodyPr/>
        <a:lstStyle/>
        <a:p>
          <a:endParaRPr lang="en-US"/>
        </a:p>
      </dgm:t>
    </dgm:pt>
    <dgm:pt modelId="{42E4D7DC-446F-42B5-861B-7A75264AF2F5}" type="pres">
      <dgm:prSet presAssocID="{481F06EB-CAFE-48D5-BF6C-EFB5AB868F07}" presName="sibTrans" presStyleLbl="sibTrans2D1" presStyleIdx="0" presStyleCnt="0"/>
      <dgm:spPr/>
      <dgm:t>
        <a:bodyPr/>
        <a:lstStyle/>
        <a:p>
          <a:endParaRPr lang="en-US"/>
        </a:p>
      </dgm:t>
    </dgm:pt>
    <dgm:pt modelId="{62BDBDFB-A8FE-4457-9386-9B03F90F95CF}" type="pres">
      <dgm:prSet presAssocID="{D4AF4CA5-AA85-4A29-8754-8C6C628380CB}" presName="compNode" presStyleCnt="0"/>
      <dgm:spPr/>
    </dgm:pt>
    <dgm:pt modelId="{C80174D9-48E9-4167-A41C-1AD9D12F35E7}" type="pres">
      <dgm:prSet presAssocID="{D4AF4CA5-AA85-4A29-8754-8C6C628380CB}" presName="iconBgRect" presStyleLbl="bgShp" presStyleIdx="1" presStyleCnt="4"/>
      <dgm:spPr/>
    </dgm:pt>
    <dgm:pt modelId="{EA13A2A5-4C38-49DF-99A1-CE07F6C03E7E}" type="pres">
      <dgm:prSet presAssocID="{D4AF4CA5-AA85-4A29-8754-8C6C628380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at"/>
        </a:ext>
      </dgm:extLst>
    </dgm:pt>
    <dgm:pt modelId="{F95745ED-8CBF-4B63-95F8-0C926EB26262}" type="pres">
      <dgm:prSet presAssocID="{D4AF4CA5-AA85-4A29-8754-8C6C628380CB}" presName="spaceRect" presStyleCnt="0"/>
      <dgm:spPr/>
    </dgm:pt>
    <dgm:pt modelId="{F040BB5D-00F3-43C8-87B1-E6F7509BC9F2}" type="pres">
      <dgm:prSet presAssocID="{D4AF4CA5-AA85-4A29-8754-8C6C628380CB}" presName="textRect" presStyleLbl="revTx" presStyleIdx="1" presStyleCnt="4">
        <dgm:presLayoutVars>
          <dgm:chMax val="1"/>
          <dgm:chPref val="1"/>
        </dgm:presLayoutVars>
      </dgm:prSet>
      <dgm:spPr/>
      <dgm:t>
        <a:bodyPr/>
        <a:lstStyle/>
        <a:p>
          <a:endParaRPr lang="en-US"/>
        </a:p>
      </dgm:t>
    </dgm:pt>
    <dgm:pt modelId="{3CCDCF6B-D5B2-4CC7-A95E-8EB708E8D13E}" type="pres">
      <dgm:prSet presAssocID="{27B90FC2-CE7C-4230-8F5F-8AE38509C7A1}" presName="sibTrans" presStyleLbl="sibTrans2D1" presStyleIdx="0" presStyleCnt="0"/>
      <dgm:spPr/>
      <dgm:t>
        <a:bodyPr/>
        <a:lstStyle/>
        <a:p>
          <a:endParaRPr lang="en-US"/>
        </a:p>
      </dgm:t>
    </dgm:pt>
    <dgm:pt modelId="{0BE69CDC-A65C-4306-88EF-417943A0A4AD}" type="pres">
      <dgm:prSet presAssocID="{49F382AD-493D-4C7A-BF95-E798485F7487}" presName="compNode" presStyleCnt="0"/>
      <dgm:spPr/>
    </dgm:pt>
    <dgm:pt modelId="{88DAE951-F622-4A80-934E-7685EC051492}" type="pres">
      <dgm:prSet presAssocID="{49F382AD-493D-4C7A-BF95-E798485F7487}" presName="iconBgRect" presStyleLbl="bgShp" presStyleIdx="2" presStyleCnt="4"/>
      <dgm:spPr/>
    </dgm:pt>
    <dgm:pt modelId="{F92BDB10-040B-487F-897F-D4F5C282A322}" type="pres">
      <dgm:prSet presAssocID="{49F382AD-493D-4C7A-BF95-E798485F74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Tiger"/>
        </a:ext>
      </dgm:extLst>
    </dgm:pt>
    <dgm:pt modelId="{D64D182E-D31F-423A-94D2-26E6A4A01600}" type="pres">
      <dgm:prSet presAssocID="{49F382AD-493D-4C7A-BF95-E798485F7487}" presName="spaceRect" presStyleCnt="0"/>
      <dgm:spPr/>
    </dgm:pt>
    <dgm:pt modelId="{01BC80D3-8F97-4AB7-8124-8FC73FBBF7AB}" type="pres">
      <dgm:prSet presAssocID="{49F382AD-493D-4C7A-BF95-E798485F7487}" presName="textRect" presStyleLbl="revTx" presStyleIdx="2" presStyleCnt="4">
        <dgm:presLayoutVars>
          <dgm:chMax val="1"/>
          <dgm:chPref val="1"/>
        </dgm:presLayoutVars>
      </dgm:prSet>
      <dgm:spPr/>
      <dgm:t>
        <a:bodyPr/>
        <a:lstStyle/>
        <a:p>
          <a:endParaRPr lang="en-US"/>
        </a:p>
      </dgm:t>
    </dgm:pt>
    <dgm:pt modelId="{75D32C1F-7A33-4992-BDF4-FF446B385E37}" type="pres">
      <dgm:prSet presAssocID="{267DD2D9-11C5-4B20-B77C-10425DA98938}" presName="sibTrans" presStyleLbl="sibTrans2D1" presStyleIdx="0" presStyleCnt="0"/>
      <dgm:spPr/>
      <dgm:t>
        <a:bodyPr/>
        <a:lstStyle/>
        <a:p>
          <a:endParaRPr lang="en-US"/>
        </a:p>
      </dgm:t>
    </dgm:pt>
    <dgm:pt modelId="{C4477C92-2578-4945-9C32-A1806B1AF7A1}" type="pres">
      <dgm:prSet presAssocID="{59BFE78D-D28C-43A8-96B1-347A5D07E137}" presName="compNode" presStyleCnt="0"/>
      <dgm:spPr/>
    </dgm:pt>
    <dgm:pt modelId="{8D6C9E02-83BE-4F6A-805F-18BA36419EEC}" type="pres">
      <dgm:prSet presAssocID="{59BFE78D-D28C-43A8-96B1-347A5D07E137}" presName="iconBgRect" presStyleLbl="bgShp" presStyleIdx="3" presStyleCnt="4"/>
      <dgm:spPr/>
    </dgm:pt>
    <dgm:pt modelId="{F25291CF-053E-432F-A937-36A3301884A7}" type="pres">
      <dgm:prSet presAssocID="{59BFE78D-D28C-43A8-96B1-347A5D07E13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Cloud Computing"/>
        </a:ext>
      </dgm:extLst>
    </dgm:pt>
    <dgm:pt modelId="{8B018D21-7470-453D-8A09-CAEE7D2E5550}" type="pres">
      <dgm:prSet presAssocID="{59BFE78D-D28C-43A8-96B1-347A5D07E137}" presName="spaceRect" presStyleCnt="0"/>
      <dgm:spPr/>
    </dgm:pt>
    <dgm:pt modelId="{373F826F-CCB6-446D-897B-C7795A9889E3}" type="pres">
      <dgm:prSet presAssocID="{59BFE78D-D28C-43A8-96B1-347A5D07E137}" presName="textRect" presStyleLbl="revTx" presStyleIdx="3" presStyleCnt="4">
        <dgm:presLayoutVars>
          <dgm:chMax val="1"/>
          <dgm:chPref val="1"/>
        </dgm:presLayoutVars>
      </dgm:prSet>
      <dgm:spPr/>
      <dgm:t>
        <a:bodyPr/>
        <a:lstStyle/>
        <a:p>
          <a:endParaRPr lang="en-US"/>
        </a:p>
      </dgm:t>
    </dgm:pt>
  </dgm:ptLst>
  <dgm:cxnLst>
    <dgm:cxn modelId="{BE89C0CC-2D2F-4B26-AC05-936AA7AF8631}" type="presOf" srcId="{D4AF4CA5-AA85-4A29-8754-8C6C628380CB}" destId="{F040BB5D-00F3-43C8-87B1-E6F7509BC9F2}" srcOrd="0" destOrd="0" presId="urn:microsoft.com/office/officeart/2018/2/layout/IconCircleList"/>
    <dgm:cxn modelId="{20290471-9140-4F74-9789-50759F600CD8}" type="presOf" srcId="{C68EBF0A-5BCC-4CCA-961E-22172B818DCD}" destId="{990C885E-5372-43FB-B123-E8859F44808A}" srcOrd="0" destOrd="0" presId="urn:microsoft.com/office/officeart/2018/2/layout/IconCircleList"/>
    <dgm:cxn modelId="{5B090C9E-26E2-4B7D-9D88-D095C35BEAA8}" srcId="{68F06AAE-AF84-4F22-B09C-6F30F4A00A9A}" destId="{D4AF4CA5-AA85-4A29-8754-8C6C628380CB}" srcOrd="1" destOrd="0" parTransId="{9FC06486-77AF-40AD-A306-67C81FBE1511}" sibTransId="{27B90FC2-CE7C-4230-8F5F-8AE38509C7A1}"/>
    <dgm:cxn modelId="{81E04FD9-F06D-4F60-86BA-2561F3893C41}" srcId="{68F06AAE-AF84-4F22-B09C-6F30F4A00A9A}" destId="{49F382AD-493D-4C7A-BF95-E798485F7487}" srcOrd="2" destOrd="0" parTransId="{893C230F-8912-49F4-95E3-702B8C93CD8C}" sibTransId="{267DD2D9-11C5-4B20-B77C-10425DA98938}"/>
    <dgm:cxn modelId="{02336D1B-7E35-4E8E-A830-481E7284904F}" srcId="{68F06AAE-AF84-4F22-B09C-6F30F4A00A9A}" destId="{59BFE78D-D28C-43A8-96B1-347A5D07E137}" srcOrd="3" destOrd="0" parTransId="{43E078E1-7339-4C23-B27C-3FBFF08E9335}" sibTransId="{13365B04-AC70-458D-AD21-FA0138C647FE}"/>
    <dgm:cxn modelId="{A5887454-FE5A-4530-9B33-BBF5DA54BA2F}" type="presOf" srcId="{49F382AD-493D-4C7A-BF95-E798485F7487}" destId="{01BC80D3-8F97-4AB7-8124-8FC73FBBF7AB}" srcOrd="0" destOrd="0" presId="urn:microsoft.com/office/officeart/2018/2/layout/IconCircleList"/>
    <dgm:cxn modelId="{95BCA143-FB85-48F7-BB92-D38D1CAA83A6}" srcId="{68F06AAE-AF84-4F22-B09C-6F30F4A00A9A}" destId="{C68EBF0A-5BCC-4CCA-961E-22172B818DCD}" srcOrd="0" destOrd="0" parTransId="{F97E7235-4B36-49B0-BCD2-475D74B4530A}" sibTransId="{481F06EB-CAFE-48D5-BF6C-EFB5AB868F07}"/>
    <dgm:cxn modelId="{F562AF61-C818-4704-B670-C76F28AECA00}" type="presOf" srcId="{59BFE78D-D28C-43A8-96B1-347A5D07E137}" destId="{373F826F-CCB6-446D-897B-C7795A9889E3}" srcOrd="0" destOrd="0" presId="urn:microsoft.com/office/officeart/2018/2/layout/IconCircleList"/>
    <dgm:cxn modelId="{D13C49F9-485B-4F81-90DB-AD14FC6CA76F}" type="presOf" srcId="{27B90FC2-CE7C-4230-8F5F-8AE38509C7A1}" destId="{3CCDCF6B-D5B2-4CC7-A95E-8EB708E8D13E}" srcOrd="0" destOrd="0" presId="urn:microsoft.com/office/officeart/2018/2/layout/IconCircleList"/>
    <dgm:cxn modelId="{6ABA7C17-49F7-439B-AC53-A3EB30840B65}" type="presOf" srcId="{68F06AAE-AF84-4F22-B09C-6F30F4A00A9A}" destId="{BEABDFDA-3F3E-4C7F-9A1D-B3B07109BB35}" srcOrd="0" destOrd="0" presId="urn:microsoft.com/office/officeart/2018/2/layout/IconCircleList"/>
    <dgm:cxn modelId="{EA661824-2EBD-4C85-947D-BAA2B7CFE559}" type="presOf" srcId="{481F06EB-CAFE-48D5-BF6C-EFB5AB868F07}" destId="{42E4D7DC-446F-42B5-861B-7A75264AF2F5}" srcOrd="0" destOrd="0" presId="urn:microsoft.com/office/officeart/2018/2/layout/IconCircleList"/>
    <dgm:cxn modelId="{96B8A1DC-0C33-468D-A6B6-70A85B1F2EB3}" type="presOf" srcId="{267DD2D9-11C5-4B20-B77C-10425DA98938}" destId="{75D32C1F-7A33-4992-BDF4-FF446B385E37}" srcOrd="0" destOrd="0" presId="urn:microsoft.com/office/officeart/2018/2/layout/IconCircleList"/>
    <dgm:cxn modelId="{F63D38D4-FBBB-4EFC-8C65-FBC65F47CD52}" type="presParOf" srcId="{BEABDFDA-3F3E-4C7F-9A1D-B3B07109BB35}" destId="{65FF125E-7838-4F3B-B913-6AFACCF4FAFF}" srcOrd="0" destOrd="0" presId="urn:microsoft.com/office/officeart/2018/2/layout/IconCircleList"/>
    <dgm:cxn modelId="{2EDEE606-32FE-43A9-92AE-AC7D281B998A}" type="presParOf" srcId="{65FF125E-7838-4F3B-B913-6AFACCF4FAFF}" destId="{F2A69A98-068C-4105-A34E-EEB2E418E12E}" srcOrd="0" destOrd="0" presId="urn:microsoft.com/office/officeart/2018/2/layout/IconCircleList"/>
    <dgm:cxn modelId="{D91C9A71-75DF-41D2-9FB3-F6C461F0D0C7}" type="presParOf" srcId="{F2A69A98-068C-4105-A34E-EEB2E418E12E}" destId="{F6E7B33C-60F3-43EA-8B65-4AA24633C3F6}" srcOrd="0" destOrd="0" presId="urn:microsoft.com/office/officeart/2018/2/layout/IconCircleList"/>
    <dgm:cxn modelId="{03C4C490-BFA3-4F76-AD88-BACE516B4BF8}" type="presParOf" srcId="{F2A69A98-068C-4105-A34E-EEB2E418E12E}" destId="{A829D2D0-B4A8-4C83-BD8D-4E80C16F690F}" srcOrd="1" destOrd="0" presId="urn:microsoft.com/office/officeart/2018/2/layout/IconCircleList"/>
    <dgm:cxn modelId="{40A0E9FF-28C2-4754-A97E-3DEC82CDD2C3}" type="presParOf" srcId="{F2A69A98-068C-4105-A34E-EEB2E418E12E}" destId="{80EC23B5-E2E4-44E5-B5B4-6AB7998D869A}" srcOrd="2" destOrd="0" presId="urn:microsoft.com/office/officeart/2018/2/layout/IconCircleList"/>
    <dgm:cxn modelId="{E4F0DA9A-81C7-4399-9145-B9754015F3AB}" type="presParOf" srcId="{F2A69A98-068C-4105-A34E-EEB2E418E12E}" destId="{990C885E-5372-43FB-B123-E8859F44808A}" srcOrd="3" destOrd="0" presId="urn:microsoft.com/office/officeart/2018/2/layout/IconCircleList"/>
    <dgm:cxn modelId="{2FC71A3B-067E-4035-B822-C02A1431DF97}" type="presParOf" srcId="{65FF125E-7838-4F3B-B913-6AFACCF4FAFF}" destId="{42E4D7DC-446F-42B5-861B-7A75264AF2F5}" srcOrd="1" destOrd="0" presId="urn:microsoft.com/office/officeart/2018/2/layout/IconCircleList"/>
    <dgm:cxn modelId="{DDC1BB85-85C2-4D38-BFAE-39534E02B3D4}" type="presParOf" srcId="{65FF125E-7838-4F3B-B913-6AFACCF4FAFF}" destId="{62BDBDFB-A8FE-4457-9386-9B03F90F95CF}" srcOrd="2" destOrd="0" presId="urn:microsoft.com/office/officeart/2018/2/layout/IconCircleList"/>
    <dgm:cxn modelId="{83C98997-E262-46A8-996F-AD925635CF60}" type="presParOf" srcId="{62BDBDFB-A8FE-4457-9386-9B03F90F95CF}" destId="{C80174D9-48E9-4167-A41C-1AD9D12F35E7}" srcOrd="0" destOrd="0" presId="urn:microsoft.com/office/officeart/2018/2/layout/IconCircleList"/>
    <dgm:cxn modelId="{BED1C9FF-F8E6-485B-9E09-29699EAA769F}" type="presParOf" srcId="{62BDBDFB-A8FE-4457-9386-9B03F90F95CF}" destId="{EA13A2A5-4C38-49DF-99A1-CE07F6C03E7E}" srcOrd="1" destOrd="0" presId="urn:microsoft.com/office/officeart/2018/2/layout/IconCircleList"/>
    <dgm:cxn modelId="{BB46D8C3-28AE-4216-8057-84AC1ECBB89B}" type="presParOf" srcId="{62BDBDFB-A8FE-4457-9386-9B03F90F95CF}" destId="{F95745ED-8CBF-4B63-95F8-0C926EB26262}" srcOrd="2" destOrd="0" presId="urn:microsoft.com/office/officeart/2018/2/layout/IconCircleList"/>
    <dgm:cxn modelId="{E6F6EE7D-EE64-4D37-8DBE-5D78AA5F2F12}" type="presParOf" srcId="{62BDBDFB-A8FE-4457-9386-9B03F90F95CF}" destId="{F040BB5D-00F3-43C8-87B1-E6F7509BC9F2}" srcOrd="3" destOrd="0" presId="urn:microsoft.com/office/officeart/2018/2/layout/IconCircleList"/>
    <dgm:cxn modelId="{7E015496-3488-4871-B06C-943CA7148778}" type="presParOf" srcId="{65FF125E-7838-4F3B-B913-6AFACCF4FAFF}" destId="{3CCDCF6B-D5B2-4CC7-A95E-8EB708E8D13E}" srcOrd="3" destOrd="0" presId="urn:microsoft.com/office/officeart/2018/2/layout/IconCircleList"/>
    <dgm:cxn modelId="{9FA9E7F9-E68D-497C-9394-A893209D2095}" type="presParOf" srcId="{65FF125E-7838-4F3B-B913-6AFACCF4FAFF}" destId="{0BE69CDC-A65C-4306-88EF-417943A0A4AD}" srcOrd="4" destOrd="0" presId="urn:microsoft.com/office/officeart/2018/2/layout/IconCircleList"/>
    <dgm:cxn modelId="{8DA44F87-4563-4C1E-B12D-54845127194D}" type="presParOf" srcId="{0BE69CDC-A65C-4306-88EF-417943A0A4AD}" destId="{88DAE951-F622-4A80-934E-7685EC051492}" srcOrd="0" destOrd="0" presId="urn:microsoft.com/office/officeart/2018/2/layout/IconCircleList"/>
    <dgm:cxn modelId="{0A89D445-7DBB-4580-8DC0-27087A770013}" type="presParOf" srcId="{0BE69CDC-A65C-4306-88EF-417943A0A4AD}" destId="{F92BDB10-040B-487F-897F-D4F5C282A322}" srcOrd="1" destOrd="0" presId="urn:microsoft.com/office/officeart/2018/2/layout/IconCircleList"/>
    <dgm:cxn modelId="{F5B3805B-FAF6-46DA-9E90-DCDF68CF7B33}" type="presParOf" srcId="{0BE69CDC-A65C-4306-88EF-417943A0A4AD}" destId="{D64D182E-D31F-423A-94D2-26E6A4A01600}" srcOrd="2" destOrd="0" presId="urn:microsoft.com/office/officeart/2018/2/layout/IconCircleList"/>
    <dgm:cxn modelId="{B4B56475-D82A-4D13-AC82-6B0323F7F809}" type="presParOf" srcId="{0BE69CDC-A65C-4306-88EF-417943A0A4AD}" destId="{01BC80D3-8F97-4AB7-8124-8FC73FBBF7AB}" srcOrd="3" destOrd="0" presId="urn:microsoft.com/office/officeart/2018/2/layout/IconCircleList"/>
    <dgm:cxn modelId="{BEB4D211-2389-4E65-B3E2-6885D5E5F19A}" type="presParOf" srcId="{65FF125E-7838-4F3B-B913-6AFACCF4FAFF}" destId="{75D32C1F-7A33-4992-BDF4-FF446B385E37}" srcOrd="5" destOrd="0" presId="urn:microsoft.com/office/officeart/2018/2/layout/IconCircleList"/>
    <dgm:cxn modelId="{F2C9D4D4-35F4-4BBC-B4AD-B8B744835D37}" type="presParOf" srcId="{65FF125E-7838-4F3B-B913-6AFACCF4FAFF}" destId="{C4477C92-2578-4945-9C32-A1806B1AF7A1}" srcOrd="6" destOrd="0" presId="urn:microsoft.com/office/officeart/2018/2/layout/IconCircleList"/>
    <dgm:cxn modelId="{2881F6F2-1E4F-402E-8279-3E6AEA5D1DC9}" type="presParOf" srcId="{C4477C92-2578-4945-9C32-A1806B1AF7A1}" destId="{8D6C9E02-83BE-4F6A-805F-18BA36419EEC}" srcOrd="0" destOrd="0" presId="urn:microsoft.com/office/officeart/2018/2/layout/IconCircleList"/>
    <dgm:cxn modelId="{8C303BD9-D346-4975-9ECA-DE4451FA94CC}" type="presParOf" srcId="{C4477C92-2578-4945-9C32-A1806B1AF7A1}" destId="{F25291CF-053E-432F-A937-36A3301884A7}" srcOrd="1" destOrd="0" presId="urn:microsoft.com/office/officeart/2018/2/layout/IconCircleList"/>
    <dgm:cxn modelId="{E7991EB4-0239-471B-B781-FA21D7E85ED9}" type="presParOf" srcId="{C4477C92-2578-4945-9C32-A1806B1AF7A1}" destId="{8B018D21-7470-453D-8A09-CAEE7D2E5550}" srcOrd="2" destOrd="0" presId="urn:microsoft.com/office/officeart/2018/2/layout/IconCircleList"/>
    <dgm:cxn modelId="{71F01933-22CB-4BFD-BAD6-99354E2FCD5A}" type="presParOf" srcId="{C4477C92-2578-4945-9C32-A1806B1AF7A1}" destId="{373F826F-CCB6-446D-897B-C7795A9889E3}" srcOrd="3" destOrd="0" presId="urn:microsoft.com/office/officeart/2018/2/layout/Icon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E7B33C-60F3-43EA-8B65-4AA24633C3F6}">
      <dsp:nvSpPr>
        <dsp:cNvPr id="0" name=""/>
        <dsp:cNvSpPr/>
      </dsp:nvSpPr>
      <dsp:spPr>
        <a:xfrm>
          <a:off x="81122" y="21654"/>
          <a:ext cx="1282575" cy="1282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9D2D0-B4A8-4C83-BD8D-4E80C16F690F}">
      <dsp:nvSpPr>
        <dsp:cNvPr id="0" name=""/>
        <dsp:cNvSpPr/>
      </dsp:nvSpPr>
      <dsp:spPr>
        <a:xfrm>
          <a:off x="350463" y="290994"/>
          <a:ext cx="743893" cy="743893"/>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C885E-5372-43FB-B123-E8859F44808A}">
      <dsp:nvSpPr>
        <dsp:cNvPr id="0" name=""/>
        <dsp:cNvSpPr/>
      </dsp:nvSpPr>
      <dsp:spPr>
        <a:xfrm>
          <a:off x="1582802" y="21654"/>
          <a:ext cx="3134678"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In forest borders, the conflict between human and animals is continuously increasing as animals tend to stray into areas of human habitation. It is extremely difficult to monitor and track certain animals such as wild pachyderms due to their nature of movement and size.</a:t>
          </a:r>
        </a:p>
      </dsp:txBody>
      <dsp:txXfrm>
        <a:off x="1582802" y="21654"/>
        <a:ext cx="3134678" cy="1282575"/>
      </dsp:txXfrm>
    </dsp:sp>
    <dsp:sp modelId="{C80174D9-48E9-4167-A41C-1AD9D12F35E7}">
      <dsp:nvSpPr>
        <dsp:cNvPr id="0" name=""/>
        <dsp:cNvSpPr/>
      </dsp:nvSpPr>
      <dsp:spPr>
        <a:xfrm>
          <a:off x="5244252" y="21654"/>
          <a:ext cx="1282575" cy="1282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3A2A5-4C38-49DF-99A1-CE07F6C03E7E}">
      <dsp:nvSpPr>
        <dsp:cNvPr id="0" name=""/>
        <dsp:cNvSpPr/>
      </dsp:nvSpPr>
      <dsp:spPr>
        <a:xfrm>
          <a:off x="5513593" y="290994"/>
          <a:ext cx="743893" cy="743893"/>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40BB5D-00F3-43C8-87B1-E6F7509BC9F2}">
      <dsp:nvSpPr>
        <dsp:cNvPr id="0" name=""/>
        <dsp:cNvSpPr/>
      </dsp:nvSpPr>
      <dsp:spPr>
        <a:xfrm>
          <a:off x="6801664"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a:t>Automatic detection of animals that have strayed into human inhabited areas has important security and road safety applications. This paper attempts to solve this problem using deep learning techniques from a variety of computer vision fields including object detection, segmentation, tracking and edge detection.</a:t>
          </a:r>
        </a:p>
      </dsp:txBody>
      <dsp:txXfrm>
        <a:off x="6801664" y="21654"/>
        <a:ext cx="3023212" cy="1282575"/>
      </dsp:txXfrm>
    </dsp:sp>
    <dsp:sp modelId="{88DAE951-F622-4A80-934E-7685EC051492}">
      <dsp:nvSpPr>
        <dsp:cNvPr id="0" name=""/>
        <dsp:cNvSpPr/>
      </dsp:nvSpPr>
      <dsp:spPr>
        <a:xfrm>
          <a:off x="81122" y="1838491"/>
          <a:ext cx="1282575" cy="12825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BDB10-040B-487F-897F-D4F5C282A322}">
      <dsp:nvSpPr>
        <dsp:cNvPr id="0" name=""/>
        <dsp:cNvSpPr/>
      </dsp:nvSpPr>
      <dsp:spPr>
        <a:xfrm>
          <a:off x="350463" y="2107832"/>
          <a:ext cx="743893" cy="743893"/>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BC80D3-8F97-4AB7-8124-8FC73FBBF7AB}">
      <dsp:nvSpPr>
        <dsp:cNvPr id="0" name=""/>
        <dsp:cNvSpPr/>
      </dsp:nvSpPr>
      <dsp:spPr>
        <a:xfrm>
          <a:off x="1638535"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As a solution to this issue, a system that can help in identification of intrusion of wild animals at agricultural farms by means of Machine Learning. This paper attempts to solve this problem using deep learning techniques from a variety of computer vision fields including object detection, segmentation, tracking and edge detection for detecting animals.</a:t>
          </a:r>
        </a:p>
      </dsp:txBody>
      <dsp:txXfrm>
        <a:off x="1638535" y="1838491"/>
        <a:ext cx="3023212" cy="1282575"/>
      </dsp:txXfrm>
    </dsp:sp>
    <dsp:sp modelId="{8D6C9E02-83BE-4F6A-805F-18BA36419EEC}">
      <dsp:nvSpPr>
        <dsp:cNvPr id="0" name=""/>
        <dsp:cNvSpPr/>
      </dsp:nvSpPr>
      <dsp:spPr>
        <a:xfrm>
          <a:off x="5188519" y="1838491"/>
          <a:ext cx="1282575" cy="12825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5291CF-053E-432F-A937-36A3301884A7}">
      <dsp:nvSpPr>
        <dsp:cNvPr id="0" name=""/>
        <dsp:cNvSpPr/>
      </dsp:nvSpPr>
      <dsp:spPr>
        <a:xfrm>
          <a:off x="5457860" y="2107832"/>
          <a:ext cx="743893" cy="743893"/>
        </a:xfrm>
        <a:prstGeom prst="rect">
          <a:avLst/>
        </a:prstGeom>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3F826F-CCB6-446D-897B-C7795A9889E3}">
      <dsp:nvSpPr>
        <dsp:cNvPr id="0" name=""/>
        <dsp:cNvSpPr/>
      </dsp:nvSpPr>
      <dsp:spPr>
        <a:xfrm>
          <a:off x="6745931"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a:t>The proposed system can be used for the for-edge decisions in real time using edge computing.</a:t>
          </a:r>
        </a:p>
      </dsp:txBody>
      <dsp:txXfrm>
        <a:off x="6745931" y="1838491"/>
        <a:ext cx="3023212" cy="12825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pPr/>
              <a:t>12/30/2020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248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160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40339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001319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1326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5899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67207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82089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0401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3552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7616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8558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2705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7043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9672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8906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6502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201685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6574684-6024-42F3-97AB-BCDC9F270419}"/>
              </a:ext>
            </a:extLst>
          </p:cNvPr>
          <p:cNvPicPr>
            <a:picLocks noChangeAspect="1"/>
          </p:cNvPicPr>
          <p:nvPr/>
        </p:nvPicPr>
        <p:blipFill>
          <a:blip r:embed="rId2"/>
          <a:stretch>
            <a:fillRect/>
          </a:stretch>
        </p:blipFill>
        <p:spPr>
          <a:xfrm>
            <a:off x="-2959" y="0"/>
            <a:ext cx="1048603" cy="1074198"/>
          </a:xfrm>
          <a:prstGeom prst="rect">
            <a:avLst/>
          </a:prstGeom>
        </p:spPr>
      </p:pic>
      <p:pic>
        <p:nvPicPr>
          <p:cNvPr id="5" name="Picture 4">
            <a:extLst>
              <a:ext uri="{FF2B5EF4-FFF2-40B4-BE49-F238E27FC236}">
                <a16:creationId xmlns:a16="http://schemas.microsoft.com/office/drawing/2014/main" xmlns="" id="{008D516C-9453-4E10-8ED7-674E09609A01}"/>
              </a:ext>
            </a:extLst>
          </p:cNvPr>
          <p:cNvPicPr>
            <a:picLocks noChangeAspect="1"/>
          </p:cNvPicPr>
          <p:nvPr/>
        </p:nvPicPr>
        <p:blipFill>
          <a:blip r:embed="rId3"/>
          <a:stretch>
            <a:fillRect/>
          </a:stretch>
        </p:blipFill>
        <p:spPr>
          <a:xfrm>
            <a:off x="11327907" y="0"/>
            <a:ext cx="864093" cy="1074198"/>
          </a:xfrm>
          <a:prstGeom prst="rect">
            <a:avLst/>
          </a:prstGeom>
        </p:spPr>
      </p:pic>
      <p:sp>
        <p:nvSpPr>
          <p:cNvPr id="7" name="TextBox 6">
            <a:extLst>
              <a:ext uri="{FF2B5EF4-FFF2-40B4-BE49-F238E27FC236}">
                <a16:creationId xmlns:a16="http://schemas.microsoft.com/office/drawing/2014/main" xmlns="" id="{C84C8F0B-60B6-496A-9F09-D9F590F9DC05}"/>
              </a:ext>
            </a:extLst>
          </p:cNvPr>
          <p:cNvSpPr txBox="1"/>
          <p:nvPr/>
        </p:nvSpPr>
        <p:spPr>
          <a:xfrm>
            <a:off x="594803" y="1176700"/>
            <a:ext cx="11372294" cy="1569660"/>
          </a:xfrm>
          <a:prstGeom prst="rect">
            <a:avLst/>
          </a:prstGeom>
          <a:noFill/>
        </p:spPr>
        <p:txBody>
          <a:bodyPr wrap="square">
            <a:spAutoFit/>
          </a:bodyPr>
          <a:lstStyle/>
          <a:p>
            <a:pPr marL="0" lvl="0" indent="0" algn="l" rtl="0">
              <a:spcBef>
                <a:spcPts val="0"/>
              </a:spcBef>
              <a:spcAft>
                <a:spcPts val="0"/>
              </a:spcAft>
              <a:buNone/>
            </a:pPr>
            <a:r>
              <a:rPr lang="en-US" sz="1800" dirty="0">
                <a:solidFill>
                  <a:srgbClr val="FFFFFF"/>
                </a:solidFill>
                <a:latin typeface="Roboto"/>
                <a:ea typeface="Roboto"/>
                <a:cs typeface="Roboto"/>
                <a:sym typeface="Roboto"/>
              </a:rPr>
              <a:t>                                            Department of Computer Science and Engineering</a:t>
            </a:r>
          </a:p>
          <a:p>
            <a:pPr marL="0" lvl="0" indent="0" algn="l" rtl="0">
              <a:spcBef>
                <a:spcPts val="0"/>
              </a:spcBef>
              <a:spcAft>
                <a:spcPts val="0"/>
              </a:spcAft>
              <a:buNone/>
            </a:pPr>
            <a:r>
              <a:rPr lang="en-US" sz="1800" dirty="0">
                <a:solidFill>
                  <a:srgbClr val="FFFFFF"/>
                </a:solidFill>
                <a:latin typeface="Roboto"/>
                <a:ea typeface="Roboto"/>
                <a:cs typeface="Roboto"/>
                <a:sym typeface="Roboto"/>
              </a:rPr>
              <a:t>                                                     Project Phase 1+Seminar(17CSP78)</a:t>
            </a:r>
          </a:p>
          <a:p>
            <a:pPr marL="0" lvl="0" indent="0" algn="l" rtl="0">
              <a:spcBef>
                <a:spcPts val="0"/>
              </a:spcBef>
              <a:spcAft>
                <a:spcPts val="0"/>
              </a:spcAft>
              <a:buNone/>
            </a:pPr>
            <a:endParaRPr lang="en-US" sz="1800" dirty="0">
              <a:solidFill>
                <a:srgbClr val="FFFFFF"/>
              </a:solidFill>
              <a:latin typeface="Roboto"/>
              <a:ea typeface="Roboto"/>
              <a:cs typeface="Roboto"/>
              <a:sym typeface="Roboto"/>
            </a:endParaRPr>
          </a:p>
          <a:p>
            <a:pPr marL="0" lvl="0" indent="0" algn="l" rtl="0">
              <a:spcBef>
                <a:spcPts val="0"/>
              </a:spcBef>
              <a:spcAft>
                <a:spcPts val="0"/>
              </a:spcAft>
              <a:buNone/>
            </a:pPr>
            <a:r>
              <a:rPr lang="en-US" sz="1800" dirty="0">
                <a:solidFill>
                  <a:schemeClr val="lt1"/>
                </a:solidFill>
                <a:latin typeface="Roboto"/>
                <a:ea typeface="Roboto"/>
                <a:cs typeface="Roboto"/>
                <a:sym typeface="Roboto"/>
              </a:rPr>
              <a:t>                            </a:t>
            </a:r>
            <a:r>
              <a:rPr lang="en-US" sz="2400" b="1" i="1" u="sng" dirty="0">
                <a:solidFill>
                  <a:schemeClr val="lt1"/>
                </a:solidFill>
                <a:latin typeface="Roboto"/>
                <a:ea typeface="Roboto"/>
                <a:cs typeface="Roboto"/>
                <a:sym typeface="Roboto"/>
              </a:rPr>
              <a:t> Animal Intrusion  Detection  Using Machine Learning</a:t>
            </a:r>
          </a:p>
          <a:p>
            <a:pPr marL="0" lvl="0" indent="0" algn="l" rtl="0">
              <a:spcBef>
                <a:spcPts val="0"/>
              </a:spcBef>
              <a:spcAft>
                <a:spcPts val="0"/>
              </a:spcAft>
              <a:buNone/>
            </a:pPr>
            <a:r>
              <a:rPr lang="en-US" sz="1800" dirty="0">
                <a:solidFill>
                  <a:schemeClr val="lt1"/>
                </a:solidFill>
                <a:latin typeface="Roboto"/>
                <a:ea typeface="Roboto"/>
                <a:cs typeface="Roboto"/>
                <a:sym typeface="Roboto"/>
              </a:rPr>
              <a:t>                                                             Batch No:2020_CSE_17</a:t>
            </a:r>
          </a:p>
        </p:txBody>
      </p:sp>
      <p:sp>
        <p:nvSpPr>
          <p:cNvPr id="9" name="TextBox 8">
            <a:extLst>
              <a:ext uri="{FF2B5EF4-FFF2-40B4-BE49-F238E27FC236}">
                <a16:creationId xmlns:a16="http://schemas.microsoft.com/office/drawing/2014/main" xmlns="" id="{F0E49E09-2711-4060-ABF9-058AE8A5C48F}"/>
              </a:ext>
            </a:extLst>
          </p:cNvPr>
          <p:cNvSpPr txBox="1"/>
          <p:nvPr/>
        </p:nvSpPr>
        <p:spPr>
          <a:xfrm>
            <a:off x="1242874" y="195309"/>
            <a:ext cx="9951868" cy="646331"/>
          </a:xfrm>
          <a:prstGeom prst="rect">
            <a:avLst/>
          </a:prstGeom>
          <a:noFill/>
        </p:spPr>
        <p:txBody>
          <a:bodyPr wrap="square" rtlCol="0">
            <a:spAutoFit/>
          </a:bodyPr>
          <a:lstStyle/>
          <a:p>
            <a:pPr marL="0" lvl="0" indent="0" algn="l" rtl="0">
              <a:spcBef>
                <a:spcPts val="0"/>
              </a:spcBef>
              <a:spcAft>
                <a:spcPts val="0"/>
              </a:spcAft>
              <a:buNone/>
            </a:pPr>
            <a:r>
              <a:rPr lang="en-US" sz="1800" dirty="0">
                <a:solidFill>
                  <a:srgbClr val="FFFFFF"/>
                </a:solidFill>
                <a:latin typeface="Roboto"/>
                <a:ea typeface="Roboto"/>
                <a:cs typeface="Roboto"/>
                <a:sym typeface="Roboto"/>
              </a:rPr>
              <a:t>                                                    </a:t>
            </a:r>
            <a:r>
              <a:rPr lang="en-US" sz="1800" dirty="0" err="1">
                <a:solidFill>
                  <a:srgbClr val="FFFFFF"/>
                </a:solidFill>
                <a:latin typeface="Roboto"/>
                <a:ea typeface="Roboto"/>
                <a:cs typeface="Roboto"/>
                <a:sym typeface="Roboto"/>
              </a:rPr>
              <a:t>K.S.Group</a:t>
            </a:r>
            <a:r>
              <a:rPr lang="en-US" sz="1800" dirty="0">
                <a:solidFill>
                  <a:srgbClr val="FFFFFF"/>
                </a:solidFill>
                <a:latin typeface="Roboto"/>
                <a:ea typeface="Roboto"/>
                <a:cs typeface="Roboto"/>
                <a:sym typeface="Roboto"/>
              </a:rPr>
              <a:t> of Institutions </a:t>
            </a:r>
          </a:p>
          <a:p>
            <a:pPr marL="0" lvl="0" indent="0" algn="l" rtl="0">
              <a:spcBef>
                <a:spcPts val="0"/>
              </a:spcBef>
              <a:spcAft>
                <a:spcPts val="0"/>
              </a:spcAft>
              <a:buNone/>
            </a:pPr>
            <a:r>
              <a:rPr lang="en-US" sz="1800" dirty="0">
                <a:solidFill>
                  <a:srgbClr val="FFFFFF"/>
                </a:solidFill>
                <a:latin typeface="Roboto"/>
                <a:ea typeface="Roboto"/>
                <a:cs typeface="Roboto"/>
                <a:sym typeface="Roboto"/>
              </a:rPr>
              <a:t>                       K.S.INSTITUTE OF TECHNOLOGY, BENGALURU -560109</a:t>
            </a:r>
          </a:p>
        </p:txBody>
      </p:sp>
      <p:sp>
        <p:nvSpPr>
          <p:cNvPr id="10" name="TextBox 9">
            <a:extLst>
              <a:ext uri="{FF2B5EF4-FFF2-40B4-BE49-F238E27FC236}">
                <a16:creationId xmlns:a16="http://schemas.microsoft.com/office/drawing/2014/main" xmlns="" id="{95C724C2-3582-4545-9248-F7E92E125614}"/>
              </a:ext>
            </a:extLst>
          </p:cNvPr>
          <p:cNvSpPr txBox="1"/>
          <p:nvPr/>
        </p:nvSpPr>
        <p:spPr>
          <a:xfrm>
            <a:off x="594803" y="4203972"/>
            <a:ext cx="11176987" cy="1477328"/>
          </a:xfrm>
          <a:prstGeom prst="rect">
            <a:avLst/>
          </a:prstGeom>
          <a:noFill/>
        </p:spPr>
        <p:txBody>
          <a:bodyPr wrap="square" rtlCol="0">
            <a:spAutoFit/>
          </a:bodyPr>
          <a:lstStyle/>
          <a:p>
            <a:pPr marL="0" lvl="0" indent="0" algn="l" rtl="0">
              <a:spcBef>
                <a:spcPts val="0"/>
              </a:spcBef>
              <a:spcAft>
                <a:spcPts val="0"/>
              </a:spcAft>
              <a:buNone/>
            </a:pPr>
            <a:r>
              <a:rPr lang="en-IN" sz="1800" dirty="0"/>
              <a:t>Under the guidance of                                                                                     By</a:t>
            </a:r>
          </a:p>
          <a:p>
            <a:pPr marL="0" lvl="0" indent="0" algn="l" rtl="0">
              <a:spcBef>
                <a:spcPts val="0"/>
              </a:spcBef>
              <a:spcAft>
                <a:spcPts val="0"/>
              </a:spcAft>
              <a:buNone/>
            </a:pPr>
            <a:r>
              <a:rPr lang="en-IN" sz="1800" dirty="0"/>
              <a:t>Sneha. C. R                                                                                                      </a:t>
            </a:r>
            <a:r>
              <a:rPr lang="en-IN" sz="1800" dirty="0" err="1"/>
              <a:t>Roshini</a:t>
            </a:r>
            <a:r>
              <a:rPr lang="en-IN" sz="1800" dirty="0"/>
              <a:t> R:(1KS17CS065)</a:t>
            </a:r>
          </a:p>
          <a:p>
            <a:pPr marL="0" lvl="0" indent="0" algn="l" rtl="0">
              <a:spcBef>
                <a:spcPts val="0"/>
              </a:spcBef>
              <a:spcAft>
                <a:spcPts val="0"/>
              </a:spcAft>
              <a:buNone/>
            </a:pPr>
            <a:r>
              <a:rPr lang="en-IN" sz="1800" dirty="0"/>
              <a:t>CSE Department                                                                                               Sindhu M :(1KS17CS079)   </a:t>
            </a:r>
          </a:p>
          <a:p>
            <a:pPr marL="0" lvl="0" indent="0" algn="l" rtl="0">
              <a:spcBef>
                <a:spcPts val="0"/>
              </a:spcBef>
              <a:spcAft>
                <a:spcPts val="0"/>
              </a:spcAft>
              <a:buNone/>
            </a:pPr>
            <a:r>
              <a:rPr lang="en-IN" sz="1800" dirty="0"/>
              <a:t>KSIT                                                                                                                </a:t>
            </a:r>
            <a:r>
              <a:rPr lang="en-IN" sz="1800" dirty="0" err="1"/>
              <a:t>Surakshitha</a:t>
            </a:r>
            <a:r>
              <a:rPr lang="en-IN" sz="1800" dirty="0"/>
              <a:t> M:(1KS17CS088)</a:t>
            </a:r>
          </a:p>
          <a:p>
            <a:pPr marL="0" lvl="0" indent="0" algn="l" rtl="0">
              <a:spcBef>
                <a:spcPts val="0"/>
              </a:spcBef>
              <a:spcAft>
                <a:spcPts val="0"/>
              </a:spcAft>
              <a:buNone/>
            </a:pPr>
            <a:r>
              <a:rPr lang="en-IN" sz="1800" dirty="0"/>
              <a:t>                                                                                                                      </a:t>
            </a:r>
            <a:r>
              <a:rPr lang="en-IN" sz="1800" dirty="0" err="1"/>
              <a:t>Varshitha</a:t>
            </a:r>
            <a:r>
              <a:rPr lang="en-IN" sz="1800" dirty="0"/>
              <a:t> S :(1KS17CS095) </a:t>
            </a:r>
            <a:endParaRPr lang="en-IN" dirty="0"/>
          </a:p>
        </p:txBody>
      </p:sp>
    </p:spTree>
    <p:extLst>
      <p:ext uri="{BB962C8B-B14F-4D97-AF65-F5344CB8AC3E}">
        <p14:creationId xmlns:p14="http://schemas.microsoft.com/office/powerpoint/2010/main" xmlns="" val="229774681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1AFAA-7D3B-4D1E-8718-7A4169C304EF}"/>
              </a:ext>
            </a:extLst>
          </p:cNvPr>
          <p:cNvSpPr>
            <a:spLocks noGrp="1"/>
          </p:cNvSpPr>
          <p:nvPr>
            <p:ph type="title"/>
          </p:nvPr>
        </p:nvSpPr>
        <p:spPr>
          <a:xfrm>
            <a:off x="1141413" y="618518"/>
            <a:ext cx="3572630" cy="739765"/>
          </a:xfrm>
        </p:spPr>
        <p:txBody>
          <a:bodyPr>
            <a:normAutofit/>
          </a:bodyPr>
          <a:lstStyle/>
          <a:p>
            <a:r>
              <a:rPr lang="en-IN" sz="2000" b="1" u="sng" dirty="0">
                <a:latin typeface="Times New Roman" panose="02020603050405020304" pitchFamily="18" charset="0"/>
                <a:cs typeface="Times New Roman" panose="02020603050405020304" pitchFamily="18" charset="0"/>
              </a:rPr>
              <a:t>Goals and objectives</a:t>
            </a:r>
          </a:p>
        </p:txBody>
      </p:sp>
      <p:sp>
        <p:nvSpPr>
          <p:cNvPr id="3" name="Content Placeholder 2">
            <a:extLst>
              <a:ext uri="{FF2B5EF4-FFF2-40B4-BE49-F238E27FC236}">
                <a16:creationId xmlns:a16="http://schemas.microsoft.com/office/drawing/2014/main" xmlns="" id="{1038E500-FC02-4E6A-BF39-1BF8DB11FEB7}"/>
              </a:ext>
            </a:extLst>
          </p:cNvPr>
          <p:cNvSpPr>
            <a:spLocks noGrp="1"/>
          </p:cNvSpPr>
          <p:nvPr>
            <p:ph idx="1"/>
          </p:nvPr>
        </p:nvSpPr>
        <p:spPr>
          <a:xfrm>
            <a:off x="1141412" y="1358283"/>
            <a:ext cx="9905999" cy="4802820"/>
          </a:xfrm>
        </p:spPr>
        <p:txBody>
          <a:bodyPr/>
          <a:lstStyle/>
          <a:p>
            <a:pPr marL="0" indent="0">
              <a:buNone/>
            </a:pPr>
            <a:r>
              <a:rPr lang="en-US" b="1" dirty="0"/>
              <a:t>The Main objectives of the project are:</a:t>
            </a:r>
            <a:r>
              <a:rPr lang="en-US" dirty="0"/>
              <a:t> </a:t>
            </a:r>
          </a:p>
          <a:p>
            <a:r>
              <a:rPr lang="en-US" dirty="0"/>
              <a:t>To capture the image of the intruder and classify them.</a:t>
            </a:r>
          </a:p>
          <a:p>
            <a:r>
              <a:rPr lang="en-US" dirty="0"/>
              <a:t>To provide protection from the attacks of the wild animals and thus minimizing the probable loss to the farmer. To detect intrusion around the field.</a:t>
            </a:r>
          </a:p>
          <a:p>
            <a:r>
              <a:rPr lang="en-US" dirty="0"/>
              <a:t>Taking suitable action based on the type of the intruder. To send notification to farm owner and forest officials.</a:t>
            </a:r>
          </a:p>
          <a:p>
            <a:r>
              <a:rPr lang="en-US" dirty="0"/>
              <a:t>To protect human life from the attacks of wild animals and vice-versa</a:t>
            </a:r>
            <a:endParaRPr lang="en-IN" dirty="0"/>
          </a:p>
        </p:txBody>
      </p:sp>
    </p:spTree>
    <p:extLst>
      <p:ext uri="{BB962C8B-B14F-4D97-AF65-F5344CB8AC3E}">
        <p14:creationId xmlns:p14="http://schemas.microsoft.com/office/powerpoint/2010/main" xmlns="" val="365427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AEF5E6-AFBE-4AA1-98A9-2FC72DC1B123}"/>
              </a:ext>
            </a:extLst>
          </p:cNvPr>
          <p:cNvSpPr>
            <a:spLocks noGrp="1"/>
          </p:cNvSpPr>
          <p:nvPr>
            <p:ph type="title"/>
          </p:nvPr>
        </p:nvSpPr>
        <p:spPr>
          <a:xfrm>
            <a:off x="890589" y="1952626"/>
            <a:ext cx="4720778" cy="1557337"/>
          </a:xfrm>
        </p:spPr>
        <p:txBody>
          <a:bodyPr vert="horz" lIns="91440" tIns="45720" rIns="91440" bIns="45720" rtlCol="0" anchor="b">
            <a:normAutofit/>
          </a:bodyPr>
          <a:lstStyle/>
          <a:p>
            <a:r>
              <a:rPr lang="en-US" sz="4800" b="1" u="sng" dirty="0"/>
              <a:t>methodology</a:t>
            </a:r>
          </a:p>
        </p:txBody>
      </p:sp>
      <p:pic>
        <p:nvPicPr>
          <p:cNvPr id="4" name="Picture 3">
            <a:extLst>
              <a:ext uri="{FF2B5EF4-FFF2-40B4-BE49-F238E27FC236}">
                <a16:creationId xmlns:a16="http://schemas.microsoft.com/office/drawing/2014/main" xmlns="" id="{681180BC-CDE6-4C7D-901B-1050CADBE266}"/>
              </a:ext>
            </a:extLst>
          </p:cNvPr>
          <p:cNvPicPr>
            <a:picLocks noChangeAspect="1"/>
          </p:cNvPicPr>
          <p:nvPr/>
        </p:nvPicPr>
        <p:blipFill>
          <a:blip r:embed="rId2"/>
          <a:stretch>
            <a:fillRect/>
          </a:stretch>
        </p:blipFill>
        <p:spPr>
          <a:xfrm>
            <a:off x="7263009" y="1136606"/>
            <a:ext cx="2952356" cy="4577297"/>
          </a:xfrm>
          <a:prstGeom prst="rect">
            <a:avLst/>
          </a:prstGeom>
        </p:spPr>
      </p:pic>
    </p:spTree>
    <p:extLst>
      <p:ext uri="{BB962C8B-B14F-4D97-AF65-F5344CB8AC3E}">
        <p14:creationId xmlns:p14="http://schemas.microsoft.com/office/powerpoint/2010/main" xmlns="" val="26820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CF6D11-51F3-4377-90B6-E092C47C2632}"/>
              </a:ext>
            </a:extLst>
          </p:cNvPr>
          <p:cNvSpPr>
            <a:spLocks noGrp="1"/>
          </p:cNvSpPr>
          <p:nvPr>
            <p:ph idx="1"/>
          </p:nvPr>
        </p:nvSpPr>
        <p:spPr>
          <a:xfrm>
            <a:off x="1141412" y="408373"/>
            <a:ext cx="9905999" cy="5868140"/>
          </a:xfrm>
        </p:spPr>
        <p:txBody>
          <a:bodyPr>
            <a:normAutofit/>
          </a:bodyPr>
          <a:lstStyle/>
          <a:p>
            <a:r>
              <a:rPr lang="en-US" sz="2100" b="1" dirty="0">
                <a:latin typeface="Times New Roman" panose="02020603050405020304" pitchFamily="18" charset="0"/>
                <a:cs typeface="Times New Roman" panose="02020603050405020304" pitchFamily="18" charset="0"/>
              </a:rPr>
              <a:t>To Detect Intrusion in the Field</a:t>
            </a: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Camera data is continuously analyzed to check any change in the frame Using Some Background Subtraction Method</a:t>
            </a:r>
          </a:p>
          <a:p>
            <a:r>
              <a:rPr lang="en-US" sz="2100" b="1" dirty="0">
                <a:latin typeface="Times New Roman" panose="02020603050405020304" pitchFamily="18" charset="0"/>
                <a:cs typeface="Times New Roman" panose="02020603050405020304" pitchFamily="18" charset="0"/>
              </a:rPr>
              <a:t>To Capture the image and Classifying Them Using Image Processing</a:t>
            </a: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Input from the camera is processed. Classification of image is done using Convolution Neural Network . Classifying whether human   or the animal is domestic or Wild Animal. </a:t>
            </a:r>
          </a:p>
          <a:p>
            <a:r>
              <a:rPr lang="en-US" sz="2100" b="1" dirty="0">
                <a:latin typeface="Times New Roman" panose="02020603050405020304" pitchFamily="18" charset="0"/>
                <a:cs typeface="Times New Roman" panose="02020603050405020304" pitchFamily="18" charset="0"/>
              </a:rPr>
              <a:t>Taking Suitable action based on the intruder</a:t>
            </a: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After Image processing and classification. If  Human or Wild Animal is detected, processor turns an alarm and intimation alert to Concerned Persons. </a:t>
            </a:r>
          </a:p>
          <a:p>
            <a:r>
              <a:rPr lang="en-US" sz="2100" b="1" dirty="0">
                <a:latin typeface="Times New Roman" panose="02020603050405020304" pitchFamily="18" charset="0"/>
                <a:cs typeface="Times New Roman" panose="02020603050405020304" pitchFamily="18" charset="0"/>
              </a:rPr>
              <a:t>To send Notification to farmers and Forest Officials</a:t>
            </a: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An intimation alert is sent to farmer about animal presence. We Use </a:t>
            </a:r>
            <a:r>
              <a:rPr lang="en-US" sz="2100" dirty="0" err="1">
                <a:latin typeface="Times New Roman" panose="02020603050405020304" pitchFamily="18" charset="0"/>
                <a:cs typeface="Times New Roman" panose="02020603050405020304" pitchFamily="18" charset="0"/>
              </a:rPr>
              <a:t>Twillio</a:t>
            </a:r>
            <a:r>
              <a:rPr lang="en-US" sz="2100" dirty="0">
                <a:latin typeface="Times New Roman" panose="02020603050405020304" pitchFamily="18" charset="0"/>
                <a:cs typeface="Times New Roman" panose="02020603050405020304" pitchFamily="18" charset="0"/>
              </a:rPr>
              <a:t> Messenger to send intimation alert to farmer</a:t>
            </a:r>
          </a:p>
          <a:p>
            <a:endParaRPr lang="en-IN" dirty="0"/>
          </a:p>
        </p:txBody>
      </p:sp>
    </p:spTree>
    <p:extLst>
      <p:ext uri="{BB962C8B-B14F-4D97-AF65-F5344CB8AC3E}">
        <p14:creationId xmlns:p14="http://schemas.microsoft.com/office/powerpoint/2010/main" xmlns="" val="206876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16076-4F26-4F84-B418-F341AD173B54}"/>
              </a:ext>
            </a:extLst>
          </p:cNvPr>
          <p:cNvSpPr>
            <a:spLocks noGrp="1"/>
          </p:cNvSpPr>
          <p:nvPr>
            <p:ph type="title"/>
          </p:nvPr>
        </p:nvSpPr>
        <p:spPr>
          <a:xfrm>
            <a:off x="1141413" y="618518"/>
            <a:ext cx="3226401" cy="686499"/>
          </a:xfrm>
        </p:spPr>
        <p:txBody>
          <a:bodyPr>
            <a:normAutofit/>
          </a:bodyPr>
          <a:lstStyle/>
          <a:p>
            <a:r>
              <a:rPr lang="en-IN" sz="2000" b="1" u="sng" dirty="0">
                <a:latin typeface="Times New Roman" panose="02020603050405020304" pitchFamily="18" charset="0"/>
                <a:cs typeface="Times New Roman" panose="02020603050405020304" pitchFamily="18" charset="0"/>
              </a:rPr>
              <a:t>Expected outcomes</a:t>
            </a:r>
          </a:p>
        </p:txBody>
      </p:sp>
      <p:sp>
        <p:nvSpPr>
          <p:cNvPr id="3" name="Content Placeholder 2">
            <a:extLst>
              <a:ext uri="{FF2B5EF4-FFF2-40B4-BE49-F238E27FC236}">
                <a16:creationId xmlns:a16="http://schemas.microsoft.com/office/drawing/2014/main" xmlns="" id="{7F66A190-467E-4F22-9E0B-0473C0118098}"/>
              </a:ext>
            </a:extLst>
          </p:cNvPr>
          <p:cNvSpPr>
            <a:spLocks noGrp="1"/>
          </p:cNvSpPr>
          <p:nvPr>
            <p:ph idx="1"/>
          </p:nvPr>
        </p:nvSpPr>
        <p:spPr>
          <a:xfrm>
            <a:off x="941034" y="1305017"/>
            <a:ext cx="10106378" cy="4486184"/>
          </a:xfrm>
        </p:spPr>
        <p:txBody>
          <a:bodyPr/>
          <a:lstStyle/>
          <a:p>
            <a:pPr lvl="0"/>
            <a:r>
              <a:rPr lang="en-US" sz="2000" dirty="0">
                <a:latin typeface="Times New Roman" panose="02020603050405020304" pitchFamily="18" charset="0"/>
                <a:cs typeface="Times New Roman" panose="02020603050405020304" pitchFamily="18" charset="0"/>
              </a:rPr>
              <a:t>Classification of Input Data into animal and Humans</a:t>
            </a:r>
          </a:p>
          <a:p>
            <a:pPr lvl="0"/>
            <a:r>
              <a:rPr lang="en-US" sz="2000" dirty="0">
                <a:latin typeface="Times New Roman" panose="02020603050405020304" pitchFamily="18" charset="0"/>
                <a:cs typeface="Times New Roman" panose="02020603050405020304" pitchFamily="18" charset="0"/>
              </a:rPr>
              <a:t>Classification of animal Type</a:t>
            </a:r>
          </a:p>
          <a:p>
            <a:pPr lvl="0"/>
            <a:r>
              <a:rPr lang="en-US" sz="2000" dirty="0">
                <a:latin typeface="Times New Roman" panose="02020603050405020304" pitchFamily="18" charset="0"/>
                <a:cs typeface="Times New Roman" panose="02020603050405020304" pitchFamily="18" charset="0"/>
              </a:rPr>
              <a:t>Intimation to concerned Person through Mail and Message</a:t>
            </a:r>
          </a:p>
          <a:p>
            <a:endParaRPr lang="en-IN" dirty="0"/>
          </a:p>
        </p:txBody>
      </p:sp>
    </p:spTree>
    <p:extLst>
      <p:ext uri="{BB962C8B-B14F-4D97-AF65-F5344CB8AC3E}">
        <p14:creationId xmlns:p14="http://schemas.microsoft.com/office/powerpoint/2010/main" xmlns="" val="70901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4D45C-6440-4BF2-B6AE-3995182845E5}"/>
              </a:ext>
            </a:extLst>
          </p:cNvPr>
          <p:cNvSpPr>
            <a:spLocks noGrp="1"/>
          </p:cNvSpPr>
          <p:nvPr>
            <p:ph type="title"/>
          </p:nvPr>
        </p:nvSpPr>
        <p:spPr>
          <a:xfrm>
            <a:off x="1141413" y="618518"/>
            <a:ext cx="4060902" cy="668744"/>
          </a:xfrm>
        </p:spPr>
        <p:txBody>
          <a:bodyPr>
            <a:normAutofit/>
          </a:bodyPr>
          <a:lstStyle/>
          <a:p>
            <a:r>
              <a:rPr lang="en-IN" sz="2000" b="1" u="sng" dirty="0">
                <a:latin typeface="Times New Roman" panose="02020603050405020304" pitchFamily="18" charset="0"/>
                <a:cs typeface="Times New Roman" panose="02020603050405020304" pitchFamily="18" charset="0"/>
              </a:rPr>
              <a:t>Contribution to society</a:t>
            </a:r>
          </a:p>
        </p:txBody>
      </p:sp>
      <p:sp>
        <p:nvSpPr>
          <p:cNvPr id="3" name="Content Placeholder 2">
            <a:extLst>
              <a:ext uri="{FF2B5EF4-FFF2-40B4-BE49-F238E27FC236}">
                <a16:creationId xmlns:a16="http://schemas.microsoft.com/office/drawing/2014/main" xmlns="" id="{CCB2D8C4-24B6-4019-8710-645A3083D7D9}"/>
              </a:ext>
            </a:extLst>
          </p:cNvPr>
          <p:cNvSpPr>
            <a:spLocks noGrp="1"/>
          </p:cNvSpPr>
          <p:nvPr>
            <p:ph idx="1"/>
          </p:nvPr>
        </p:nvSpPr>
        <p:spPr>
          <a:xfrm>
            <a:off x="1141412" y="1411550"/>
            <a:ext cx="9905999" cy="5086904"/>
          </a:xfrm>
        </p:spPr>
        <p:txBody>
          <a:bodyPr>
            <a:normAutofit fontScale="92500" lnSpcReduction="20000"/>
          </a:bodyPr>
          <a:lstStyle/>
          <a:p>
            <a:r>
              <a:rPr lang="en-US" dirty="0"/>
              <a:t>The problem  of crop  vandalization  by  wild animals has  become  a  major  social  problem  in  the  current time.  It  requires  urgent  attention  and  an  effective solution.  Thus,  this  project  carries  a  great  social relevance as  it aims to  address this  problem.  Hence, we  have  designed  a  smart  embedded  farmland protection and surveillance-based system which is low cost, and also consumes less energy. </a:t>
            </a:r>
          </a:p>
          <a:p>
            <a:r>
              <a:rPr lang="en-US" dirty="0"/>
              <a:t>This  system  is  totally  harmless  and  doesn’t injure animals  in  any  way.  It  also  doesn’t  cause  any harm  to  humans.  Also,  this  system  has  a  very  low power  requirement  thus  reducing  the  hazards  of electric shocks.</a:t>
            </a:r>
          </a:p>
          <a:p>
            <a:r>
              <a:rPr lang="en-US" dirty="0"/>
              <a:t>The main aim is to  prevent  the loss of  crops and  to  protect the area from intruders and wild animals which pose  a major threat to the agricultural areas. Such a system will be helpful to the farmers in protecting their orchards and fields and save them from significant financial losses and  also  saves  them  from  unproductive  efforts  that they  endure  for  the  protection  of  their  fields.  This system will  also  help them  in achieving  better crop yields thus leading to their economic wellbeing</a:t>
            </a:r>
            <a:endParaRPr lang="en-IN" dirty="0"/>
          </a:p>
        </p:txBody>
      </p:sp>
    </p:spTree>
    <p:extLst>
      <p:ext uri="{BB962C8B-B14F-4D97-AF65-F5344CB8AC3E}">
        <p14:creationId xmlns:p14="http://schemas.microsoft.com/office/powerpoint/2010/main" xmlns="" val="90945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C27D8-1597-4CA3-8A18-5712307E5E4E}"/>
              </a:ext>
            </a:extLst>
          </p:cNvPr>
          <p:cNvSpPr>
            <a:spLocks noGrp="1"/>
          </p:cNvSpPr>
          <p:nvPr>
            <p:ph type="title"/>
          </p:nvPr>
        </p:nvSpPr>
        <p:spPr>
          <a:xfrm>
            <a:off x="1141413" y="618518"/>
            <a:ext cx="3154362" cy="791182"/>
          </a:xfrm>
        </p:spPr>
        <p:txBody>
          <a:bodyPr>
            <a:normAutofit/>
          </a:bodyPr>
          <a:lstStyle/>
          <a:p>
            <a:r>
              <a:rPr lang="en-IN" sz="24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842AE87D-A406-4A62-B010-72F8BA7F94D4}"/>
              </a:ext>
            </a:extLst>
          </p:cNvPr>
          <p:cNvSpPr>
            <a:spLocks noGrp="1"/>
          </p:cNvSpPr>
          <p:nvPr>
            <p:ph idx="1"/>
          </p:nvPr>
        </p:nvSpPr>
        <p:spPr>
          <a:xfrm>
            <a:off x="1141412" y="1409700"/>
            <a:ext cx="9905999" cy="4829782"/>
          </a:xfrm>
        </p:spPr>
        <p:txBody>
          <a:bodyPr/>
          <a:lstStyle/>
          <a:p>
            <a:r>
              <a:rPr lang="en-IN" dirty="0"/>
              <a:t>”Real-Time Monitoring of Agricultural Land with Crop Prediction and Animal Intrusion Prevention using Internet of Things and Machine Learning at Edge” by R Nikhil, B S Anisha and P </a:t>
            </a:r>
            <a:r>
              <a:rPr lang="en-IN" dirty="0" err="1"/>
              <a:t>Ramakanth</a:t>
            </a:r>
            <a:r>
              <a:rPr lang="en-IN" dirty="0"/>
              <a:t> Kumar,2020</a:t>
            </a:r>
          </a:p>
          <a:p>
            <a:pPr marL="0" indent="0">
              <a:buNone/>
            </a:pPr>
            <a:endParaRPr lang="en-IN" dirty="0"/>
          </a:p>
          <a:p>
            <a:r>
              <a:rPr lang="en-IN" dirty="0"/>
              <a:t>“Internet of Things based Wild Animal Infringement Identification, Diversion and Alert System” by </a:t>
            </a:r>
            <a:r>
              <a:rPr lang="en-IN" dirty="0" err="1"/>
              <a:t>Muneera</a:t>
            </a:r>
            <a:r>
              <a:rPr lang="en-IN" dirty="0"/>
              <a:t> Begum </a:t>
            </a:r>
            <a:r>
              <a:rPr lang="en-IN" dirty="0" err="1"/>
              <a:t>H,Janeera.D.A,Aneesh</a:t>
            </a:r>
            <a:r>
              <a:rPr lang="en-IN" dirty="0"/>
              <a:t> </a:t>
            </a:r>
            <a:r>
              <a:rPr lang="en-IN" dirty="0" err="1"/>
              <a:t>Kumar.A.</a:t>
            </a:r>
            <a:r>
              <a:rPr lang="en-IN" err="1"/>
              <a:t>G</a:t>
            </a:r>
            <a:r>
              <a:rPr lang="en-IN"/>
              <a:t>,2020</a:t>
            </a:r>
            <a:endParaRPr lang="en-IN" dirty="0"/>
          </a:p>
        </p:txBody>
      </p:sp>
    </p:spTree>
    <p:extLst>
      <p:ext uri="{BB962C8B-B14F-4D97-AF65-F5344CB8AC3E}">
        <p14:creationId xmlns:p14="http://schemas.microsoft.com/office/powerpoint/2010/main" xmlns="" val="38901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C6DED-CCA7-44E6-8345-A481F70FFD83}"/>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Thank you</a:t>
            </a:r>
          </a:p>
        </p:txBody>
      </p:sp>
    </p:spTree>
    <p:extLst>
      <p:ext uri="{BB962C8B-B14F-4D97-AF65-F5344CB8AC3E}">
        <p14:creationId xmlns:p14="http://schemas.microsoft.com/office/powerpoint/2010/main" xmlns="" val="330360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21B9B-A633-4F01-9289-59A0C8A3336B}"/>
              </a:ext>
            </a:extLst>
          </p:cNvPr>
          <p:cNvSpPr>
            <a:spLocks noGrp="1"/>
          </p:cNvSpPr>
          <p:nvPr>
            <p:ph type="title"/>
          </p:nvPr>
        </p:nvSpPr>
        <p:spPr>
          <a:xfrm>
            <a:off x="1141413" y="604663"/>
            <a:ext cx="2418533" cy="620455"/>
          </a:xfrm>
        </p:spPr>
        <p:txBody>
          <a:bodyPr>
            <a:normAutofit/>
          </a:bodyPr>
          <a:lstStyle/>
          <a:p>
            <a:r>
              <a:rPr lang="en-IN" sz="20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A13913E1-2314-41DF-AFB0-26AD36C2715C}"/>
              </a:ext>
            </a:extLst>
          </p:cNvPr>
          <p:cNvSpPr>
            <a:spLocks noGrp="1"/>
          </p:cNvSpPr>
          <p:nvPr>
            <p:ph idx="1"/>
          </p:nvPr>
        </p:nvSpPr>
        <p:spPr>
          <a:xfrm>
            <a:off x="1141412" y="1296140"/>
            <a:ext cx="9905999" cy="5104660"/>
          </a:xfrm>
        </p:spPr>
        <p:txBody>
          <a:bodyPr>
            <a:normAutofit/>
          </a:bodyPr>
          <a:lstStyle/>
          <a:p>
            <a:r>
              <a:rPr lang="en-US" sz="1800" dirty="0">
                <a:latin typeface="Times New Roman" panose="02020603050405020304" pitchFamily="18" charset="0"/>
                <a:cs typeface="Times New Roman" panose="02020603050405020304" pitchFamily="18" charset="0"/>
              </a:rPr>
              <a:t>Agriculture is considered as a foundation of life, since it is the primary source of food and other raw materials. It plays a crucial part in the country's economic development. </a:t>
            </a:r>
          </a:p>
          <a:p>
            <a:r>
              <a:rPr lang="en-US" sz="1800" dirty="0">
                <a:latin typeface="Times New Roman" panose="02020603050405020304" pitchFamily="18" charset="0"/>
                <a:cs typeface="Times New Roman" panose="02020603050405020304" pitchFamily="18" charset="0"/>
              </a:rPr>
              <a:t>Deforestation, lack of natural prey and habitat loss has forced wild animals to live closely with human settlement prey on domestic livestock. So animals are started attacking humans for their food. Compared with other tiger, elephant entry are in extreme form of conflict and responsible for killing humans lives in India .</a:t>
            </a:r>
          </a:p>
          <a:p>
            <a:r>
              <a:rPr lang="en-US" sz="1800" dirty="0">
                <a:latin typeface="Times New Roman" panose="02020603050405020304" pitchFamily="18" charset="0"/>
                <a:cs typeface="Times New Roman" panose="02020603050405020304" pitchFamily="18" charset="0"/>
              </a:rPr>
              <a:t>Due to human and animal conflict and increase in population humans started demolishing the forest for their existence these leads to harm animals and its habitats. Animals started entering nearby villages due to the rapid growth of industrialization in forest areas. Losing subsistence and dryness makes them raving mad and pretend to attack crops, livestock, sometimes human and farming lands. </a:t>
            </a:r>
          </a:p>
          <a:p>
            <a:r>
              <a:rPr lang="en-US" sz="1800" dirty="0">
                <a:latin typeface="Times New Roman" panose="02020603050405020304" pitchFamily="18" charset="0"/>
                <a:cs typeface="Times New Roman" panose="02020603050405020304" pitchFamily="18" charset="0"/>
              </a:rPr>
              <a:t>Usually, farmers use the electrical fence to protect the field from animals which cause electrocution with cramp makes them behave unusual manner. The safety of animal and human is identically important. To overcome this problem an intelligent monitoring system is required to monitor automatically and recognize the image of animal entry and gives an alert message to human</a:t>
            </a:r>
          </a:p>
        </p:txBody>
      </p:sp>
    </p:spTree>
    <p:extLst>
      <p:ext uri="{BB962C8B-B14F-4D97-AF65-F5344CB8AC3E}">
        <p14:creationId xmlns:p14="http://schemas.microsoft.com/office/powerpoint/2010/main" xmlns="" val="428295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7AF346-8332-4A9F-A17A-DD1C8EE597C5}"/>
              </a:ext>
            </a:extLst>
          </p:cNvPr>
          <p:cNvSpPr>
            <a:spLocks noGrp="1"/>
          </p:cNvSpPr>
          <p:nvPr>
            <p:ph idx="1"/>
          </p:nvPr>
        </p:nvSpPr>
        <p:spPr>
          <a:xfrm>
            <a:off x="1070391" y="408372"/>
            <a:ext cx="9905999" cy="5906611"/>
          </a:xfrm>
        </p:spPr>
        <p:txBody>
          <a:bodyPr>
            <a:normAutofit/>
          </a:bodyPr>
          <a:lstStyle/>
          <a:p>
            <a:r>
              <a:rPr lang="en-US" sz="1800" dirty="0">
                <a:latin typeface="Times New Roman" panose="02020603050405020304" pitchFamily="18" charset="0"/>
                <a:cs typeface="Times New Roman" panose="02020603050405020304" pitchFamily="18" charset="0"/>
              </a:rPr>
              <a:t>Examining wild animals in their natural environment is an essential task in ecosystem. Due to the enormous growth in human inhabitants and the increase in hunt of economic development makes excessive exploitation of natural resources, fast, innovative and significant changes in the Earth’s ecosystems.</a:t>
            </a:r>
          </a:p>
          <a:p>
            <a:r>
              <a:rPr lang="en-US" sz="1800" dirty="0">
                <a:latin typeface="Times New Roman" panose="02020603050405020304" pitchFamily="18" charset="0"/>
                <a:cs typeface="Times New Roman" panose="02020603050405020304" pitchFamily="18" charset="0"/>
              </a:rPr>
              <a:t>Hence this proposed system helps to overcome this problem using Machine Learning such as detecting wild animals entering into human habitat and to prevent wildlife poaching and even human animal conflict..</a:t>
            </a:r>
          </a:p>
          <a:p>
            <a:r>
              <a:rPr lang="en-US" sz="1800" dirty="0">
                <a:latin typeface="Times New Roman" panose="02020603050405020304" pitchFamily="18" charset="0"/>
                <a:cs typeface="Times New Roman" panose="02020603050405020304" pitchFamily="18" charset="0"/>
              </a:rPr>
              <a:t>This project uses Convolutional Neural Network (CNN) algorithm to detect wild animals. The algorithm classifies animals efficiently with a good number of accuracy and also the image of the detected animal is displayed for a better result so that it can be used for other purposes.</a:t>
            </a:r>
          </a:p>
        </p:txBody>
      </p:sp>
    </p:spTree>
    <p:extLst>
      <p:ext uri="{BB962C8B-B14F-4D97-AF65-F5344CB8AC3E}">
        <p14:creationId xmlns:p14="http://schemas.microsoft.com/office/powerpoint/2010/main" xmlns="" val="279582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838C5-7A20-433C-B702-479B735A5BCA}"/>
              </a:ext>
            </a:extLst>
          </p:cNvPr>
          <p:cNvSpPr>
            <a:spLocks noGrp="1"/>
          </p:cNvSpPr>
          <p:nvPr>
            <p:ph type="title"/>
          </p:nvPr>
        </p:nvSpPr>
        <p:spPr>
          <a:xfrm>
            <a:off x="1141413" y="618518"/>
            <a:ext cx="3321049" cy="764195"/>
          </a:xfrm>
        </p:spPr>
        <p:txBody>
          <a:bodyPr>
            <a:normAutofit/>
          </a:bodyPr>
          <a:lstStyle/>
          <a:p>
            <a:r>
              <a:rPr lang="en-IN" sz="2000" b="1" u="sng"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xmlns="" id="{65FC05E8-4705-4DBA-B0EE-7FA0112AE224}"/>
              </a:ext>
            </a:extLst>
          </p:cNvPr>
          <p:cNvSpPr>
            <a:spLocks noGrp="1"/>
          </p:cNvSpPr>
          <p:nvPr>
            <p:ph idx="1"/>
          </p:nvPr>
        </p:nvSpPr>
        <p:spPr>
          <a:xfrm>
            <a:off x="927464" y="1254034"/>
            <a:ext cx="10119948" cy="5603965"/>
          </a:xfrm>
        </p:spPr>
        <p:txBody>
          <a:bodyPr>
            <a:normAutofit fontScale="62500" lnSpcReduction="20000"/>
          </a:bodyPr>
          <a:lstStyle/>
          <a:p>
            <a:pPr>
              <a:lnSpc>
                <a:spcPct val="110000"/>
              </a:lnSpc>
            </a:pPr>
            <a:r>
              <a:rPr lang="en-US" sz="3200" b="1" dirty="0">
                <a:latin typeface="Times New Roman" panose="02020603050405020304" pitchFamily="18" charset="0"/>
                <a:cs typeface="Times New Roman" panose="02020603050405020304" pitchFamily="18" charset="0"/>
              </a:rPr>
              <a:t>Content-based Retrieval and Real Time Detection from Video Sequences Acquired by Surveillance Systems</a:t>
            </a:r>
            <a:r>
              <a:rPr lang="en-US" sz="2100" b="1" dirty="0" smtClean="0">
                <a:latin typeface="Times New Roman" panose="02020603050405020304" pitchFamily="18" charset="0"/>
                <a:cs typeface="Times New Roman" panose="02020603050405020304" pitchFamily="18" charset="0"/>
              </a:rPr>
              <a:t>.</a:t>
            </a:r>
          </a:p>
          <a:p>
            <a:r>
              <a:rPr lang="en-US" sz="2900" b="1" dirty="0" smtClean="0"/>
              <a:t>Authors: Lin </a:t>
            </a:r>
            <a:r>
              <a:rPr lang="en-US" sz="2900" b="1" dirty="0" err="1" smtClean="0"/>
              <a:t>jang</a:t>
            </a:r>
            <a:endParaRPr lang="en-US" sz="2900" dirty="0" smtClean="0"/>
          </a:p>
          <a:p>
            <a:r>
              <a:rPr lang="en-US" sz="2900" b="1" dirty="0" smtClean="0"/>
              <a:t>Published: IEEE </a:t>
            </a:r>
            <a:r>
              <a:rPr lang="en-US" sz="2900" b="1" dirty="0" smtClean="0"/>
              <a:t>2014</a:t>
            </a:r>
            <a:endParaRPr lang="en-US" sz="2900" b="1" dirty="0">
              <a:latin typeface="Times New Roman" panose="02020603050405020304" pitchFamily="18" charset="0"/>
              <a:cs typeface="Times New Roman" panose="02020603050405020304" pitchFamily="18" charset="0"/>
            </a:endParaRPr>
          </a:p>
          <a:p>
            <a:pPr>
              <a:lnSpc>
                <a:spcPct val="110000"/>
              </a:lnSpc>
            </a:pPr>
            <a:r>
              <a:rPr lang="en-IN" sz="2900" dirty="0">
                <a:latin typeface="Times New Roman" panose="02020603050405020304" pitchFamily="18" charset="0"/>
                <a:cs typeface="Times New Roman" panose="02020603050405020304" pitchFamily="18" charset="0"/>
              </a:rPr>
              <a:t>In this paper, a surveillance system devoted to detect abandoned objects in unattended environments is presented to which image processing content based retrieval capabilities have been added for making easier inspection task from operators.</a:t>
            </a:r>
            <a:endParaRPr lang="en-US" sz="2900" dirty="0">
              <a:latin typeface="Times New Roman" panose="02020603050405020304" pitchFamily="18" charset="0"/>
              <a:cs typeface="Times New Roman" panose="02020603050405020304" pitchFamily="18" charset="0"/>
            </a:endParaRPr>
          </a:p>
          <a:p>
            <a:pPr>
              <a:lnSpc>
                <a:spcPct val="110000"/>
              </a:lnSpc>
            </a:pPr>
            <a:r>
              <a:rPr lang="en-IN" sz="2900" dirty="0">
                <a:latin typeface="Times New Roman" panose="02020603050405020304" pitchFamily="18" charset="0"/>
                <a:cs typeface="Times New Roman" panose="02020603050405020304" pitchFamily="18" charset="0"/>
              </a:rPr>
              <a:t>Video-based surveillance systems generally employ one or more cameras connected to a set of monitors. This kind of systems needs the presence of a human operator, who interprets the acquired information and controls the evolution of the events in a surveyed environment. During the last years efforts have been performed to develop systems supporting human operators in their surveillance task, in order to focus the attention of operators when</a:t>
            </a:r>
            <a:r>
              <a:rPr lang="en-US" sz="2900" dirty="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unusual situations are detected.</a:t>
            </a:r>
          </a:p>
          <a:p>
            <a:pPr>
              <a:lnSpc>
                <a:spcPct val="110000"/>
              </a:lnSpc>
            </a:pPr>
            <a:r>
              <a:rPr lang="en-IN" sz="2900" dirty="0">
                <a:latin typeface="Times New Roman" panose="02020603050405020304" pitchFamily="18" charset="0"/>
                <a:cs typeface="Times New Roman" panose="02020603050405020304" pitchFamily="18" charset="0"/>
              </a:rPr>
              <a:t> Image sequences databases are also managed by the proposed surveillance system in order to provide operators with the possibility of retrieving in a second time the interesting sequences that may contain useful information for discovering causes of an alarm.</a:t>
            </a:r>
            <a:endParaRPr lang="en-US" sz="2900" dirty="0">
              <a:latin typeface="Times New Roman" panose="02020603050405020304" pitchFamily="18" charset="0"/>
              <a:cs typeface="Times New Roman" panose="02020603050405020304" pitchFamily="18" charset="0"/>
            </a:endParaRPr>
          </a:p>
          <a:p>
            <a:pPr>
              <a:lnSpc>
                <a:spcPct val="110000"/>
              </a:lnSpc>
            </a:pPr>
            <a:r>
              <a:rPr lang="en-IN" sz="2900" dirty="0">
                <a:latin typeface="Times New Roman" panose="02020603050405020304" pitchFamily="18" charset="0"/>
                <a:cs typeface="Times New Roman" panose="02020603050405020304" pitchFamily="18" charset="0"/>
              </a:rPr>
              <a:t>Experimental results are shown in terms of the probability of correct detection of abandoned objects and examples about the retrieval sequences.</a:t>
            </a:r>
            <a:endParaRPr lang="en-US" sz="2900" dirty="0">
              <a:latin typeface="Times New Roman" panose="02020603050405020304" pitchFamily="18" charset="0"/>
              <a:cs typeface="Times New Roman" panose="02020603050405020304" pitchFamily="18" charset="0"/>
            </a:endParaRPr>
          </a:p>
          <a:p>
            <a:pPr>
              <a:lnSpc>
                <a:spcPct val="110000"/>
              </a:lnSpc>
            </a:pPr>
            <a:endParaRPr lang="en-IN" sz="1300" dirty="0"/>
          </a:p>
        </p:txBody>
      </p:sp>
    </p:spTree>
    <p:extLst>
      <p:ext uri="{BB962C8B-B14F-4D97-AF65-F5344CB8AC3E}">
        <p14:creationId xmlns:p14="http://schemas.microsoft.com/office/powerpoint/2010/main" xmlns="" val="349331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4A0612-ACBE-4BF8-9E8C-1DD4190A9765}"/>
              </a:ext>
            </a:extLst>
          </p:cNvPr>
          <p:cNvSpPr>
            <a:spLocks noGrp="1"/>
          </p:cNvSpPr>
          <p:nvPr>
            <p:ph idx="1"/>
          </p:nvPr>
        </p:nvSpPr>
        <p:spPr>
          <a:xfrm>
            <a:off x="1141412" y="266330"/>
            <a:ext cx="9905999" cy="6267635"/>
          </a:xfrm>
        </p:spPr>
        <p:txBody>
          <a:bodyPr/>
          <a:lstStyle/>
          <a:p>
            <a:pPr algn="just"/>
            <a:r>
              <a:rPr lang="en-US" sz="2000" b="1" dirty="0">
                <a:latin typeface="Times New Roman" panose="02020603050405020304" pitchFamily="18" charset="0"/>
                <a:cs typeface="Times New Roman" panose="02020603050405020304" pitchFamily="18" charset="0"/>
              </a:rPr>
              <a:t>Study of Motion Detection Method for Smart Home </a:t>
            </a:r>
            <a:endParaRPr lang="en-US" sz="2000" b="1" dirty="0" smtClean="0">
              <a:latin typeface="Times New Roman" panose="02020603050405020304" pitchFamily="18" charset="0"/>
              <a:cs typeface="Times New Roman" panose="02020603050405020304" pitchFamily="18" charset="0"/>
            </a:endParaRPr>
          </a:p>
          <a:p>
            <a:r>
              <a:rPr lang="en-US" sz="1800" b="1" dirty="0" err="1" smtClean="0"/>
              <a:t>Authors:Mayur</a:t>
            </a:r>
            <a:r>
              <a:rPr lang="en-US" sz="1800" b="1" dirty="0" smtClean="0"/>
              <a:t> J. </a:t>
            </a:r>
            <a:r>
              <a:rPr lang="en-US" sz="1800" b="1" dirty="0" err="1" smtClean="0"/>
              <a:t>Charadva</a:t>
            </a:r>
            <a:endParaRPr lang="en-US" sz="1800" dirty="0" smtClean="0"/>
          </a:p>
          <a:p>
            <a:r>
              <a:rPr lang="en-US" sz="1800" b="1" dirty="0" smtClean="0"/>
              <a:t>Published </a:t>
            </a:r>
            <a:r>
              <a:rPr lang="en-US" sz="1800" b="1" dirty="0" err="1" smtClean="0"/>
              <a:t>in:International</a:t>
            </a:r>
            <a:r>
              <a:rPr lang="en-US" sz="1800" b="1" dirty="0" smtClean="0"/>
              <a:t> Journal of Innovative Research in Advanced Engineering (IJIRAE) ISSN: 2349-2163 Volume 1 Issue 5 (June 2014</a:t>
            </a:r>
            <a:r>
              <a:rPr lang="en-US" sz="1800" b="1" dirty="0" smtClean="0"/>
              <a:t>)</a:t>
            </a:r>
            <a:endParaRPr lang="en-US" sz="18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Motion detection surveillance technology give ease for time-consuming reviewing process </a:t>
            </a:r>
            <a:r>
              <a:rPr lang="en-IN" sz="1800" dirty="0">
                <a:latin typeface="Times New Roman" panose="02020603050405020304" pitchFamily="18" charset="0"/>
                <a:cs typeface="Times New Roman" panose="02020603050405020304" pitchFamily="18" charset="0"/>
              </a:rPr>
              <a:t>that a normal video surveillance system offers. By using motion detection, it save the monitoring time and cost. </a:t>
            </a:r>
          </a:p>
          <a:p>
            <a:pPr algn="just"/>
            <a:r>
              <a:rPr lang="en-IN" sz="1800" dirty="0">
                <a:latin typeface="Times New Roman" panose="02020603050405020304" pitchFamily="18" charset="0"/>
                <a:cs typeface="Times New Roman" panose="02020603050405020304" pitchFamily="18" charset="0"/>
              </a:rPr>
              <a:t>It has gained a lot of interests over the past few years. In this paper, a proposed motion detection surveillance system, through the study and </a:t>
            </a:r>
            <a:r>
              <a:rPr lang="en-IN" sz="1800" dirty="0" err="1">
                <a:latin typeface="Times New Roman" panose="02020603050405020304" pitchFamily="18" charset="0"/>
                <a:cs typeface="Times New Roman" panose="02020603050405020304" pitchFamily="18" charset="0"/>
              </a:rPr>
              <a:t>evaluationof</a:t>
            </a:r>
            <a:r>
              <a:rPr lang="en-IN" sz="1800" dirty="0">
                <a:latin typeface="Times New Roman" panose="02020603050405020304" pitchFamily="18" charset="0"/>
                <a:cs typeface="Times New Roman" panose="02020603050405020304" pitchFamily="18" charset="0"/>
              </a:rPr>
              <a:t> currently available different methods. </a:t>
            </a:r>
          </a:p>
          <a:p>
            <a:pPr algn="just"/>
            <a:r>
              <a:rPr lang="en-IN" sz="1800" dirty="0">
                <a:latin typeface="Times New Roman" panose="02020603050405020304" pitchFamily="18" charset="0"/>
                <a:cs typeface="Times New Roman" panose="02020603050405020304" pitchFamily="18" charset="0"/>
              </a:rPr>
              <a:t> The proposed system is efficient and convenient for both office and home uses as a smart home security system technology</a:t>
            </a:r>
            <a:r>
              <a:rPr lang="en-IN" sz="1800" dirty="0"/>
              <a:t>.</a:t>
            </a:r>
            <a:endParaRPr lang="en-US" sz="1800" dirty="0"/>
          </a:p>
          <a:p>
            <a:endParaRPr lang="en-IN" dirty="0"/>
          </a:p>
        </p:txBody>
      </p:sp>
    </p:spTree>
    <p:extLst>
      <p:ext uri="{BB962C8B-B14F-4D97-AF65-F5344CB8AC3E}">
        <p14:creationId xmlns:p14="http://schemas.microsoft.com/office/powerpoint/2010/main" xmlns="" val="26986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6B1B57-638F-4227-9EA0-0C6C02ACAFCF}"/>
              </a:ext>
            </a:extLst>
          </p:cNvPr>
          <p:cNvSpPr>
            <a:spLocks noGrp="1"/>
          </p:cNvSpPr>
          <p:nvPr>
            <p:ph idx="1"/>
          </p:nvPr>
        </p:nvSpPr>
        <p:spPr>
          <a:xfrm>
            <a:off x="1141412" y="276225"/>
            <a:ext cx="9905999" cy="5810250"/>
          </a:xfrm>
        </p:spPr>
        <p:txBody>
          <a:bodyPr>
            <a:noAutofit/>
          </a:bodyPr>
          <a:lstStyle/>
          <a:p>
            <a:pPr algn="just"/>
            <a:r>
              <a:rPr lang="en-US" sz="1700" b="1" dirty="0">
                <a:latin typeface="Times New Roman" panose="02020603050405020304" pitchFamily="18" charset="0"/>
                <a:cs typeface="Times New Roman" panose="02020603050405020304" pitchFamily="18" charset="0"/>
              </a:rPr>
              <a:t>Motion Detection for Security </a:t>
            </a:r>
            <a:r>
              <a:rPr lang="en-US" sz="1700" b="1" dirty="0" smtClean="0">
                <a:latin typeface="Times New Roman" panose="02020603050405020304" pitchFamily="18" charset="0"/>
                <a:cs typeface="Times New Roman" panose="02020603050405020304" pitchFamily="18" charset="0"/>
              </a:rPr>
              <a:t>Surveillance</a:t>
            </a:r>
          </a:p>
          <a:p>
            <a:r>
              <a:rPr lang="en-IN" sz="1800" b="1" dirty="0" smtClean="0"/>
              <a:t>Authors: yin </a:t>
            </a:r>
            <a:r>
              <a:rPr lang="en-IN" sz="1800" b="1" dirty="0" err="1" smtClean="0"/>
              <a:t>lang</a:t>
            </a:r>
            <a:endParaRPr lang="en-US" sz="1800" dirty="0" smtClean="0"/>
          </a:p>
          <a:p>
            <a:r>
              <a:rPr lang="en-IN" sz="1800" b="1" dirty="0" smtClean="0"/>
              <a:t>Published in: IEEE </a:t>
            </a:r>
            <a:r>
              <a:rPr lang="en-IN" sz="1800" b="1" dirty="0" smtClean="0"/>
              <a:t>2015</a:t>
            </a:r>
            <a:endParaRPr lang="en-US" sz="1700" b="1" dirty="0">
              <a:latin typeface="Times New Roman" panose="02020603050405020304" pitchFamily="18" charset="0"/>
              <a:cs typeface="Times New Roman" panose="02020603050405020304" pitchFamily="18" charset="0"/>
            </a:endParaRPr>
          </a:p>
          <a:p>
            <a:pPr algn="just"/>
            <a:r>
              <a:rPr lang="en-IN" sz="1700" dirty="0">
                <a:latin typeface="Times New Roman" panose="02020603050405020304" pitchFamily="18" charset="0"/>
                <a:cs typeface="Times New Roman" panose="02020603050405020304" pitchFamily="18" charset="0"/>
              </a:rPr>
              <a:t>This paper deals with the design and Implementation of Smart surveillance monitoring system using Raspberry pi and CCTV camera. This design is a small portable monitoring system for home and college security. </a:t>
            </a:r>
          </a:p>
          <a:p>
            <a:pPr algn="just"/>
            <a:r>
              <a:rPr lang="en-IN" sz="1700" dirty="0">
                <a:latin typeface="Times New Roman" panose="02020603050405020304" pitchFamily="18" charset="0"/>
                <a:cs typeface="Times New Roman" panose="02020603050405020304" pitchFamily="18" charset="0"/>
              </a:rPr>
              <a:t>This system will monitor when motion detected, the Raspberry Pi will control the Raspberry Pi camera to take a picture and sent out image to the user according to the program written in python environment. The proposed home security system captures information and transmits it via a Raspberry towards pc.</a:t>
            </a:r>
          </a:p>
          <a:p>
            <a:pPr algn="just"/>
            <a:r>
              <a:rPr lang="en-IN" sz="1700" dirty="0">
                <a:latin typeface="Times New Roman" panose="02020603050405020304" pitchFamily="18" charset="0"/>
                <a:cs typeface="Times New Roman" panose="02020603050405020304" pitchFamily="18" charset="0"/>
              </a:rPr>
              <a:t> Raspberry pi operates and controls motion detectors and CCTV camera for remote sensing and surveillance, streams live records it for Future playback. Python software plays an important role in this project. Motion detection systems are a necessity in the modern times. Although some people object </a:t>
            </a:r>
            <a:r>
              <a:rPr lang="en-IN" sz="1700" dirty="0" err="1">
                <a:latin typeface="Times New Roman" panose="02020603050405020304" pitchFamily="18" charset="0"/>
                <a:cs typeface="Times New Roman" panose="02020603050405020304" pitchFamily="18" charset="0"/>
              </a:rPr>
              <a:t>theidea</a:t>
            </a:r>
            <a:r>
              <a:rPr lang="en-IN" sz="1700" dirty="0">
                <a:latin typeface="Times New Roman" panose="02020603050405020304" pitchFamily="18" charset="0"/>
                <a:cs typeface="Times New Roman" panose="02020603050405020304" pitchFamily="18" charset="0"/>
              </a:rPr>
              <a:t> of being watched, surveillance systems actually improve the level of public security , allowing the system operators to detect threats and the security forces to react in time.</a:t>
            </a:r>
          </a:p>
          <a:p>
            <a:pPr algn="just"/>
            <a:r>
              <a:rPr lang="en-IN" sz="1700" dirty="0">
                <a:latin typeface="Times New Roman" panose="02020603050405020304" pitchFamily="18" charset="0"/>
                <a:cs typeface="Times New Roman" panose="02020603050405020304" pitchFamily="18" charset="0"/>
              </a:rPr>
              <a:t> Surveillance systems evolved in the recent years from simple CCTV systems into complex structures, containing numerous cameras and advanced monitoring centres, equipped with sophisticated hardware and software. However, the future of surveillance systems belongs to automatic tools that assist the system operator and notice him on the detected security threats. This is important, because in complex systems consisting of tens or hundreds of cameras, the operator is not able to notice all the events.</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0008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59B308-0B1F-4583-9AAF-ED9A4FA52C26}"/>
              </a:ext>
            </a:extLst>
          </p:cNvPr>
          <p:cNvSpPr>
            <a:spLocks noGrp="1"/>
          </p:cNvSpPr>
          <p:nvPr>
            <p:ph type="title"/>
          </p:nvPr>
        </p:nvSpPr>
        <p:spPr>
          <a:xfrm>
            <a:off x="1141413" y="618518"/>
            <a:ext cx="3847837" cy="642111"/>
          </a:xfrm>
        </p:spPr>
        <p:txBody>
          <a:bodyPr>
            <a:normAutofit/>
          </a:bodyPr>
          <a:lstStyle/>
          <a:p>
            <a:r>
              <a:rPr lang="en-IN" sz="2000" b="1" u="sng" dirty="0">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xmlns="" id="{C54F06AE-9F51-4CCD-A081-A502518FC7DC}"/>
              </a:ext>
            </a:extLst>
          </p:cNvPr>
          <p:cNvSpPr>
            <a:spLocks noGrp="1"/>
          </p:cNvSpPr>
          <p:nvPr>
            <p:ph idx="1"/>
          </p:nvPr>
        </p:nvSpPr>
        <p:spPr>
          <a:xfrm>
            <a:off x="1141412" y="1331650"/>
            <a:ext cx="9905999" cy="4820576"/>
          </a:xfrm>
        </p:spPr>
        <p:txBody>
          <a:bodyPr>
            <a:normAutofit/>
          </a:bodyPr>
          <a:lstStyle/>
          <a:p>
            <a:r>
              <a:rPr lang="en-US" dirty="0"/>
              <a:t> Farmers are always exposed to various external risks like weather dependence, market prices, inputs availability etc. Another potent risk for farming is damage to crops by stray/ wild animals.</a:t>
            </a:r>
          </a:p>
          <a:p>
            <a:r>
              <a:rPr lang="en-US" dirty="0"/>
              <a:t>The animals, reacting to the loss of their forest habitat and a scarcity of food, frequently invaded the farmland around the village, trampling on plants and crops and destroying incomes . Everything the villagers tried to deter the animals – digging trenches, beating traditional drums, installing solar-powered electric fences, or planting shrubs with supposed repellent qualities – proved ineffective. One after another, residents began to give up farming.</a:t>
            </a:r>
          </a:p>
        </p:txBody>
      </p:sp>
    </p:spTree>
    <p:extLst>
      <p:ext uri="{BB962C8B-B14F-4D97-AF65-F5344CB8AC3E}">
        <p14:creationId xmlns:p14="http://schemas.microsoft.com/office/powerpoint/2010/main" xmlns="" val="156616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FE132-1A8A-4EC5-8401-7FCAF6C32C88}"/>
              </a:ext>
            </a:extLst>
          </p:cNvPr>
          <p:cNvSpPr>
            <a:spLocks noGrp="1"/>
          </p:cNvSpPr>
          <p:nvPr>
            <p:ph type="title"/>
          </p:nvPr>
        </p:nvSpPr>
        <p:spPr/>
        <p:txBody>
          <a:bodyPr>
            <a:normAutofit/>
          </a:bodyPr>
          <a:lstStyle/>
          <a:p>
            <a:r>
              <a:rPr lang="en-IN" b="1" u="sng">
                <a:latin typeface="Times New Roman" panose="02020603050405020304" pitchFamily="18" charset="0"/>
                <a:cs typeface="Times New Roman" panose="02020603050405020304" pitchFamily="18" charset="0"/>
              </a:rPr>
              <a:t>Problem statement</a:t>
            </a:r>
          </a:p>
        </p:txBody>
      </p:sp>
      <p:graphicFrame>
        <p:nvGraphicFramePr>
          <p:cNvPr id="5" name="Content Placeholder 2">
            <a:extLst>
              <a:ext uri="{FF2B5EF4-FFF2-40B4-BE49-F238E27FC236}">
                <a16:creationId xmlns:a16="http://schemas.microsoft.com/office/drawing/2014/main" xmlns="" id="{2C6547EB-08BE-49E1-ACDF-B6D8AD3DA32F}"/>
              </a:ext>
            </a:extLst>
          </p:cNvPr>
          <p:cNvGraphicFramePr>
            <a:graphicFrameLocks noGrp="1"/>
          </p:cNvGraphicFramePr>
          <p:nvPr>
            <p:ph idx="1"/>
            <p:extLst>
              <p:ext uri="{D42A27DB-BD31-4B8C-83A1-F6EECF244321}">
                <p14:modId xmlns:p14="http://schemas.microsoft.com/office/powerpoint/2010/main" xmlns="" val="328908123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8028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6207C-248A-4668-A25B-8A9B592F9490}"/>
              </a:ext>
            </a:extLst>
          </p:cNvPr>
          <p:cNvSpPr>
            <a:spLocks noGrp="1"/>
          </p:cNvSpPr>
          <p:nvPr>
            <p:ph type="title"/>
          </p:nvPr>
        </p:nvSpPr>
        <p:spPr>
          <a:xfrm>
            <a:off x="1141414" y="618518"/>
            <a:ext cx="1264436" cy="615478"/>
          </a:xfrm>
        </p:spPr>
        <p:txBody>
          <a:bodyPr>
            <a:normAutofit/>
          </a:bodyPr>
          <a:lstStyle/>
          <a:p>
            <a:r>
              <a:rPr lang="en-IN" sz="2000" b="1" u="sng"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xmlns="" id="{C1891868-C878-4D9C-A07C-51BBC7C2A19D}"/>
              </a:ext>
            </a:extLst>
          </p:cNvPr>
          <p:cNvSpPr>
            <a:spLocks noGrp="1"/>
          </p:cNvSpPr>
          <p:nvPr>
            <p:ph idx="1"/>
          </p:nvPr>
        </p:nvSpPr>
        <p:spPr>
          <a:xfrm>
            <a:off x="1141412" y="1233996"/>
            <a:ext cx="9905999" cy="4900474"/>
          </a:xfrm>
        </p:spPr>
        <p:txBody>
          <a:bodyPr>
            <a:normAutofit/>
          </a:bodyPr>
          <a:lstStyle/>
          <a:p>
            <a:r>
              <a:rPr lang="en-US" sz="1800" dirty="0">
                <a:latin typeface="Times New Roman" panose="02020603050405020304" pitchFamily="18" charset="0"/>
                <a:cs typeface="Times New Roman" panose="02020603050405020304" pitchFamily="18" charset="0"/>
              </a:rPr>
              <a:t> To  design  a  security  system  for  farm protection</a:t>
            </a:r>
          </a:p>
          <a:p>
            <a:r>
              <a:rPr lang="en-US" sz="1800" dirty="0">
                <a:latin typeface="Times New Roman" panose="02020603050405020304" pitchFamily="18" charset="0"/>
                <a:cs typeface="Times New Roman" panose="02020603050405020304" pitchFamily="18" charset="0"/>
              </a:rPr>
              <a:t>  Prohibit the entry of animal into the farm </a:t>
            </a:r>
          </a:p>
          <a:p>
            <a:r>
              <a:rPr lang="en-US" sz="1800" dirty="0">
                <a:latin typeface="Times New Roman" panose="02020603050405020304" pitchFamily="18" charset="0"/>
                <a:cs typeface="Times New Roman" panose="02020603050405020304" pitchFamily="18" charset="0"/>
              </a:rPr>
              <a:t> Design  a  system that  sounds  when animal  tries to  enter into the farm </a:t>
            </a:r>
          </a:p>
          <a:p>
            <a:r>
              <a:rPr lang="en-US" sz="1800" dirty="0">
                <a:latin typeface="Times New Roman" panose="02020603050405020304" pitchFamily="18" charset="0"/>
                <a:cs typeface="Times New Roman" panose="02020603050405020304" pitchFamily="18" charset="0"/>
              </a:rPr>
              <a:t> In night flashlight will focus on that side. </a:t>
            </a:r>
          </a:p>
          <a:p>
            <a:r>
              <a:rPr lang="en-US" sz="1800" dirty="0">
                <a:latin typeface="Times New Roman" panose="02020603050405020304" pitchFamily="18" charset="0"/>
                <a:cs typeface="Times New Roman" panose="02020603050405020304" pitchFamily="18" charset="0"/>
              </a:rPr>
              <a:t> The camera continuously monitors the fields and provides the video feed to the farmer at home 24×7 for the whole day </a:t>
            </a:r>
          </a:p>
          <a:p>
            <a:r>
              <a:rPr lang="en-US" sz="1800" dirty="0">
                <a:latin typeface="Times New Roman" panose="02020603050405020304" pitchFamily="18" charset="0"/>
                <a:cs typeface="Times New Roman" panose="02020603050405020304" pitchFamily="18" charset="0"/>
              </a:rPr>
              <a:t> The  system  ensures  that  the  alarm  is  not triggered by the presence of a  human in the field, or via any random motion. </a:t>
            </a:r>
          </a:p>
          <a:p>
            <a:r>
              <a:rPr lang="en-US" sz="1800" dirty="0">
                <a:latin typeface="Times New Roman" panose="02020603050405020304" pitchFamily="18" charset="0"/>
                <a:cs typeface="Times New Roman" panose="02020603050405020304" pitchFamily="18" charset="0"/>
              </a:rPr>
              <a:t>The  system  is  capable   monitoring and warding of  animals thus  protecting  the fields  from any  damage also  we  can  setup  a  Timer  as  per  farmer’s requirement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8033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376</TotalTime>
  <Words>1760</Words>
  <Application>Microsoft Office PowerPoint</Application>
  <PresentationFormat>Custom</PresentationFormat>
  <Paragraphs>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Slide 1</vt:lpstr>
      <vt:lpstr>INTRODUCTION</vt:lpstr>
      <vt:lpstr>Slide 3</vt:lpstr>
      <vt:lpstr>Literature survey</vt:lpstr>
      <vt:lpstr>Slide 5</vt:lpstr>
      <vt:lpstr>Slide 6</vt:lpstr>
      <vt:lpstr>Problem identification</vt:lpstr>
      <vt:lpstr>Problem statement</vt:lpstr>
      <vt:lpstr>scope</vt:lpstr>
      <vt:lpstr>Goals and objectives</vt:lpstr>
      <vt:lpstr>methodology</vt:lpstr>
      <vt:lpstr>Slide 12</vt:lpstr>
      <vt:lpstr>Expected outcomes</vt:lpstr>
      <vt:lpstr>Contribution to society</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 M</dc:creator>
  <cp:lastModifiedBy>hp</cp:lastModifiedBy>
  <cp:revision>4</cp:revision>
  <dcterms:created xsi:type="dcterms:W3CDTF">2020-12-29T09:53:26Z</dcterms:created>
  <dcterms:modified xsi:type="dcterms:W3CDTF">2020-12-30T12:20:54Z</dcterms:modified>
</cp:coreProperties>
</file>