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7EE26-241B-48A6-8A43-8551C7F1A1FB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73576-D8EE-4B48-9626-82E66BEC2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818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7EE26-241B-48A6-8A43-8551C7F1A1FB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73576-D8EE-4B48-9626-82E66BEC2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616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7EE26-241B-48A6-8A43-8551C7F1A1FB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73576-D8EE-4B48-9626-82E66BEC2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189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7EE26-241B-48A6-8A43-8551C7F1A1FB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73576-D8EE-4B48-9626-82E66BEC2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607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7EE26-241B-48A6-8A43-8551C7F1A1FB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73576-D8EE-4B48-9626-82E66BEC2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773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7EE26-241B-48A6-8A43-8551C7F1A1FB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73576-D8EE-4B48-9626-82E66BEC2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201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7EE26-241B-48A6-8A43-8551C7F1A1FB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73576-D8EE-4B48-9626-82E66BEC2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044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7EE26-241B-48A6-8A43-8551C7F1A1FB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73576-D8EE-4B48-9626-82E66BEC2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77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7EE26-241B-48A6-8A43-8551C7F1A1FB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73576-D8EE-4B48-9626-82E66BEC2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186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7EE26-241B-48A6-8A43-8551C7F1A1FB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73576-D8EE-4B48-9626-82E66BEC2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821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7EE26-241B-48A6-8A43-8551C7F1A1FB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73576-D8EE-4B48-9626-82E66BEC2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26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7EE26-241B-48A6-8A43-8551C7F1A1FB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873576-D8EE-4B48-9626-82E66BEC2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871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Week 17 &amp; 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106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Our goal is for student to build application from the scratch with support of the teacher</a:t>
            </a:r>
          </a:p>
          <a:p>
            <a:r>
              <a:rPr lang="en-US" dirty="0" smtClean="0"/>
              <a:t>We </a:t>
            </a:r>
            <a:r>
              <a:rPr lang="en-US" dirty="0" smtClean="0"/>
              <a:t>will build the application using:</a:t>
            </a:r>
          </a:p>
          <a:p>
            <a:pPr lvl="1"/>
            <a:r>
              <a:rPr lang="en-US" dirty="0" smtClean="0"/>
              <a:t>C# Windows Forms (or Web </a:t>
            </a:r>
            <a:r>
              <a:rPr lang="en-US" dirty="0" smtClean="0"/>
              <a:t>Application if student insists)</a:t>
            </a:r>
            <a:endParaRPr lang="en-US" dirty="0" smtClean="0"/>
          </a:p>
          <a:p>
            <a:pPr lvl="1"/>
            <a:r>
              <a:rPr lang="en-US" dirty="0" smtClean="0"/>
              <a:t>Database</a:t>
            </a:r>
          </a:p>
          <a:p>
            <a:r>
              <a:rPr lang="en-US" dirty="0" smtClean="0"/>
              <a:t>Preconditions – discussion about:</a:t>
            </a:r>
          </a:p>
          <a:p>
            <a:pPr lvl="1"/>
            <a:r>
              <a:rPr lang="en-US" dirty="0" smtClean="0"/>
              <a:t>Database preparation</a:t>
            </a:r>
          </a:p>
          <a:p>
            <a:pPr lvl="1"/>
            <a:r>
              <a:rPr lang="en-US" dirty="0" smtClean="0"/>
              <a:t>C# Code connecting to DB</a:t>
            </a:r>
          </a:p>
          <a:p>
            <a:pPr lvl="1"/>
            <a:r>
              <a:rPr lang="en-US" dirty="0" smtClean="0"/>
              <a:t>Design of the application</a:t>
            </a:r>
          </a:p>
          <a:p>
            <a:pPr lvl="1"/>
            <a:r>
              <a:rPr lang="en-US" dirty="0" smtClean="0"/>
              <a:t>Functionalities of the </a:t>
            </a:r>
            <a:r>
              <a:rPr lang="en-US" dirty="0" smtClean="0"/>
              <a:t>application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55131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Prepare 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Database for this example could be prepared in two ways:</a:t>
            </a:r>
          </a:p>
          <a:p>
            <a:r>
              <a:rPr lang="en-US" dirty="0" smtClean="0"/>
              <a:t>Downloading scripts from teaching material of Week 11 and executing them in SSMS</a:t>
            </a:r>
          </a:p>
          <a:p>
            <a:r>
              <a:rPr lang="en-US" dirty="0" smtClean="0"/>
              <a:t>Teacher could prepare database file (.</a:t>
            </a:r>
            <a:r>
              <a:rPr lang="en-US" dirty="0" err="1" smtClean="0"/>
              <a:t>mdf</a:t>
            </a:r>
            <a:r>
              <a:rPr lang="en-US" dirty="0" smtClean="0"/>
              <a:t>) which could be attached using SSMS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606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Connecting C# with 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one is up to decision of the student</a:t>
            </a:r>
          </a:p>
          <a:p>
            <a:r>
              <a:rPr lang="en-US" dirty="0" smtClean="0"/>
              <a:t>My personal advice is to keep it easy and use Entity Framework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375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of the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Here is one suggestion. However feel free to do something else if you want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2354" y="2470243"/>
            <a:ext cx="7358093" cy="4292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136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Functionalities of the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To have a good functionality we need to pay attention to our design, and answer the following questions:</a:t>
            </a:r>
          </a:p>
          <a:p>
            <a:r>
              <a:rPr lang="en-US" dirty="0" smtClean="0"/>
              <a:t>What each section is doing </a:t>
            </a:r>
          </a:p>
          <a:p>
            <a:r>
              <a:rPr lang="en-US" dirty="0" smtClean="0"/>
              <a:t>How to execute each of the commands</a:t>
            </a:r>
          </a:p>
          <a:p>
            <a:r>
              <a:rPr lang="en-US" dirty="0" smtClean="0"/>
              <a:t>How to provide data to meet our design</a:t>
            </a:r>
          </a:p>
          <a:p>
            <a:r>
              <a:rPr lang="en-US" dirty="0" smtClean="0"/>
              <a:t>Are there any flows in the design, and can we improve it</a:t>
            </a:r>
          </a:p>
          <a:p>
            <a:r>
              <a:rPr lang="en-US" dirty="0" smtClean="0"/>
              <a:t>Are we repeating our code, can we reuse ti instead?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634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216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Week 17 &amp; 18</vt:lpstr>
      <vt:lpstr>Goal</vt:lpstr>
      <vt:lpstr>Prepare DB</vt:lpstr>
      <vt:lpstr>Connecting C# with DB</vt:lpstr>
      <vt:lpstr>Design of the app</vt:lpstr>
      <vt:lpstr>Functionalities of the app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17 &amp; 18</dc:title>
  <dc:creator>Milos Vulikic</dc:creator>
  <cp:lastModifiedBy>Milos Vulikic</cp:lastModifiedBy>
  <cp:revision>4</cp:revision>
  <dcterms:created xsi:type="dcterms:W3CDTF">2021-04-24T18:34:27Z</dcterms:created>
  <dcterms:modified xsi:type="dcterms:W3CDTF">2021-04-24T19:28:00Z</dcterms:modified>
</cp:coreProperties>
</file>