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6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3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FF29-13A0-4479-BDF7-AE53125D4178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E475-6CCC-4D22-A9EE-5C5A6B57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skills and editor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3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coding – part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240"/>
            <a:ext cx="9329382" cy="52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coding – part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3948"/>
            <a:ext cx="9083722" cy="51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coding – part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29331"/>
            <a:ext cx="9697872" cy="49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5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coding – part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93781"/>
            <a:ext cx="8797119" cy="4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to solve a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119"/>
            <a:ext cx="9083722" cy="51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6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 problem - 1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847997" cy="488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9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 problem - 2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820701" cy="50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 problem - 3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725167" cy="48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a problem - 4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66960" cy="49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1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36262" cy="2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4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VS Code prettier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Visual Studio code, you probably want to make your code look pretty and organized so you can read it better.</a:t>
            </a:r>
          </a:p>
          <a:p>
            <a:r>
              <a:rPr lang="en-US" dirty="0" smtClean="0"/>
              <a:t>First thing we can do is to make some changes to it</a:t>
            </a:r>
          </a:p>
          <a:p>
            <a:r>
              <a:rPr lang="en-US" dirty="0" smtClean="0"/>
              <a:t>VS Code allows us to add </a:t>
            </a:r>
            <a:r>
              <a:rPr lang="en-US" b="1" dirty="0" smtClean="0"/>
              <a:t>Extensions </a:t>
            </a:r>
            <a:r>
              <a:rPr lang="en-US" dirty="0" smtClean="0"/>
              <a:t>(small programs that will make VS Code look and run better)</a:t>
            </a:r>
          </a:p>
          <a:p>
            <a:r>
              <a:rPr lang="en-US" dirty="0" smtClean="0"/>
              <a:t>In our case we want to find and install extension named: </a:t>
            </a:r>
            <a:r>
              <a:rPr lang="en-US" b="1" dirty="0" smtClean="0"/>
              <a:t>Prettier</a:t>
            </a:r>
          </a:p>
          <a:p>
            <a:r>
              <a:rPr lang="en-US" b="1" dirty="0" smtClean="0"/>
              <a:t>Remember – you don’t need any of the extensions, but it’s nice to have some, since they might be helpful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6969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 Understanding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temp amplitude? </a:t>
            </a:r>
          </a:p>
          <a:p>
            <a:r>
              <a:rPr lang="en-US" dirty="0" smtClean="0"/>
              <a:t>Answer: difference between highest and lowest temp</a:t>
            </a:r>
          </a:p>
          <a:p>
            <a:endParaRPr lang="en-US" dirty="0"/>
          </a:p>
          <a:p>
            <a:r>
              <a:rPr lang="en-US" dirty="0" smtClean="0"/>
              <a:t>How to compute max and min temperatures?</a:t>
            </a:r>
          </a:p>
          <a:p>
            <a:r>
              <a:rPr lang="en-US" dirty="0" smtClean="0"/>
              <a:t>What's a sensor error? </a:t>
            </a:r>
          </a:p>
          <a:p>
            <a:r>
              <a:rPr lang="en-US" dirty="0" smtClean="0"/>
              <a:t>And what to do if error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0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2 - Breaking up into sub-problems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ignore errors?</a:t>
            </a:r>
          </a:p>
          <a:p>
            <a:r>
              <a:rPr lang="en-US" dirty="0" smtClean="0"/>
              <a:t>Find max value in temp array</a:t>
            </a:r>
          </a:p>
          <a:p>
            <a:r>
              <a:rPr lang="en-US" dirty="0" smtClean="0"/>
              <a:t>Find min value in temp array</a:t>
            </a:r>
          </a:p>
          <a:p>
            <a:r>
              <a:rPr lang="en-US" dirty="0" smtClean="0"/>
              <a:t>Subtract min from max (amplitude) and return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1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code might look 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3764"/>
            <a:ext cx="6522960" cy="45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8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Now the steps to solve the problem:</a:t>
            </a:r>
          </a:p>
          <a:p>
            <a:r>
              <a:rPr lang="en-US" dirty="0" smtClean="0"/>
              <a:t>1) Understanding the problem</a:t>
            </a:r>
          </a:p>
          <a:p>
            <a:pPr lvl="1"/>
            <a:r>
              <a:rPr lang="en-US" dirty="0" smtClean="0"/>
              <a:t>With 2 arrays, should we implement functionality twice? </a:t>
            </a:r>
          </a:p>
          <a:p>
            <a:pPr lvl="1"/>
            <a:r>
              <a:rPr lang="en-US" dirty="0" smtClean="0"/>
              <a:t>NO! Just merge two arrays</a:t>
            </a:r>
          </a:p>
          <a:p>
            <a:r>
              <a:rPr lang="en-US" dirty="0" smtClean="0"/>
              <a:t>2) Breaking up into sub-problems</a:t>
            </a:r>
          </a:p>
          <a:p>
            <a:pPr lvl="1"/>
            <a:r>
              <a:rPr lang="en-US" dirty="0" smtClean="0"/>
              <a:t>Merge 2 arrays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will probably need to check how to do this online: Google, </a:t>
            </a:r>
            <a:r>
              <a:rPr lang="en-US" dirty="0" err="1" smtClean="0"/>
              <a:t>StackOverflow</a:t>
            </a:r>
            <a:r>
              <a:rPr lang="en-US" dirty="0" smtClean="0"/>
              <a:t>, MDN or other websites… (array </a:t>
            </a:r>
            <a:r>
              <a:rPr lang="en-US" dirty="0" err="1" smtClean="0"/>
              <a:t>concat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152643" cy="4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1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possible solution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497060"/>
            <a:ext cx="7245065" cy="50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68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98" y="1690688"/>
            <a:ext cx="10409902" cy="51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4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851"/>
            <a:ext cx="9588690" cy="45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17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the </a:t>
            </a:r>
            <a:r>
              <a:rPr lang="en-US" dirty="0" err="1" smtClean="0"/>
              <a:t>tempearature</a:t>
            </a:r>
            <a:r>
              <a:rPr lang="en-US" dirty="0" smtClean="0"/>
              <a:t> calculation similar to before just in Kelvins.</a:t>
            </a:r>
          </a:p>
          <a:p>
            <a:pPr marL="0" indent="0">
              <a:buNone/>
            </a:pPr>
            <a:r>
              <a:rPr lang="en-US" dirty="0" smtClean="0"/>
              <a:t>273 K = 0 C</a:t>
            </a:r>
          </a:p>
          <a:p>
            <a:pPr marL="0" indent="0">
              <a:buNone/>
            </a:pPr>
            <a:r>
              <a:rPr lang="en-US" dirty="0" smtClean="0"/>
              <a:t>274 K = 1 C</a:t>
            </a:r>
          </a:p>
          <a:p>
            <a:pPr marL="0" indent="0">
              <a:buNone/>
            </a:pPr>
            <a:r>
              <a:rPr lang="en-US" dirty="0" smtClean="0"/>
              <a:t>Etc…</a:t>
            </a:r>
          </a:p>
          <a:p>
            <a:pPr marL="0" indent="0">
              <a:buNone/>
            </a:pPr>
            <a:r>
              <a:rPr lang="en-US" dirty="0" smtClean="0"/>
              <a:t>Let’s start with this: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4273550"/>
            <a:ext cx="4882994" cy="24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identify the problem</a:t>
            </a:r>
          </a:p>
          <a:p>
            <a:endParaRPr lang="en-US" dirty="0"/>
          </a:p>
          <a:p>
            <a:r>
              <a:rPr lang="en-US" dirty="0" smtClean="0"/>
              <a:t>B) Find where is the problem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C) Fix the problem</a:t>
            </a:r>
          </a:p>
          <a:p>
            <a:r>
              <a:rPr lang="en-US" dirty="0" smtClean="0"/>
              <a:t>Remember to use developer tools with breakpoints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304" y="1807629"/>
            <a:ext cx="2992625" cy="477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04" y="2526461"/>
            <a:ext cx="3447198" cy="1684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304" y="4345951"/>
            <a:ext cx="5754461" cy="4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15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(or Coding challenge)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4827"/>
            <a:ext cx="8582047" cy="46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Snippet is a short command that allows your Visual Studio to write code for you.</a:t>
            </a:r>
          </a:p>
          <a:p>
            <a:r>
              <a:rPr lang="en-US" dirty="0" smtClean="0"/>
              <a:t>It is useful to use them for boring long code that you use all the time</a:t>
            </a:r>
          </a:p>
          <a:p>
            <a:r>
              <a:rPr lang="en-US" dirty="0" smtClean="0"/>
              <a:t>For example – nice idea is to create snippet for </a:t>
            </a:r>
            <a:r>
              <a:rPr lang="en-US" b="1" dirty="0" smtClean="0"/>
              <a:t>console.log()</a:t>
            </a:r>
          </a:p>
          <a:p>
            <a:r>
              <a:rPr lang="en-US" dirty="0" smtClean="0"/>
              <a:t>We can make snippet that will allow us the following:</a:t>
            </a:r>
          </a:p>
          <a:p>
            <a:pPr lvl="1"/>
            <a:r>
              <a:rPr lang="en-US" dirty="0" smtClean="0"/>
              <a:t>Write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cl</a:t>
            </a:r>
            <a:r>
              <a:rPr lang="en-US" b="1" dirty="0" smtClean="0"/>
              <a:t> </a:t>
            </a:r>
            <a:r>
              <a:rPr lang="en-US" dirty="0" smtClean="0"/>
              <a:t>and press enter</a:t>
            </a:r>
          </a:p>
          <a:p>
            <a:pPr lvl="1"/>
            <a:r>
              <a:rPr lang="en-US" dirty="0" smtClean="0"/>
              <a:t>Your Visual Studio will write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console.log() </a:t>
            </a:r>
            <a:r>
              <a:rPr lang="en-US" dirty="0" smtClean="0"/>
              <a:t>for you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0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09"/>
            <a:ext cx="10515600" cy="1325563"/>
          </a:xfrm>
        </p:spPr>
        <p:txBody>
          <a:bodyPr/>
          <a:lstStyle/>
          <a:p>
            <a:r>
              <a:rPr lang="en-US" dirty="0" smtClean="0"/>
              <a:t>How to add Snippet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8" y="1405720"/>
            <a:ext cx="4672262" cy="4964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81" y="1825625"/>
            <a:ext cx="5146619" cy="388961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513696" y="3887859"/>
            <a:ext cx="582304" cy="2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what are the best extensions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by yourself what are the best extensions to use</a:t>
            </a:r>
          </a:p>
          <a:p>
            <a:r>
              <a:rPr lang="en-US" dirty="0" smtClean="0"/>
              <a:t>Read online why and in which situations you can use them</a:t>
            </a:r>
          </a:p>
          <a:p>
            <a:r>
              <a:rPr lang="en-US" dirty="0" smtClean="0"/>
              <a:t>Then install them on you VS Code</a:t>
            </a:r>
          </a:p>
          <a:p>
            <a:r>
              <a:rPr lang="en-US" dirty="0" smtClean="0"/>
              <a:t>And remember extensions can only help you a bit, they will not solve all your coding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previous few weeks we have been learning how to use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How we used it:</a:t>
            </a:r>
          </a:p>
          <a:p>
            <a:pPr lvl="1"/>
            <a:r>
              <a:rPr lang="en-US" dirty="0" smtClean="0"/>
              <a:t>Make change in the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Reload the browser</a:t>
            </a:r>
          </a:p>
          <a:p>
            <a:r>
              <a:rPr lang="en-US" dirty="0" smtClean="0"/>
              <a:t>From now on, we can use one these two ways:</a:t>
            </a:r>
          </a:p>
          <a:p>
            <a:pPr lvl="1"/>
            <a:r>
              <a:rPr lang="en-US" dirty="0" smtClean="0"/>
              <a:t>Install </a:t>
            </a:r>
            <a:r>
              <a:rPr lang="en-US" b="1" dirty="0" smtClean="0"/>
              <a:t>extension </a:t>
            </a:r>
            <a:r>
              <a:rPr lang="en-US" dirty="0" smtClean="0"/>
              <a:t>that will allow us to see changes of our code easier</a:t>
            </a:r>
          </a:p>
          <a:p>
            <a:pPr lvl="1"/>
            <a:r>
              <a:rPr lang="en-US" dirty="0" smtClean="0"/>
              <a:t>Install </a:t>
            </a:r>
            <a:r>
              <a:rPr lang="en-US" b="1" dirty="0" smtClean="0"/>
              <a:t>node.js with </a:t>
            </a:r>
            <a:r>
              <a:rPr lang="en-US" b="1" dirty="0" err="1" smtClean="0"/>
              <a:t>npm</a:t>
            </a:r>
            <a:r>
              <a:rPr lang="en-US" b="1" dirty="0" smtClean="0"/>
              <a:t> package </a:t>
            </a:r>
            <a:r>
              <a:rPr lang="en-US" dirty="0" smtClean="0"/>
              <a:t>that will allow us to develop easier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9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way - Adding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048" y="1385958"/>
            <a:ext cx="603424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After installing this extension in the bottom we can click on </a:t>
            </a:r>
            <a:r>
              <a:rPr lang="en-US" b="1" dirty="0" smtClean="0"/>
              <a:t>go live</a:t>
            </a:r>
          </a:p>
          <a:p>
            <a:r>
              <a:rPr lang="en-US" dirty="0" smtClean="0"/>
              <a:t>This way browser windows will be opened with </a:t>
            </a:r>
            <a:r>
              <a:rPr lang="en-US" dirty="0" err="1" smtClean="0"/>
              <a:t>localhost</a:t>
            </a:r>
            <a:r>
              <a:rPr lang="en-US" dirty="0" smtClean="0"/>
              <a:t> page (it will behave like code is running on some server)</a:t>
            </a:r>
          </a:p>
          <a:p>
            <a:r>
              <a:rPr lang="en-US" dirty="0" smtClean="0"/>
              <a:t>When you make change to the code, you can just save file and changes will be visible on the webpage</a:t>
            </a:r>
          </a:p>
          <a:p>
            <a:r>
              <a:rPr lang="en-US" dirty="0" smtClean="0"/>
              <a:t>You do not need to refresh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6240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04" y="5969793"/>
            <a:ext cx="10640692" cy="6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5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way – Adding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9692"/>
            <a:ext cx="10837985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Go to google and search for node.js</a:t>
            </a:r>
          </a:p>
          <a:p>
            <a:r>
              <a:rPr lang="en-US" dirty="0" smtClean="0"/>
              <a:t>Download the node.js on your computer and install it</a:t>
            </a:r>
          </a:p>
          <a:p>
            <a:r>
              <a:rPr lang="en-US" dirty="0" smtClean="0"/>
              <a:t>After installation you can check through your </a:t>
            </a:r>
            <a:r>
              <a:rPr lang="en-US" dirty="0" smtClean="0">
                <a:solidFill>
                  <a:srgbClr val="FF0000"/>
                </a:solidFill>
              </a:rPr>
              <a:t>terminal</a:t>
            </a:r>
            <a:r>
              <a:rPr lang="en-US" dirty="0" smtClean="0"/>
              <a:t> if it is installed.</a:t>
            </a:r>
          </a:p>
          <a:p>
            <a:r>
              <a:rPr lang="en-US" dirty="0" smtClean="0"/>
              <a:t>You should write command in the </a:t>
            </a:r>
            <a:r>
              <a:rPr lang="en-US" dirty="0" smtClean="0">
                <a:solidFill>
                  <a:srgbClr val="FF0000"/>
                </a:solidFill>
              </a:rPr>
              <a:t>terminal</a:t>
            </a:r>
            <a:r>
              <a:rPr lang="en-US" dirty="0" smtClean="0"/>
              <a:t>: </a:t>
            </a:r>
            <a:r>
              <a:rPr lang="en-US" b="1" dirty="0" smtClean="0"/>
              <a:t>node –v</a:t>
            </a:r>
          </a:p>
          <a:p>
            <a:r>
              <a:rPr lang="en-US" dirty="0" smtClean="0"/>
              <a:t>If number is shown, then node is successfully installed</a:t>
            </a:r>
          </a:p>
          <a:p>
            <a:r>
              <a:rPr lang="en-US" dirty="0" smtClean="0"/>
              <a:t>Next step is to install </a:t>
            </a:r>
            <a:r>
              <a:rPr lang="en-US" dirty="0" err="1" smtClean="0"/>
              <a:t>npm</a:t>
            </a:r>
            <a:r>
              <a:rPr lang="en-US" dirty="0" smtClean="0"/>
              <a:t> package for live-server using </a:t>
            </a:r>
            <a:r>
              <a:rPr lang="en-US" dirty="0" smtClean="0">
                <a:solidFill>
                  <a:srgbClr val="FF0000"/>
                </a:solidFill>
              </a:rPr>
              <a:t>terminal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npm</a:t>
            </a:r>
            <a:r>
              <a:rPr lang="en-US" b="1" dirty="0" smtClean="0"/>
              <a:t> install live-server –g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npm</a:t>
            </a:r>
            <a:r>
              <a:rPr lang="en-US" dirty="0" smtClean="0"/>
              <a:t> – node package manager helps downloading tools for your node.js)</a:t>
            </a:r>
          </a:p>
          <a:p>
            <a:r>
              <a:rPr lang="en-US" dirty="0" smtClean="0"/>
              <a:t>After installing live-server, you just need to run it using </a:t>
            </a:r>
            <a:r>
              <a:rPr lang="en-US" dirty="0" smtClean="0">
                <a:solidFill>
                  <a:srgbClr val="FF0000"/>
                </a:solidFill>
              </a:rPr>
              <a:t>terminal</a:t>
            </a:r>
            <a:r>
              <a:rPr lang="en-US" dirty="0" smtClean="0"/>
              <a:t>: </a:t>
            </a:r>
            <a:r>
              <a:rPr lang="en-US" b="1" dirty="0" smtClean="0"/>
              <a:t>live-server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56" y="365125"/>
            <a:ext cx="5365861" cy="1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b="1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to learn coding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213"/>
            <a:ext cx="10776045" cy="51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708</Words>
  <Application>Microsoft Office PowerPoint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Developer skills and editor</vt:lpstr>
      <vt:lpstr>Let’s make VS Code prettier</vt:lpstr>
      <vt:lpstr>Snippets</vt:lpstr>
      <vt:lpstr>How to add Snippet</vt:lpstr>
      <vt:lpstr>Check what are the best extensions </vt:lpstr>
      <vt:lpstr>Node.js for development</vt:lpstr>
      <vt:lpstr>1st way - Adding extension</vt:lpstr>
      <vt:lpstr>2nd way – Adding Node.js</vt:lpstr>
      <vt:lpstr>How NOT to learn coding</vt:lpstr>
      <vt:lpstr>How to learn coding – part 1</vt:lpstr>
      <vt:lpstr>How to learn coding – part 2</vt:lpstr>
      <vt:lpstr>How to learn coding – part 3</vt:lpstr>
      <vt:lpstr>How to learn coding – part 4</vt:lpstr>
      <vt:lpstr>How NOT to solve a problem</vt:lpstr>
      <vt:lpstr>How to solve a problem - 1</vt:lpstr>
      <vt:lpstr>How to solve a problem - 2</vt:lpstr>
      <vt:lpstr>How to solve a problem - 3</vt:lpstr>
      <vt:lpstr>How to solve a problem - 4</vt:lpstr>
      <vt:lpstr>Solving real problems</vt:lpstr>
      <vt:lpstr>1 - Understanding the problem</vt:lpstr>
      <vt:lpstr>2 - Breaking up into sub-problems</vt:lpstr>
      <vt:lpstr>How the code might look like</vt:lpstr>
      <vt:lpstr>Problem 2</vt:lpstr>
      <vt:lpstr>Problem 2 possible solution </vt:lpstr>
      <vt:lpstr>Debugging</vt:lpstr>
      <vt:lpstr>Debugging</vt:lpstr>
      <vt:lpstr>Example of debugging</vt:lpstr>
      <vt:lpstr>Steps</vt:lpstr>
      <vt:lpstr>Homework (or Coding challenge)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skills and editor</dc:title>
  <dc:creator>Milos Vulikic</dc:creator>
  <cp:lastModifiedBy>Milos Vulikic</cp:lastModifiedBy>
  <cp:revision>22</cp:revision>
  <dcterms:created xsi:type="dcterms:W3CDTF">2021-07-15T10:28:48Z</dcterms:created>
  <dcterms:modified xsi:type="dcterms:W3CDTF">2021-07-15T11:58:15Z</dcterms:modified>
</cp:coreProperties>
</file>