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B1E9-03D3-4A3D-98F6-D30D846E982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FC-AF26-42B5-8EDB-40206E9D1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4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B1E9-03D3-4A3D-98F6-D30D846E982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FC-AF26-42B5-8EDB-40206E9D1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9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B1E9-03D3-4A3D-98F6-D30D846E982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FC-AF26-42B5-8EDB-40206E9D1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8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B1E9-03D3-4A3D-98F6-D30D846E982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FC-AF26-42B5-8EDB-40206E9D1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7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B1E9-03D3-4A3D-98F6-D30D846E982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FC-AF26-42B5-8EDB-40206E9D1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B1E9-03D3-4A3D-98F6-D30D846E982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FC-AF26-42B5-8EDB-40206E9D1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6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B1E9-03D3-4A3D-98F6-D30D846E982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FC-AF26-42B5-8EDB-40206E9D1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3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B1E9-03D3-4A3D-98F6-D30D846E982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FC-AF26-42B5-8EDB-40206E9D1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0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B1E9-03D3-4A3D-98F6-D30D846E982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FC-AF26-42B5-8EDB-40206E9D1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7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B1E9-03D3-4A3D-98F6-D30D846E982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FC-AF26-42B5-8EDB-40206E9D1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1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B1E9-03D3-4A3D-98F6-D30D846E982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FC-AF26-42B5-8EDB-40206E9D1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6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EB1E9-03D3-4A3D-98F6-D30D846E982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14CFC-AF26-42B5-8EDB-40206E9D1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7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Objects and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4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In order to avoid input parameters when they are not needed, we can use THIS. So let’s change the method of the object.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we can call the method easily: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7172"/>
            <a:ext cx="4963846" cy="3287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259" y="6398952"/>
            <a:ext cx="36861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04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challenge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4" y="1514758"/>
            <a:ext cx="7578844" cy="500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2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99" y="1566009"/>
            <a:ext cx="7515673" cy="38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84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8475568" cy="337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1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58" y="337830"/>
            <a:ext cx="10515600" cy="1325563"/>
          </a:xfrm>
        </p:spPr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Data-type (data-structure) that is a bit more complex.</a:t>
            </a:r>
          </a:p>
          <a:p>
            <a:r>
              <a:rPr lang="en-US" dirty="0" smtClean="0"/>
              <a:t>It contains many properties of different data-types</a:t>
            </a:r>
          </a:p>
          <a:p>
            <a:r>
              <a:rPr lang="en-US" dirty="0" smtClean="0"/>
              <a:t>Let’s see how would an array look like: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Pay attention that we have something like a name, surname, age, job, and people related.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326" y="3184050"/>
            <a:ext cx="4745253" cy="189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6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why don’t we use arrays?</a:t>
            </a:r>
          </a:p>
          <a:p>
            <a:r>
              <a:rPr lang="en-US" dirty="0" smtClean="0"/>
              <a:t>Well… First thing: arrays can add more elements, or remove existing ones</a:t>
            </a:r>
          </a:p>
          <a:p>
            <a:r>
              <a:rPr lang="en-US" dirty="0" smtClean="0"/>
              <a:t>In Array we cannot guarantee that certain element represents certain property</a:t>
            </a:r>
          </a:p>
          <a:p>
            <a:r>
              <a:rPr lang="en-US" dirty="0" smtClean="0"/>
              <a:t>But if we make an object – then we know exactly what is what: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873" y="4633913"/>
            <a:ext cx="46196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0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make an object:</a:t>
            </a:r>
          </a:p>
          <a:p>
            <a:pPr lvl="1"/>
            <a:r>
              <a:rPr lang="en-US" dirty="0" smtClean="0"/>
              <a:t>Student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Surname</a:t>
            </a:r>
          </a:p>
          <a:p>
            <a:pPr lvl="2"/>
            <a:r>
              <a:rPr lang="en-US" dirty="0" smtClean="0"/>
              <a:t>Age</a:t>
            </a:r>
          </a:p>
          <a:p>
            <a:pPr lvl="2"/>
            <a:r>
              <a:rPr lang="en-US" dirty="0" err="1" smtClean="0"/>
              <a:t>SchoolName</a:t>
            </a:r>
            <a:endParaRPr lang="en-US" dirty="0" smtClean="0"/>
          </a:p>
          <a:p>
            <a:pPr lvl="1"/>
            <a:r>
              <a:rPr lang="en-US" dirty="0" err="1" smtClean="0"/>
              <a:t>GamePlayer</a:t>
            </a:r>
            <a:endParaRPr lang="en-US" dirty="0" smtClean="0"/>
          </a:p>
          <a:p>
            <a:pPr lvl="2"/>
            <a:r>
              <a:rPr lang="en-US" dirty="0" smtClean="0"/>
              <a:t>Nickname</a:t>
            </a:r>
          </a:p>
          <a:p>
            <a:pPr lvl="2"/>
            <a:r>
              <a:rPr lang="en-US" dirty="0" err="1" smtClean="0"/>
              <a:t>GameName</a:t>
            </a:r>
            <a:endParaRPr lang="en-US" dirty="0" smtClean="0"/>
          </a:p>
          <a:p>
            <a:pPr lvl="2"/>
            <a:r>
              <a:rPr lang="en-US" dirty="0" smtClean="0"/>
              <a:t>Ranking</a:t>
            </a:r>
          </a:p>
        </p:txBody>
      </p:sp>
    </p:spTree>
    <p:extLst>
      <p:ext uri="{BB962C8B-B14F-4D97-AF65-F5344CB8AC3E}">
        <p14:creationId xmlns:p14="http://schemas.microsoft.com/office/powerpoint/2010/main" val="206845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C# and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objects are created using a class.</a:t>
            </a:r>
          </a:p>
          <a:p>
            <a:r>
              <a:rPr lang="en-US" dirty="0" smtClean="0"/>
              <a:t>In c# we would do something like:</a:t>
            </a:r>
          </a:p>
          <a:p>
            <a:pPr marL="0" indent="0">
              <a:buNone/>
            </a:pPr>
            <a:r>
              <a:rPr lang="en-US" b="1" dirty="0" smtClean="0"/>
              <a:t>worker </a:t>
            </a:r>
            <a:r>
              <a:rPr lang="en-US" dirty="0" smtClean="0"/>
              <a:t>Jonas = </a:t>
            </a:r>
            <a:r>
              <a:rPr lang="en-US" b="1" dirty="0" smtClean="0"/>
              <a:t>new worker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smtClean="0"/>
              <a:t>	… set value for each property;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Here we would say Jonas is an </a:t>
            </a:r>
            <a:r>
              <a:rPr lang="en-US" u="sng" dirty="0" smtClean="0"/>
              <a:t>object</a:t>
            </a:r>
            <a:r>
              <a:rPr lang="en-US" dirty="0" smtClean="0"/>
              <a:t> of </a:t>
            </a:r>
            <a:r>
              <a:rPr lang="en-US" u="sng" dirty="0" smtClean="0"/>
              <a:t>class</a:t>
            </a:r>
            <a:r>
              <a:rPr lang="en-US" dirty="0" smtClean="0"/>
              <a:t> </a:t>
            </a:r>
            <a:r>
              <a:rPr lang="en-US" b="1" dirty="0" smtClean="0"/>
              <a:t>worker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Similar situation is with C++, but </a:t>
            </a:r>
            <a:r>
              <a:rPr lang="en-US" b="1" dirty="0" smtClean="0"/>
              <a:t>in case of JS</a:t>
            </a:r>
            <a:r>
              <a:rPr lang="en-US" dirty="0" smtClean="0"/>
              <a:t>, we don’t need to make the class, </a:t>
            </a:r>
            <a:r>
              <a:rPr lang="en-US" b="1" dirty="0" smtClean="0"/>
              <a:t>we can create object directly without declaring class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8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object will have one or many properties.</a:t>
            </a:r>
          </a:p>
          <a:p>
            <a:r>
              <a:rPr lang="en-US" dirty="0" smtClean="0"/>
              <a:t>Those properties could be accessed by using . notation:</a:t>
            </a:r>
          </a:p>
          <a:p>
            <a:r>
              <a:rPr lang="en-US" dirty="0" smtClean="0"/>
              <a:t>So let’s see what happens if for object Jonas we do this:</a:t>
            </a:r>
          </a:p>
          <a:p>
            <a:endParaRPr lang="en-US" dirty="0"/>
          </a:p>
          <a:p>
            <a:r>
              <a:rPr lang="en-US" dirty="0" smtClean="0"/>
              <a:t>Then see how to show certain property value: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31" y="3410874"/>
            <a:ext cx="4901381" cy="4514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31" y="4376702"/>
            <a:ext cx="6655294" cy="89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1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let’s see a simple 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35711"/>
            <a:ext cx="10655453" cy="364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8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objects =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add the function inside of the object, and use it for that object</a:t>
            </a:r>
          </a:p>
          <a:p>
            <a:r>
              <a:rPr lang="en-US" dirty="0" smtClean="0"/>
              <a:t>Something similar we have already seen in C# and C++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8131"/>
            <a:ext cx="5158348" cy="281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6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the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how we would do this in C++ and C#, well it is very similar.</a:t>
            </a:r>
          </a:p>
          <a:p>
            <a:r>
              <a:rPr lang="en-US" dirty="0" smtClean="0"/>
              <a:t>Now here we will call a method of Jonas object and show result in console</a:t>
            </a:r>
          </a:p>
          <a:p>
            <a:endParaRPr lang="en-US" dirty="0"/>
          </a:p>
          <a:p>
            <a:r>
              <a:rPr lang="en-US" dirty="0" smtClean="0"/>
              <a:t>Problem here is each time we want to call this function, we need to provide it input parameter… so can we do something about it?</a:t>
            </a:r>
            <a:endParaRPr lang="en-US" dirty="0"/>
          </a:p>
          <a:p>
            <a:r>
              <a:rPr lang="en-US" dirty="0" smtClean="0"/>
              <a:t>We can use THIS keyword to help us access this objects birthdate property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7225"/>
            <a:ext cx="6186410" cy="43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5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349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Objects and loops</vt:lpstr>
      <vt:lpstr>Objects</vt:lpstr>
      <vt:lpstr>Objects</vt:lpstr>
      <vt:lpstr>Object</vt:lpstr>
      <vt:lpstr>Objects in C# and C++</vt:lpstr>
      <vt:lpstr>Objects and properties</vt:lpstr>
      <vt:lpstr>Objects</vt:lpstr>
      <vt:lpstr>Functions in objects = methods</vt:lpstr>
      <vt:lpstr>Calling the method</vt:lpstr>
      <vt:lpstr>This keyword</vt:lpstr>
      <vt:lpstr>Coding challenge</vt:lpstr>
      <vt:lpstr>Homework 1</vt:lpstr>
      <vt:lpstr>Homework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loops</dc:title>
  <dc:creator>Milos Vulikic</dc:creator>
  <cp:lastModifiedBy>Milos Vulikic</cp:lastModifiedBy>
  <cp:revision>7</cp:revision>
  <dcterms:created xsi:type="dcterms:W3CDTF">2021-07-12T19:57:05Z</dcterms:created>
  <dcterms:modified xsi:type="dcterms:W3CDTF">2021-07-12T20:49:29Z</dcterms:modified>
</cp:coreProperties>
</file>