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85" r:id="rId20"/>
    <p:sldId id="286" r:id="rId21"/>
    <p:sldId id="273" r:id="rId22"/>
    <p:sldId id="274" r:id="rId23"/>
    <p:sldId id="275" r:id="rId24"/>
    <p:sldId id="276" r:id="rId25"/>
    <p:sldId id="277" r:id="rId26"/>
    <p:sldId id="287" r:id="rId27"/>
    <p:sldId id="278" r:id="rId28"/>
    <p:sldId id="279" r:id="rId29"/>
    <p:sldId id="288" r:id="rId30"/>
    <p:sldId id="280" r:id="rId31"/>
    <p:sldId id="289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E92E-4B29-4669-86E6-179CFC353DA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A71F-026E-40A5-A9D0-D2F158C4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JS works behind the scene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90688"/>
            <a:ext cx="9782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1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53984"/>
            <a:ext cx="9982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481279"/>
            <a:ext cx="100488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93899"/>
            <a:ext cx="9772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399" y="1825625"/>
            <a:ext cx="8629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6" y="1821204"/>
            <a:ext cx="9470267" cy="48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4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 browser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12698"/>
            <a:ext cx="9877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39" y="1835425"/>
            <a:ext cx="8823322" cy="49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0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056" y="1852920"/>
            <a:ext cx="8449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8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in detail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0" y="1690688"/>
            <a:ext cx="9952099" cy="49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7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essential to make yourself a better programmer!</a:t>
            </a:r>
          </a:p>
          <a:p>
            <a:r>
              <a:rPr lang="en-US" dirty="0" smtClean="0"/>
              <a:t>When you know these things you can always find better solutions</a:t>
            </a:r>
          </a:p>
          <a:p>
            <a:r>
              <a:rPr lang="en-US" dirty="0" smtClean="0"/>
              <a:t> When something goes wrong with the code, you will know what is it</a:t>
            </a:r>
          </a:p>
          <a:p>
            <a:endParaRPr lang="en-US" dirty="0"/>
          </a:p>
          <a:p>
            <a:r>
              <a:rPr lang="en-US" dirty="0" smtClean="0"/>
              <a:t>Learning is continuous process, so don’t stop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23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 – (use debugger to show)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5" y="1846193"/>
            <a:ext cx="9170158" cy="48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– Scope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90688"/>
            <a:ext cx="9496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2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90688"/>
            <a:ext cx="10153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71115"/>
            <a:ext cx="10153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9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 vs Call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44756"/>
            <a:ext cx="10058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279"/>
            <a:ext cx="10209696" cy="49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074" y="365125"/>
            <a:ext cx="6639421" cy="62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in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83140"/>
            <a:ext cx="10115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8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dead zone. Let and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541273"/>
            <a:ext cx="99345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7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and TDZ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344"/>
            <a:ext cx="3952164" cy="51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785"/>
            <a:ext cx="10515600" cy="1325563"/>
          </a:xfrm>
        </p:spPr>
        <p:txBody>
          <a:bodyPr/>
          <a:lstStyle/>
          <a:p>
            <a:r>
              <a:rPr lang="en-US" dirty="0" smtClean="0"/>
              <a:t>Let’s start with simple definition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456" y="1716348"/>
            <a:ext cx="7397087" cy="44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keyword in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14902"/>
            <a:ext cx="10115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 smtClean="0"/>
              <a:t>in practice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28" y="365125"/>
            <a:ext cx="4330535" cy="62618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2328" y="53014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147" y="5317894"/>
            <a:ext cx="6113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Matilda doesn’t have method </a:t>
            </a:r>
            <a:r>
              <a:rPr lang="en-US" dirty="0" err="1" smtClean="0"/>
              <a:t>calcAge</a:t>
            </a:r>
            <a:endParaRPr lang="en-US" dirty="0"/>
          </a:p>
          <a:p>
            <a:r>
              <a:rPr lang="en-US" dirty="0" smtClean="0"/>
              <a:t>But we are doing the trick of borrowing the method from Jonas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advanced topics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70621"/>
            <a:ext cx="8181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then come to blow-minding 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56" y="1825625"/>
            <a:ext cx="9163087" cy="4351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292100"/>
            <a:ext cx="13525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485972"/>
            <a:ext cx="10067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494927"/>
            <a:ext cx="9772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0688"/>
            <a:ext cx="100584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690688"/>
            <a:ext cx="9763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9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in smaller pieces –part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62493"/>
            <a:ext cx="99631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216</Words>
  <Application>Microsoft Office PowerPoint</Application>
  <PresentationFormat>Widescreen</PresentationFormat>
  <Paragraphs>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How JS works behind the scene</vt:lpstr>
      <vt:lpstr>Theory is important</vt:lpstr>
      <vt:lpstr>Let’s start with simple definition</vt:lpstr>
      <vt:lpstr>An then come to blow-minding definition</vt:lpstr>
      <vt:lpstr>Definition in smaller pieces –part 1</vt:lpstr>
      <vt:lpstr>Definition in smaller pieces –part 2</vt:lpstr>
      <vt:lpstr>Definition in smaller pieces –part 3</vt:lpstr>
      <vt:lpstr>Definition in smaller pieces –part 4</vt:lpstr>
      <vt:lpstr>Definition in smaller pieces –part 5</vt:lpstr>
      <vt:lpstr>Definition in smaller pieces –part 6</vt:lpstr>
      <vt:lpstr>Definition in smaller pieces –part 7</vt:lpstr>
      <vt:lpstr>Definition in smaller pieces –part 8</vt:lpstr>
      <vt:lpstr>What is a javascript engine</vt:lpstr>
      <vt:lpstr>Compilation vs Interpretation</vt:lpstr>
      <vt:lpstr>Just in time compilation</vt:lpstr>
      <vt:lpstr>Runtime in browser</vt:lpstr>
      <vt:lpstr>Javascript Runtime</vt:lpstr>
      <vt:lpstr>Execution Context</vt:lpstr>
      <vt:lpstr>Execution context in detail</vt:lpstr>
      <vt:lpstr>The Call Stack – (use debugger to show)</vt:lpstr>
      <vt:lpstr>SCOPE – Scope chain</vt:lpstr>
      <vt:lpstr>3 types of Scope</vt:lpstr>
      <vt:lpstr>Scope chain</vt:lpstr>
      <vt:lpstr>Scope chain vs Call Stack</vt:lpstr>
      <vt:lpstr>Scoping Summary</vt:lpstr>
      <vt:lpstr>Scoping example</vt:lpstr>
      <vt:lpstr>Hoisting in JS</vt:lpstr>
      <vt:lpstr>Temporal dead zone. Let and Const</vt:lpstr>
      <vt:lpstr>Hoisting and TDZ example</vt:lpstr>
      <vt:lpstr>This keyword in JS</vt:lpstr>
      <vt:lpstr>This in practice</vt:lpstr>
      <vt:lpstr>Some more advanced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JS works behind the scene</dc:title>
  <dc:creator>Milos Vulikic</dc:creator>
  <cp:lastModifiedBy>Milos Vulikic</cp:lastModifiedBy>
  <cp:revision>12</cp:revision>
  <dcterms:created xsi:type="dcterms:W3CDTF">2021-07-31T07:55:59Z</dcterms:created>
  <dcterms:modified xsi:type="dcterms:W3CDTF">2021-07-31T15:00:23Z</dcterms:modified>
</cp:coreProperties>
</file>