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70" r:id="rId3"/>
    <p:sldId id="271" r:id="rId4"/>
    <p:sldId id="275" r:id="rId5"/>
    <p:sldId id="273" r:id="rId6"/>
    <p:sldId id="276" r:id="rId7"/>
    <p:sldId id="279" r:id="rId8"/>
    <p:sldId id="277" r:id="rId9"/>
    <p:sldId id="280" r:id="rId10"/>
    <p:sldId id="282" r:id="rId11"/>
    <p:sldId id="284" r:id="rId12"/>
    <p:sldId id="278"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DE99A-C55C-4F57-9B0E-60D73FC635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6F324EF-7793-4B37-8CC8-3077DD1B33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21F8649-4B88-468D-9489-EFFFFD07D3FB}"/>
              </a:ext>
            </a:extLst>
          </p:cNvPr>
          <p:cNvSpPr>
            <a:spLocks noGrp="1"/>
          </p:cNvSpPr>
          <p:nvPr>
            <p:ph type="dt" sz="half" idx="10"/>
          </p:nvPr>
        </p:nvSpPr>
        <p:spPr/>
        <p:txBody>
          <a:bodyPr/>
          <a:lstStyle/>
          <a:p>
            <a:fld id="{807D61CC-E8BB-4AD9-A909-93BBCA90CE87}" type="datetimeFigureOut">
              <a:rPr lang="en-US" smtClean="0"/>
              <a:t>1/22/2021</a:t>
            </a:fld>
            <a:endParaRPr lang="en-US"/>
          </a:p>
        </p:txBody>
      </p:sp>
      <p:sp>
        <p:nvSpPr>
          <p:cNvPr id="5" name="Footer Placeholder 4">
            <a:extLst>
              <a:ext uri="{FF2B5EF4-FFF2-40B4-BE49-F238E27FC236}">
                <a16:creationId xmlns:a16="http://schemas.microsoft.com/office/drawing/2014/main" xmlns="" id="{57E4ACB2-5C5F-4CC0-BA73-DBE6D1315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D01C35C-2BAA-407B-9FCB-9D7B307C1970}"/>
              </a:ext>
            </a:extLst>
          </p:cNvPr>
          <p:cNvSpPr>
            <a:spLocks noGrp="1"/>
          </p:cNvSpPr>
          <p:nvPr>
            <p:ph type="sldNum" sz="quarter" idx="12"/>
          </p:nvPr>
        </p:nvSpPr>
        <p:spPr/>
        <p:txBody>
          <a:bodyPr/>
          <a:lstStyle/>
          <a:p>
            <a:fld id="{52DBAA7D-325F-4C7A-A2CC-54E98EE2CDC8}" type="slidenum">
              <a:rPr lang="en-US" smtClean="0"/>
              <a:t>‹#›</a:t>
            </a:fld>
            <a:endParaRPr lang="en-US"/>
          </a:p>
        </p:txBody>
      </p:sp>
    </p:spTree>
    <p:extLst>
      <p:ext uri="{BB962C8B-B14F-4D97-AF65-F5344CB8AC3E}">
        <p14:creationId xmlns:p14="http://schemas.microsoft.com/office/powerpoint/2010/main" val="926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CFFE8-57C2-4B17-BFDE-E6EB3D0589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FBDA0DE-D0E0-45DC-8EF7-E77C417B2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633E1C-E0FD-428A-BFE2-222F48A4B717}"/>
              </a:ext>
            </a:extLst>
          </p:cNvPr>
          <p:cNvSpPr>
            <a:spLocks noGrp="1"/>
          </p:cNvSpPr>
          <p:nvPr>
            <p:ph type="dt" sz="half" idx="10"/>
          </p:nvPr>
        </p:nvSpPr>
        <p:spPr/>
        <p:txBody>
          <a:bodyPr/>
          <a:lstStyle/>
          <a:p>
            <a:fld id="{807D61CC-E8BB-4AD9-A909-93BBCA90CE87}" type="datetimeFigureOut">
              <a:rPr lang="en-US" smtClean="0"/>
              <a:t>1/22/2021</a:t>
            </a:fld>
            <a:endParaRPr lang="en-US"/>
          </a:p>
        </p:txBody>
      </p:sp>
      <p:sp>
        <p:nvSpPr>
          <p:cNvPr id="5" name="Footer Placeholder 4">
            <a:extLst>
              <a:ext uri="{FF2B5EF4-FFF2-40B4-BE49-F238E27FC236}">
                <a16:creationId xmlns:a16="http://schemas.microsoft.com/office/drawing/2014/main" xmlns="" id="{BB9106F7-7B42-461F-A8BA-70A463EFF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2F9207F-9E4E-4788-95EA-CA6FFD86BAD9}"/>
              </a:ext>
            </a:extLst>
          </p:cNvPr>
          <p:cNvSpPr>
            <a:spLocks noGrp="1"/>
          </p:cNvSpPr>
          <p:nvPr>
            <p:ph type="sldNum" sz="quarter" idx="12"/>
          </p:nvPr>
        </p:nvSpPr>
        <p:spPr/>
        <p:txBody>
          <a:bodyPr/>
          <a:lstStyle/>
          <a:p>
            <a:fld id="{52DBAA7D-325F-4C7A-A2CC-54E98EE2CDC8}" type="slidenum">
              <a:rPr lang="en-US" smtClean="0"/>
              <a:t>‹#›</a:t>
            </a:fld>
            <a:endParaRPr lang="en-US"/>
          </a:p>
        </p:txBody>
      </p:sp>
    </p:spTree>
    <p:extLst>
      <p:ext uri="{BB962C8B-B14F-4D97-AF65-F5344CB8AC3E}">
        <p14:creationId xmlns:p14="http://schemas.microsoft.com/office/powerpoint/2010/main" val="292025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4EBAA35-FB91-437F-A0D8-5764382C91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408E67E-76B3-4A1C-A78B-509864A893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C7A0ECC-47D2-412E-A14A-BF0D3203B410}"/>
              </a:ext>
            </a:extLst>
          </p:cNvPr>
          <p:cNvSpPr>
            <a:spLocks noGrp="1"/>
          </p:cNvSpPr>
          <p:nvPr>
            <p:ph type="dt" sz="half" idx="10"/>
          </p:nvPr>
        </p:nvSpPr>
        <p:spPr/>
        <p:txBody>
          <a:bodyPr/>
          <a:lstStyle/>
          <a:p>
            <a:fld id="{807D61CC-E8BB-4AD9-A909-93BBCA90CE87}" type="datetimeFigureOut">
              <a:rPr lang="en-US" smtClean="0"/>
              <a:t>1/22/2021</a:t>
            </a:fld>
            <a:endParaRPr lang="en-US"/>
          </a:p>
        </p:txBody>
      </p:sp>
      <p:sp>
        <p:nvSpPr>
          <p:cNvPr id="5" name="Footer Placeholder 4">
            <a:extLst>
              <a:ext uri="{FF2B5EF4-FFF2-40B4-BE49-F238E27FC236}">
                <a16:creationId xmlns:a16="http://schemas.microsoft.com/office/drawing/2014/main" xmlns="" id="{4739C245-9262-451A-AEC7-AB3FB547C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BB31A2C-AD29-46F8-8E8A-DF51AB9DA81E}"/>
              </a:ext>
            </a:extLst>
          </p:cNvPr>
          <p:cNvSpPr>
            <a:spLocks noGrp="1"/>
          </p:cNvSpPr>
          <p:nvPr>
            <p:ph type="sldNum" sz="quarter" idx="12"/>
          </p:nvPr>
        </p:nvSpPr>
        <p:spPr/>
        <p:txBody>
          <a:bodyPr/>
          <a:lstStyle/>
          <a:p>
            <a:fld id="{52DBAA7D-325F-4C7A-A2CC-54E98EE2CDC8}" type="slidenum">
              <a:rPr lang="en-US" smtClean="0"/>
              <a:t>‹#›</a:t>
            </a:fld>
            <a:endParaRPr lang="en-US"/>
          </a:p>
        </p:txBody>
      </p:sp>
    </p:spTree>
    <p:extLst>
      <p:ext uri="{BB962C8B-B14F-4D97-AF65-F5344CB8AC3E}">
        <p14:creationId xmlns:p14="http://schemas.microsoft.com/office/powerpoint/2010/main" val="194506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32E11-F8F0-46A7-9583-5118EA36A4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3CD512F-B3B9-4347-8BCA-6768110D78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266346-5A81-4E30-A790-48C18B5A7F53}"/>
              </a:ext>
            </a:extLst>
          </p:cNvPr>
          <p:cNvSpPr>
            <a:spLocks noGrp="1"/>
          </p:cNvSpPr>
          <p:nvPr>
            <p:ph type="dt" sz="half" idx="10"/>
          </p:nvPr>
        </p:nvSpPr>
        <p:spPr/>
        <p:txBody>
          <a:bodyPr/>
          <a:lstStyle/>
          <a:p>
            <a:fld id="{807D61CC-E8BB-4AD9-A909-93BBCA90CE87}" type="datetimeFigureOut">
              <a:rPr lang="en-US" smtClean="0"/>
              <a:t>1/22/2021</a:t>
            </a:fld>
            <a:endParaRPr lang="en-US"/>
          </a:p>
        </p:txBody>
      </p:sp>
      <p:sp>
        <p:nvSpPr>
          <p:cNvPr id="5" name="Footer Placeholder 4">
            <a:extLst>
              <a:ext uri="{FF2B5EF4-FFF2-40B4-BE49-F238E27FC236}">
                <a16:creationId xmlns:a16="http://schemas.microsoft.com/office/drawing/2014/main" xmlns="" id="{58206831-D0AB-4470-B4CC-7CF1BB5AC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B03D132-8E52-4ADC-A1EB-685A970B498D}"/>
              </a:ext>
            </a:extLst>
          </p:cNvPr>
          <p:cNvSpPr>
            <a:spLocks noGrp="1"/>
          </p:cNvSpPr>
          <p:nvPr>
            <p:ph type="sldNum" sz="quarter" idx="12"/>
          </p:nvPr>
        </p:nvSpPr>
        <p:spPr/>
        <p:txBody>
          <a:bodyPr/>
          <a:lstStyle/>
          <a:p>
            <a:fld id="{52DBAA7D-325F-4C7A-A2CC-54E98EE2CDC8}" type="slidenum">
              <a:rPr lang="en-US" smtClean="0"/>
              <a:t>‹#›</a:t>
            </a:fld>
            <a:endParaRPr lang="en-US"/>
          </a:p>
        </p:txBody>
      </p:sp>
    </p:spTree>
    <p:extLst>
      <p:ext uri="{BB962C8B-B14F-4D97-AF65-F5344CB8AC3E}">
        <p14:creationId xmlns:p14="http://schemas.microsoft.com/office/powerpoint/2010/main" val="69969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319270-63B1-4DA2-8416-A9FC23B0C2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A540B0F-EEA5-448D-86EA-03DC590235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4FAB993-6469-4B70-A77C-A52C35B53057}"/>
              </a:ext>
            </a:extLst>
          </p:cNvPr>
          <p:cNvSpPr>
            <a:spLocks noGrp="1"/>
          </p:cNvSpPr>
          <p:nvPr>
            <p:ph type="dt" sz="half" idx="10"/>
          </p:nvPr>
        </p:nvSpPr>
        <p:spPr/>
        <p:txBody>
          <a:bodyPr/>
          <a:lstStyle/>
          <a:p>
            <a:fld id="{807D61CC-E8BB-4AD9-A909-93BBCA90CE87}" type="datetimeFigureOut">
              <a:rPr lang="en-US" smtClean="0"/>
              <a:t>1/22/2021</a:t>
            </a:fld>
            <a:endParaRPr lang="en-US"/>
          </a:p>
        </p:txBody>
      </p:sp>
      <p:sp>
        <p:nvSpPr>
          <p:cNvPr id="5" name="Footer Placeholder 4">
            <a:extLst>
              <a:ext uri="{FF2B5EF4-FFF2-40B4-BE49-F238E27FC236}">
                <a16:creationId xmlns:a16="http://schemas.microsoft.com/office/drawing/2014/main" xmlns="" id="{7207DB80-E3C5-4B2F-BD44-407B910E7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ABA4B7B-B18E-41A2-98A2-527324F82DFE}"/>
              </a:ext>
            </a:extLst>
          </p:cNvPr>
          <p:cNvSpPr>
            <a:spLocks noGrp="1"/>
          </p:cNvSpPr>
          <p:nvPr>
            <p:ph type="sldNum" sz="quarter" idx="12"/>
          </p:nvPr>
        </p:nvSpPr>
        <p:spPr/>
        <p:txBody>
          <a:bodyPr/>
          <a:lstStyle/>
          <a:p>
            <a:fld id="{52DBAA7D-325F-4C7A-A2CC-54E98EE2CDC8}" type="slidenum">
              <a:rPr lang="en-US" smtClean="0"/>
              <a:t>‹#›</a:t>
            </a:fld>
            <a:endParaRPr lang="en-US"/>
          </a:p>
        </p:txBody>
      </p:sp>
    </p:spTree>
    <p:extLst>
      <p:ext uri="{BB962C8B-B14F-4D97-AF65-F5344CB8AC3E}">
        <p14:creationId xmlns:p14="http://schemas.microsoft.com/office/powerpoint/2010/main" val="265631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4242E-AA22-4DB5-A276-363965185A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2C8B249-73B8-4295-AE71-00E489622A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1AE6CED-C297-4654-BA01-843960F416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964D844-A41D-47EF-8279-07804C8C8B4C}"/>
              </a:ext>
            </a:extLst>
          </p:cNvPr>
          <p:cNvSpPr>
            <a:spLocks noGrp="1"/>
          </p:cNvSpPr>
          <p:nvPr>
            <p:ph type="dt" sz="half" idx="10"/>
          </p:nvPr>
        </p:nvSpPr>
        <p:spPr/>
        <p:txBody>
          <a:bodyPr/>
          <a:lstStyle/>
          <a:p>
            <a:fld id="{807D61CC-E8BB-4AD9-A909-93BBCA90CE87}" type="datetimeFigureOut">
              <a:rPr lang="en-US" smtClean="0"/>
              <a:t>1/22/2021</a:t>
            </a:fld>
            <a:endParaRPr lang="en-US"/>
          </a:p>
        </p:txBody>
      </p:sp>
      <p:sp>
        <p:nvSpPr>
          <p:cNvPr id="6" name="Footer Placeholder 5">
            <a:extLst>
              <a:ext uri="{FF2B5EF4-FFF2-40B4-BE49-F238E27FC236}">
                <a16:creationId xmlns:a16="http://schemas.microsoft.com/office/drawing/2014/main" xmlns="" id="{CBB63331-35A3-492E-BDFB-0B0990234F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D60CE59-5ECA-49A6-862D-823979709743}"/>
              </a:ext>
            </a:extLst>
          </p:cNvPr>
          <p:cNvSpPr>
            <a:spLocks noGrp="1"/>
          </p:cNvSpPr>
          <p:nvPr>
            <p:ph type="sldNum" sz="quarter" idx="12"/>
          </p:nvPr>
        </p:nvSpPr>
        <p:spPr/>
        <p:txBody>
          <a:bodyPr/>
          <a:lstStyle/>
          <a:p>
            <a:fld id="{52DBAA7D-325F-4C7A-A2CC-54E98EE2CDC8}" type="slidenum">
              <a:rPr lang="en-US" smtClean="0"/>
              <a:t>‹#›</a:t>
            </a:fld>
            <a:endParaRPr lang="en-US"/>
          </a:p>
        </p:txBody>
      </p:sp>
    </p:spTree>
    <p:extLst>
      <p:ext uri="{BB962C8B-B14F-4D97-AF65-F5344CB8AC3E}">
        <p14:creationId xmlns:p14="http://schemas.microsoft.com/office/powerpoint/2010/main" val="303563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B6876D-073A-4C5E-B0B9-321B5A1FF7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7B489C5-F63D-4356-B4B8-ECECCFCFB5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8FB5193-F7DE-4ED5-BB02-3FF0C22CF8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DC7CEAB-ACF1-4EAE-942D-BE52395B8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D6EA02B-5BFB-4177-9D1E-4E33A2A334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1B8AB7D-59C0-45FF-9C51-54546B2CF086}"/>
              </a:ext>
            </a:extLst>
          </p:cNvPr>
          <p:cNvSpPr>
            <a:spLocks noGrp="1"/>
          </p:cNvSpPr>
          <p:nvPr>
            <p:ph type="dt" sz="half" idx="10"/>
          </p:nvPr>
        </p:nvSpPr>
        <p:spPr/>
        <p:txBody>
          <a:bodyPr/>
          <a:lstStyle/>
          <a:p>
            <a:fld id="{807D61CC-E8BB-4AD9-A909-93BBCA90CE87}" type="datetimeFigureOut">
              <a:rPr lang="en-US" smtClean="0"/>
              <a:t>1/22/2021</a:t>
            </a:fld>
            <a:endParaRPr lang="en-US"/>
          </a:p>
        </p:txBody>
      </p:sp>
      <p:sp>
        <p:nvSpPr>
          <p:cNvPr id="8" name="Footer Placeholder 7">
            <a:extLst>
              <a:ext uri="{FF2B5EF4-FFF2-40B4-BE49-F238E27FC236}">
                <a16:creationId xmlns:a16="http://schemas.microsoft.com/office/drawing/2014/main" xmlns="" id="{76DD3F32-2A95-493A-A708-4360972534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696FA34-C5DA-4470-9B06-459DCFB6424A}"/>
              </a:ext>
            </a:extLst>
          </p:cNvPr>
          <p:cNvSpPr>
            <a:spLocks noGrp="1"/>
          </p:cNvSpPr>
          <p:nvPr>
            <p:ph type="sldNum" sz="quarter" idx="12"/>
          </p:nvPr>
        </p:nvSpPr>
        <p:spPr/>
        <p:txBody>
          <a:bodyPr/>
          <a:lstStyle/>
          <a:p>
            <a:fld id="{52DBAA7D-325F-4C7A-A2CC-54E98EE2CDC8}" type="slidenum">
              <a:rPr lang="en-US" smtClean="0"/>
              <a:t>‹#›</a:t>
            </a:fld>
            <a:endParaRPr lang="en-US"/>
          </a:p>
        </p:txBody>
      </p:sp>
    </p:spTree>
    <p:extLst>
      <p:ext uri="{BB962C8B-B14F-4D97-AF65-F5344CB8AC3E}">
        <p14:creationId xmlns:p14="http://schemas.microsoft.com/office/powerpoint/2010/main" val="225778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79AB3-5AB6-4010-9341-3A32B2DE6E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4B94FF1-77F0-4100-831A-95F9693E9044}"/>
              </a:ext>
            </a:extLst>
          </p:cNvPr>
          <p:cNvSpPr>
            <a:spLocks noGrp="1"/>
          </p:cNvSpPr>
          <p:nvPr>
            <p:ph type="dt" sz="half" idx="10"/>
          </p:nvPr>
        </p:nvSpPr>
        <p:spPr/>
        <p:txBody>
          <a:bodyPr/>
          <a:lstStyle/>
          <a:p>
            <a:fld id="{807D61CC-E8BB-4AD9-A909-93BBCA90CE87}" type="datetimeFigureOut">
              <a:rPr lang="en-US" smtClean="0"/>
              <a:t>1/22/2021</a:t>
            </a:fld>
            <a:endParaRPr lang="en-US"/>
          </a:p>
        </p:txBody>
      </p:sp>
      <p:sp>
        <p:nvSpPr>
          <p:cNvPr id="4" name="Footer Placeholder 3">
            <a:extLst>
              <a:ext uri="{FF2B5EF4-FFF2-40B4-BE49-F238E27FC236}">
                <a16:creationId xmlns:a16="http://schemas.microsoft.com/office/drawing/2014/main" xmlns="" id="{14D2E863-790A-4E8C-981E-DEB7CB56CA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A4A8CD7-1F54-4E72-B3C1-F34D3ABA52EF}"/>
              </a:ext>
            </a:extLst>
          </p:cNvPr>
          <p:cNvSpPr>
            <a:spLocks noGrp="1"/>
          </p:cNvSpPr>
          <p:nvPr>
            <p:ph type="sldNum" sz="quarter" idx="12"/>
          </p:nvPr>
        </p:nvSpPr>
        <p:spPr/>
        <p:txBody>
          <a:bodyPr/>
          <a:lstStyle/>
          <a:p>
            <a:fld id="{52DBAA7D-325F-4C7A-A2CC-54E98EE2CDC8}" type="slidenum">
              <a:rPr lang="en-US" smtClean="0"/>
              <a:t>‹#›</a:t>
            </a:fld>
            <a:endParaRPr lang="en-US"/>
          </a:p>
        </p:txBody>
      </p:sp>
    </p:spTree>
    <p:extLst>
      <p:ext uri="{BB962C8B-B14F-4D97-AF65-F5344CB8AC3E}">
        <p14:creationId xmlns:p14="http://schemas.microsoft.com/office/powerpoint/2010/main" val="197065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83D796D-F423-49EB-B764-B0A6BCDC384D}"/>
              </a:ext>
            </a:extLst>
          </p:cNvPr>
          <p:cNvSpPr>
            <a:spLocks noGrp="1"/>
          </p:cNvSpPr>
          <p:nvPr>
            <p:ph type="dt" sz="half" idx="10"/>
          </p:nvPr>
        </p:nvSpPr>
        <p:spPr/>
        <p:txBody>
          <a:bodyPr/>
          <a:lstStyle/>
          <a:p>
            <a:fld id="{807D61CC-E8BB-4AD9-A909-93BBCA90CE87}" type="datetimeFigureOut">
              <a:rPr lang="en-US" smtClean="0"/>
              <a:t>1/22/2021</a:t>
            </a:fld>
            <a:endParaRPr lang="en-US"/>
          </a:p>
        </p:txBody>
      </p:sp>
      <p:sp>
        <p:nvSpPr>
          <p:cNvPr id="3" name="Footer Placeholder 2">
            <a:extLst>
              <a:ext uri="{FF2B5EF4-FFF2-40B4-BE49-F238E27FC236}">
                <a16:creationId xmlns:a16="http://schemas.microsoft.com/office/drawing/2014/main" xmlns="" id="{FC448621-C9D0-4EEF-9330-B718DE739F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506094B-58E5-41A0-8055-43916ADA28D0}"/>
              </a:ext>
            </a:extLst>
          </p:cNvPr>
          <p:cNvSpPr>
            <a:spLocks noGrp="1"/>
          </p:cNvSpPr>
          <p:nvPr>
            <p:ph type="sldNum" sz="quarter" idx="12"/>
          </p:nvPr>
        </p:nvSpPr>
        <p:spPr/>
        <p:txBody>
          <a:bodyPr/>
          <a:lstStyle/>
          <a:p>
            <a:fld id="{52DBAA7D-325F-4C7A-A2CC-54E98EE2CDC8}" type="slidenum">
              <a:rPr lang="en-US" smtClean="0"/>
              <a:t>‹#›</a:t>
            </a:fld>
            <a:endParaRPr lang="en-US"/>
          </a:p>
        </p:txBody>
      </p:sp>
    </p:spTree>
    <p:extLst>
      <p:ext uri="{BB962C8B-B14F-4D97-AF65-F5344CB8AC3E}">
        <p14:creationId xmlns:p14="http://schemas.microsoft.com/office/powerpoint/2010/main" val="209090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9489F5-742A-4592-A2A0-A1219EF4C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F58E95A-BF12-4E63-8E00-2307FBA39E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7617DF3-59DA-4817-8EA4-598E9F77E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4504F3A-9F9B-4526-9683-0E14C78CA8A2}"/>
              </a:ext>
            </a:extLst>
          </p:cNvPr>
          <p:cNvSpPr>
            <a:spLocks noGrp="1"/>
          </p:cNvSpPr>
          <p:nvPr>
            <p:ph type="dt" sz="half" idx="10"/>
          </p:nvPr>
        </p:nvSpPr>
        <p:spPr/>
        <p:txBody>
          <a:bodyPr/>
          <a:lstStyle/>
          <a:p>
            <a:fld id="{807D61CC-E8BB-4AD9-A909-93BBCA90CE87}" type="datetimeFigureOut">
              <a:rPr lang="en-US" smtClean="0"/>
              <a:t>1/22/2021</a:t>
            </a:fld>
            <a:endParaRPr lang="en-US"/>
          </a:p>
        </p:txBody>
      </p:sp>
      <p:sp>
        <p:nvSpPr>
          <p:cNvPr id="6" name="Footer Placeholder 5">
            <a:extLst>
              <a:ext uri="{FF2B5EF4-FFF2-40B4-BE49-F238E27FC236}">
                <a16:creationId xmlns:a16="http://schemas.microsoft.com/office/drawing/2014/main" xmlns="" id="{75E0D5D4-6D00-4CED-9D02-31FECB260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8EF528D-40A9-499F-AB65-96155558C303}"/>
              </a:ext>
            </a:extLst>
          </p:cNvPr>
          <p:cNvSpPr>
            <a:spLocks noGrp="1"/>
          </p:cNvSpPr>
          <p:nvPr>
            <p:ph type="sldNum" sz="quarter" idx="12"/>
          </p:nvPr>
        </p:nvSpPr>
        <p:spPr/>
        <p:txBody>
          <a:bodyPr/>
          <a:lstStyle/>
          <a:p>
            <a:fld id="{52DBAA7D-325F-4C7A-A2CC-54E98EE2CDC8}" type="slidenum">
              <a:rPr lang="en-US" smtClean="0"/>
              <a:t>‹#›</a:t>
            </a:fld>
            <a:endParaRPr lang="en-US"/>
          </a:p>
        </p:txBody>
      </p:sp>
    </p:spTree>
    <p:extLst>
      <p:ext uri="{BB962C8B-B14F-4D97-AF65-F5344CB8AC3E}">
        <p14:creationId xmlns:p14="http://schemas.microsoft.com/office/powerpoint/2010/main" val="427978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DFFCFD-4C9B-4795-8FDC-4084E185B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5F74B7C-1331-46FA-8686-FAB380EB5E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FBF8C3D-D3DE-4CA5-828C-37D01F785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8F073AC-F449-46E6-A74C-78F0C9A13431}"/>
              </a:ext>
            </a:extLst>
          </p:cNvPr>
          <p:cNvSpPr>
            <a:spLocks noGrp="1"/>
          </p:cNvSpPr>
          <p:nvPr>
            <p:ph type="dt" sz="half" idx="10"/>
          </p:nvPr>
        </p:nvSpPr>
        <p:spPr/>
        <p:txBody>
          <a:bodyPr/>
          <a:lstStyle/>
          <a:p>
            <a:fld id="{807D61CC-E8BB-4AD9-A909-93BBCA90CE87}" type="datetimeFigureOut">
              <a:rPr lang="en-US" smtClean="0"/>
              <a:t>1/22/2021</a:t>
            </a:fld>
            <a:endParaRPr lang="en-US"/>
          </a:p>
        </p:txBody>
      </p:sp>
      <p:sp>
        <p:nvSpPr>
          <p:cNvPr id="6" name="Footer Placeholder 5">
            <a:extLst>
              <a:ext uri="{FF2B5EF4-FFF2-40B4-BE49-F238E27FC236}">
                <a16:creationId xmlns:a16="http://schemas.microsoft.com/office/drawing/2014/main" xmlns="" id="{A886AB08-BB98-461A-B3B1-5E19306616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40918D6-25DC-4B84-8CA1-D5AACC9F4266}"/>
              </a:ext>
            </a:extLst>
          </p:cNvPr>
          <p:cNvSpPr>
            <a:spLocks noGrp="1"/>
          </p:cNvSpPr>
          <p:nvPr>
            <p:ph type="sldNum" sz="quarter" idx="12"/>
          </p:nvPr>
        </p:nvSpPr>
        <p:spPr/>
        <p:txBody>
          <a:bodyPr/>
          <a:lstStyle/>
          <a:p>
            <a:fld id="{52DBAA7D-325F-4C7A-A2CC-54E98EE2CDC8}" type="slidenum">
              <a:rPr lang="en-US" smtClean="0"/>
              <a:t>‹#›</a:t>
            </a:fld>
            <a:endParaRPr lang="en-US"/>
          </a:p>
        </p:txBody>
      </p:sp>
    </p:spTree>
    <p:extLst>
      <p:ext uri="{BB962C8B-B14F-4D97-AF65-F5344CB8AC3E}">
        <p14:creationId xmlns:p14="http://schemas.microsoft.com/office/powerpoint/2010/main" val="2790890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6699595-0F70-4C21-AF45-C39CC48D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4850ACF-5A08-4B85-89DB-E714C8064F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406A035-728A-43F9-82CD-429151743F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D61CC-E8BB-4AD9-A909-93BBCA90CE87}" type="datetimeFigureOut">
              <a:rPr lang="en-US" smtClean="0"/>
              <a:t>1/22/2021</a:t>
            </a:fld>
            <a:endParaRPr lang="en-US"/>
          </a:p>
        </p:txBody>
      </p:sp>
      <p:sp>
        <p:nvSpPr>
          <p:cNvPr id="5" name="Footer Placeholder 4">
            <a:extLst>
              <a:ext uri="{FF2B5EF4-FFF2-40B4-BE49-F238E27FC236}">
                <a16:creationId xmlns:a16="http://schemas.microsoft.com/office/drawing/2014/main" xmlns="" id="{41C62605-3573-46C1-A8E1-6672514D69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A8D8007-3157-4A7F-B612-F7ABD72AE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BAA7D-325F-4C7A-A2CC-54E98EE2CDC8}" type="slidenum">
              <a:rPr lang="en-US" smtClean="0"/>
              <a:t>‹#›</a:t>
            </a:fld>
            <a:endParaRPr lang="en-US"/>
          </a:p>
        </p:txBody>
      </p:sp>
    </p:spTree>
    <p:extLst>
      <p:ext uri="{BB962C8B-B14F-4D97-AF65-F5344CB8AC3E}">
        <p14:creationId xmlns:p14="http://schemas.microsoft.com/office/powerpoint/2010/main" val="2328892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7B35A-A6F2-47DE-BFC8-4BD105B47383}"/>
              </a:ext>
            </a:extLst>
          </p:cNvPr>
          <p:cNvSpPr>
            <a:spLocks noGrp="1"/>
          </p:cNvSpPr>
          <p:nvPr>
            <p:ph type="ctrTitle"/>
          </p:nvPr>
        </p:nvSpPr>
        <p:spPr/>
        <p:txBody>
          <a:bodyPr/>
          <a:lstStyle/>
          <a:p>
            <a:r>
              <a:rPr lang="en-US" dirty="0"/>
              <a:t>Week 3</a:t>
            </a:r>
          </a:p>
        </p:txBody>
      </p:sp>
      <p:sp>
        <p:nvSpPr>
          <p:cNvPr id="3" name="Subtitle 2">
            <a:extLst>
              <a:ext uri="{FF2B5EF4-FFF2-40B4-BE49-F238E27FC236}">
                <a16:creationId xmlns:a16="http://schemas.microsoft.com/office/drawing/2014/main" xmlns="" id="{F01820EA-C59F-4B69-B485-D496432594A8}"/>
              </a:ext>
            </a:extLst>
          </p:cNvPr>
          <p:cNvSpPr>
            <a:spLocks noGrp="1"/>
          </p:cNvSpPr>
          <p:nvPr>
            <p:ph type="subTitle" idx="1"/>
          </p:nvPr>
        </p:nvSpPr>
        <p:spPr/>
        <p:txBody>
          <a:bodyPr/>
          <a:lstStyle/>
          <a:p>
            <a:r>
              <a:rPr lang="en-US" dirty="0"/>
              <a:t>Git and Versioning control</a:t>
            </a:r>
          </a:p>
        </p:txBody>
      </p:sp>
    </p:spTree>
    <p:extLst>
      <p:ext uri="{BB962C8B-B14F-4D97-AF65-F5344CB8AC3E}">
        <p14:creationId xmlns:p14="http://schemas.microsoft.com/office/powerpoint/2010/main" val="2364492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0F3A4-D800-4EA6-B41E-3677D36224C9}"/>
              </a:ext>
            </a:extLst>
          </p:cNvPr>
          <p:cNvSpPr>
            <a:spLocks noGrp="1"/>
          </p:cNvSpPr>
          <p:nvPr>
            <p:ph type="title"/>
          </p:nvPr>
        </p:nvSpPr>
        <p:spPr/>
        <p:txBody>
          <a:bodyPr/>
          <a:lstStyle/>
          <a:p>
            <a:r>
              <a:rPr lang="en-US" dirty="0"/>
              <a:t>Fork (</a:t>
            </a:r>
            <a:r>
              <a:rPr lang="en-US" dirty="0" smtClean="0"/>
              <a:t>Advanced)</a:t>
            </a:r>
            <a:endParaRPr lang="en-US" dirty="0"/>
          </a:p>
        </p:txBody>
      </p:sp>
      <p:sp>
        <p:nvSpPr>
          <p:cNvPr id="3" name="Content Placeholder 2">
            <a:extLst>
              <a:ext uri="{FF2B5EF4-FFF2-40B4-BE49-F238E27FC236}">
                <a16:creationId xmlns:a16="http://schemas.microsoft.com/office/drawing/2014/main" xmlns="" id="{1DD2C861-F2CD-4D4D-A598-5C5248568560}"/>
              </a:ext>
            </a:extLst>
          </p:cNvPr>
          <p:cNvSpPr>
            <a:spLocks noGrp="1"/>
          </p:cNvSpPr>
          <p:nvPr>
            <p:ph idx="1"/>
          </p:nvPr>
        </p:nvSpPr>
        <p:spPr>
          <a:xfrm>
            <a:off x="216816" y="1690688"/>
            <a:ext cx="11136984" cy="5031720"/>
          </a:xfrm>
        </p:spPr>
        <p:txBody>
          <a:bodyPr>
            <a:normAutofit fontScale="77500" lnSpcReduction="20000"/>
          </a:bodyPr>
          <a:lstStyle/>
          <a:p>
            <a:pPr marL="514350" indent="-514350" fontAlgn="base">
              <a:buFont typeface="+mj-lt"/>
              <a:buAutoNum type="arabicPeriod"/>
            </a:pPr>
            <a:r>
              <a:rPr lang="en-US" dirty="0"/>
              <a:t>Identify an area in Organization’s repo that can be improved.</a:t>
            </a:r>
          </a:p>
          <a:p>
            <a:pPr marL="514350" indent="-514350" fontAlgn="base">
              <a:buFont typeface="+mj-lt"/>
              <a:buAutoNum type="arabicPeriod"/>
            </a:pPr>
            <a:r>
              <a:rPr lang="en-US" dirty="0"/>
              <a:t>Fork that repo.</a:t>
            </a:r>
          </a:p>
          <a:p>
            <a:pPr marL="514350" indent="-514350" fontAlgn="base">
              <a:buFont typeface="+mj-lt"/>
              <a:buAutoNum type="arabicPeriod"/>
            </a:pPr>
            <a:r>
              <a:rPr lang="en-US" dirty="0"/>
              <a:t>Make a clone of your fork on your local machine.</a:t>
            </a:r>
          </a:p>
          <a:p>
            <a:pPr marL="514350" indent="-514350" fontAlgn="base">
              <a:buFont typeface="+mj-lt"/>
              <a:buAutoNum type="arabicPeriod"/>
            </a:pPr>
            <a:r>
              <a:rPr lang="en-US" dirty="0"/>
              <a:t>In that clone, make changes, run tests, create commits (possibly on a new branch), etc.</a:t>
            </a:r>
          </a:p>
          <a:p>
            <a:pPr marL="514350" indent="-514350" fontAlgn="base">
              <a:buFont typeface="+mj-lt"/>
              <a:buAutoNum type="arabicPeriod"/>
            </a:pPr>
            <a:r>
              <a:rPr lang="en-US" dirty="0"/>
              <a:t>Optionally, once you're happy with your amendments to Organization’s code, make your work more presentable: tidy/squash your commits, write good commit messages that respect the style of Organization's repo. You may also want to rebase your branch to that of Organization’s branch, if Organization has pushed changes to repo since you forked it’s repo.</a:t>
            </a:r>
          </a:p>
          <a:p>
            <a:pPr marL="514350" indent="-514350" fontAlgn="base">
              <a:buFont typeface="+mj-lt"/>
              <a:buAutoNum type="arabicPeriod"/>
            </a:pPr>
            <a:r>
              <a:rPr lang="en-US" dirty="0"/>
              <a:t>Push to your fork.</a:t>
            </a:r>
          </a:p>
          <a:p>
            <a:pPr marL="514350" indent="-514350" fontAlgn="base">
              <a:buFont typeface="+mj-lt"/>
              <a:buAutoNum type="arabicPeriod"/>
            </a:pPr>
            <a:r>
              <a:rPr lang="en-US" dirty="0"/>
              <a:t>Issue a pull request to Organization, and wait for her to review it.</a:t>
            </a:r>
          </a:p>
          <a:p>
            <a:pPr marL="514350" indent="-514350" fontAlgn="base">
              <a:buFont typeface="+mj-lt"/>
              <a:buAutoNum type="arabicPeriod"/>
            </a:pPr>
            <a:r>
              <a:rPr lang="en-US" dirty="0"/>
              <a:t>Push more commits to—and possibly rebase—your branch until Organization is satisfied with your work.</a:t>
            </a:r>
          </a:p>
          <a:p>
            <a:pPr marL="514350" indent="-514350" fontAlgn="base">
              <a:buFont typeface="+mj-lt"/>
              <a:buAutoNum type="arabicPeriod"/>
            </a:pPr>
            <a:r>
              <a:rPr lang="en-US" dirty="0"/>
              <a:t>Organization merges your pull request; your work gets integrated into her GitHub repo. Champagne! Your work was not in vain.</a:t>
            </a:r>
          </a:p>
          <a:p>
            <a:pPr marL="514350" indent="-514350" fontAlgn="base">
              <a:buFont typeface="+mj-lt"/>
              <a:buAutoNum type="arabicPeriod"/>
            </a:pPr>
            <a:r>
              <a:rPr lang="en-US" dirty="0"/>
              <a:t>To save space on GitHub's servers, and if you don't intend to contribute to Organization’s repo any time soon, you can safely delete your fork.</a:t>
            </a:r>
          </a:p>
          <a:p>
            <a:endParaRPr lang="en-US" dirty="0"/>
          </a:p>
        </p:txBody>
      </p:sp>
      <p:pic>
        <p:nvPicPr>
          <p:cNvPr id="6" name="Picture 5">
            <a:extLst>
              <a:ext uri="{FF2B5EF4-FFF2-40B4-BE49-F238E27FC236}">
                <a16:creationId xmlns:a16="http://schemas.microsoft.com/office/drawing/2014/main" xmlns="" id="{6A53B1CF-CB3B-40D2-A36C-7471034D4DB6}"/>
              </a:ext>
            </a:extLst>
          </p:cNvPr>
          <p:cNvPicPr>
            <a:picLocks noChangeAspect="1"/>
          </p:cNvPicPr>
          <p:nvPr/>
        </p:nvPicPr>
        <p:blipFill>
          <a:blip r:embed="rId2"/>
          <a:stretch>
            <a:fillRect/>
          </a:stretch>
        </p:blipFill>
        <p:spPr>
          <a:xfrm>
            <a:off x="8248080" y="0"/>
            <a:ext cx="3943920" cy="2675702"/>
          </a:xfrm>
          <a:prstGeom prst="rect">
            <a:avLst/>
          </a:prstGeom>
        </p:spPr>
      </p:pic>
    </p:spTree>
    <p:extLst>
      <p:ext uri="{BB962C8B-B14F-4D97-AF65-F5344CB8AC3E}">
        <p14:creationId xmlns:p14="http://schemas.microsoft.com/office/powerpoint/2010/main" val="1125686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B1840-87C5-4400-9A19-8264D8C1138C}"/>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xmlns="" id="{88758358-A7DB-4347-BD47-F9CECCA76DE9}"/>
              </a:ext>
            </a:extLst>
          </p:cNvPr>
          <p:cNvSpPr>
            <a:spLocks noGrp="1"/>
          </p:cNvSpPr>
          <p:nvPr>
            <p:ph idx="1"/>
          </p:nvPr>
        </p:nvSpPr>
        <p:spPr/>
        <p:txBody>
          <a:bodyPr/>
          <a:lstStyle/>
          <a:p>
            <a:pPr marL="0" indent="0">
              <a:buNone/>
            </a:pPr>
            <a:r>
              <a:rPr lang="en-US" dirty="0"/>
              <a:t>See advanced commands such as:</a:t>
            </a:r>
          </a:p>
          <a:p>
            <a:r>
              <a:rPr lang="en-US" dirty="0"/>
              <a:t>Rebase</a:t>
            </a:r>
          </a:p>
          <a:p>
            <a:r>
              <a:rPr lang="en-US" dirty="0"/>
              <a:t>Stash</a:t>
            </a:r>
          </a:p>
          <a:p>
            <a:r>
              <a:rPr lang="en-US" dirty="0"/>
              <a:t>Cherry-picking</a:t>
            </a:r>
          </a:p>
          <a:p>
            <a:endParaRPr lang="en-US" dirty="0"/>
          </a:p>
          <a:p>
            <a:pPr marL="0" indent="0">
              <a:buNone/>
            </a:pPr>
            <a:r>
              <a:rPr lang="en-US" dirty="0"/>
              <a:t>Read about other versioning tools such as:</a:t>
            </a:r>
          </a:p>
          <a:p>
            <a:pPr lvl="1"/>
            <a:r>
              <a:rPr lang="en-US" dirty="0"/>
              <a:t>SVN (TortoiseSVN)</a:t>
            </a:r>
          </a:p>
          <a:p>
            <a:pPr lvl="1"/>
            <a:r>
              <a:rPr lang="en-US" dirty="0"/>
              <a:t>TFS (Azure DevOps)</a:t>
            </a:r>
          </a:p>
          <a:p>
            <a:pPr lvl="1"/>
            <a:r>
              <a:rPr lang="en-US" dirty="0"/>
              <a:t>CVS</a:t>
            </a:r>
          </a:p>
        </p:txBody>
      </p:sp>
    </p:spTree>
    <p:extLst>
      <p:ext uri="{BB962C8B-B14F-4D97-AF65-F5344CB8AC3E}">
        <p14:creationId xmlns:p14="http://schemas.microsoft.com/office/powerpoint/2010/main" val="402460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C407AB-B7F5-44C6-A843-8A11648ED525}"/>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xmlns="" id="{E28732D9-B4DD-4C69-8895-27BE8AEA01BC}"/>
              </a:ext>
            </a:extLst>
          </p:cNvPr>
          <p:cNvSpPr>
            <a:spLocks noGrp="1"/>
          </p:cNvSpPr>
          <p:nvPr>
            <p:ph idx="1"/>
          </p:nvPr>
        </p:nvSpPr>
        <p:spPr/>
        <p:txBody>
          <a:bodyPr/>
          <a:lstStyle/>
          <a:p>
            <a:r>
              <a:rPr lang="en-US" dirty="0"/>
              <a:t>Feature 1   - Monster -&gt; add properties: health, experience</a:t>
            </a:r>
          </a:p>
          <a:p>
            <a:r>
              <a:rPr lang="en-US" dirty="0"/>
              <a:t>Feature 2	- Hero –&gt; </a:t>
            </a:r>
          </a:p>
          <a:p>
            <a:pPr marL="457200" lvl="1" indent="0">
              <a:buNone/>
            </a:pPr>
            <a:r>
              <a:rPr lang="en-US" dirty="0"/>
              <a:t>	add properties: Damage, Experience, </a:t>
            </a:r>
            <a:r>
              <a:rPr lang="en-US" dirty="0" err="1"/>
              <a:t>NewLevelExperience</a:t>
            </a:r>
            <a:endParaRPr lang="en-US" dirty="0"/>
          </a:p>
          <a:p>
            <a:pPr marL="457200" lvl="1" indent="0">
              <a:buNone/>
            </a:pPr>
            <a:r>
              <a:rPr lang="en-US" dirty="0"/>
              <a:t>	add methods: Attack(Monster), Move(), </a:t>
            </a:r>
            <a:r>
              <a:rPr lang="en-US" dirty="0" err="1"/>
              <a:t>LevelUp</a:t>
            </a:r>
            <a:r>
              <a:rPr lang="en-US" dirty="0"/>
              <a:t>()</a:t>
            </a:r>
          </a:p>
          <a:p>
            <a:r>
              <a:rPr lang="en-US" dirty="0"/>
              <a:t>Merge</a:t>
            </a:r>
          </a:p>
          <a:p>
            <a:r>
              <a:rPr lang="en-US" dirty="0"/>
              <a:t>Feature 3	-- fixing bug from Hero </a:t>
            </a:r>
            <a:r>
              <a:rPr lang="en-US" dirty="0" err="1"/>
              <a:t>LevelUp</a:t>
            </a:r>
            <a:r>
              <a:rPr lang="en-US" dirty="0"/>
              <a:t>()</a:t>
            </a:r>
          </a:p>
          <a:p>
            <a:r>
              <a:rPr lang="en-US" dirty="0"/>
              <a:t>Merge</a:t>
            </a:r>
          </a:p>
        </p:txBody>
      </p:sp>
    </p:spTree>
    <p:extLst>
      <p:ext uri="{BB962C8B-B14F-4D97-AF65-F5344CB8AC3E}">
        <p14:creationId xmlns:p14="http://schemas.microsoft.com/office/powerpoint/2010/main" val="2337040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BAC231-0C04-4A8D-9102-D5C1C7938220}"/>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xmlns="" id="{CC9DBE54-87AD-4681-A06F-1D5B288689BB}"/>
              </a:ext>
            </a:extLst>
          </p:cNvPr>
          <p:cNvSpPr>
            <a:spLocks noGrp="1"/>
          </p:cNvSpPr>
          <p:nvPr>
            <p:ph idx="1"/>
          </p:nvPr>
        </p:nvSpPr>
        <p:spPr>
          <a:xfrm>
            <a:off x="838200" y="1825625"/>
            <a:ext cx="10515600" cy="4667250"/>
          </a:xfrm>
        </p:spPr>
        <p:txBody>
          <a:bodyPr>
            <a:normAutofit fontScale="85000" lnSpcReduction="20000"/>
          </a:bodyPr>
          <a:lstStyle/>
          <a:p>
            <a:pPr marL="0" indent="0">
              <a:buNone/>
            </a:pPr>
            <a:r>
              <a:rPr lang="en-US" dirty="0"/>
              <a:t>USE branch </a:t>
            </a:r>
            <a:r>
              <a:rPr lang="en-US" dirty="0" err="1"/>
              <a:t>Hero_Properties</a:t>
            </a:r>
            <a:endParaRPr lang="en-US" dirty="0"/>
          </a:p>
          <a:p>
            <a:r>
              <a:rPr lang="en-US" dirty="0"/>
              <a:t>Add following properties to a hero:</a:t>
            </a:r>
          </a:p>
          <a:p>
            <a:pPr lvl="1"/>
            <a:r>
              <a:rPr lang="en-US" dirty="0"/>
              <a:t>string Name</a:t>
            </a:r>
          </a:p>
          <a:p>
            <a:pPr lvl="1"/>
            <a:r>
              <a:rPr lang="en-US" dirty="0"/>
              <a:t>string Class</a:t>
            </a:r>
          </a:p>
          <a:p>
            <a:pPr lvl="1"/>
            <a:r>
              <a:rPr lang="en-US" dirty="0"/>
              <a:t>List&lt;string&gt; skills</a:t>
            </a:r>
          </a:p>
          <a:p>
            <a:pPr lvl="1"/>
            <a:r>
              <a:rPr lang="en-US" dirty="0"/>
              <a:t>Array[string] </a:t>
            </a:r>
            <a:r>
              <a:rPr lang="en-US" dirty="0" err="1"/>
              <a:t>killedMonsters</a:t>
            </a:r>
            <a:r>
              <a:rPr lang="en-US" dirty="0"/>
              <a:t> </a:t>
            </a:r>
          </a:p>
          <a:p>
            <a:pPr marL="0" indent="0">
              <a:buNone/>
            </a:pPr>
            <a:r>
              <a:rPr lang="en-US" dirty="0"/>
              <a:t>USE branch </a:t>
            </a:r>
            <a:r>
              <a:rPr lang="en-US" dirty="0" err="1"/>
              <a:t>Hero_Methods</a:t>
            </a:r>
            <a:endParaRPr lang="en-US" dirty="0"/>
          </a:p>
          <a:p>
            <a:r>
              <a:rPr lang="en-US" dirty="0"/>
              <a:t>Add following methods:</a:t>
            </a:r>
          </a:p>
          <a:p>
            <a:pPr lvl="1"/>
            <a:r>
              <a:rPr lang="en-US" dirty="0" err="1"/>
              <a:t>UpdateSkill</a:t>
            </a:r>
            <a:r>
              <a:rPr lang="en-US" dirty="0"/>
              <a:t>()		</a:t>
            </a:r>
            <a:r>
              <a:rPr lang="en-US" dirty="0">
                <a:solidFill>
                  <a:schemeClr val="bg1">
                    <a:lumMod val="65000"/>
                  </a:schemeClr>
                </a:solidFill>
              </a:rPr>
              <a:t>- Add skill to the list – any string is ok </a:t>
            </a:r>
            <a:r>
              <a:rPr lang="en-US" dirty="0">
                <a:solidFill>
                  <a:schemeClr val="bg1">
                    <a:lumMod val="65000"/>
                  </a:schemeClr>
                </a:solidFill>
                <a:sym typeface="Wingdings" panose="05000000000000000000" pitchFamily="2" charset="2"/>
              </a:rPr>
              <a:t></a:t>
            </a:r>
            <a:endParaRPr lang="en-US" dirty="0">
              <a:solidFill>
                <a:schemeClr val="bg1">
                  <a:lumMod val="65000"/>
                </a:schemeClr>
              </a:solidFill>
            </a:endParaRPr>
          </a:p>
          <a:p>
            <a:pPr lvl="1"/>
            <a:r>
              <a:rPr lang="en-US" dirty="0" err="1"/>
              <a:t>UpdateKilledMonsters</a:t>
            </a:r>
            <a:r>
              <a:rPr lang="en-US" dirty="0"/>
              <a:t>()	- </a:t>
            </a:r>
            <a:r>
              <a:rPr lang="en-US" dirty="0">
                <a:solidFill>
                  <a:schemeClr val="bg1">
                    <a:lumMod val="65000"/>
                  </a:schemeClr>
                </a:solidFill>
              </a:rPr>
              <a:t>Add killed monster to the list</a:t>
            </a:r>
            <a:endParaRPr lang="en-US" dirty="0"/>
          </a:p>
          <a:p>
            <a:pPr lvl="1"/>
            <a:r>
              <a:rPr lang="en-US" dirty="0" err="1"/>
              <a:t>ShowSkill</a:t>
            </a:r>
            <a:r>
              <a:rPr lang="en-US" dirty="0"/>
              <a:t>()			- </a:t>
            </a:r>
            <a:r>
              <a:rPr lang="en-US" dirty="0">
                <a:solidFill>
                  <a:schemeClr val="bg1">
                    <a:lumMod val="65000"/>
                  </a:schemeClr>
                </a:solidFill>
              </a:rPr>
              <a:t>when called show all skills on the screen</a:t>
            </a:r>
          </a:p>
          <a:p>
            <a:pPr lvl="1"/>
            <a:r>
              <a:rPr lang="en-US" dirty="0" err="1"/>
              <a:t>ShowKilledMonsters</a:t>
            </a:r>
            <a:r>
              <a:rPr lang="en-US" dirty="0"/>
              <a:t>()	- </a:t>
            </a:r>
            <a:r>
              <a:rPr lang="en-US" dirty="0">
                <a:solidFill>
                  <a:schemeClr val="bg1">
                    <a:lumMod val="65000"/>
                  </a:schemeClr>
                </a:solidFill>
              </a:rPr>
              <a:t>when called show all killed monsters on the screen</a:t>
            </a:r>
          </a:p>
          <a:p>
            <a:pPr lvl="1"/>
            <a:r>
              <a:rPr lang="en-US" dirty="0" err="1"/>
              <a:t>ShowLevel</a:t>
            </a:r>
            <a:r>
              <a:rPr lang="en-US" dirty="0"/>
              <a:t>()		- </a:t>
            </a:r>
            <a:r>
              <a:rPr lang="en-US" dirty="0">
                <a:solidFill>
                  <a:schemeClr val="bg1">
                    <a:lumMod val="65000"/>
                  </a:schemeClr>
                </a:solidFill>
              </a:rPr>
              <a:t>show level of your hero (you may need to add property for level)</a:t>
            </a:r>
          </a:p>
          <a:p>
            <a:pPr marL="457200" lvl="1" indent="0">
              <a:buNone/>
            </a:pPr>
            <a:r>
              <a:rPr lang="en-US" dirty="0">
                <a:solidFill>
                  <a:schemeClr val="bg1">
                    <a:lumMod val="65000"/>
                  </a:schemeClr>
                </a:solidFill>
              </a:rPr>
              <a:t>(remember sometimes you need to use arguments to provide names)</a:t>
            </a:r>
          </a:p>
          <a:p>
            <a:pPr lvl="1"/>
            <a:endParaRPr lang="en-US" dirty="0"/>
          </a:p>
        </p:txBody>
      </p:sp>
    </p:spTree>
    <p:extLst>
      <p:ext uri="{BB962C8B-B14F-4D97-AF65-F5344CB8AC3E}">
        <p14:creationId xmlns:p14="http://schemas.microsoft.com/office/powerpoint/2010/main" val="29069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179CAA-4329-4CA5-BA57-DA501647EF3D}"/>
              </a:ext>
            </a:extLst>
          </p:cNvPr>
          <p:cNvSpPr>
            <a:spLocks noGrp="1"/>
          </p:cNvSpPr>
          <p:nvPr>
            <p:ph type="title"/>
          </p:nvPr>
        </p:nvSpPr>
        <p:spPr/>
        <p:txBody>
          <a:bodyPr/>
          <a:lstStyle/>
          <a:p>
            <a:r>
              <a:rPr lang="en-US" dirty="0"/>
              <a:t>Branching</a:t>
            </a:r>
          </a:p>
        </p:txBody>
      </p:sp>
      <p:sp>
        <p:nvSpPr>
          <p:cNvPr id="3" name="Content Placeholder 2">
            <a:extLst>
              <a:ext uri="{FF2B5EF4-FFF2-40B4-BE49-F238E27FC236}">
                <a16:creationId xmlns:a16="http://schemas.microsoft.com/office/drawing/2014/main" xmlns="" id="{919C5038-D2A5-4B39-905D-79738048EF70}"/>
              </a:ext>
            </a:extLst>
          </p:cNvPr>
          <p:cNvSpPr>
            <a:spLocks noGrp="1"/>
          </p:cNvSpPr>
          <p:nvPr>
            <p:ph idx="1"/>
          </p:nvPr>
        </p:nvSpPr>
        <p:spPr>
          <a:xfrm>
            <a:off x="556181" y="1828799"/>
            <a:ext cx="11038787" cy="4348163"/>
          </a:xfrm>
        </p:spPr>
        <p:txBody>
          <a:bodyPr/>
          <a:lstStyle/>
          <a:p>
            <a:r>
              <a:rPr lang="en-US" b="1" dirty="0"/>
              <a:t>Branching</a:t>
            </a:r>
            <a:r>
              <a:rPr lang="en-US" dirty="0"/>
              <a:t> is the way to work on different versions of a repository at one time.</a:t>
            </a:r>
          </a:p>
          <a:p>
            <a:r>
              <a:rPr lang="en-US" dirty="0"/>
              <a:t>Usually done to separate work of one person (or one team) from others</a:t>
            </a:r>
          </a:p>
          <a:p>
            <a:r>
              <a:rPr lang="en-US" dirty="0"/>
              <a:t>By default your repository has one branch named </a:t>
            </a:r>
            <a:r>
              <a:rPr lang="en-US" b="1" dirty="0"/>
              <a:t>main</a:t>
            </a:r>
            <a:r>
              <a:rPr lang="en-US" dirty="0"/>
              <a:t> which is considered to be the definitive branch. We use branches to experiment and make edits before committing them to</a:t>
            </a:r>
          </a:p>
        </p:txBody>
      </p:sp>
      <p:pic>
        <p:nvPicPr>
          <p:cNvPr id="4" name="Picture 3">
            <a:extLst>
              <a:ext uri="{FF2B5EF4-FFF2-40B4-BE49-F238E27FC236}">
                <a16:creationId xmlns:a16="http://schemas.microsoft.com/office/drawing/2014/main" xmlns="" id="{EB22063D-52F2-4C1C-98F8-6032D19657DC}"/>
              </a:ext>
            </a:extLst>
          </p:cNvPr>
          <p:cNvPicPr>
            <a:picLocks noChangeAspect="1"/>
          </p:cNvPicPr>
          <p:nvPr/>
        </p:nvPicPr>
        <p:blipFill>
          <a:blip r:embed="rId2"/>
          <a:stretch>
            <a:fillRect/>
          </a:stretch>
        </p:blipFill>
        <p:spPr>
          <a:xfrm>
            <a:off x="4880043" y="4514708"/>
            <a:ext cx="4584970" cy="2168193"/>
          </a:xfrm>
          <a:prstGeom prst="rect">
            <a:avLst/>
          </a:prstGeom>
        </p:spPr>
      </p:pic>
      <p:pic>
        <p:nvPicPr>
          <p:cNvPr id="5" name="Picture 4">
            <a:extLst>
              <a:ext uri="{FF2B5EF4-FFF2-40B4-BE49-F238E27FC236}">
                <a16:creationId xmlns:a16="http://schemas.microsoft.com/office/drawing/2014/main" xmlns="" id="{47F3913E-207F-4089-89C0-A4FCE39DA02C}"/>
              </a:ext>
            </a:extLst>
          </p:cNvPr>
          <p:cNvPicPr>
            <a:picLocks noChangeAspect="1"/>
          </p:cNvPicPr>
          <p:nvPr/>
        </p:nvPicPr>
        <p:blipFill>
          <a:blip r:embed="rId3"/>
          <a:stretch>
            <a:fillRect/>
          </a:stretch>
        </p:blipFill>
        <p:spPr>
          <a:xfrm>
            <a:off x="2045544" y="4569370"/>
            <a:ext cx="2331903" cy="2113531"/>
          </a:xfrm>
          <a:prstGeom prst="rect">
            <a:avLst/>
          </a:prstGeom>
        </p:spPr>
      </p:pic>
    </p:spTree>
    <p:extLst>
      <p:ext uri="{BB962C8B-B14F-4D97-AF65-F5344CB8AC3E}">
        <p14:creationId xmlns:p14="http://schemas.microsoft.com/office/powerpoint/2010/main" val="71477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F98906-AF0C-4AFC-8DA7-715AE3BA4A76}"/>
              </a:ext>
            </a:extLst>
          </p:cNvPr>
          <p:cNvSpPr>
            <a:spLocks noGrp="1"/>
          </p:cNvSpPr>
          <p:nvPr>
            <p:ph type="title"/>
          </p:nvPr>
        </p:nvSpPr>
        <p:spPr/>
        <p:txBody>
          <a:bodyPr/>
          <a:lstStyle/>
          <a:p>
            <a:r>
              <a:rPr lang="en-US" dirty="0"/>
              <a:t>Branching</a:t>
            </a:r>
          </a:p>
        </p:txBody>
      </p:sp>
      <p:sp>
        <p:nvSpPr>
          <p:cNvPr id="3" name="Content Placeholder 2">
            <a:extLst>
              <a:ext uri="{FF2B5EF4-FFF2-40B4-BE49-F238E27FC236}">
                <a16:creationId xmlns:a16="http://schemas.microsoft.com/office/drawing/2014/main" xmlns="" id="{AC46BEC4-1654-424B-B0D7-72D0DF65700F}"/>
              </a:ext>
            </a:extLst>
          </p:cNvPr>
          <p:cNvSpPr>
            <a:spLocks noGrp="1"/>
          </p:cNvSpPr>
          <p:nvPr>
            <p:ph idx="1"/>
          </p:nvPr>
        </p:nvSpPr>
        <p:spPr/>
        <p:txBody>
          <a:bodyPr>
            <a:normAutofit/>
          </a:bodyPr>
          <a:lstStyle/>
          <a:p>
            <a:r>
              <a:rPr lang="en-US" dirty="0"/>
              <a:t>When you create a branch off the main branch, you’re making a copy or snapshot, of main as it was at that point in time</a:t>
            </a:r>
          </a:p>
          <a:p>
            <a:endParaRPr lang="en-US" dirty="0"/>
          </a:p>
          <a:p>
            <a:endParaRPr lang="en-US" dirty="0"/>
          </a:p>
          <a:p>
            <a:endParaRPr lang="en-US" dirty="0"/>
          </a:p>
          <a:p>
            <a:endParaRPr lang="en-US" dirty="0"/>
          </a:p>
          <a:p>
            <a:r>
              <a:rPr lang="en-US" dirty="0"/>
              <a:t>If someone else made changes to the main branch while you were working on your branch, you could </a:t>
            </a:r>
            <a:r>
              <a:rPr lang="en-US" b="1" dirty="0"/>
              <a:t>pull</a:t>
            </a:r>
            <a:r>
              <a:rPr lang="en-US" dirty="0"/>
              <a:t> in those updates</a:t>
            </a:r>
          </a:p>
          <a:p>
            <a:r>
              <a:rPr lang="en-US" dirty="0"/>
              <a:t>Branching helps us keep Main (master) branch cleaner</a:t>
            </a:r>
          </a:p>
        </p:txBody>
      </p:sp>
      <p:pic>
        <p:nvPicPr>
          <p:cNvPr id="4" name="Picture 3">
            <a:extLst>
              <a:ext uri="{FF2B5EF4-FFF2-40B4-BE49-F238E27FC236}">
                <a16:creationId xmlns:a16="http://schemas.microsoft.com/office/drawing/2014/main" xmlns="" id="{D39B23A5-5989-4DFE-A00A-9CDFB0586996}"/>
              </a:ext>
            </a:extLst>
          </p:cNvPr>
          <p:cNvPicPr>
            <a:picLocks noChangeAspect="1"/>
          </p:cNvPicPr>
          <p:nvPr/>
        </p:nvPicPr>
        <p:blipFill>
          <a:blip r:embed="rId2"/>
          <a:stretch>
            <a:fillRect/>
          </a:stretch>
        </p:blipFill>
        <p:spPr>
          <a:xfrm>
            <a:off x="4166275" y="2794339"/>
            <a:ext cx="3635308" cy="1727590"/>
          </a:xfrm>
          <a:prstGeom prst="rect">
            <a:avLst/>
          </a:prstGeom>
        </p:spPr>
      </p:pic>
    </p:spTree>
    <p:extLst>
      <p:ext uri="{BB962C8B-B14F-4D97-AF65-F5344CB8AC3E}">
        <p14:creationId xmlns:p14="http://schemas.microsoft.com/office/powerpoint/2010/main" val="423701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D46174-8CA2-44E7-AA15-014839FCBED3}"/>
              </a:ext>
            </a:extLst>
          </p:cNvPr>
          <p:cNvSpPr>
            <a:spLocks noGrp="1"/>
          </p:cNvSpPr>
          <p:nvPr>
            <p:ph type="title"/>
          </p:nvPr>
        </p:nvSpPr>
        <p:spPr/>
        <p:txBody>
          <a:bodyPr/>
          <a:lstStyle/>
          <a:p>
            <a:r>
              <a:rPr lang="en-US" dirty="0"/>
              <a:t>Merging</a:t>
            </a:r>
          </a:p>
        </p:txBody>
      </p:sp>
      <p:sp>
        <p:nvSpPr>
          <p:cNvPr id="3" name="Content Placeholder 2">
            <a:extLst>
              <a:ext uri="{FF2B5EF4-FFF2-40B4-BE49-F238E27FC236}">
                <a16:creationId xmlns:a16="http://schemas.microsoft.com/office/drawing/2014/main" xmlns="" id="{EE689BB8-8D7E-416F-82DA-57F260241CC7}"/>
              </a:ext>
            </a:extLst>
          </p:cNvPr>
          <p:cNvSpPr>
            <a:spLocks noGrp="1"/>
          </p:cNvSpPr>
          <p:nvPr>
            <p:ph idx="1"/>
          </p:nvPr>
        </p:nvSpPr>
        <p:spPr/>
        <p:txBody>
          <a:bodyPr/>
          <a:lstStyle/>
          <a:p>
            <a:r>
              <a:rPr lang="en-US" dirty="0"/>
              <a:t>As branching is used to develop some functionality, we need some way to join that functionality to the rest of the code.</a:t>
            </a:r>
          </a:p>
          <a:p>
            <a:r>
              <a:rPr lang="en-US" dirty="0"/>
              <a:t>We do that using </a:t>
            </a:r>
            <a:r>
              <a:rPr lang="en-US" b="1" dirty="0"/>
              <a:t>MERGE command</a:t>
            </a:r>
          </a:p>
        </p:txBody>
      </p:sp>
      <p:pic>
        <p:nvPicPr>
          <p:cNvPr id="4" name="Picture 3">
            <a:extLst>
              <a:ext uri="{FF2B5EF4-FFF2-40B4-BE49-F238E27FC236}">
                <a16:creationId xmlns:a16="http://schemas.microsoft.com/office/drawing/2014/main" xmlns="" id="{0F06F0BB-7FDD-4AEE-B166-3340830C7B13}"/>
              </a:ext>
            </a:extLst>
          </p:cNvPr>
          <p:cNvPicPr>
            <a:picLocks noChangeAspect="1"/>
          </p:cNvPicPr>
          <p:nvPr/>
        </p:nvPicPr>
        <p:blipFill>
          <a:blip r:embed="rId2"/>
          <a:stretch>
            <a:fillRect/>
          </a:stretch>
        </p:blipFill>
        <p:spPr>
          <a:xfrm>
            <a:off x="1262063" y="3429000"/>
            <a:ext cx="3799795" cy="2319570"/>
          </a:xfrm>
          <a:prstGeom prst="rect">
            <a:avLst/>
          </a:prstGeom>
        </p:spPr>
      </p:pic>
    </p:spTree>
    <p:extLst>
      <p:ext uri="{BB962C8B-B14F-4D97-AF65-F5344CB8AC3E}">
        <p14:creationId xmlns:p14="http://schemas.microsoft.com/office/powerpoint/2010/main" val="773374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0DE47C-C3FD-487A-8D19-ABE8B963D487}"/>
              </a:ext>
            </a:extLst>
          </p:cNvPr>
          <p:cNvSpPr>
            <a:spLocks noGrp="1"/>
          </p:cNvSpPr>
          <p:nvPr>
            <p:ph type="title"/>
          </p:nvPr>
        </p:nvSpPr>
        <p:spPr/>
        <p:txBody>
          <a:bodyPr/>
          <a:lstStyle/>
          <a:p>
            <a:r>
              <a:rPr lang="en-US" dirty="0"/>
              <a:t>Practical usage</a:t>
            </a:r>
          </a:p>
        </p:txBody>
      </p:sp>
      <p:sp>
        <p:nvSpPr>
          <p:cNvPr id="3" name="Content Placeholder 2">
            <a:extLst>
              <a:ext uri="{FF2B5EF4-FFF2-40B4-BE49-F238E27FC236}">
                <a16:creationId xmlns:a16="http://schemas.microsoft.com/office/drawing/2014/main" xmlns="" id="{201651C9-81DD-4FEA-8CE4-27AE64BD3BF5}"/>
              </a:ext>
            </a:extLst>
          </p:cNvPr>
          <p:cNvSpPr>
            <a:spLocks noGrp="1"/>
          </p:cNvSpPr>
          <p:nvPr>
            <p:ph idx="1"/>
          </p:nvPr>
        </p:nvSpPr>
        <p:spPr/>
        <p:txBody>
          <a:bodyPr/>
          <a:lstStyle/>
          <a:p>
            <a:r>
              <a:rPr lang="en-US" dirty="0"/>
              <a:t>Make feature branches</a:t>
            </a:r>
          </a:p>
          <a:p>
            <a:r>
              <a:rPr lang="en-US" dirty="0"/>
              <a:t>Make change in the feature branch</a:t>
            </a:r>
          </a:p>
          <a:p>
            <a:r>
              <a:rPr lang="en-US" dirty="0"/>
              <a:t>After making sure it works properly merge it with Main (master) branch</a:t>
            </a:r>
          </a:p>
        </p:txBody>
      </p:sp>
    </p:spTree>
    <p:extLst>
      <p:ext uri="{BB962C8B-B14F-4D97-AF65-F5344CB8AC3E}">
        <p14:creationId xmlns:p14="http://schemas.microsoft.com/office/powerpoint/2010/main" val="269324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147E17-A5CD-4DEC-88E0-D75ADCFFAB3F}"/>
              </a:ext>
            </a:extLst>
          </p:cNvPr>
          <p:cNvSpPr>
            <a:spLocks noGrp="1"/>
          </p:cNvSpPr>
          <p:nvPr>
            <p:ph type="title"/>
          </p:nvPr>
        </p:nvSpPr>
        <p:spPr/>
        <p:txBody>
          <a:bodyPr/>
          <a:lstStyle/>
          <a:p>
            <a:r>
              <a:rPr lang="en-US" dirty="0"/>
              <a:t>Undo staging</a:t>
            </a:r>
          </a:p>
        </p:txBody>
      </p:sp>
      <p:sp>
        <p:nvSpPr>
          <p:cNvPr id="3" name="Content Placeholder 2">
            <a:extLst>
              <a:ext uri="{FF2B5EF4-FFF2-40B4-BE49-F238E27FC236}">
                <a16:creationId xmlns:a16="http://schemas.microsoft.com/office/drawing/2014/main" xmlns="" id="{AD0CE33D-8B6B-4DB7-A837-D9514A069550}"/>
              </a:ext>
            </a:extLst>
          </p:cNvPr>
          <p:cNvSpPr>
            <a:spLocks noGrp="1"/>
          </p:cNvSpPr>
          <p:nvPr>
            <p:ph idx="1"/>
          </p:nvPr>
        </p:nvSpPr>
        <p:spPr/>
        <p:txBody>
          <a:bodyPr/>
          <a:lstStyle/>
          <a:p>
            <a:r>
              <a:rPr lang="en-US" dirty="0"/>
              <a:t>When we are not satisfied with change that we tracked or committed, we want to return our repository to previous state.</a:t>
            </a:r>
          </a:p>
          <a:p>
            <a:r>
              <a:rPr lang="en-US" b="1" dirty="0" err="1"/>
              <a:t>Unstaging</a:t>
            </a:r>
            <a:r>
              <a:rPr lang="en-US" dirty="0"/>
              <a:t> –changes we previously made and added to staging, are now removed. State of code/documents are as before.</a:t>
            </a:r>
          </a:p>
        </p:txBody>
      </p:sp>
      <p:pic>
        <p:nvPicPr>
          <p:cNvPr id="4" name="Picture 3">
            <a:extLst>
              <a:ext uri="{FF2B5EF4-FFF2-40B4-BE49-F238E27FC236}">
                <a16:creationId xmlns:a16="http://schemas.microsoft.com/office/drawing/2014/main" xmlns="" id="{8DDE6FF6-8C1F-472C-8F9A-E5EF20455110}"/>
              </a:ext>
            </a:extLst>
          </p:cNvPr>
          <p:cNvPicPr>
            <a:picLocks noChangeAspect="1"/>
          </p:cNvPicPr>
          <p:nvPr/>
        </p:nvPicPr>
        <p:blipFill>
          <a:blip r:embed="rId2"/>
          <a:stretch>
            <a:fillRect/>
          </a:stretch>
        </p:blipFill>
        <p:spPr>
          <a:xfrm>
            <a:off x="4316866" y="3597705"/>
            <a:ext cx="4533220" cy="3118598"/>
          </a:xfrm>
          <a:prstGeom prst="rect">
            <a:avLst/>
          </a:prstGeom>
        </p:spPr>
      </p:pic>
    </p:spTree>
    <p:extLst>
      <p:ext uri="{BB962C8B-B14F-4D97-AF65-F5344CB8AC3E}">
        <p14:creationId xmlns:p14="http://schemas.microsoft.com/office/powerpoint/2010/main" val="2527127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147E17-A5CD-4DEC-88E0-D75ADCFFAB3F}"/>
              </a:ext>
            </a:extLst>
          </p:cNvPr>
          <p:cNvSpPr>
            <a:spLocks noGrp="1"/>
          </p:cNvSpPr>
          <p:nvPr>
            <p:ph type="title"/>
          </p:nvPr>
        </p:nvSpPr>
        <p:spPr/>
        <p:txBody>
          <a:bodyPr/>
          <a:lstStyle/>
          <a:p>
            <a:r>
              <a:rPr lang="en-US" dirty="0"/>
              <a:t>Undo commit</a:t>
            </a:r>
          </a:p>
        </p:txBody>
      </p:sp>
      <p:sp>
        <p:nvSpPr>
          <p:cNvPr id="3" name="Content Placeholder 2">
            <a:extLst>
              <a:ext uri="{FF2B5EF4-FFF2-40B4-BE49-F238E27FC236}">
                <a16:creationId xmlns:a16="http://schemas.microsoft.com/office/drawing/2014/main" xmlns="" id="{AD0CE33D-8B6B-4DB7-A837-D9514A069550}"/>
              </a:ext>
            </a:extLst>
          </p:cNvPr>
          <p:cNvSpPr>
            <a:spLocks noGrp="1"/>
          </p:cNvSpPr>
          <p:nvPr>
            <p:ph idx="1"/>
          </p:nvPr>
        </p:nvSpPr>
        <p:spPr/>
        <p:txBody>
          <a:bodyPr/>
          <a:lstStyle/>
          <a:p>
            <a:r>
              <a:rPr lang="en-US" dirty="0"/>
              <a:t>When we already committed change, but found out it is not ok and we want to undo it.</a:t>
            </a:r>
          </a:p>
          <a:p>
            <a:r>
              <a:rPr lang="en-US" dirty="0"/>
              <a:t>In different applications it is done in different way</a:t>
            </a:r>
          </a:p>
          <a:p>
            <a:r>
              <a:rPr lang="en-US" dirty="0"/>
              <a:t>Typically command is: Revert Commit</a:t>
            </a:r>
          </a:p>
          <a:p>
            <a:r>
              <a:rPr lang="en-US" dirty="0"/>
              <a:t> There are some advanced techniques that are</a:t>
            </a:r>
          </a:p>
          <a:p>
            <a:pPr marL="0" indent="0">
              <a:buNone/>
            </a:pPr>
            <a:r>
              <a:rPr lang="en-US" dirty="0"/>
              <a:t>outside of the scope of this class that you will learn</a:t>
            </a:r>
          </a:p>
          <a:p>
            <a:pPr marL="0" indent="0">
              <a:buNone/>
            </a:pPr>
            <a:r>
              <a:rPr lang="en-US" dirty="0"/>
              <a:t>when the time comes</a:t>
            </a:r>
          </a:p>
        </p:txBody>
      </p:sp>
      <p:pic>
        <p:nvPicPr>
          <p:cNvPr id="6" name="Picture 5">
            <a:extLst>
              <a:ext uri="{FF2B5EF4-FFF2-40B4-BE49-F238E27FC236}">
                <a16:creationId xmlns:a16="http://schemas.microsoft.com/office/drawing/2014/main" xmlns="" id="{78301CE2-F736-48C6-BDD6-900F49C95D86}"/>
              </a:ext>
            </a:extLst>
          </p:cNvPr>
          <p:cNvPicPr>
            <a:picLocks noChangeAspect="1"/>
          </p:cNvPicPr>
          <p:nvPr/>
        </p:nvPicPr>
        <p:blipFill>
          <a:blip r:embed="rId2"/>
          <a:stretch>
            <a:fillRect/>
          </a:stretch>
        </p:blipFill>
        <p:spPr>
          <a:xfrm>
            <a:off x="8847364" y="2904672"/>
            <a:ext cx="2506436" cy="3272291"/>
          </a:xfrm>
          <a:prstGeom prst="rect">
            <a:avLst/>
          </a:prstGeom>
        </p:spPr>
      </p:pic>
    </p:spTree>
    <p:extLst>
      <p:ext uri="{BB962C8B-B14F-4D97-AF65-F5344CB8AC3E}">
        <p14:creationId xmlns:p14="http://schemas.microsoft.com/office/powerpoint/2010/main" val="9114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C21FB8-AF5C-4AF3-B42D-38E325E2A5A5}"/>
              </a:ext>
            </a:extLst>
          </p:cNvPr>
          <p:cNvSpPr>
            <a:spLocks noGrp="1"/>
          </p:cNvSpPr>
          <p:nvPr>
            <p:ph type="title"/>
          </p:nvPr>
        </p:nvSpPr>
        <p:spPr/>
        <p:txBody>
          <a:bodyPr/>
          <a:lstStyle/>
          <a:p>
            <a:r>
              <a:rPr lang="en-US" dirty="0"/>
              <a:t>Fork (</a:t>
            </a:r>
            <a:r>
              <a:rPr lang="en-US" dirty="0" smtClean="0"/>
              <a:t>Advanced)</a:t>
            </a:r>
            <a:endParaRPr lang="en-US" dirty="0"/>
          </a:p>
        </p:txBody>
      </p:sp>
      <p:sp>
        <p:nvSpPr>
          <p:cNvPr id="3" name="Content Placeholder 2">
            <a:extLst>
              <a:ext uri="{FF2B5EF4-FFF2-40B4-BE49-F238E27FC236}">
                <a16:creationId xmlns:a16="http://schemas.microsoft.com/office/drawing/2014/main" xmlns="" id="{09BE2BB8-3AA4-47C5-85C1-B78C1B5B0807}"/>
              </a:ext>
            </a:extLst>
          </p:cNvPr>
          <p:cNvSpPr>
            <a:spLocks noGrp="1"/>
          </p:cNvSpPr>
          <p:nvPr>
            <p:ph idx="1"/>
          </p:nvPr>
        </p:nvSpPr>
        <p:spPr>
          <a:xfrm>
            <a:off x="838200" y="1825625"/>
            <a:ext cx="5257800" cy="4667250"/>
          </a:xfrm>
        </p:spPr>
        <p:txBody>
          <a:bodyPr>
            <a:normAutofit lnSpcReduction="10000"/>
          </a:bodyPr>
          <a:lstStyle/>
          <a:p>
            <a:r>
              <a:rPr lang="en-US" dirty="0"/>
              <a:t>Making a full copy of repository</a:t>
            </a:r>
          </a:p>
          <a:p>
            <a:r>
              <a:rPr lang="en-US" dirty="0"/>
              <a:t>Why do we do it?</a:t>
            </a:r>
          </a:p>
          <a:p>
            <a:pPr lvl="1"/>
            <a:r>
              <a:rPr lang="en-US" dirty="0"/>
              <a:t>No need to do it if you are owner of the repository (since you already have full access to it)</a:t>
            </a:r>
          </a:p>
          <a:p>
            <a:pPr lvl="1"/>
            <a:r>
              <a:rPr lang="en-US" dirty="0"/>
              <a:t>But if I want to do something with other peoples’ repositories – when you </a:t>
            </a:r>
            <a:r>
              <a:rPr lang="en-US" dirty="0">
                <a:solidFill>
                  <a:srgbClr val="FF0000"/>
                </a:solidFill>
              </a:rPr>
              <a:t>don’t have rights </a:t>
            </a:r>
            <a:r>
              <a:rPr lang="en-US" dirty="0"/>
              <a:t>to </a:t>
            </a:r>
            <a:r>
              <a:rPr lang="en-US" b="1" dirty="0"/>
              <a:t>push</a:t>
            </a:r>
            <a:r>
              <a:rPr lang="en-US" dirty="0"/>
              <a:t> code, then you must use it.</a:t>
            </a:r>
          </a:p>
          <a:p>
            <a:endParaRPr lang="en-US" dirty="0"/>
          </a:p>
          <a:p>
            <a:r>
              <a:rPr lang="en-US" dirty="0"/>
              <a:t>It is something like cloning repo on the server side</a:t>
            </a:r>
          </a:p>
          <a:p>
            <a:pPr lvl="1"/>
            <a:endParaRPr lang="en-US" dirty="0"/>
          </a:p>
          <a:p>
            <a:endParaRPr lang="en-US" dirty="0"/>
          </a:p>
        </p:txBody>
      </p:sp>
      <p:pic>
        <p:nvPicPr>
          <p:cNvPr id="4" name="Picture 3">
            <a:extLst>
              <a:ext uri="{FF2B5EF4-FFF2-40B4-BE49-F238E27FC236}">
                <a16:creationId xmlns:a16="http://schemas.microsoft.com/office/drawing/2014/main" xmlns="" id="{DC74A043-203E-4337-8797-AC2C02CCB67A}"/>
              </a:ext>
            </a:extLst>
          </p:cNvPr>
          <p:cNvPicPr>
            <a:picLocks noChangeAspect="1"/>
          </p:cNvPicPr>
          <p:nvPr/>
        </p:nvPicPr>
        <p:blipFill>
          <a:blip r:embed="rId2"/>
          <a:stretch>
            <a:fillRect/>
          </a:stretch>
        </p:blipFill>
        <p:spPr>
          <a:xfrm>
            <a:off x="6430503" y="75415"/>
            <a:ext cx="5514975" cy="2628900"/>
          </a:xfrm>
          <a:prstGeom prst="rect">
            <a:avLst/>
          </a:prstGeom>
        </p:spPr>
      </p:pic>
      <p:pic>
        <p:nvPicPr>
          <p:cNvPr id="6" name="Picture 5">
            <a:extLst>
              <a:ext uri="{FF2B5EF4-FFF2-40B4-BE49-F238E27FC236}">
                <a16:creationId xmlns:a16="http://schemas.microsoft.com/office/drawing/2014/main" xmlns="" id="{F24E1D9E-DF8E-43E8-A052-76FD7687C634}"/>
              </a:ext>
            </a:extLst>
          </p:cNvPr>
          <p:cNvPicPr>
            <a:picLocks noChangeAspect="1"/>
          </p:cNvPicPr>
          <p:nvPr/>
        </p:nvPicPr>
        <p:blipFill>
          <a:blip r:embed="rId3"/>
          <a:stretch>
            <a:fillRect/>
          </a:stretch>
        </p:blipFill>
        <p:spPr>
          <a:xfrm>
            <a:off x="6901381" y="2970525"/>
            <a:ext cx="4792687" cy="2628900"/>
          </a:xfrm>
          <a:prstGeom prst="rect">
            <a:avLst/>
          </a:prstGeom>
        </p:spPr>
      </p:pic>
    </p:spTree>
    <p:extLst>
      <p:ext uri="{BB962C8B-B14F-4D97-AF65-F5344CB8AC3E}">
        <p14:creationId xmlns:p14="http://schemas.microsoft.com/office/powerpoint/2010/main" val="307228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0F3A4-D800-4EA6-B41E-3677D36224C9}"/>
              </a:ext>
            </a:extLst>
          </p:cNvPr>
          <p:cNvSpPr>
            <a:spLocks noGrp="1"/>
          </p:cNvSpPr>
          <p:nvPr>
            <p:ph type="title"/>
          </p:nvPr>
        </p:nvSpPr>
        <p:spPr/>
        <p:txBody>
          <a:bodyPr/>
          <a:lstStyle/>
          <a:p>
            <a:r>
              <a:rPr lang="en-US" dirty="0"/>
              <a:t>Fork (</a:t>
            </a:r>
            <a:r>
              <a:rPr lang="en-US" dirty="0" smtClean="0"/>
              <a:t>Advanced)</a:t>
            </a:r>
            <a:endParaRPr lang="en-US" dirty="0"/>
          </a:p>
        </p:txBody>
      </p:sp>
      <p:sp>
        <p:nvSpPr>
          <p:cNvPr id="3" name="Content Placeholder 2">
            <a:extLst>
              <a:ext uri="{FF2B5EF4-FFF2-40B4-BE49-F238E27FC236}">
                <a16:creationId xmlns:a16="http://schemas.microsoft.com/office/drawing/2014/main" xmlns="" id="{1DD2C861-F2CD-4D4D-A598-5C5248568560}"/>
              </a:ext>
            </a:extLst>
          </p:cNvPr>
          <p:cNvSpPr>
            <a:spLocks noGrp="1"/>
          </p:cNvSpPr>
          <p:nvPr>
            <p:ph idx="1"/>
          </p:nvPr>
        </p:nvSpPr>
        <p:spPr>
          <a:xfrm>
            <a:off x="838200" y="2479249"/>
            <a:ext cx="10515600" cy="4013626"/>
          </a:xfrm>
        </p:spPr>
        <p:txBody>
          <a:bodyPr>
            <a:normAutofit/>
          </a:bodyPr>
          <a:lstStyle/>
          <a:p>
            <a:r>
              <a:rPr lang="en-US" dirty="0"/>
              <a:t>As result you make complete separate version of the project under your own “organization” (under your account). Now you have complete control over code/project, and can make as many changes as you wish.</a:t>
            </a:r>
          </a:p>
          <a:p>
            <a:r>
              <a:rPr lang="en-US" dirty="0"/>
              <a:t>This is used in real life, when there is </a:t>
            </a:r>
            <a:r>
              <a:rPr lang="en-US" dirty="0" err="1"/>
              <a:t>copperation</a:t>
            </a:r>
            <a:r>
              <a:rPr lang="en-US" dirty="0"/>
              <a:t> between two or more organizations. </a:t>
            </a:r>
          </a:p>
          <a:p>
            <a:r>
              <a:rPr lang="en-US" dirty="0"/>
              <a:t>If you separate repositories (original and forked one) you are separating the work of two (or more) organizations</a:t>
            </a:r>
          </a:p>
          <a:p>
            <a:r>
              <a:rPr lang="en-US" dirty="0"/>
              <a:t>And there are less potential problems about undesired changes</a:t>
            </a:r>
          </a:p>
          <a:p>
            <a:pPr marL="0" indent="0">
              <a:buNone/>
            </a:pPr>
            <a:endParaRPr lang="en-US" dirty="0"/>
          </a:p>
          <a:p>
            <a:endParaRPr lang="en-US" dirty="0"/>
          </a:p>
        </p:txBody>
      </p:sp>
      <p:pic>
        <p:nvPicPr>
          <p:cNvPr id="4" name="Picture 3">
            <a:extLst>
              <a:ext uri="{FF2B5EF4-FFF2-40B4-BE49-F238E27FC236}">
                <a16:creationId xmlns:a16="http://schemas.microsoft.com/office/drawing/2014/main" xmlns="" id="{477C91F0-B673-47F4-930D-9EEDE8F2EBB6}"/>
              </a:ext>
            </a:extLst>
          </p:cNvPr>
          <p:cNvPicPr>
            <a:picLocks noChangeAspect="1"/>
          </p:cNvPicPr>
          <p:nvPr/>
        </p:nvPicPr>
        <p:blipFill>
          <a:blip r:embed="rId2"/>
          <a:stretch>
            <a:fillRect/>
          </a:stretch>
        </p:blipFill>
        <p:spPr>
          <a:xfrm>
            <a:off x="6466788" y="195494"/>
            <a:ext cx="4543720" cy="2283755"/>
          </a:xfrm>
          <a:prstGeom prst="rect">
            <a:avLst/>
          </a:prstGeom>
        </p:spPr>
      </p:pic>
    </p:spTree>
    <p:extLst>
      <p:ext uri="{BB962C8B-B14F-4D97-AF65-F5344CB8AC3E}">
        <p14:creationId xmlns:p14="http://schemas.microsoft.com/office/powerpoint/2010/main" val="878099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731</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Week 3</vt:lpstr>
      <vt:lpstr>Branching</vt:lpstr>
      <vt:lpstr>Branching</vt:lpstr>
      <vt:lpstr>Merging</vt:lpstr>
      <vt:lpstr>Practical usage</vt:lpstr>
      <vt:lpstr>Undo staging</vt:lpstr>
      <vt:lpstr>Undo commit</vt:lpstr>
      <vt:lpstr>Fork (Advanced)</vt:lpstr>
      <vt:lpstr>Fork (Advanced)</vt:lpstr>
      <vt:lpstr>Fork (Advanced)</vt:lpstr>
      <vt:lpstr>Further reading</vt:lpstr>
      <vt:lpstr>Practice</vt:lpstr>
      <vt:lpstr>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Milos Vulikic</dc:creator>
  <cp:lastModifiedBy>Milos Vulikic</cp:lastModifiedBy>
  <cp:revision>63</cp:revision>
  <dcterms:created xsi:type="dcterms:W3CDTF">2021-01-18T18:11:06Z</dcterms:created>
  <dcterms:modified xsi:type="dcterms:W3CDTF">2021-01-22T17:21:40Z</dcterms:modified>
</cp:coreProperties>
</file>