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25CF-996C-4C6E-863A-05E139420B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2D02-2E74-4A82-ACB5-DA2E2672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1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25CF-996C-4C6E-863A-05E139420B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2D02-2E74-4A82-ACB5-DA2E2672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25CF-996C-4C6E-863A-05E139420B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2D02-2E74-4A82-ACB5-DA2E2672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0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25CF-996C-4C6E-863A-05E139420B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2D02-2E74-4A82-ACB5-DA2E2672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1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25CF-996C-4C6E-863A-05E139420B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2D02-2E74-4A82-ACB5-DA2E2672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25CF-996C-4C6E-863A-05E139420B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2D02-2E74-4A82-ACB5-DA2E2672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9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25CF-996C-4C6E-863A-05E139420B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2D02-2E74-4A82-ACB5-DA2E2672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4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25CF-996C-4C6E-863A-05E139420B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2D02-2E74-4A82-ACB5-DA2E2672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25CF-996C-4C6E-863A-05E139420B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2D02-2E74-4A82-ACB5-DA2E2672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25CF-996C-4C6E-863A-05E139420B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2D02-2E74-4A82-ACB5-DA2E2672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25CF-996C-4C6E-863A-05E139420B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2D02-2E74-4A82-ACB5-DA2E2672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125CF-996C-4C6E-863A-05E139420B1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12D02-2E74-4A82-ACB5-DA2E2672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 and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challenge (2</a:t>
            </a:r>
            <a:r>
              <a:rPr lang="en-US" baseline="30000" dirty="0" smtClean="0"/>
              <a:t>nd</a:t>
            </a:r>
            <a:r>
              <a:rPr lang="en-US" dirty="0" smtClean="0"/>
              <a:t> part)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1852"/>
            <a:ext cx="7654546" cy="390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2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Challeng</a:t>
            </a:r>
            <a:r>
              <a:rPr lang="en-US" dirty="0" smtClean="0"/>
              <a:t>e or </a:t>
            </a:r>
            <a:r>
              <a:rPr lang="en-US" dirty="0" smtClean="0"/>
              <a:t>Homework part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440265"/>
            <a:ext cx="59340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4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or Homework </a:t>
            </a:r>
            <a:r>
              <a:rPr lang="en-US" dirty="0" smtClean="0"/>
              <a:t>part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229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4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something that </a:t>
            </a:r>
            <a:r>
              <a:rPr lang="en-US" dirty="0" smtClean="0"/>
              <a:t>we can see in almost every single programming language.</a:t>
            </a:r>
          </a:p>
          <a:p>
            <a:r>
              <a:rPr lang="en-US" dirty="0" smtClean="0"/>
              <a:t>Loops save our time by executing repetitive code multiple times</a:t>
            </a:r>
          </a:p>
          <a:p>
            <a:r>
              <a:rPr lang="en-US" dirty="0" smtClean="0"/>
              <a:t>In loops we control how many times same code will repeat</a:t>
            </a:r>
          </a:p>
          <a:p>
            <a:r>
              <a:rPr lang="en-US" dirty="0" smtClean="0"/>
              <a:t>In loops we control what happens many times</a:t>
            </a:r>
          </a:p>
          <a:p>
            <a:r>
              <a:rPr lang="en-US" dirty="0" smtClean="0"/>
              <a:t>And we control what conditions must be met to execute or exit the loop</a:t>
            </a:r>
          </a:p>
          <a:p>
            <a:r>
              <a:rPr lang="en-US" dirty="0" smtClean="0"/>
              <a:t>Most famous are: </a:t>
            </a:r>
            <a:r>
              <a:rPr lang="en-US" b="1" dirty="0" smtClean="0"/>
              <a:t>for </a:t>
            </a:r>
            <a:r>
              <a:rPr lang="en-US" dirty="0" smtClean="0"/>
              <a:t>and </a:t>
            </a:r>
            <a:r>
              <a:rPr lang="en-US" b="1" dirty="0" smtClean="0"/>
              <a:t>while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265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138" y="1825625"/>
            <a:ext cx="244792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32863"/>
            <a:ext cx="5860536" cy="2429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80" y="5192263"/>
            <a:ext cx="5992571" cy="92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6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C# and C++ goes like this: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30;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In JS we have similar thing, just remember we use </a:t>
            </a:r>
            <a:r>
              <a:rPr lang="en-US" b="1" dirty="0" smtClean="0"/>
              <a:t>let </a:t>
            </a:r>
            <a:r>
              <a:rPr lang="en-US" dirty="0" smtClean="0"/>
              <a:t>instead of </a:t>
            </a:r>
            <a:r>
              <a:rPr lang="en-US" b="1" dirty="0" err="1" smtClean="0"/>
              <a:t>int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for (</a:t>
            </a:r>
            <a:r>
              <a:rPr lang="en-US" b="1" dirty="0" smtClean="0"/>
              <a:t>let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&lt;= 30;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example in previous slide we have different name of the variable – there it is called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12544"/>
            <a:ext cx="7145814" cy="10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the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4790825" cy="2268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412486"/>
            <a:ext cx="4790825" cy="176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2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and break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7510"/>
            <a:ext cx="7329232" cy="41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1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backwards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5906"/>
            <a:ext cx="7604536" cy="91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for loop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use while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74" y="2366251"/>
            <a:ext cx="6932584" cy="936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73" y="4001293"/>
            <a:ext cx="7096593" cy="121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7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challenge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8756"/>
            <a:ext cx="8177850" cy="42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4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120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Loops and practice</vt:lpstr>
      <vt:lpstr>Loops</vt:lpstr>
      <vt:lpstr>For loop</vt:lpstr>
      <vt:lpstr>For loop</vt:lpstr>
      <vt:lpstr>Looping through the array</vt:lpstr>
      <vt:lpstr>Continue and break</vt:lpstr>
      <vt:lpstr>Going backwards</vt:lpstr>
      <vt:lpstr>While loop</vt:lpstr>
      <vt:lpstr>Coding challenge</vt:lpstr>
      <vt:lpstr>Coding challenge (2nd part)</vt:lpstr>
      <vt:lpstr>Challenge or Homework part 1</vt:lpstr>
      <vt:lpstr>Challenge or Homework part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practice</dc:title>
  <dc:creator>Milos Vulikic</dc:creator>
  <cp:lastModifiedBy>Milos Vulikic</cp:lastModifiedBy>
  <cp:revision>4</cp:revision>
  <dcterms:created xsi:type="dcterms:W3CDTF">2021-07-12T20:45:33Z</dcterms:created>
  <dcterms:modified xsi:type="dcterms:W3CDTF">2021-07-15T10:19:39Z</dcterms:modified>
</cp:coreProperties>
</file>