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59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350-2BBB-4D44-AE6D-3F60283186E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994-9009-4ACA-BC8A-5A4C9F24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7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350-2BBB-4D44-AE6D-3F60283186E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994-9009-4ACA-BC8A-5A4C9F24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4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350-2BBB-4D44-AE6D-3F60283186E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994-9009-4ACA-BC8A-5A4C9F24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350-2BBB-4D44-AE6D-3F60283186E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994-9009-4ACA-BC8A-5A4C9F24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350-2BBB-4D44-AE6D-3F60283186E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994-9009-4ACA-BC8A-5A4C9F24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350-2BBB-4D44-AE6D-3F60283186E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994-9009-4ACA-BC8A-5A4C9F24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3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350-2BBB-4D44-AE6D-3F60283186E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994-9009-4ACA-BC8A-5A4C9F24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350-2BBB-4D44-AE6D-3F60283186E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994-9009-4ACA-BC8A-5A4C9F24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350-2BBB-4D44-AE6D-3F60283186E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994-9009-4ACA-BC8A-5A4C9F24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7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350-2BBB-4D44-AE6D-3F60283186E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994-9009-4ACA-BC8A-5A4C9F24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3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350-2BBB-4D44-AE6D-3F60283186E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0994-9009-4ACA-BC8A-5A4C9F24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9350-2BBB-4D44-AE6D-3F60283186E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B0994-9009-4ACA-BC8A-5A4C9F24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Closer look at the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returning function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something we will not use much, but it is still there: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there is another way we can execute this function: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7724"/>
            <a:ext cx="5658134" cy="2550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80206"/>
            <a:ext cx="3304685" cy="5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2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use arrow functions in the previous example (see below):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309"/>
            <a:ext cx="52863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7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 troubles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this situation – We have an airline company called Lufthansa that allows us to book tickets: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3416"/>
            <a:ext cx="81819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5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 </a:t>
            </a:r>
            <a:r>
              <a:rPr lang="en-US" dirty="0" smtClean="0"/>
              <a:t>troubles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what happens if that company decides to open another company called </a:t>
            </a:r>
            <a:r>
              <a:rPr lang="en-US" dirty="0" err="1" smtClean="0"/>
              <a:t>Eurowings</a:t>
            </a:r>
            <a:r>
              <a:rPr lang="en-US" dirty="0" smtClean="0"/>
              <a:t> that will keep the same book method, by borrowing it from Lufthansa: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057"/>
            <a:ext cx="4716439" cy="24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0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problem (‘call’ and ‘apply’)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since This keyword is not possible to manually set within the simple function, we can use some helper functions:</a:t>
            </a:r>
          </a:p>
          <a:p>
            <a:r>
              <a:rPr lang="en-US" dirty="0" smtClean="0"/>
              <a:t>CALL: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3094"/>
            <a:ext cx="5712725" cy="1362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96196"/>
            <a:ext cx="5712725" cy="117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solve the previous problem is by using Bind</a:t>
            </a:r>
          </a:p>
          <a:p>
            <a:r>
              <a:rPr lang="en-US" dirty="0" smtClean="0"/>
              <a:t>This is by far the most popular way</a:t>
            </a:r>
          </a:p>
          <a:p>
            <a:r>
              <a:rPr lang="en-US" dirty="0" smtClean="0"/>
              <a:t>By using Bind you will set the THIS keyword for the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 if you can predefine booking number as well, so you don’t need to enter it each time you call the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8869"/>
            <a:ext cx="6368766" cy="745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94579"/>
            <a:ext cx="3897573" cy="4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1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it with 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keyword in situation below will be – a button element, not Lufthansa.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85933"/>
            <a:ext cx="7816301" cy="27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2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VAT calculating function</a:t>
            </a:r>
          </a:p>
          <a:p>
            <a:r>
              <a:rPr lang="en-US" dirty="0" err="1" smtClean="0"/>
              <a:t>calculateVAT</a:t>
            </a:r>
            <a:r>
              <a:rPr lang="en-US" dirty="0" smtClean="0"/>
              <a:t>(</a:t>
            </a:r>
            <a:r>
              <a:rPr lang="en-US" dirty="0" err="1" smtClean="0"/>
              <a:t>rate,value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Rate – percentage of the tax</a:t>
            </a:r>
          </a:p>
          <a:p>
            <a:pPr lvl="1"/>
            <a:r>
              <a:rPr lang="en-US" dirty="0" smtClean="0"/>
              <a:t>Value – how much money should we tax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calculateVat</a:t>
            </a:r>
            <a:r>
              <a:rPr lang="en-US" dirty="0" smtClean="0"/>
              <a:t>(23,100) </a:t>
            </a:r>
            <a:r>
              <a:rPr lang="en-US" dirty="0" smtClean="0">
                <a:sym typeface="Wingdings" panose="05000000000000000000" pitchFamily="2" charset="2"/>
              </a:rPr>
              <a:t> result should be 23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Now for this function, use </a:t>
            </a:r>
            <a:r>
              <a:rPr lang="en-US" b="1" dirty="0" smtClean="0">
                <a:sym typeface="Wingdings" panose="05000000000000000000" pitchFamily="2" charset="2"/>
              </a:rPr>
              <a:t>bind </a:t>
            </a:r>
            <a:r>
              <a:rPr lang="en-US" dirty="0" smtClean="0">
                <a:sym typeface="Wingdings" panose="05000000000000000000" pitchFamily="2" charset="2"/>
              </a:rPr>
              <a:t>to make function for preset following tax rate: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33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40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0475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slide 12</a:t>
            </a:r>
          </a:p>
          <a:p>
            <a:r>
              <a:rPr lang="en-US" dirty="0" smtClean="0"/>
              <a:t>Use same logic as for </a:t>
            </a:r>
            <a:r>
              <a:rPr lang="en-US" dirty="0" err="1" smtClean="0"/>
              <a:t>Lufhansa</a:t>
            </a:r>
            <a:r>
              <a:rPr lang="en-US" dirty="0" smtClean="0"/>
              <a:t> to make the flight company Delta Airlines</a:t>
            </a:r>
          </a:p>
          <a:p>
            <a:r>
              <a:rPr lang="en-US" dirty="0" smtClean="0"/>
              <a:t>Beside book function, add another one: </a:t>
            </a:r>
            <a:r>
              <a:rPr lang="en-US" dirty="0" err="1" smtClean="0"/>
              <a:t>showDetails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function </a:t>
            </a:r>
            <a:r>
              <a:rPr lang="en-US" dirty="0" err="1" smtClean="0"/>
              <a:t>showDetails</a:t>
            </a:r>
            <a:r>
              <a:rPr lang="en-US" dirty="0" smtClean="0"/>
              <a:t>() should show all the properties in alert().</a:t>
            </a:r>
          </a:p>
          <a:p>
            <a:r>
              <a:rPr lang="en-US" dirty="0" smtClean="0"/>
              <a:t>So show: company name, </a:t>
            </a:r>
            <a:r>
              <a:rPr lang="en-US" dirty="0" err="1" smtClean="0"/>
              <a:t>iata</a:t>
            </a:r>
            <a:r>
              <a:rPr lang="en-US" dirty="0" smtClean="0"/>
              <a:t> code, passenger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4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let’s check this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Primitives vs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9620"/>
            <a:ext cx="9494520" cy="42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6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VS </a:t>
            </a:r>
            <a:r>
              <a:rPr lang="en-US" dirty="0" smtClean="0"/>
              <a:t>Objects (show in code)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066020" cy="49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4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 of the function’s </a:t>
            </a:r>
            <a:r>
              <a:rPr lang="en-US" dirty="0" err="1" smtClean="0"/>
              <a:t>agruments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don’t provide values to the function, then JS engine will see it as Undefined.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avoid having undefined in thi</a:t>
            </a:r>
            <a:r>
              <a:rPr lang="en-US" dirty="0" smtClean="0"/>
              <a:t>s case, we are setting the default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12" y="2546373"/>
            <a:ext cx="7287814" cy="22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8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versions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Newer versions (similar to that of C#)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0646"/>
            <a:ext cx="4314170" cy="1931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6389"/>
            <a:ext cx="8343733" cy="13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3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passing arguments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66564" cy="2974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87226"/>
            <a:ext cx="4806938" cy="990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282" y="5287226"/>
            <a:ext cx="4081270" cy="9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4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passing arguments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what happens when we have the new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because of our bug passenger can miss the flight!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2505"/>
            <a:ext cx="8366788" cy="16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2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vs higher-order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91700" cy="50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0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acceptin</a:t>
            </a:r>
            <a:r>
              <a:rPr lang="en-US" dirty="0" smtClean="0"/>
              <a:t>g 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special situation when you want to do: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function(</a:t>
            </a:r>
            <a:r>
              <a:rPr lang="en-US" dirty="0" err="1" smtClean="0"/>
              <a:t>someData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anotherFunction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Similar situation we had in our </a:t>
            </a:r>
            <a:r>
              <a:rPr lang="en-US" dirty="0" err="1" smtClean="0"/>
              <a:t>addEventListener</a:t>
            </a:r>
            <a:r>
              <a:rPr lang="en-US" dirty="0" smtClean="0"/>
              <a:t>(‘click’,</a:t>
            </a:r>
            <a:r>
              <a:rPr lang="en-US" dirty="0" err="1" smtClean="0"/>
              <a:t>doSomething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6825"/>
            <a:ext cx="4893079" cy="2931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80" y="6006031"/>
            <a:ext cx="5597971" cy="6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6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436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Closer look at the functions</vt:lpstr>
      <vt:lpstr>First let’s check this out</vt:lpstr>
      <vt:lpstr>Primitives VS Objects (show in code)</vt:lpstr>
      <vt:lpstr>Default value of the function’s agruments</vt:lpstr>
      <vt:lpstr>Default values</vt:lpstr>
      <vt:lpstr>How passing arguments works</vt:lpstr>
      <vt:lpstr>How passing arguments works</vt:lpstr>
      <vt:lpstr>First class vs higher-order functions</vt:lpstr>
      <vt:lpstr>Functions accepting callback functions</vt:lpstr>
      <vt:lpstr>Function returning function </vt:lpstr>
      <vt:lpstr>Challenge 1</vt:lpstr>
      <vt:lpstr>This keyword troubles 1</vt:lpstr>
      <vt:lpstr>This keyword troubles 2</vt:lpstr>
      <vt:lpstr>Solution to the problem (‘call’ and ‘apply’)</vt:lpstr>
      <vt:lpstr>Bind</vt:lpstr>
      <vt:lpstr>Let’s see it with Event listeners</vt:lpstr>
      <vt:lpstr>Challenge 2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Closer look at the functions</dc:title>
  <dc:creator>Milos Vulikic</dc:creator>
  <cp:lastModifiedBy>Milos Vulikic</cp:lastModifiedBy>
  <cp:revision>22</cp:revision>
  <dcterms:created xsi:type="dcterms:W3CDTF">2021-08-04T11:35:21Z</dcterms:created>
  <dcterms:modified xsi:type="dcterms:W3CDTF">2021-08-05T11:05:05Z</dcterms:modified>
</cp:coreProperties>
</file>