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6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0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6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1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C708-99EA-4BC6-BE7D-51C8FD944AF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F711-D148-4D9B-86BC-4EA2AAFFD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canva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4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Flappy Birds web browser 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784" y="1825625"/>
            <a:ext cx="24404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 is used to help drawing graphic on webpage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To get more details about it: </a:t>
            </a:r>
            <a:r>
              <a:rPr lang="en-US" dirty="0" smtClean="0">
                <a:hlinkClick r:id="rId2"/>
              </a:rPr>
              <a:t>https://www.w3schools.com/html/html5_canvas.asp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6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images and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game contains images that will represent objects moving on the screen</a:t>
            </a:r>
          </a:p>
          <a:p>
            <a:r>
              <a:rPr lang="en-US" dirty="0" smtClean="0"/>
              <a:t>Interaction of those objects will make players experience good or bad</a:t>
            </a:r>
          </a:p>
          <a:p>
            <a:r>
              <a:rPr lang="en-US" dirty="0" smtClean="0"/>
              <a:t>In this case we will use images instead of rectangles</a:t>
            </a:r>
          </a:p>
          <a:p>
            <a:r>
              <a:rPr lang="en-US" dirty="0" smtClean="0"/>
              <a:t>So on game start all the images should be read</a:t>
            </a:r>
          </a:p>
          <a:p>
            <a:r>
              <a:rPr lang="en-US" dirty="0" smtClean="0"/>
              <a:t>Then when something happens, audio sound will play too</a:t>
            </a:r>
          </a:p>
          <a:p>
            <a:r>
              <a:rPr lang="en-US" dirty="0" smtClean="0"/>
              <a:t>That means </a:t>
            </a:r>
            <a:r>
              <a:rPr lang="en-US" dirty="0" err="1" smtClean="0"/>
              <a:t>js</a:t>
            </a:r>
            <a:r>
              <a:rPr lang="en-US" dirty="0" smtClean="0"/>
              <a:t> will read the audio files as well</a:t>
            </a:r>
          </a:p>
        </p:txBody>
      </p:sp>
    </p:spTree>
    <p:extLst>
      <p:ext uri="{BB962C8B-B14F-4D97-AF65-F5344CB8AC3E}">
        <p14:creationId xmlns:p14="http://schemas.microsoft.com/office/powerpoint/2010/main" val="8551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game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should have a loop that will allow making the movement of the object(s)</a:t>
            </a:r>
          </a:p>
          <a:p>
            <a:r>
              <a:rPr lang="en-US" dirty="0" smtClean="0"/>
              <a:t>We should draw the image on every frame</a:t>
            </a:r>
          </a:p>
          <a:p>
            <a:r>
              <a:rPr lang="en-US" dirty="0" smtClean="0"/>
              <a:t>We will define the draw function</a:t>
            </a:r>
          </a:p>
          <a:p>
            <a:r>
              <a:rPr lang="en-US" dirty="0" smtClean="0"/>
              <a:t>Draw function will do the drawing of background, of bird and pipes / obstacles</a:t>
            </a:r>
          </a:p>
          <a:p>
            <a:r>
              <a:rPr lang="en-US" dirty="0" smtClean="0"/>
              <a:t>Each fraction of the second we move our objects, and we should redraw all the elements.</a:t>
            </a:r>
          </a:p>
          <a:p>
            <a:r>
              <a:rPr lang="en-US" dirty="0" smtClean="0"/>
              <a:t>Here we use </a:t>
            </a:r>
            <a:r>
              <a:rPr lang="en-US" b="1" dirty="0" err="1" smtClean="0"/>
              <a:t>requestAnimationFrame</a:t>
            </a:r>
            <a:r>
              <a:rPr lang="en-US" b="1" dirty="0" smtClean="0"/>
              <a:t>() </a:t>
            </a:r>
            <a:r>
              <a:rPr lang="en-US" dirty="0" smtClean="0"/>
              <a:t>function to help make changes on each frame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758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" y="453390"/>
            <a:ext cx="10515600" cy="1325563"/>
          </a:xfrm>
        </p:spPr>
        <p:txBody>
          <a:bodyPr/>
          <a:lstStyle/>
          <a:p>
            <a:r>
              <a:rPr lang="en-US" dirty="0" smtClean="0"/>
              <a:t>How game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call the function </a:t>
            </a:r>
            <a:r>
              <a:rPr lang="en-US" b="1" dirty="0" err="1" smtClean="0"/>
              <a:t>requestAnimationFrame</a:t>
            </a:r>
            <a:r>
              <a:rPr lang="en-US" b="1" dirty="0" smtClean="0"/>
              <a:t>() </a:t>
            </a:r>
            <a:r>
              <a:rPr lang="en-US" dirty="0" smtClean="0"/>
              <a:t>, we need to provide it the argument. </a:t>
            </a:r>
            <a:r>
              <a:rPr lang="en-US" dirty="0" smtClean="0"/>
              <a:t>That argument should be our draw function!</a:t>
            </a:r>
          </a:p>
          <a:p>
            <a:r>
              <a:rPr lang="en-US" dirty="0" smtClean="0"/>
              <a:t>So we will have something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called recursion!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6444"/>
            <a:ext cx="6643644" cy="18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574989" cy="30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7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the game</a:t>
            </a:r>
          </a:p>
          <a:p>
            <a:r>
              <a:rPr lang="en-US" dirty="0" smtClean="0"/>
              <a:t>We can try checking first the example from the internet and then see if we want to use the same logic or not</a:t>
            </a:r>
          </a:p>
          <a:p>
            <a:r>
              <a:rPr lang="en-US" dirty="0" smtClean="0"/>
              <a:t>However I suggest to use the same images and sounds to save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8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Simple Game</vt:lpstr>
      <vt:lpstr>Flappy Birds web browser version</vt:lpstr>
      <vt:lpstr>Using canvas</vt:lpstr>
      <vt:lpstr>Adding images and audio</vt:lpstr>
      <vt:lpstr>How game works</vt:lpstr>
      <vt:lpstr>How game works</vt:lpstr>
      <vt:lpstr>Recursion</vt:lpstr>
      <vt:lpstr>So let’s try 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Game</dc:title>
  <dc:creator>Milos Vulikic</dc:creator>
  <cp:lastModifiedBy>Milos Vulikic</cp:lastModifiedBy>
  <cp:revision>10</cp:revision>
  <dcterms:created xsi:type="dcterms:W3CDTF">2021-08-05T06:35:22Z</dcterms:created>
  <dcterms:modified xsi:type="dcterms:W3CDTF">2021-08-05T08:02:36Z</dcterms:modified>
</cp:coreProperties>
</file>