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1AA-1C4E-458F-84A0-E3801D07D65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3B99-B982-48AA-90A3-AD566698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1AA-1C4E-458F-84A0-E3801D07D65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3B99-B982-48AA-90A3-AD566698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1AA-1C4E-458F-84A0-E3801D07D65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3B99-B982-48AA-90A3-AD566698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3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1AA-1C4E-458F-84A0-E3801D07D65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3B99-B982-48AA-90A3-AD566698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9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1AA-1C4E-458F-84A0-E3801D07D65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3B99-B982-48AA-90A3-AD566698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7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1AA-1C4E-458F-84A0-E3801D07D65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3B99-B982-48AA-90A3-AD566698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1AA-1C4E-458F-84A0-E3801D07D65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3B99-B982-48AA-90A3-AD566698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9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1AA-1C4E-458F-84A0-E3801D07D65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3B99-B982-48AA-90A3-AD566698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1AA-1C4E-458F-84A0-E3801D07D65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3B99-B982-48AA-90A3-AD566698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1AA-1C4E-458F-84A0-E3801D07D65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3B99-B982-48AA-90A3-AD566698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1AA-1C4E-458F-84A0-E3801D07D65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3B99-B982-48AA-90A3-AD566698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81AA-1C4E-458F-84A0-E3801D07D65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3B99-B982-48AA-90A3-AD566698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7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and DOM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change input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one element with input value. Class of that element is “.Guess”</a:t>
            </a:r>
          </a:p>
          <a:p>
            <a:r>
              <a:rPr lang="en-US" dirty="0" smtClean="0"/>
              <a:t>So we can set value to it, and we can show it to console: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67869"/>
            <a:ext cx="10639567" cy="15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5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the button?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thing to mention – we want the webpage to listen to an event</a:t>
            </a:r>
          </a:p>
          <a:p>
            <a:r>
              <a:rPr lang="en-US" dirty="0" smtClean="0"/>
              <a:t>Event can be – mouse click, pressing the key (on keyboard), mouse moving, hovering element…</a:t>
            </a:r>
          </a:p>
          <a:p>
            <a:endParaRPr lang="en-US" dirty="0"/>
          </a:p>
          <a:p>
            <a:r>
              <a:rPr lang="en-US" dirty="0" smtClean="0"/>
              <a:t>Idea is to make webpage do something when we click the button</a:t>
            </a:r>
          </a:p>
          <a:p>
            <a:r>
              <a:rPr lang="en-US" dirty="0" smtClean="0"/>
              <a:t>So first we need to select that button element</a:t>
            </a:r>
          </a:p>
          <a:p>
            <a:r>
              <a:rPr lang="en-US" dirty="0" smtClean="0"/>
              <a:t>See that button Check has two classes… which  to choose?</a:t>
            </a:r>
          </a:p>
          <a:p>
            <a:r>
              <a:rPr lang="en-US" dirty="0" smtClean="0"/>
              <a:t>Let’s try both and see which is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6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event listener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71078" cy="2140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1258"/>
            <a:ext cx="10319769" cy="24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0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easier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Still the same code just function is defined outside of the event listener: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First we select element (of .check class)</a:t>
            </a:r>
          </a:p>
          <a:p>
            <a:pPr marL="514350" indent="-514350">
              <a:buAutoNum type="arabicParenR"/>
            </a:pPr>
            <a:r>
              <a:rPr lang="en-US" dirty="0" smtClean="0"/>
              <a:t>We add event listener to it</a:t>
            </a:r>
          </a:p>
          <a:p>
            <a:pPr marL="514350" indent="-514350">
              <a:buAutoNum type="arabicParenR"/>
            </a:pPr>
            <a:r>
              <a:rPr lang="en-US" dirty="0" smtClean="0"/>
              <a:t>We make listener listen to ‘click’ event </a:t>
            </a:r>
          </a:p>
          <a:p>
            <a:pPr marL="514350" indent="-514350">
              <a:buAutoNum type="arabicParenR"/>
            </a:pPr>
            <a:r>
              <a:rPr lang="en-US" dirty="0" smtClean="0"/>
              <a:t>When ‘click’ event happens, then execute the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930"/>
            <a:ext cx="9931371" cy="15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5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more 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button when clicked not just show number to console</a:t>
            </a:r>
          </a:p>
          <a:p>
            <a:r>
              <a:rPr lang="en-US" dirty="0" smtClean="0"/>
              <a:t>Now when clicked:</a:t>
            </a:r>
          </a:p>
          <a:p>
            <a:pPr lvl="1"/>
            <a:r>
              <a:rPr lang="en-US" dirty="0" smtClean="0"/>
              <a:t>Show “Correct number” text in the message class element</a:t>
            </a:r>
          </a:p>
          <a:p>
            <a:endParaRPr lang="en-US" dirty="0" smtClean="0"/>
          </a:p>
          <a:p>
            <a:r>
              <a:rPr lang="en-US" dirty="0" smtClean="0"/>
              <a:t>Then see what to do when there is no guess number: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 why !guess works?  </a:t>
            </a:r>
            <a:r>
              <a:rPr lang="en-US" dirty="0"/>
              <a:t>(</a:t>
            </a:r>
            <a:r>
              <a:rPr lang="en-US" dirty="0" smtClean="0"/>
              <a:t>Hint: </a:t>
            </a:r>
            <a:r>
              <a:rPr lang="en-US" dirty="0" err="1" smtClean="0"/>
              <a:t>bool</a:t>
            </a:r>
            <a:r>
              <a:rPr lang="en-US" dirty="0" smtClean="0"/>
              <a:t> values </a:t>
            </a:r>
            <a:r>
              <a:rPr lang="en-US" smtClean="0"/>
              <a:t>in JS)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5974"/>
            <a:ext cx="8670419" cy="8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1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add secret random number each time we start the game: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Since we want number between 1 and 20 , we need to make some changes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86" y="2380894"/>
            <a:ext cx="4524471" cy="70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86" y="4238860"/>
            <a:ext cx="6930220" cy="20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1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start game – (for now) show number in upper middle box</a:t>
            </a:r>
          </a:p>
          <a:p>
            <a:r>
              <a:rPr lang="en-US" dirty="0" smtClean="0"/>
              <a:t>Let’s rename </a:t>
            </a:r>
            <a:r>
              <a:rPr lang="en-US" b="1" dirty="0" smtClean="0"/>
              <a:t>number</a:t>
            </a:r>
            <a:r>
              <a:rPr lang="en-US" dirty="0" smtClean="0"/>
              <a:t> to </a:t>
            </a:r>
            <a:r>
              <a:rPr lang="en-US" b="1" dirty="0" err="1" smtClean="0"/>
              <a:t>secretNumber</a:t>
            </a:r>
            <a:endParaRPr lang="en-US" b="1" dirty="0" smtClean="0"/>
          </a:p>
          <a:p>
            <a:r>
              <a:rPr lang="en-US" dirty="0" smtClean="0"/>
              <a:t>When we guessed the number show message in message element: Correct number</a:t>
            </a:r>
          </a:p>
          <a:p>
            <a:r>
              <a:rPr lang="en-US" dirty="0" smtClean="0"/>
              <a:t>When we miss, show message </a:t>
            </a:r>
            <a:r>
              <a:rPr lang="en-US" b="1" dirty="0" smtClean="0"/>
              <a:t>Too Low </a:t>
            </a:r>
            <a:r>
              <a:rPr lang="en-US" dirty="0" smtClean="0"/>
              <a:t> or  </a:t>
            </a:r>
            <a:r>
              <a:rPr lang="en-US" b="1" dirty="0" smtClean="0"/>
              <a:t>Too Big </a:t>
            </a:r>
            <a:r>
              <a:rPr lang="en-US" dirty="0" smtClean="0"/>
              <a:t>to help out the player</a:t>
            </a:r>
          </a:p>
          <a:p>
            <a:r>
              <a:rPr lang="en-US" dirty="0" smtClean="0"/>
              <a:t>Each time you miss the score goes down for one point…</a:t>
            </a:r>
          </a:p>
          <a:p>
            <a:r>
              <a:rPr lang="en-US" dirty="0" smtClean="0"/>
              <a:t>If score is 0 then display – </a:t>
            </a:r>
            <a:r>
              <a:rPr lang="en-US" b="1" dirty="0" smtClean="0"/>
              <a:t>You lost </a:t>
            </a:r>
            <a:r>
              <a:rPr lang="en-US" dirty="0" smtClean="0"/>
              <a:t>message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2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two things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(guess what will come as a challenge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Highscore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Plus we need to make some changes to our CSS, to show that we actually won or lost.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6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Green color when Guessed!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to Red when lost!</a:t>
            </a:r>
            <a:endParaRPr lang="en-US" dirty="0"/>
          </a:p>
          <a:p>
            <a:r>
              <a:rPr lang="en-US" dirty="0" smtClean="0"/>
              <a:t>Let’s set </a:t>
            </a:r>
            <a:r>
              <a:rPr lang="en-US" dirty="0" err="1" smtClean="0"/>
              <a:t>secretNumber</a:t>
            </a:r>
            <a:r>
              <a:rPr lang="en-US" dirty="0" smtClean="0"/>
              <a:t> to show only if we win</a:t>
            </a:r>
          </a:p>
          <a:p>
            <a:r>
              <a:rPr lang="en-US" dirty="0" smtClean="0"/>
              <a:t>Now box with number should show </a:t>
            </a:r>
            <a:r>
              <a:rPr lang="en-US" b="1" dirty="0" smtClean="0"/>
              <a:t>? i</a:t>
            </a:r>
            <a:r>
              <a:rPr lang="en-US" dirty="0" smtClean="0"/>
              <a:t>nstead of correct number (until we win)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47415"/>
            <a:ext cx="10587122" cy="58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challenge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29127" cy="42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what is JS, but what is DOM?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3638"/>
            <a:ext cx="78867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8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webpage that will represent: throwing dice</a:t>
            </a:r>
          </a:p>
          <a:p>
            <a:r>
              <a:rPr lang="en-US" dirty="0" smtClean="0"/>
              <a:t>Only one dice will be thrown</a:t>
            </a:r>
          </a:p>
          <a:p>
            <a:r>
              <a:rPr lang="en-US" dirty="0" smtClean="0"/>
              <a:t>Start with the html file </a:t>
            </a:r>
          </a:p>
          <a:p>
            <a:r>
              <a:rPr lang="en-US" dirty="0" smtClean="0"/>
              <a:t>Webpage </a:t>
            </a:r>
            <a:r>
              <a:rPr lang="en-US" dirty="0" err="1" smtClean="0"/>
              <a:t>shoud</a:t>
            </a:r>
            <a:r>
              <a:rPr lang="en-US" dirty="0" smtClean="0"/>
              <a:t> have number Box for number on the dice</a:t>
            </a:r>
          </a:p>
          <a:p>
            <a:r>
              <a:rPr lang="en-US" dirty="0" smtClean="0"/>
              <a:t>Button for throwing new dice</a:t>
            </a:r>
          </a:p>
          <a:p>
            <a:r>
              <a:rPr lang="en-US" dirty="0" smtClean="0"/>
              <a:t>When you start webpage – there will be no number in the box</a:t>
            </a:r>
          </a:p>
          <a:p>
            <a:r>
              <a:rPr lang="en-US" dirty="0" smtClean="0"/>
              <a:t>Each time you throw the dice, new number will show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921" y="624622"/>
            <a:ext cx="1209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82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should look like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96116" cy="46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8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part of the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download 6 pictures of dice with numbers 1, 2, 3, 4, 5, 6</a:t>
            </a:r>
          </a:p>
          <a:p>
            <a:r>
              <a:rPr lang="en-US" dirty="0" smtClean="0"/>
              <a:t>Copy those files to folder where you have your index.html and script.js file.</a:t>
            </a:r>
          </a:p>
          <a:p>
            <a:r>
              <a:rPr lang="en-US" dirty="0" smtClean="0"/>
              <a:t>Then make the </a:t>
            </a:r>
            <a:r>
              <a:rPr lang="en-US" dirty="0" err="1" smtClean="0"/>
              <a:t>javascript</a:t>
            </a:r>
            <a:r>
              <a:rPr lang="en-US" dirty="0" smtClean="0"/>
              <a:t> show image instead of number</a:t>
            </a:r>
            <a:endParaRPr lang="en-US" dirty="0"/>
          </a:p>
          <a:p>
            <a:r>
              <a:rPr lang="en-US" dirty="0" smtClean="0"/>
              <a:t>It should insert location of the image file in the image element in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57" y="4273598"/>
            <a:ext cx="28575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4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Tree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922"/>
            <a:ext cx="10366612" cy="50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1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is just the file which defines details about our webpage (color of elements, sizes, font, style…)</a:t>
            </a:r>
          </a:p>
          <a:p>
            <a:r>
              <a:rPr lang="en-US" dirty="0" smtClean="0"/>
              <a:t>Some elements can have </a:t>
            </a:r>
            <a:r>
              <a:rPr lang="en-US" b="1" dirty="0" smtClean="0"/>
              <a:t>Id </a:t>
            </a:r>
            <a:r>
              <a:rPr lang="en-US" dirty="0" smtClean="0"/>
              <a:t>or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element has </a:t>
            </a:r>
            <a:r>
              <a:rPr lang="en-US" b="1" dirty="0" smtClean="0"/>
              <a:t>Id</a:t>
            </a:r>
            <a:r>
              <a:rPr lang="en-US" dirty="0" smtClean="0"/>
              <a:t> or </a:t>
            </a:r>
            <a:r>
              <a:rPr lang="en-US" b="1" dirty="0" smtClean="0"/>
              <a:t>class </a:t>
            </a:r>
            <a:r>
              <a:rPr lang="en-US" dirty="0" smtClean="0"/>
              <a:t>it is much easier to access it, use it or change it (without changing other elements).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css</a:t>
            </a:r>
            <a:r>
              <a:rPr lang="en-US" dirty="0"/>
              <a:t> </a:t>
            </a:r>
            <a:r>
              <a:rPr lang="en-US" dirty="0" smtClean="0"/>
              <a:t>element of Id “</a:t>
            </a:r>
            <a:r>
              <a:rPr lang="en-US" dirty="0" err="1" smtClean="0"/>
              <a:t>someId</a:t>
            </a:r>
            <a:r>
              <a:rPr lang="en-US" dirty="0" smtClean="0"/>
              <a:t>”	</a:t>
            </a:r>
            <a:r>
              <a:rPr lang="en-US" dirty="0" smtClean="0">
                <a:sym typeface="Wingdings" panose="05000000000000000000" pitchFamily="2" charset="2"/>
              </a:rPr>
              <a:t> 	 </a:t>
            </a:r>
            <a:r>
              <a:rPr lang="en-US" dirty="0" smtClean="0"/>
              <a:t>	#</a:t>
            </a:r>
            <a:r>
              <a:rPr lang="en-US" dirty="0" err="1" smtClean="0"/>
              <a:t>someId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css</a:t>
            </a:r>
            <a:r>
              <a:rPr lang="en-US" dirty="0" smtClean="0"/>
              <a:t> element of class “</a:t>
            </a:r>
            <a:r>
              <a:rPr lang="en-US" dirty="0" err="1" smtClean="0"/>
              <a:t>someClass</a:t>
            </a:r>
            <a:r>
              <a:rPr lang="en-US" dirty="0" smtClean="0"/>
              <a:t>”	</a:t>
            </a:r>
            <a:r>
              <a:rPr lang="en-US" dirty="0" smtClean="0">
                <a:sym typeface="Wingdings" panose="05000000000000000000" pitchFamily="2" charset="2"/>
              </a:rPr>
              <a:t>	.</a:t>
            </a:r>
            <a:r>
              <a:rPr lang="en-US" dirty="0" err="1" smtClean="0">
                <a:sym typeface="Wingdings" panose="05000000000000000000" pitchFamily="2" charset="2"/>
              </a:rPr>
              <a:t>someClass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143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make some changes to DOM, we first need to have some html file to make changes to it</a:t>
            </a:r>
          </a:p>
          <a:p>
            <a:r>
              <a:rPr lang="en-US" dirty="0" smtClean="0"/>
              <a:t>So let’s try to select one DOM element</a:t>
            </a:r>
          </a:p>
          <a:p>
            <a:r>
              <a:rPr lang="en-US" dirty="0" smtClean="0"/>
              <a:t>We will select element with class </a:t>
            </a:r>
            <a:r>
              <a:rPr lang="en-US" b="1" dirty="0" smtClean="0"/>
              <a:t>.message</a:t>
            </a:r>
          </a:p>
          <a:p>
            <a:r>
              <a:rPr lang="en-US" dirty="0" smtClean="0"/>
              <a:t>Command to do that:</a:t>
            </a:r>
          </a:p>
          <a:p>
            <a:r>
              <a:rPr lang="en-US" dirty="0" smtClean="0"/>
              <a:t>On current document do the action of </a:t>
            </a:r>
            <a:r>
              <a:rPr lang="en-US" dirty="0" err="1" smtClean="0"/>
              <a:t>querySelector</a:t>
            </a:r>
            <a:r>
              <a:rPr lang="en-US" dirty="0" smtClean="0"/>
              <a:t> for element with class name = ‘message’.</a:t>
            </a:r>
          </a:p>
          <a:p>
            <a:r>
              <a:rPr lang="en-US" dirty="0" smtClean="0"/>
              <a:t>We can select element by </a:t>
            </a:r>
            <a:r>
              <a:rPr lang="en-US" b="1" dirty="0" smtClean="0"/>
              <a:t>Id </a:t>
            </a:r>
            <a:r>
              <a:rPr lang="en-US" dirty="0" smtClean="0"/>
              <a:t>too.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136" y="3726063"/>
            <a:ext cx="4774252" cy="4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3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know we selected the element?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developerTools</a:t>
            </a:r>
            <a:r>
              <a:rPr lang="en-US" dirty="0" smtClean="0"/>
              <a:t> – we can write command from previous slide directly in Console</a:t>
            </a:r>
          </a:p>
          <a:p>
            <a:r>
              <a:rPr lang="en-US" dirty="0" smtClean="0"/>
              <a:t>Or we can write it inside console.log() in the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file. Then we can see changes in Console when we reload the page</a:t>
            </a:r>
          </a:p>
          <a:p>
            <a:endParaRPr lang="en-US" dirty="0" smtClean="0"/>
          </a:p>
          <a:p>
            <a:r>
              <a:rPr lang="en-US" dirty="0" smtClean="0"/>
              <a:t>To see the text inside the element: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11" y="4634103"/>
            <a:ext cx="10160685" cy="399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57" y="3596044"/>
            <a:ext cx="7104761" cy="4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vs Setting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can read the value like in the previous slide, can we set it?</a:t>
            </a:r>
          </a:p>
          <a:p>
            <a:r>
              <a:rPr lang="en-US" dirty="0" smtClean="0"/>
              <a:t>Of course we can</a:t>
            </a:r>
          </a:p>
          <a:p>
            <a:r>
              <a:rPr lang="en-US" dirty="0" smtClean="0"/>
              <a:t>To set the value we need to access the element and then store different value inside of it:</a:t>
            </a:r>
          </a:p>
          <a:p>
            <a:endParaRPr lang="en-US" dirty="0"/>
          </a:p>
          <a:p>
            <a:r>
              <a:rPr lang="en-US" dirty="0" smtClean="0"/>
              <a:t>Now let’s see the change on our webpage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47" y="3616259"/>
            <a:ext cx="8469573" cy="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0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!=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– DOM can be used and modified by JS, but != JS</a:t>
            </a:r>
          </a:p>
          <a:p>
            <a:r>
              <a:rPr lang="en-US" dirty="0" smtClean="0"/>
              <a:t>Dom methods such as the one we used, are available for us to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45" y="2814012"/>
            <a:ext cx="8131080" cy="38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9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back to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let’s change the values of elements of class:</a:t>
            </a:r>
          </a:p>
          <a:p>
            <a:r>
              <a:rPr lang="en-US" dirty="0" smtClean="0"/>
              <a:t>Message		</a:t>
            </a:r>
            <a:r>
              <a:rPr lang="en-US" dirty="0" smtClean="0">
                <a:sym typeface="Wingdings" panose="05000000000000000000" pitchFamily="2" charset="2"/>
              </a:rPr>
              <a:t> (new value) = Correct number!</a:t>
            </a:r>
            <a:endParaRPr lang="en-US" dirty="0" smtClean="0"/>
          </a:p>
          <a:p>
            <a:r>
              <a:rPr lang="en-US" dirty="0" smtClean="0"/>
              <a:t>Number		</a:t>
            </a:r>
            <a:r>
              <a:rPr lang="en-US" dirty="0" smtClean="0">
                <a:sym typeface="Wingdings" panose="05000000000000000000" pitchFamily="2" charset="2"/>
              </a:rPr>
              <a:t>  (new value) = 13</a:t>
            </a:r>
            <a:endParaRPr lang="en-US" dirty="0" smtClean="0"/>
          </a:p>
          <a:p>
            <a:r>
              <a:rPr lang="en-US" dirty="0" smtClean="0"/>
              <a:t>Score		</a:t>
            </a:r>
            <a:r>
              <a:rPr lang="en-US" dirty="0" smtClean="0">
                <a:sym typeface="Wingdings" panose="05000000000000000000" pitchFamily="2" charset="2"/>
              </a:rPr>
              <a:t>  (new value) = 20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4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848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JS and DOM Manipulation</vt:lpstr>
      <vt:lpstr>DOM</vt:lpstr>
      <vt:lpstr>DOM Tree structure</vt:lpstr>
      <vt:lpstr>Short reminder</vt:lpstr>
      <vt:lpstr>First steps</vt:lpstr>
      <vt:lpstr>How do we know we selected the element?</vt:lpstr>
      <vt:lpstr>Reading vs Setting value</vt:lpstr>
      <vt:lpstr>DOM != JS</vt:lpstr>
      <vt:lpstr>Let’s get back to the code</vt:lpstr>
      <vt:lpstr>How to change input value</vt:lpstr>
      <vt:lpstr>What to do with the button?</vt:lpstr>
      <vt:lpstr>Adding event listener</vt:lpstr>
      <vt:lpstr>A bit easier approach</vt:lpstr>
      <vt:lpstr>Let’s make it more complicated</vt:lpstr>
      <vt:lpstr>Random Number</vt:lpstr>
      <vt:lpstr>Game logic</vt:lpstr>
      <vt:lpstr>Only two things missing</vt:lpstr>
      <vt:lpstr>Colors</vt:lpstr>
      <vt:lpstr>Coding challenge</vt:lpstr>
      <vt:lpstr>Homework</vt:lpstr>
      <vt:lpstr>How it should look like</vt:lpstr>
      <vt:lpstr>Bonus part of the 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and DOM Manipulation</dc:title>
  <dc:creator>Milos Vulikic</dc:creator>
  <cp:lastModifiedBy>Milos Vulikic</cp:lastModifiedBy>
  <cp:revision>15</cp:revision>
  <dcterms:created xsi:type="dcterms:W3CDTF">2021-07-28T19:22:53Z</dcterms:created>
  <dcterms:modified xsi:type="dcterms:W3CDTF">2021-07-28T21:50:07Z</dcterms:modified>
</cp:coreProperties>
</file>