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08-8F33-4205-8D34-4F8C6B9B49D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4B3-330C-4104-A0D9-DD55A901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2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08-8F33-4205-8D34-4F8C6B9B49D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4B3-330C-4104-A0D9-DD55A901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08-8F33-4205-8D34-4F8C6B9B49D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4B3-330C-4104-A0D9-DD55A901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4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08-8F33-4205-8D34-4F8C6B9B49D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4B3-330C-4104-A0D9-DD55A901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08-8F33-4205-8D34-4F8C6B9B49D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4B3-330C-4104-A0D9-DD55A901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4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08-8F33-4205-8D34-4F8C6B9B49D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4B3-330C-4104-A0D9-DD55A901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0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08-8F33-4205-8D34-4F8C6B9B49D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4B3-330C-4104-A0D9-DD55A901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4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08-8F33-4205-8D34-4F8C6B9B49D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4B3-330C-4104-A0D9-DD55A901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08-8F33-4205-8D34-4F8C6B9B49D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4B3-330C-4104-A0D9-DD55A901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08-8F33-4205-8D34-4F8C6B9B49D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4B3-330C-4104-A0D9-DD55A901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2A08-8F33-4205-8D34-4F8C6B9B49D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74B3-330C-4104-A0D9-DD55A901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2A08-8F33-4205-8D34-4F8C6B9B49D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374B3-330C-4104-A0D9-DD55A901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9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ickandmortyapi.com/api/character/7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papi.co/api/#location-of-a-specific-ip" TargetMode="External"/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JS - AJAX</a:t>
            </a:r>
          </a:p>
        </p:txBody>
      </p:sp>
    </p:spTree>
    <p:extLst>
      <p:ext uri="{BB962C8B-B14F-4D97-AF65-F5344CB8AC3E}">
        <p14:creationId xmlns:p14="http://schemas.microsoft.com/office/powerpoint/2010/main" val="33118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641" y="1971807"/>
            <a:ext cx="8388224" cy="407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5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Promise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476" y="1877973"/>
            <a:ext cx="6231048" cy="45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make the function </a:t>
            </a:r>
            <a:r>
              <a:rPr lang="en-US" dirty="0" err="1" smtClean="0"/>
              <a:t>getIpLocationData</a:t>
            </a:r>
            <a:r>
              <a:rPr lang="en-US" dirty="0" smtClean="0"/>
              <a:t>() which we will call</a:t>
            </a:r>
          </a:p>
          <a:p>
            <a:r>
              <a:rPr lang="en-US" dirty="0" smtClean="0"/>
              <a:t>Now function looks very complicated</a:t>
            </a:r>
          </a:p>
          <a:p>
            <a:r>
              <a:rPr lang="en-US" dirty="0" smtClean="0"/>
              <a:t>We get promise if we just use the fetch like this, but we cannot use it’s response data</a:t>
            </a:r>
          </a:p>
          <a:p>
            <a:r>
              <a:rPr lang="en-US" dirty="0" smtClean="0"/>
              <a:t>We need to wait for the response, so we use .then(function)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96" y="4248386"/>
            <a:ext cx="3600450" cy="23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279" y="2314621"/>
            <a:ext cx="44767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4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of the function body of the first .</a:t>
            </a:r>
            <a:r>
              <a:rPr lang="en-US" b="1" dirty="0" smtClean="0"/>
              <a:t>then </a:t>
            </a:r>
            <a:r>
              <a:rPr lang="en-US" dirty="0" smtClean="0"/>
              <a:t>we will show what response do we get</a:t>
            </a:r>
          </a:p>
          <a:p>
            <a:r>
              <a:rPr lang="en-US" dirty="0" smtClean="0"/>
              <a:t>We want to return response as result of this function so we can get it in the next </a:t>
            </a:r>
            <a:r>
              <a:rPr lang="en-US" b="1" dirty="0" smtClean="0"/>
              <a:t>.then </a:t>
            </a:r>
            <a:r>
              <a:rPr lang="en-US" dirty="0" smtClean="0"/>
              <a:t>section</a:t>
            </a:r>
          </a:p>
          <a:p>
            <a:r>
              <a:rPr lang="en-US" dirty="0" smtClean="0"/>
              <a:t>Finally, we will be able to see the data in JSON format.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 we can show data in the html elements</a:t>
            </a:r>
          </a:p>
          <a:p>
            <a:pPr marL="0" indent="0">
              <a:buNone/>
            </a:pPr>
            <a:r>
              <a:rPr lang="en-US" dirty="0" smtClean="0"/>
              <a:t>So let’s try it out.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4139745"/>
            <a:ext cx="36004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6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use arrow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using arrow functions code is going to look much cleaner and easier to understand: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9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find some open API and use it’s data to show on the screen</a:t>
            </a:r>
          </a:p>
          <a:p>
            <a:r>
              <a:rPr lang="en-US" dirty="0" smtClean="0"/>
              <a:t>If we cannot find proper </a:t>
            </a:r>
            <a:r>
              <a:rPr lang="en-US" dirty="0" err="1" smtClean="0"/>
              <a:t>api</a:t>
            </a:r>
            <a:r>
              <a:rPr lang="en-US" smtClean="0"/>
              <a:t>, </a:t>
            </a:r>
            <a:r>
              <a:rPr lang="en-US" dirty="0" smtClean="0"/>
              <a:t>let’s use: </a:t>
            </a:r>
            <a:r>
              <a:rPr lang="en-US" dirty="0" smtClean="0">
                <a:hlinkClick r:id="rId2"/>
              </a:rPr>
              <a:t>https</a:t>
            </a:r>
            <a:r>
              <a:rPr lang="en-US" smtClean="0">
                <a:hlinkClick r:id="rId2"/>
              </a:rPr>
              <a:t>://rickandmortyapi.com/api/character/73</a:t>
            </a:r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637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Synchronous?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– code executed line by line. One after another, just as written.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Most of the code is synchronous</a:t>
            </a:r>
          </a:p>
          <a:p>
            <a:r>
              <a:rPr lang="en-US" dirty="0" smtClean="0"/>
              <a:t>Each line waits for previous to finish</a:t>
            </a:r>
          </a:p>
          <a:p>
            <a:r>
              <a:rPr lang="en-US" dirty="0" smtClean="0"/>
              <a:t>Problem: </a:t>
            </a:r>
            <a:r>
              <a:rPr lang="en-US" b="1" dirty="0" smtClean="0"/>
              <a:t>Long-running </a:t>
            </a:r>
            <a:r>
              <a:rPr lang="en-US" dirty="0" smtClean="0"/>
              <a:t>operations </a:t>
            </a:r>
            <a:r>
              <a:rPr lang="en-US" b="1" dirty="0" smtClean="0"/>
              <a:t>block </a:t>
            </a:r>
            <a:r>
              <a:rPr lang="en-US" dirty="0" smtClean="0"/>
              <a:t>code going forward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21" y="2736079"/>
            <a:ext cx="4419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use synchronous code, then sometimes we need to wait for long time on webpage which will look like it’s frozen!</a:t>
            </a:r>
          </a:p>
          <a:p>
            <a:r>
              <a:rPr lang="en-US" dirty="0" smtClean="0"/>
              <a:t>We use Asynchronous code to avoid waiting for very long time for some part of code to finish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48" y="4214152"/>
            <a:ext cx="4810547" cy="1571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43" y="4001294"/>
            <a:ext cx="1224199" cy="18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code is executed after a task that runs in the “background” finishes</a:t>
            </a:r>
          </a:p>
          <a:p>
            <a:r>
              <a:rPr lang="en-US" dirty="0" smtClean="0"/>
              <a:t>Asynchronous code is non-blocking</a:t>
            </a:r>
          </a:p>
          <a:p>
            <a:r>
              <a:rPr lang="en-US" dirty="0" smtClean="0"/>
              <a:t>Execution doesn’t wait for an asynchronous task to finish its work</a:t>
            </a:r>
          </a:p>
          <a:p>
            <a:r>
              <a:rPr lang="en-US" dirty="0" smtClean="0"/>
              <a:t>Callback functions alone do NOT make code asynchronous!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92" y="4623302"/>
            <a:ext cx="3608526" cy="9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3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Let’s load an image: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imagine that the image is very big and it takes long time to get it ready.</a:t>
            </a:r>
          </a:p>
          <a:p>
            <a:r>
              <a:rPr lang="en-US" dirty="0" smtClean="0"/>
              <a:t>We don’t want to block the application, so we need to use </a:t>
            </a:r>
            <a:r>
              <a:rPr lang="en-US" dirty="0" err="1" smtClean="0"/>
              <a:t>async</a:t>
            </a:r>
            <a:r>
              <a:rPr lang="en-US" dirty="0" smtClean="0"/>
              <a:t> way</a:t>
            </a:r>
          </a:p>
          <a:p>
            <a:r>
              <a:rPr lang="en-US" dirty="0" smtClean="0"/>
              <a:t>So we added </a:t>
            </a:r>
            <a:r>
              <a:rPr lang="en-US" dirty="0" err="1" smtClean="0"/>
              <a:t>async</a:t>
            </a:r>
            <a:r>
              <a:rPr lang="en-US" dirty="0" smtClean="0"/>
              <a:t> operation </a:t>
            </a:r>
            <a:r>
              <a:rPr lang="en-US" dirty="0" err="1" smtClean="0"/>
              <a:t>img.src</a:t>
            </a:r>
            <a:r>
              <a:rPr lang="en-US" dirty="0" smtClean="0"/>
              <a:t>, which will do this in the background</a:t>
            </a:r>
          </a:p>
          <a:p>
            <a:r>
              <a:rPr lang="en-US" dirty="0" smtClean="0"/>
              <a:t>Then event listener will listen to event. Only when it is loaded, then callback will do something</a:t>
            </a:r>
          </a:p>
          <a:p>
            <a:r>
              <a:rPr lang="en-US" dirty="0" smtClean="0"/>
              <a:t>Because this may take some time, the code goes to the next line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059" y="575246"/>
            <a:ext cx="5102333" cy="269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4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synchronous </a:t>
            </a:r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avaScript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nd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ML  </a:t>
            </a:r>
          </a:p>
          <a:p>
            <a:pPr marL="0" indent="0">
              <a:buNone/>
            </a:pPr>
            <a:r>
              <a:rPr lang="en-US" dirty="0" smtClean="0"/>
              <a:t>(often instead of XML we use JSON since it is more popular)</a:t>
            </a:r>
          </a:p>
          <a:p>
            <a:r>
              <a:rPr lang="en-US" dirty="0" smtClean="0"/>
              <a:t>Allows us to communicate with remote web servers in </a:t>
            </a:r>
            <a:r>
              <a:rPr lang="en-US" b="1" dirty="0" smtClean="0"/>
              <a:t>asynchronous way</a:t>
            </a:r>
          </a:p>
          <a:p>
            <a:r>
              <a:rPr lang="en-US" dirty="0" smtClean="0"/>
              <a:t>With AJAX calls we can </a:t>
            </a:r>
            <a:r>
              <a:rPr lang="en-US" b="1" dirty="0" smtClean="0"/>
              <a:t>request data </a:t>
            </a:r>
            <a:r>
              <a:rPr lang="en-US" dirty="0" smtClean="0"/>
              <a:t>from web servers dynamically.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We send request </a:t>
            </a:r>
            <a:r>
              <a:rPr lang="en-US" dirty="0" smtClean="0"/>
              <a:t>from our computer to Web server</a:t>
            </a:r>
          </a:p>
          <a:p>
            <a:r>
              <a:rPr lang="en-US" dirty="0" smtClean="0"/>
              <a:t>Then </a:t>
            </a:r>
            <a:r>
              <a:rPr lang="en-US" dirty="0" smtClean="0">
                <a:solidFill>
                  <a:srgbClr val="C00000"/>
                </a:solidFill>
              </a:rPr>
              <a:t>we get response </a:t>
            </a:r>
            <a:r>
              <a:rPr lang="en-US" dirty="0" smtClean="0"/>
              <a:t>from Web server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50" y="4933950"/>
            <a:ext cx="6200775" cy="1924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587" y="5119687"/>
            <a:ext cx="7905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8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previous slide we have shown something called API</a:t>
            </a:r>
          </a:p>
          <a:p>
            <a:r>
              <a:rPr lang="en-US" dirty="0" smtClean="0"/>
              <a:t>API = Application Programming Interface </a:t>
            </a:r>
          </a:p>
          <a:p>
            <a:r>
              <a:rPr lang="en-US" dirty="0" smtClean="0"/>
              <a:t>API is piece of software that can be used by another piece of software, and this way allows applications to talk to each other</a:t>
            </a:r>
          </a:p>
          <a:p>
            <a:endParaRPr lang="en-US" dirty="0" smtClean="0"/>
          </a:p>
          <a:p>
            <a:r>
              <a:rPr lang="en-US" dirty="0" smtClean="0"/>
              <a:t>One API we used so far: DOM API.</a:t>
            </a:r>
          </a:p>
          <a:p>
            <a:r>
              <a:rPr lang="en-US" dirty="0" smtClean="0"/>
              <a:t>We can make them by ourselves or use those made by other people</a:t>
            </a:r>
          </a:p>
          <a:p>
            <a:r>
              <a:rPr lang="en-US" dirty="0" smtClean="0"/>
              <a:t>There are millions of APIs out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4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first API call using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let’s go and see that there are many public APIs on the internet. This </a:t>
            </a:r>
            <a:r>
              <a:rPr lang="en-US" dirty="0" smtClean="0">
                <a:hlinkClick r:id="rId2"/>
              </a:rPr>
              <a:t>link </a:t>
            </a:r>
            <a:r>
              <a:rPr lang="en-US" dirty="0" smtClean="0"/>
              <a:t>contains many of them we can use for our practice</a:t>
            </a:r>
            <a:endParaRPr lang="en-US" dirty="0"/>
          </a:p>
          <a:p>
            <a:r>
              <a:rPr lang="en-US" dirty="0" smtClean="0"/>
              <a:t>We will use this one: </a:t>
            </a:r>
            <a:r>
              <a:rPr lang="en-US" dirty="0" smtClean="0">
                <a:hlinkClick r:id="rId3"/>
              </a:rPr>
              <a:t>https://ipapi.co/api/#location-of-a-specific-ip</a:t>
            </a:r>
            <a:endParaRPr lang="en-US" dirty="0" smtClean="0"/>
          </a:p>
          <a:p>
            <a:r>
              <a:rPr lang="en-US" dirty="0" smtClean="0"/>
              <a:t>Each API contains something called Endpoint. Basically URL which we can use</a:t>
            </a:r>
          </a:p>
          <a:p>
            <a:r>
              <a:rPr lang="en-US" dirty="0" smtClean="0"/>
              <a:t>First we will use the old way: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221" y="4333828"/>
            <a:ext cx="4600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2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 new </a:t>
            </a:r>
            <a:r>
              <a:rPr lang="en-US" dirty="0" err="1" smtClean="0"/>
              <a:t>XMLHttpRequest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Then we send GET request to URL</a:t>
            </a:r>
          </a:p>
          <a:p>
            <a:r>
              <a:rPr lang="en-US" dirty="0" smtClean="0"/>
              <a:t>We log the response to prove this is </a:t>
            </a:r>
          </a:p>
          <a:p>
            <a:pPr marL="0" indent="0">
              <a:buNone/>
            </a:pPr>
            <a:r>
              <a:rPr lang="en-US" dirty="0" smtClean="0"/>
              <a:t>asynchronous</a:t>
            </a:r>
          </a:p>
          <a:p>
            <a:r>
              <a:rPr lang="en-US" dirty="0" smtClean="0"/>
              <a:t>We expect first log to be empty</a:t>
            </a:r>
          </a:p>
          <a:p>
            <a:r>
              <a:rPr lang="en-US" dirty="0" smtClean="0"/>
              <a:t>Then we add the </a:t>
            </a:r>
            <a:r>
              <a:rPr lang="en-US" dirty="0" err="1" smtClean="0"/>
              <a:t>eventListener</a:t>
            </a:r>
            <a:r>
              <a:rPr lang="en-US" dirty="0" smtClean="0"/>
              <a:t> to show log when the data arrives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257" y="2248694"/>
            <a:ext cx="4600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7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625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Asynchronous JS - AJAX</vt:lpstr>
      <vt:lpstr>What is Synchronous?</vt:lpstr>
      <vt:lpstr>Asynchronous</vt:lpstr>
      <vt:lpstr>Asynchronous</vt:lpstr>
      <vt:lpstr>An example</vt:lpstr>
      <vt:lpstr>AJAX</vt:lpstr>
      <vt:lpstr>API</vt:lpstr>
      <vt:lpstr>Let’s make first API call using AJAX</vt:lpstr>
      <vt:lpstr>What happens here</vt:lpstr>
      <vt:lpstr>Promise</vt:lpstr>
      <vt:lpstr>Lifecycle of Promise</vt:lpstr>
      <vt:lpstr>Using Promise</vt:lpstr>
      <vt:lpstr>Using Promise</vt:lpstr>
      <vt:lpstr>Let’s use arrow functions</vt:lpstr>
      <vt:lpstr>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JS - AJAX</dc:title>
  <dc:creator>Milos Vulikic</dc:creator>
  <cp:lastModifiedBy>Milos Vulikic</cp:lastModifiedBy>
  <cp:revision>17</cp:revision>
  <dcterms:created xsi:type="dcterms:W3CDTF">2021-08-27T16:11:04Z</dcterms:created>
  <dcterms:modified xsi:type="dcterms:W3CDTF">2021-08-27T19:47:14Z</dcterms:modified>
</cp:coreProperties>
</file>