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58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5ED8-1299-4781-9960-C53680FC3DD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340B-FDC8-4715-BC94-1B869A9C4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5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linq/linq-tutoria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teacher.com/linq/sample-linq-quer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linq/linq-lambda-expr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comes </a:t>
            </a:r>
            <a:r>
              <a:rPr lang="en-US" dirty="0" err="1" smtClean="0"/>
              <a:t>Linq</a:t>
            </a:r>
            <a:r>
              <a:rPr lang="en-US" dirty="0" smtClean="0"/>
              <a:t> to help us </a:t>
            </a:r>
            <a:r>
              <a:rPr lang="en-US" dirty="0" smtClean="0"/>
              <a:t>out (or to make our lives more complicated)</a:t>
            </a:r>
            <a:endParaRPr lang="en-US" dirty="0" smtClean="0"/>
          </a:p>
          <a:p>
            <a:r>
              <a:rPr lang="en-US" dirty="0" err="1" smtClean="0"/>
              <a:t>Linq</a:t>
            </a:r>
            <a:r>
              <a:rPr lang="en-US" dirty="0" smtClean="0"/>
              <a:t> is set of commands that we use in C# and it looks somewhat similar to that from SQL.</a:t>
            </a:r>
          </a:p>
          <a:p>
            <a:r>
              <a:rPr lang="en-US" dirty="0" err="1" smtClean="0"/>
              <a:t>Linq</a:t>
            </a:r>
            <a:r>
              <a:rPr lang="en-US" dirty="0" smtClean="0"/>
              <a:t> Tutorial </a:t>
            </a:r>
            <a:r>
              <a:rPr lang="en-US" dirty="0"/>
              <a:t>is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www.tutorialsteacher.com/linq/linq-tutorials</a:t>
            </a:r>
            <a:endParaRPr lang="en-US" dirty="0" smtClean="0"/>
          </a:p>
          <a:p>
            <a:r>
              <a:rPr lang="en-US" dirty="0" err="1" smtClean="0"/>
              <a:t>Linq</a:t>
            </a:r>
            <a:r>
              <a:rPr lang="en-US" dirty="0" smtClean="0"/>
              <a:t> is using some advanced techniques, so we will try to keep it as simple as possible</a:t>
            </a:r>
          </a:p>
          <a:p>
            <a:r>
              <a:rPr lang="en-US" dirty="0" smtClean="0"/>
              <a:t>Remember it is just a tool that help us work faster</a:t>
            </a:r>
          </a:p>
        </p:txBody>
      </p:sp>
    </p:spTree>
    <p:extLst>
      <p:ext uri="{BB962C8B-B14F-4D97-AF65-F5344CB8AC3E}">
        <p14:creationId xmlns:p14="http://schemas.microsoft.com/office/powerpoint/2010/main" val="83361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(Language Integrated Query) is uniform query syntax in C# and </a:t>
            </a:r>
            <a:r>
              <a:rPr lang="en-US" dirty="0" smtClean="0"/>
              <a:t>to </a:t>
            </a:r>
            <a:r>
              <a:rPr lang="en-US" dirty="0"/>
              <a:t>retrieve data from different sources and formats.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integrated in C</a:t>
            </a:r>
            <a:r>
              <a:rPr lang="en-US" dirty="0" smtClean="0"/>
              <a:t># thereby </a:t>
            </a:r>
            <a:r>
              <a:rPr lang="en-US" dirty="0"/>
              <a:t>eliminating the mismatch between programming languages and databases, as well as providing a single querying interface for different types of data sources</a:t>
            </a:r>
          </a:p>
        </p:txBody>
      </p:sp>
      <p:pic>
        <p:nvPicPr>
          <p:cNvPr id="1028" name="Picture 4" descr="C# LINQ u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98" y="4001294"/>
            <a:ext cx="4498311" cy="24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669" y="373959"/>
            <a:ext cx="64389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has two syntax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Syntax or Query Expression </a:t>
            </a:r>
            <a:r>
              <a:rPr lang="en-US" dirty="0" smtClean="0"/>
              <a:t>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 Syntax or Method Extension Syntax or Fluent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50" y="2372519"/>
            <a:ext cx="8001000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50" y="5387975"/>
            <a:ext cx="7048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0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way to use it – notice it reminds of SQL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774547"/>
            <a:ext cx="5238750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4795695"/>
            <a:ext cx="5019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3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Query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80" y="1690688"/>
            <a:ext cx="9288439" cy="49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to use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en-US" b="1" dirty="0" smtClean="0"/>
              <a:t>Query</a:t>
            </a:r>
            <a:r>
              <a:rPr lang="en-US" dirty="0" smtClean="0"/>
              <a:t> syntax to rewrite code for all the button 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 – </a:t>
            </a:r>
            <a:r>
              <a:rPr lang="en-US" dirty="0" err="1" smtClean="0"/>
              <a:t>linq</a:t>
            </a:r>
            <a:r>
              <a:rPr lang="en-US" dirty="0" smtClean="0"/>
              <a:t> QUERY is somewhat similar to SQL query language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here are the sample 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05" y="4001294"/>
            <a:ext cx="8001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Method </a:t>
            </a:r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71" y="2263254"/>
            <a:ext cx="6391275" cy="335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4" y="2339510"/>
            <a:ext cx="5325968" cy="31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(advanced topic)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fully understand Lambda expression we need to go long way in understanding something called </a:t>
            </a:r>
            <a:r>
              <a:rPr lang="en-US" b="1" dirty="0" smtClean="0"/>
              <a:t>Delegates. </a:t>
            </a:r>
            <a:r>
              <a:rPr lang="en-US" dirty="0" smtClean="0"/>
              <a:t>Since that is outside of the scope for this course, we will just take it for granted and use lambda expression without much </a:t>
            </a:r>
            <a:r>
              <a:rPr lang="en-US" dirty="0" err="1" smtClean="0"/>
              <a:t>explaination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is the further reading if you are interested, but beware it is not easy to understand (since we didn’t even mention delegates so far): </a:t>
            </a:r>
            <a:r>
              <a:rPr lang="en-US" dirty="0" smtClean="0">
                <a:hlinkClick r:id="rId2"/>
              </a:rPr>
              <a:t>https://www.tutorialsteacher.com/linq/linq-lambda-expression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4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to use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en-US" b="1" dirty="0" smtClean="0"/>
              <a:t>Method </a:t>
            </a:r>
            <a:r>
              <a:rPr lang="en-US" dirty="0" smtClean="0"/>
              <a:t>syntax </a:t>
            </a:r>
            <a:r>
              <a:rPr lang="en-US" dirty="0" smtClean="0"/>
              <a:t>to rewrite code for all the button 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 – </a:t>
            </a:r>
            <a:r>
              <a:rPr lang="en-US" dirty="0" err="1" smtClean="0"/>
              <a:t>linq</a:t>
            </a:r>
            <a:r>
              <a:rPr lang="en-US" dirty="0" smtClean="0"/>
              <a:t> METHOD uses:</a:t>
            </a:r>
          </a:p>
          <a:p>
            <a:pPr lvl="1"/>
            <a:r>
              <a:rPr lang="en-US" dirty="0" smtClean="0"/>
              <a:t>Extension method (what )</a:t>
            </a:r>
          </a:p>
          <a:p>
            <a:pPr lvl="1"/>
            <a:r>
              <a:rPr lang="en-US" dirty="0" smtClean="0"/>
              <a:t>Lambda expression (where we set the rules what to return back)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74" y="4490115"/>
            <a:ext cx="8692315" cy="11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5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LINQ</vt:lpstr>
      <vt:lpstr>What is LINQ?</vt:lpstr>
      <vt:lpstr>LINQ has two syntax types</vt:lpstr>
      <vt:lpstr>LINQ Query syntax</vt:lpstr>
      <vt:lpstr>Linq Query operators</vt:lpstr>
      <vt:lpstr>Use LINQ</vt:lpstr>
      <vt:lpstr>LINQ Method Syntax</vt:lpstr>
      <vt:lpstr>Lambda expression (advanced topic)</vt:lpstr>
      <vt:lpstr>Use LINQ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Milos Vulikic</dc:creator>
  <cp:lastModifiedBy>Milos Vulikic</cp:lastModifiedBy>
  <cp:revision>5</cp:revision>
  <dcterms:created xsi:type="dcterms:W3CDTF">2021-04-23T20:48:05Z</dcterms:created>
  <dcterms:modified xsi:type="dcterms:W3CDTF">2021-04-23T21:25:21Z</dcterms:modified>
</cp:coreProperties>
</file>