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AC227-52F2-42E1-A015-22A07A4AB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B947BB-B75E-450B-954D-B2BFB1CCD7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52823-1330-4CCD-94E8-A264B311D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53AFA-1861-41C9-ABE6-0A9650E139DE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C59BA-075B-4B0C-95A2-EEE1374D4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4C60A-5836-435A-A22C-6B0812B20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8EA8-99DB-4C62-96D5-27EFB6D56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58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2CC76-BF48-47D7-A268-6C0870DF7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BB6B7A-2831-40CE-9CF6-E949CE99E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617B2-D499-4D0C-BF9A-A322A749E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53AFA-1861-41C9-ABE6-0A9650E139DE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CBE72-96E7-48CE-AAA4-B29DFE33C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66169-9669-4881-80D8-D931C63FF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8EA8-99DB-4C62-96D5-27EFB6D56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9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4151AD-6766-43A1-81E0-A92536EABC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5E845-10A3-407E-B0D9-61CE34F4C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5FD07-80C4-4BC0-9343-F5405DBCE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53AFA-1861-41C9-ABE6-0A9650E139DE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61892-B2A3-4B04-9636-914A4A873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68D28-08C5-4482-9EF4-8214B6885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8EA8-99DB-4C62-96D5-27EFB6D56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42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E2AEA-A123-42A7-B489-8DBFCAC83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136DE-624F-44F8-B20F-A54447850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7C9B2-7E37-4946-B3EA-9D5198226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53AFA-1861-41C9-ABE6-0A9650E139DE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421FD-A1C6-4CD2-A5C7-167757A2F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BF1F4-ED5A-4EC6-9029-BC581D042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8EA8-99DB-4C62-96D5-27EFB6D56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65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92E31-B009-4C09-A057-ACDC394CE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EC1E2-EB4C-4A9A-87F1-DEC0A8238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647F6-01BC-449C-9AA9-5156D8A29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53AFA-1861-41C9-ABE6-0A9650E139DE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49B17-B547-403C-911F-41D4534C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BDEFD-7D27-4C35-9312-8054D738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8EA8-99DB-4C62-96D5-27EFB6D56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67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76F0E-142D-47AE-8F5B-15BDD9E53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17D03-B3F0-4378-86A5-42961B55DD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3E45B-7E3C-41BE-A602-BCCB6BDE5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36B00-6123-4569-8D13-907163195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53AFA-1861-41C9-ABE6-0A9650E139DE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596A1-7C1E-46A6-B30F-142FF52D4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8B456-DB57-411F-8877-246D3FBEA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8EA8-99DB-4C62-96D5-27EFB6D56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7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928AE-DF94-454C-ABAC-37CB0CE53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6F792-E13C-4634-8020-B3A458B7F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0BC1F-4373-4FAD-864D-42F8F22C6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4743C9-8CFA-45F1-9859-6B2A31992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CC60C4-15B9-4F74-B79C-E49BA35483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FD097-40C9-4BA1-A9BD-63F8CEFE0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53AFA-1861-41C9-ABE6-0A9650E139DE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9C6DFD-4CB1-490D-ABB7-9870E4832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70D326-83B4-46E0-8102-41B47C6A0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8EA8-99DB-4C62-96D5-27EFB6D56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16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4F60-BA44-4789-83CA-6E1089EBE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0D6C4B-B97C-4646-A7FD-ACD1DE2AB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53AFA-1861-41C9-ABE6-0A9650E139DE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0EC0EF-873E-45C5-851B-14F36D937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ECF85E-2B3B-4D85-8503-2A75F9616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8EA8-99DB-4C62-96D5-27EFB6D56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49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342101-428C-444C-B4F0-CCE85FBAB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53AFA-1861-41C9-ABE6-0A9650E139DE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A892EA-3966-4437-A94A-0EDF4CA94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9CB7E-653C-41AA-B198-168C1A229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8EA8-99DB-4C62-96D5-27EFB6D56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07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12900-1CEB-4824-84E8-D5996AC05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47821-B1B6-470C-91F1-1689624AB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EC45F-9CE1-49A8-96AA-41B3729DD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B1531-2B27-4DD6-A875-001F88625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53AFA-1861-41C9-ABE6-0A9650E139DE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1C10D-144F-4520-B088-106C99C26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68013-9B73-4534-BAC4-EBAEC605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8EA8-99DB-4C62-96D5-27EFB6D56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7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EEE55-C389-4D66-B399-7A87C9229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909705-FB99-4204-983E-D540F627B9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15ADE0-3B94-4B7D-AB58-E5C40D59B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7B0FD-FFFC-452C-89F2-EFDFD20BF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53AFA-1861-41C9-ABE6-0A9650E139DE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62B8E6-E334-4230-8B57-342BA6A9E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A4A66-4C16-4B85-A844-66E9E2F20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8EA8-99DB-4C62-96D5-27EFB6D56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8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AC1533-FDE9-4073-BBA0-1075BAB40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7FD0D-77CA-44C2-8EBE-FE6377F48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E9249-65C7-40FA-A201-EA0D98DCF7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53AFA-1861-41C9-ABE6-0A9650E139DE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ABB2C-B35D-4351-9E7B-2EC7D7DC90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094CF-0CA8-47D0-A1F0-FCE6865708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88EA8-99DB-4C62-96D5-27EFB6D56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1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json_xml.asp" TargetMode="External"/><Relationship Id="rId2" Type="http://schemas.openxmlformats.org/officeDocument/2006/relationships/hyperlink" Target="https://www.w3schools.com/js/js_json_datatypes.as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son.org/example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xml/xml_elements.as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26969-4CE1-4FC8-81C3-F48A6D2D74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XML and JSON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26AD5-6EA0-40B5-9A03-EFF338A96F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30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E0431-4383-4596-B499-7CD630ABE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9AD43-0D75-4628-9DBE-DFD08DCC3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Datatypes are like in JS</a:t>
            </a:r>
          </a:p>
          <a:p>
            <a:r>
              <a:rPr lang="en-US" dirty="0"/>
              <a:t>JSON objects can be created with JavaScript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0723FF-92F1-497F-BEA8-9AE2F32B3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20219"/>
            <a:ext cx="68865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770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1FAAC-82DE-4B74-9524-ACBB41240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vs 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9EB02-0D02-492D-81A1-F73FFBE70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XML is more verbose than JSON, so it is faster to write JSON for programmers.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XML is used to describe the structured data, which doesn't include arrays whereas JSON include arrays.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JavaScript's </a:t>
            </a:r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eval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method parses JSON.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When applied to JSON,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 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eval returns the described object.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B81402-2850-49EC-B54C-80C1D3715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563" y="3619500"/>
            <a:ext cx="309562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548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C849C-B71F-4689-8AE7-B45A26D46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experiment with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53D9C-A129-4C95-BB6C-447169B50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write few json code examples using info from the website: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https://www.w3schools.com/js/js_json_datatypes.asp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Then let’s check the same object represented in JSON and XML: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https://www.w3schools.com/js/js_json_xml.asp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391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8F4FE-574F-43A6-A271-044B3E024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Challenge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C2DC0-2985-430F-AFF4-EB6EFE6B2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778557" cy="4351338"/>
          </a:xfrm>
        </p:spPr>
        <p:txBody>
          <a:bodyPr/>
          <a:lstStyle/>
          <a:p>
            <a:r>
              <a:rPr lang="en-US" dirty="0"/>
              <a:t>Create corresponding XML file for this example written in JSON: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8F72E5-E4BD-4E58-ADE2-675B655EB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925" y="365125"/>
            <a:ext cx="3190875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424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3D08D-BE03-4BAF-9ED3-899B969D6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Challenge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4D86C-FD5D-44B8-962D-342F525DF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399179" cy="4351338"/>
          </a:xfrm>
        </p:spPr>
        <p:txBody>
          <a:bodyPr/>
          <a:lstStyle/>
          <a:p>
            <a:r>
              <a:rPr lang="en-US" dirty="0"/>
              <a:t>Create corresponding JSON code for the example written in xml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4E98FB-9198-488D-A3E9-83127DD5A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173" y="0"/>
            <a:ext cx="41777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59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5DB96-060C-4750-B2F7-222CDFB37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examples to check your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6DE63-04D6-4FEA-B2EE-9FA6A0191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examples on the page: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https://json.org/example.html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66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91EE3-F5E8-43B4-AC46-C9D8C9933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XML and JSON?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7AF3D-ACEE-4196-B31A-6B93FED22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XML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stands for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tensible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arkup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anguage and is a text-based markup language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JSON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ava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cript 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bject 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otation is a lightweight text-based open standard designed for human-readable data interchange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Both are 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text format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for storing and transporting data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Both are human- and machine-readable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Remember –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Verdana" panose="020B0604030504040204" pitchFamily="34" charset="0"/>
              </a:rPr>
              <a:t>XML and JSON do not do anything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, they just show data that can be used by other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30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398E6-1771-4D2C-A97C-B483E2FA1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CB068-C452-4BB0-B500-85AA44845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XML tags identify the data and are used to store and organize the data, rather than specifying how to display it like HTML tags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There are three important characteristics of XML that make it useful:</a:t>
            </a:r>
          </a:p>
          <a:p>
            <a:pPr lvl="1" algn="just"/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XML is extensible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− XML allows you to create your own self-descriptive tags, or language, that suits your application.</a:t>
            </a:r>
          </a:p>
          <a:p>
            <a:pPr lvl="1" algn="just"/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XML carries the data, does not present it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− XML allows you to store the data irrespective of how it will be presented.</a:t>
            </a:r>
          </a:p>
          <a:p>
            <a:pPr lvl="1" algn="just"/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XML is a public standard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− XML was developed by an organization called the World Wide Web Consortium (W3C) and is available as an open standard.</a:t>
            </a:r>
          </a:p>
          <a:p>
            <a:pPr lvl="1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009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77FC2-5AB6-4BF5-BEC3-EB97C355E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D65BD-090C-4F53-A945-EF0434087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XML can work behind the scene to simplify the creation of HTML documents for large web sites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XML can be used to exchange the information between organizations and systems.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XML can be used for offloading and reloading of databases.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XML can be used to store and arrange the data, which can customize your data handling needs.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XML can easily be merged with style sheets to create almost any desired output.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Virtually, any type of data can be expressed as an XML document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865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F078F-9ED1-4E12-A340-22B34EE18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767AD-C24F-4950-BB73-443E93A76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XML is a markup language that defines set of rules for encoding documents in a format that is both human-readable and machine-readable.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Markup is information added to a document that enhances its meaning in certain ways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4105D9-C226-4640-BF10-17A771B03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248748"/>
            <a:ext cx="5967953" cy="1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520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E67C6-5A99-4493-83E6-40B286C69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D33B1-85C6-4B63-B801-D183A9D83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Document Prolog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comes at the top of the document, before the root element. This section contains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Document Elements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are the building blocks of XML. These divide the document into a hierarchy of sections, each serving a specific purpose. 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Document will have filename extension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.xml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D5EB99-3A04-42FA-9F4B-446D5C69D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64680"/>
            <a:ext cx="54673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5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6D50A-BDE6-4E6F-B145-3B68CFBDE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let’s just practice a 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666B5-0793-4728-A98D-F89CAFB29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more info here, and let’s make some XML in accordance with information we can find on: </a:t>
            </a:r>
            <a:r>
              <a:rPr lang="en-US" dirty="0">
                <a:hlinkClick r:id="rId2"/>
              </a:rPr>
              <a:t>https://www.w3schools.com/xml/xml_elements.asp</a:t>
            </a:r>
            <a:endParaRPr lang="en-US" dirty="0"/>
          </a:p>
          <a:p>
            <a:endParaRPr lang="en-US" dirty="0"/>
          </a:p>
          <a:p>
            <a:r>
              <a:rPr lang="en-US" dirty="0"/>
              <a:t>XML by itself cannot do anything, but can store data so other languages can use it.</a:t>
            </a:r>
          </a:p>
          <a:p>
            <a:r>
              <a:rPr lang="en-US" dirty="0"/>
              <a:t>Here we covered only basics, feel free to read more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988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A044D-43F4-4E92-9F7F-AC12D6775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92335-F80D-480A-91F6-C2D89B566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JSON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ava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cript 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bject 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otation is a lightweight text-based open standard designed for human-readable data interchange.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Conventions used by JSON are known to programmers, which include C, C++, Java, Python, Perl, etc.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filename extension is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.json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Usage: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is used while writing JavaScript based applications that includes browser extensions and websites.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JSON format is used for serializing and transmitting structured data over network connection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is primarily used to transmit data between a server and web applications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Web services and APIs use JSON format to provide public data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can be used with modern programming languages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008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49555-57D8-4212-BCA8-4FE4DD97C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effectLst/>
                <a:latin typeface="Arial" panose="020B0604020202020204" pitchFamily="34" charset="0"/>
              </a:rPr>
              <a:t>JSON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E804A-BF22-408E-BCDC-CD08AB629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</a:t>
            </a:r>
            <a:r>
              <a:rPr lang="en-US" b="0" i="0" dirty="0">
                <a:effectLst/>
                <a:latin typeface="Arial" panose="020B0604020202020204" pitchFamily="34" charset="0"/>
              </a:rPr>
              <a:t>read and write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following example shows how to use JSON to store information related to books based on their topic and edition: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3EF38B-6853-4E84-9FED-F3CC77377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87949"/>
            <a:ext cx="3181703" cy="335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190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751</Words>
  <Application>Microsoft Office PowerPoint</Application>
  <PresentationFormat>Widescreen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Verdana</vt:lpstr>
      <vt:lpstr>Office Theme</vt:lpstr>
      <vt:lpstr>XML and JSON</vt:lpstr>
      <vt:lpstr>What are XML and JSON?</vt:lpstr>
      <vt:lpstr>XML</vt:lpstr>
      <vt:lpstr>XML Usage</vt:lpstr>
      <vt:lpstr>XML</vt:lpstr>
      <vt:lpstr>XML Documents</vt:lpstr>
      <vt:lpstr>XML let’s just practice a bit</vt:lpstr>
      <vt:lpstr>JSON</vt:lpstr>
      <vt:lpstr>JSON</vt:lpstr>
      <vt:lpstr>JSON</vt:lpstr>
      <vt:lpstr>JSON vs XML</vt:lpstr>
      <vt:lpstr>Let’s experiment with JSON</vt:lpstr>
      <vt:lpstr>Coding Challenge 1</vt:lpstr>
      <vt:lpstr>Coding Challenge 2</vt:lpstr>
      <vt:lpstr>Some examples to check your knowledge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and JSON</dc:title>
  <dc:creator>Milos Vulikic</dc:creator>
  <cp:lastModifiedBy>Milos Vulikic</cp:lastModifiedBy>
  <cp:revision>6</cp:revision>
  <dcterms:created xsi:type="dcterms:W3CDTF">2021-08-22T19:45:28Z</dcterms:created>
  <dcterms:modified xsi:type="dcterms:W3CDTF">2021-08-22T20:24:27Z</dcterms:modified>
</cp:coreProperties>
</file>