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D78-8503-4C00-B123-BDDE52419CD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9C9-1319-4A99-9246-4E5BC90C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D78-8503-4C00-B123-BDDE52419CD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9C9-1319-4A99-9246-4E5BC90C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D78-8503-4C00-B123-BDDE52419CD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9C9-1319-4A99-9246-4E5BC90C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D78-8503-4C00-B123-BDDE52419CD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9C9-1319-4A99-9246-4E5BC90C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D78-8503-4C00-B123-BDDE52419CD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9C9-1319-4A99-9246-4E5BC90C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6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D78-8503-4C00-B123-BDDE52419CD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9C9-1319-4A99-9246-4E5BC90C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D78-8503-4C00-B123-BDDE52419CD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9C9-1319-4A99-9246-4E5BC90C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D78-8503-4C00-B123-BDDE52419CD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9C9-1319-4A99-9246-4E5BC90C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D78-8503-4C00-B123-BDDE52419CD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9C9-1319-4A99-9246-4E5BC90C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D78-8503-4C00-B123-BDDE52419CD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9C9-1319-4A99-9246-4E5BC90C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AD78-8503-4C00-B123-BDDE52419CD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49C9-1319-4A99-9246-4E5BC90C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4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AD78-8503-4C00-B123-BDDE52419CD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49C9-1319-4A99-9246-4E5BC90C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css" TargetMode="External"/><Relationship Id="rId2" Type="http://schemas.openxmlformats.org/officeDocument/2006/relationships/hyperlink" Target="https://www.codecademy.com/learn/learn-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learn/introduction-to-javascrip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9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what we need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what are the problematic parts in:</a:t>
            </a:r>
          </a:p>
          <a:p>
            <a:r>
              <a:rPr lang="en-US" dirty="0" smtClean="0"/>
              <a:t> C#</a:t>
            </a:r>
          </a:p>
          <a:p>
            <a:r>
              <a:rPr lang="en-US" dirty="0" smtClean="0"/>
              <a:t>SQL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HTML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  <a:p>
            <a:pPr marL="0" indent="0">
              <a:buNone/>
            </a:pPr>
            <a:r>
              <a:rPr lang="en-US" dirty="0" smtClean="0"/>
              <a:t>If unclear, let’s go through the each of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in your spare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HTML: 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https://www.codecademy.com/learn/learn-html</a:t>
            </a:r>
            <a:endParaRPr lang="en-US" dirty="0" smtClean="0"/>
          </a:p>
          <a:p>
            <a:r>
              <a:rPr lang="en-US" dirty="0" smtClean="0"/>
              <a:t>CSS:	</a:t>
            </a: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https://www.codecademy.com/learn/learn-css</a:t>
            </a:r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>
                <a:hlinkClick r:id="rId4"/>
              </a:rPr>
              <a:t>https://www.codecademy.com/learn/introduction-to-javascript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1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and SQL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application for sorting mp3 files in alphabetic order</a:t>
            </a:r>
            <a:endParaRPr lang="en-US" dirty="0" smtClean="0"/>
          </a:p>
          <a:p>
            <a:r>
              <a:rPr lang="en-US" dirty="0" smtClean="0"/>
              <a:t>Make application that will show the scores for each subject, for all students in classroom.</a:t>
            </a:r>
          </a:p>
          <a:p>
            <a:r>
              <a:rPr lang="en-US" dirty="0" smtClean="0"/>
              <a:t>Make application for adding filters in a photo</a:t>
            </a:r>
          </a:p>
          <a:p>
            <a:r>
              <a:rPr lang="en-US" dirty="0" smtClean="0"/>
              <a:t>Make application that will read from one table in the database (for example students table) and write table data inside of the automatically created Word document</a:t>
            </a:r>
          </a:p>
          <a:p>
            <a:r>
              <a:rPr lang="en-US" dirty="0" smtClean="0"/>
              <a:t>Make application using voice recognition – Application should tell you to say a command, and it should Write simple “Hello” on the screen, when you say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9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you will encounter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should I do next</a:t>
            </a:r>
            <a:r>
              <a:rPr lang="en-US" dirty="0" smtClean="0"/>
              <a:t> ?</a:t>
            </a:r>
            <a:endParaRPr lang="en-US" dirty="0" smtClean="0"/>
          </a:p>
          <a:p>
            <a:r>
              <a:rPr lang="en-US" dirty="0" smtClean="0"/>
              <a:t>how can I do this</a:t>
            </a:r>
            <a:r>
              <a:rPr lang="en-US" dirty="0" smtClean="0"/>
              <a:t> ?</a:t>
            </a:r>
            <a:endParaRPr lang="en-US" dirty="0" smtClean="0"/>
          </a:p>
          <a:p>
            <a:r>
              <a:rPr lang="en-US" dirty="0" smtClean="0"/>
              <a:t>oh my god I don’t understand anything</a:t>
            </a:r>
            <a:r>
              <a:rPr lang="en-US" dirty="0" smtClean="0"/>
              <a:t> ?</a:t>
            </a:r>
            <a:endParaRPr lang="en-US" dirty="0" smtClean="0"/>
          </a:p>
          <a:p>
            <a:r>
              <a:rPr lang="en-US" dirty="0" smtClean="0"/>
              <a:t>this is too hard</a:t>
            </a:r>
            <a:r>
              <a:rPr lang="en-US" dirty="0" smtClean="0"/>
              <a:t> ?</a:t>
            </a:r>
            <a:endParaRPr lang="en-US" dirty="0" smtClean="0"/>
          </a:p>
          <a:p>
            <a:r>
              <a:rPr lang="en-US" dirty="0" smtClean="0"/>
              <a:t>I don’t know if I am smart enough</a:t>
            </a:r>
            <a:r>
              <a:rPr lang="en-US" dirty="0" smtClean="0"/>
              <a:t> ?</a:t>
            </a:r>
            <a:endParaRPr lang="en-US" dirty="0" smtClean="0"/>
          </a:p>
          <a:p>
            <a:r>
              <a:rPr lang="en-US" dirty="0" smtClean="0"/>
              <a:t>Maybe I should do something else</a:t>
            </a:r>
            <a:r>
              <a:rPr lang="en-US" dirty="0" smtClean="0"/>
              <a:t> 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THESE ARE ALL </a:t>
            </a:r>
            <a:r>
              <a:rPr lang="en-US" dirty="0" smtClean="0">
                <a:solidFill>
                  <a:srgbClr val="C00000"/>
                </a:solidFill>
              </a:rPr>
              <a:t>BULLSHIT</a:t>
            </a:r>
            <a:r>
              <a:rPr lang="en-US" dirty="0" smtClean="0"/>
              <a:t>! IT’S YOUR EGO TRYING TO RUN AWAY FROM DIFFICULT SITUATION!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Nobody can win without Hard work! And we’ve all been there, so you are not alone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3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internet</a:t>
            </a:r>
          </a:p>
          <a:p>
            <a:r>
              <a:rPr lang="en-US" dirty="0" smtClean="0"/>
              <a:t>Use internet</a:t>
            </a:r>
          </a:p>
          <a:p>
            <a:r>
              <a:rPr lang="en-US" dirty="0" smtClean="0"/>
              <a:t>Use your brain</a:t>
            </a:r>
          </a:p>
          <a:p>
            <a:r>
              <a:rPr lang="en-US" dirty="0" smtClean="0"/>
              <a:t>And again use internet!</a:t>
            </a:r>
            <a:endParaRPr lang="en-US" dirty="0"/>
          </a:p>
          <a:p>
            <a:r>
              <a:rPr lang="en-US" dirty="0" smtClean="0"/>
              <a:t>Experiment a lot. When something breaks, learn what it means, and try to find solution!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1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are interested in learning with teacher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Weeks, e</a:t>
            </a:r>
            <a:r>
              <a:rPr lang="en-US" dirty="0" smtClean="0"/>
              <a:t>ach week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2h on Saturday – pair programming and guidance</a:t>
            </a:r>
          </a:p>
          <a:p>
            <a:pPr lvl="1"/>
            <a:r>
              <a:rPr lang="en-US" dirty="0" smtClean="0"/>
              <a:t>1h on Wednesday – questions, suggestions and quick bug fixing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You will lead the project and plan what to do next, and how to do it</a:t>
            </a:r>
          </a:p>
          <a:p>
            <a:pPr marL="457200" lvl="1" indent="0">
              <a:buNone/>
            </a:pPr>
            <a:r>
              <a:rPr lang="en-US" dirty="0" smtClean="0"/>
              <a:t>Suggestions are on the next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6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to work on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Flappy birds (in Windows forms C#) </a:t>
            </a:r>
          </a:p>
          <a:p>
            <a:pPr lvl="1"/>
            <a:r>
              <a:rPr lang="en-US" dirty="0" smtClean="0"/>
              <a:t>Moving to browser using JS CSS and HTML</a:t>
            </a:r>
          </a:p>
          <a:p>
            <a:r>
              <a:rPr lang="en-US" dirty="0" smtClean="0"/>
              <a:t>Memory game </a:t>
            </a:r>
            <a:r>
              <a:rPr lang="en-US" dirty="0" smtClean="0"/>
              <a:t>(in Windows forms C#) </a:t>
            </a:r>
          </a:p>
          <a:p>
            <a:pPr lvl="1"/>
            <a:r>
              <a:rPr lang="en-US" dirty="0" smtClean="0"/>
              <a:t>Moving to browser using JS CSS and HTML</a:t>
            </a:r>
            <a:endParaRPr lang="en-US" dirty="0" smtClean="0"/>
          </a:p>
          <a:p>
            <a:r>
              <a:rPr lang="en-US" dirty="0" smtClean="0"/>
              <a:t>Breakout </a:t>
            </a:r>
            <a:r>
              <a:rPr lang="en-US" dirty="0" smtClean="0"/>
              <a:t>(in Windows forms C#) </a:t>
            </a:r>
          </a:p>
          <a:p>
            <a:pPr lvl="1"/>
            <a:r>
              <a:rPr lang="en-US" dirty="0" smtClean="0"/>
              <a:t>Moving to browser using JS CSS and 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time is enough, we will add new projects</a:t>
            </a:r>
          </a:p>
        </p:txBody>
      </p:sp>
    </p:spTree>
    <p:extLst>
      <p:ext uri="{BB962C8B-B14F-4D97-AF65-F5344CB8AC3E}">
        <p14:creationId xmlns:p14="http://schemas.microsoft.com/office/powerpoint/2010/main" val="421997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352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 42</vt:lpstr>
      <vt:lpstr>Analyzing what we need to learn</vt:lpstr>
      <vt:lpstr>Learning in your spare time</vt:lpstr>
      <vt:lpstr>C# and SQL practice</vt:lpstr>
      <vt:lpstr>Issues you will encounter</vt:lpstr>
      <vt:lpstr>How to Win</vt:lpstr>
      <vt:lpstr>If you are interested in learning with teacher</vt:lpstr>
      <vt:lpstr>Projects to work on together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42</dc:title>
  <dc:creator>Milos Vulikic</dc:creator>
  <cp:lastModifiedBy>Milos Vulikic</cp:lastModifiedBy>
  <cp:revision>9</cp:revision>
  <dcterms:created xsi:type="dcterms:W3CDTF">2022-06-09T18:56:20Z</dcterms:created>
  <dcterms:modified xsi:type="dcterms:W3CDTF">2022-06-09T19:22:43Z</dcterms:modified>
</cp:coreProperties>
</file>