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6" r:id="rId12"/>
    <p:sldId id="268" r:id="rId13"/>
    <p:sldId id="270" r:id="rId14"/>
    <p:sldId id="271" r:id="rId15"/>
    <p:sldId id="273" r:id="rId16"/>
    <p:sldId id="272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C6F0-2A91-4D07-B41F-5998538D527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C03A-2052-4317-BCC8-DE4E69470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73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C6F0-2A91-4D07-B41F-5998538D527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C03A-2052-4317-BCC8-DE4E69470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6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C6F0-2A91-4D07-B41F-5998538D527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C03A-2052-4317-BCC8-DE4E69470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2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C6F0-2A91-4D07-B41F-5998538D527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C03A-2052-4317-BCC8-DE4E69470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2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C6F0-2A91-4D07-B41F-5998538D527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C03A-2052-4317-BCC8-DE4E69470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77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C6F0-2A91-4D07-B41F-5998538D527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C03A-2052-4317-BCC8-DE4E69470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53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C6F0-2A91-4D07-B41F-5998538D527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C03A-2052-4317-BCC8-DE4E69470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77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C6F0-2A91-4D07-B41F-5998538D527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C03A-2052-4317-BCC8-DE4E69470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02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C6F0-2A91-4D07-B41F-5998538D527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C03A-2052-4317-BCC8-DE4E69470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C6F0-2A91-4D07-B41F-5998538D527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C03A-2052-4317-BCC8-DE4E69470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4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C6F0-2A91-4D07-B41F-5998538D527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C03A-2052-4317-BCC8-DE4E69470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55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BC6F0-2A91-4D07-B41F-5998538D527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3C03A-2052-4317-BCC8-DE4E69470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7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Global_Objects/Array/forEach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Working with 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72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Transforming arrays – 3 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</a:t>
            </a:r>
          </a:p>
          <a:p>
            <a:r>
              <a:rPr lang="en-US" dirty="0" smtClean="0"/>
              <a:t>Filter</a:t>
            </a:r>
          </a:p>
          <a:p>
            <a:r>
              <a:rPr lang="en-US" dirty="0" smtClean="0"/>
              <a:t>Reduce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456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Transforming arrays – 3 ways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3796" y="1825625"/>
            <a:ext cx="92444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917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try them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now try to use all three of these methods to see how it actually works.</a:t>
            </a:r>
          </a:p>
          <a:p>
            <a:r>
              <a:rPr lang="en-US" dirty="0" smtClean="0"/>
              <a:t>All of them could be very helpful for solving some problems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44" y="3227293"/>
            <a:ext cx="4969086" cy="7740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44" y="4491073"/>
            <a:ext cx="4969086" cy="14263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6033" y="3534769"/>
            <a:ext cx="6443054" cy="157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1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Challenge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25375"/>
            <a:ext cx="6927376" cy="498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468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the name of the situation when we have situation like this: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05514"/>
            <a:ext cx="7384271" cy="181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71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short notice - FIND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finishing the class, we can check the example for Find method</a:t>
            </a:r>
          </a:p>
          <a:p>
            <a:r>
              <a:rPr lang="en-US" dirty="0" smtClean="0"/>
              <a:t>Find will look in the array, and find the data that is in accordance with function we provide.</a:t>
            </a:r>
          </a:p>
          <a:p>
            <a:r>
              <a:rPr lang="en-US" dirty="0" smtClean="0"/>
              <a:t>For more clear understanding, see the example: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63168"/>
            <a:ext cx="7336863" cy="264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817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47255"/>
            <a:ext cx="8517436" cy="24105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9558" y="5827594"/>
            <a:ext cx="1136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the homework slide, there is another one where you can see all the useful commands for manipulating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668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array methods to use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5342" y="1509576"/>
            <a:ext cx="10686197" cy="517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929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 are probably the most used data structure in JS</a:t>
            </a:r>
          </a:p>
          <a:p>
            <a:r>
              <a:rPr lang="en-US" dirty="0" smtClean="0"/>
              <a:t>That’s the reason for many methods and functionalities we can do with arrays</a:t>
            </a:r>
          </a:p>
          <a:p>
            <a:r>
              <a:rPr lang="en-US" dirty="0" smtClean="0"/>
              <a:t>Previously we learned how to use simple looping and simple methods</a:t>
            </a:r>
          </a:p>
          <a:p>
            <a:r>
              <a:rPr lang="en-US" dirty="0" smtClean="0"/>
              <a:t>Now we will cover more specific ones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644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- Slice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Slice – we will get new array starting from some index of beginning array: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As result we get: </a:t>
            </a:r>
            <a:r>
              <a:rPr lang="en-US" b="1" dirty="0" smtClean="0"/>
              <a:t>c, d, 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				As result we get: </a:t>
            </a:r>
            <a:r>
              <a:rPr lang="en-US" b="1" dirty="0" smtClean="0"/>
              <a:t>c, d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 smtClean="0"/>
              <a:t>If we call </a:t>
            </a:r>
            <a:r>
              <a:rPr lang="en-US" b="1" dirty="0" err="1" smtClean="0"/>
              <a:t>arr.slice</a:t>
            </a:r>
            <a:r>
              <a:rPr lang="en-US" b="1" dirty="0" smtClean="0"/>
              <a:t>() without input parameters, </a:t>
            </a:r>
            <a:r>
              <a:rPr lang="en-US" dirty="0" smtClean="0"/>
              <a:t>then we can get the copy of the whole array.</a:t>
            </a:r>
          </a:p>
          <a:p>
            <a:pPr marL="0" indent="0">
              <a:buNone/>
            </a:pPr>
            <a:r>
              <a:rPr lang="en-US" dirty="0" smtClean="0"/>
              <a:t>Another way to get the copy is to use this: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976" y="2702398"/>
            <a:ext cx="4502198" cy="7818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976" y="3748881"/>
            <a:ext cx="4502198" cy="7747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7631" y="5656072"/>
            <a:ext cx="3528616" cy="52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743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- S</a:t>
            </a:r>
            <a:r>
              <a:rPr lang="en-US" b="1" dirty="0" smtClean="0"/>
              <a:t>p</a:t>
            </a:r>
            <a:r>
              <a:rPr lang="en-US" dirty="0" smtClean="0"/>
              <a:t>lice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Pay attention this is not the same as the previous method!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Splice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/>
              <a:t>will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change the original array</a:t>
            </a:r>
            <a:r>
              <a:rPr lang="en-US" b="1" dirty="0" smtClean="0"/>
              <a:t>,</a:t>
            </a:r>
            <a:r>
              <a:rPr lang="en-US" dirty="0" smtClean="0"/>
              <a:t> while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slice</a:t>
            </a:r>
            <a:r>
              <a:rPr lang="en-US" dirty="0" smtClean="0"/>
              <a:t> will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make the copy array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use Splice in similar way, just pay attention that original array will be changed:</a:t>
            </a:r>
          </a:p>
          <a:p>
            <a:pPr marL="0" indent="0">
              <a:buNone/>
            </a:pPr>
            <a:r>
              <a:rPr lang="en-US" dirty="0" smtClean="0"/>
              <a:t>					See what you get as result in log, and 						see what </a:t>
            </a:r>
            <a:r>
              <a:rPr lang="en-US" b="1" dirty="0" err="1" smtClean="0"/>
              <a:t>arr</a:t>
            </a:r>
            <a:r>
              <a:rPr lang="en-US" b="1" dirty="0" smtClean="0"/>
              <a:t> </a:t>
            </a:r>
            <a:r>
              <a:rPr lang="en-US" dirty="0" smtClean="0"/>
              <a:t>looks like.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746" y="4081461"/>
            <a:ext cx="4076436" cy="74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325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- reverse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method will change the array by reversing the order of elements.</a:t>
            </a:r>
          </a:p>
          <a:p>
            <a:r>
              <a:rPr lang="en-US" dirty="0" smtClean="0"/>
              <a:t>Original array will be changed as result.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Guess what you will get as a result and guess what </a:t>
            </a:r>
            <a:r>
              <a:rPr lang="en-US" b="1" dirty="0" err="1" smtClean="0"/>
              <a:t>arr</a:t>
            </a:r>
            <a:r>
              <a:rPr lang="en-US" b="1" dirty="0" smtClean="0"/>
              <a:t> </a:t>
            </a:r>
            <a:r>
              <a:rPr lang="en-US" dirty="0" smtClean="0"/>
              <a:t>would look like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861" y="2884581"/>
            <a:ext cx="5144139" cy="93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73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– </a:t>
            </a:r>
            <a:r>
              <a:rPr lang="en-US" dirty="0" err="1" smtClean="0"/>
              <a:t>concat</a:t>
            </a:r>
            <a:r>
              <a:rPr lang="en-US" dirty="0" smtClean="0"/>
              <a:t> and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Concat</a:t>
            </a:r>
            <a:r>
              <a:rPr lang="en-US" dirty="0" smtClean="0"/>
              <a:t> will join two arrays to one: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Check what happens when you use this:</a:t>
            </a:r>
          </a:p>
          <a:p>
            <a:endParaRPr lang="en-US" dirty="0"/>
          </a:p>
          <a:p>
            <a:r>
              <a:rPr lang="en-US" dirty="0" smtClean="0"/>
              <a:t>Join will make the result string putting these letters together with some rule, for example to add  ‘-’ between them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78" y="2381179"/>
            <a:ext cx="4189223" cy="9382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641" y="3319459"/>
            <a:ext cx="4162934" cy="5019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278" y="5476733"/>
            <a:ext cx="3875325" cy="56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435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- </a:t>
            </a:r>
            <a:r>
              <a:rPr lang="en-US" dirty="0" err="1"/>
              <a:t>f</a:t>
            </a:r>
            <a:r>
              <a:rPr lang="en-US" dirty="0" err="1" smtClean="0"/>
              <a:t>orEach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and While we already covered</a:t>
            </a:r>
          </a:p>
          <a:p>
            <a:r>
              <a:rPr lang="en-US" dirty="0" smtClean="0"/>
              <a:t>Here is the list of the possible ways to use it: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746" y="3007981"/>
            <a:ext cx="7528058" cy="346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049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check </a:t>
            </a:r>
            <a:r>
              <a:rPr lang="en-US" dirty="0" err="1" smtClean="0"/>
              <a:t>forEach</a:t>
            </a:r>
            <a:r>
              <a:rPr lang="en-US" dirty="0" smtClean="0"/>
              <a:t> online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we can check some info with few examples:</a:t>
            </a:r>
          </a:p>
          <a:p>
            <a:r>
              <a:rPr lang="en-US" dirty="0" smtClean="0">
                <a:hlinkClick r:id="rId2"/>
              </a:rPr>
              <a:t>https://developer.mozilla.org/en-US/docs/Web/JavaScript/Reference/Global_Objects/Array/forEach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And then let’s try to make some examples ourselves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579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Challenge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545" y="1498077"/>
            <a:ext cx="6489177" cy="522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616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379</Words>
  <Application>Microsoft Office PowerPoint</Application>
  <PresentationFormat>Widescreen</PresentationFormat>
  <Paragraphs>60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Working with arrays</vt:lpstr>
      <vt:lpstr>Arrays</vt:lpstr>
      <vt:lpstr>Methods - Slice</vt:lpstr>
      <vt:lpstr>Methods - Splice</vt:lpstr>
      <vt:lpstr>Methods - reverse</vt:lpstr>
      <vt:lpstr>Methods – concat and join</vt:lpstr>
      <vt:lpstr>Looping - forEach</vt:lpstr>
      <vt:lpstr>Let’s check forEach online</vt:lpstr>
      <vt:lpstr>Code Challenge 1</vt:lpstr>
      <vt:lpstr>Transforming arrays – 3 ways</vt:lpstr>
      <vt:lpstr>Transforming arrays – 3 ways</vt:lpstr>
      <vt:lpstr>Let’s try them</vt:lpstr>
      <vt:lpstr>Code Challenge 2</vt:lpstr>
      <vt:lpstr>Method Chaining</vt:lpstr>
      <vt:lpstr>Just short notice - FIND</vt:lpstr>
      <vt:lpstr>Homework</vt:lpstr>
      <vt:lpstr>List of array methods to use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arrays</dc:title>
  <dc:creator>Milos Vulikic</dc:creator>
  <cp:lastModifiedBy>Milos Vulikic</cp:lastModifiedBy>
  <cp:revision>15</cp:revision>
  <dcterms:created xsi:type="dcterms:W3CDTF">2021-08-12T09:44:59Z</dcterms:created>
  <dcterms:modified xsi:type="dcterms:W3CDTF">2021-08-12T11:17:53Z</dcterms:modified>
</cp:coreProperties>
</file>