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711A-E284-40A5-A63C-3DDBC5B4A78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simple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6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use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make a Web API that will show some JSON</a:t>
            </a:r>
          </a:p>
          <a:p>
            <a:r>
              <a:rPr lang="en-US" dirty="0" smtClean="0"/>
              <a:t>Then we will create static website that will fetch URL of WEB API</a:t>
            </a:r>
          </a:p>
          <a:p>
            <a:r>
              <a:rPr lang="en-US" dirty="0" smtClean="0"/>
              <a:t>We will do something with the obtained JSON data:</a:t>
            </a:r>
          </a:p>
          <a:p>
            <a:pPr lvl="1"/>
            <a:r>
              <a:rPr lang="en-US" dirty="0" smtClean="0"/>
              <a:t>Either to create HTML elements or to show it in the console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0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open Visual Studio and create new projects:</a:t>
            </a:r>
          </a:p>
          <a:p>
            <a:r>
              <a:rPr lang="en-US" dirty="0" smtClean="0"/>
              <a:t>Web Application </a:t>
            </a:r>
            <a:r>
              <a:rPr lang="en-US" dirty="0" err="1" smtClean="0"/>
              <a:t>.Net</a:t>
            </a:r>
            <a:r>
              <a:rPr lang="en-US" dirty="0" smtClean="0"/>
              <a:t> Framework – MVC</a:t>
            </a:r>
          </a:p>
          <a:p>
            <a:r>
              <a:rPr lang="en-US" dirty="0" smtClean="0"/>
              <a:t>Web Application </a:t>
            </a:r>
            <a:r>
              <a:rPr lang="en-US" dirty="0" err="1" smtClean="0"/>
              <a:t>.Net</a:t>
            </a:r>
            <a:r>
              <a:rPr lang="en-US" dirty="0" smtClean="0"/>
              <a:t> Framework – Web API</a:t>
            </a:r>
          </a:p>
          <a:p>
            <a:endParaRPr lang="en-US" dirty="0"/>
          </a:p>
          <a:p>
            <a:r>
              <a:rPr lang="en-US" dirty="0" smtClean="0"/>
              <a:t>At this moment we will not use </a:t>
            </a: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</a:t>
            </a:r>
            <a:r>
              <a:rPr lang="en-US" dirty="0" smtClean="0"/>
              <a:t>Core (newer version) since we will make very basic programs.</a:t>
            </a:r>
          </a:p>
          <a:p>
            <a:endParaRPr lang="en-US" dirty="0"/>
          </a:p>
          <a:p>
            <a:r>
              <a:rPr lang="en-US" dirty="0" smtClean="0"/>
              <a:t>Note: to fix the CORS issue, see the next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API is making trouble with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need to go to </a:t>
            </a:r>
            <a:r>
              <a:rPr lang="en-US" dirty="0" err="1" smtClean="0"/>
              <a:t>Web.config</a:t>
            </a:r>
            <a:r>
              <a:rPr lang="en-US" dirty="0" smtClean="0"/>
              <a:t>, find &lt;configuration&gt; and add the following lines if missing: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&lt;configuration&gt;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system.webServer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httpProtocol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customHeaders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&lt;add name="Access-Control-Allow-Origin" value="*"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customHeaders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httpProtocol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system.webServer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&lt;/configuration&gt;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8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possible ways to make web applications</a:t>
            </a:r>
          </a:p>
          <a:p>
            <a:r>
              <a:rPr lang="en-US" dirty="0" smtClean="0"/>
              <a:t>We have these types:</a:t>
            </a:r>
          </a:p>
          <a:p>
            <a:pPr lvl="1"/>
            <a:r>
              <a:rPr lang="en-US" dirty="0"/>
              <a:t>Static Web Applications.</a:t>
            </a:r>
          </a:p>
          <a:p>
            <a:pPr lvl="1"/>
            <a:r>
              <a:rPr lang="en-US" dirty="0"/>
              <a:t>Dynamic Web Application.</a:t>
            </a:r>
          </a:p>
          <a:p>
            <a:pPr lvl="1"/>
            <a:r>
              <a:rPr lang="en-US" dirty="0"/>
              <a:t>Single Page Apps (SPA)</a:t>
            </a:r>
          </a:p>
          <a:p>
            <a:pPr lvl="1"/>
            <a:r>
              <a:rPr lang="en-US" dirty="0"/>
              <a:t>Multi-Page Apps (MPA)</a:t>
            </a:r>
          </a:p>
          <a:p>
            <a:pPr lvl="1"/>
            <a:r>
              <a:rPr lang="en-US" dirty="0"/>
              <a:t>Portal Web App.</a:t>
            </a:r>
          </a:p>
          <a:p>
            <a:pPr lvl="1"/>
            <a:r>
              <a:rPr lang="en-US" dirty="0"/>
              <a:t>Animated Web Applications.</a:t>
            </a:r>
          </a:p>
          <a:p>
            <a:pPr lvl="1"/>
            <a:r>
              <a:rPr lang="en-US" dirty="0"/>
              <a:t>Web Applications with a Content Management System</a:t>
            </a:r>
          </a:p>
          <a:p>
            <a:pPr lvl="1"/>
            <a:endParaRPr lang="en-US" dirty="0"/>
          </a:p>
          <a:p>
            <a:r>
              <a:rPr lang="en-US" dirty="0" smtClean="0"/>
              <a:t>Most of them will have:</a:t>
            </a:r>
          </a:p>
          <a:p>
            <a:pPr lvl="1"/>
            <a:r>
              <a:rPr lang="en-US" dirty="0" smtClean="0"/>
              <a:t>Backend (business logic and data)</a:t>
            </a:r>
          </a:p>
          <a:p>
            <a:pPr lvl="1"/>
            <a:r>
              <a:rPr lang="en-US" dirty="0" smtClean="0"/>
              <a:t>Frontend (presentation and user experience)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690688"/>
            <a:ext cx="11464120" cy="4082315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Static Web Applications </a:t>
            </a:r>
            <a:r>
              <a:rPr lang="en-US" dirty="0" smtClean="0"/>
              <a:t>– any web application that can be delivered directly to an end user's browser without any server-side alteration of the HTML, CSS, or JavaScript content.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Dynamic Web Application </a:t>
            </a:r>
            <a:r>
              <a:rPr lang="en-US" dirty="0" smtClean="0"/>
              <a:t>- </a:t>
            </a:r>
            <a:r>
              <a:rPr lang="en-US" dirty="0"/>
              <a:t> dynamic web application </a:t>
            </a:r>
            <a:r>
              <a:rPr lang="en-US" b="1" dirty="0"/>
              <a:t>generates the pages/data in real time</a:t>
            </a:r>
            <a:r>
              <a:rPr lang="en-US" dirty="0"/>
              <a:t>, as per the request, a respective response will trigger from the server end and will reach the client end(your </a:t>
            </a:r>
            <a:r>
              <a:rPr lang="en-US" dirty="0" smtClean="0"/>
              <a:t>computer)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Single Page Apps (SPA) </a:t>
            </a:r>
            <a:r>
              <a:rPr lang="en-US" dirty="0" smtClean="0"/>
              <a:t>– all that you need from the application is on one page, content changes but you stay on the same page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Multi-Page Apps (MPA) </a:t>
            </a:r>
            <a:r>
              <a:rPr lang="en-US" dirty="0" smtClean="0"/>
              <a:t>– typical website with a lot of functionalities scattered on the many pages, where accessing different data requires going to different page</a:t>
            </a:r>
          </a:p>
        </p:txBody>
      </p:sp>
    </p:spTree>
    <p:extLst>
      <p:ext uri="{BB962C8B-B14F-4D97-AF65-F5344CB8AC3E}">
        <p14:creationId xmlns:p14="http://schemas.microsoft.com/office/powerpoint/2010/main" val="37775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how to make those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different techniques and architecture.</a:t>
            </a:r>
          </a:p>
          <a:p>
            <a:r>
              <a:rPr lang="en-US" dirty="0" smtClean="0"/>
              <a:t>For the sake of simplicity, we will stay focused on these:</a:t>
            </a:r>
          </a:p>
          <a:p>
            <a:pPr lvl="1"/>
            <a:r>
              <a:rPr lang="en-US" dirty="0" smtClean="0"/>
              <a:t>Web Application using MVC</a:t>
            </a:r>
          </a:p>
          <a:p>
            <a:pPr lvl="1"/>
            <a:r>
              <a:rPr lang="en-US" dirty="0" smtClean="0"/>
              <a:t>Web API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78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= Model View Controller</a:t>
            </a:r>
          </a:p>
          <a:p>
            <a:r>
              <a:rPr lang="en-US" dirty="0" smtClean="0"/>
              <a:t>See next slide more details</a:t>
            </a:r>
          </a:p>
          <a:p>
            <a:endParaRPr lang="en-US" dirty="0" smtClean="0"/>
          </a:p>
          <a:p>
            <a:r>
              <a:rPr lang="en-US" dirty="0" smtClean="0"/>
              <a:t>Model – </a:t>
            </a:r>
            <a:r>
              <a:rPr lang="en-US" dirty="0" smtClean="0"/>
              <a:t>responsible for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Controller – responsible for logic of the application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– responsible for what user of the application see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12"/>
            <a:ext cx="5991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MVC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= Model View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from computer sends http </a:t>
            </a:r>
            <a:r>
              <a:rPr lang="en-US" b="1" dirty="0" smtClean="0">
                <a:solidFill>
                  <a:schemeClr val="accent4"/>
                </a:solidFill>
              </a:rPr>
              <a:t>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is picking up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contacts database using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Model</a:t>
            </a:r>
            <a:r>
              <a:rPr lang="en-US" dirty="0" smtClean="0"/>
              <a:t> knows how to ask DB for data, how to do CRUD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gets data from DB using </a:t>
            </a:r>
            <a:r>
              <a:rPr lang="en-US" dirty="0" smtClean="0">
                <a:solidFill>
                  <a:srgbClr val="00B050"/>
                </a:solidFill>
              </a:rPr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finishes it’s work by preparing </a:t>
            </a:r>
            <a:r>
              <a:rPr lang="en-US" dirty="0" smtClean="0">
                <a:solidFill>
                  <a:srgbClr val="C00000"/>
                </a:solidFill>
              </a:rPr>
              <a:t>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View</a:t>
            </a:r>
            <a:r>
              <a:rPr lang="en-US" dirty="0" smtClean="0"/>
              <a:t> is sent to user by </a:t>
            </a:r>
            <a:r>
              <a:rPr lang="en-US" b="1" dirty="0" smtClean="0">
                <a:solidFill>
                  <a:schemeClr val="accent4"/>
                </a:solidFill>
              </a:rPr>
              <a:t>response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23" y="191294"/>
            <a:ext cx="5016877" cy="36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is similar to general Web app, with just one difference:</a:t>
            </a:r>
          </a:p>
          <a:p>
            <a:pPr marL="0" indent="0">
              <a:buNone/>
            </a:pPr>
            <a:r>
              <a:rPr lang="en-US" b="1" dirty="0" smtClean="0"/>
              <a:t>IT DOESN’T HAVE FRONTEND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Actually it’s frontend is the result in JSON: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54197"/>
            <a:ext cx="4038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API’s and not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 systems have become very complex and someone came up with great idea: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How about we use a lot of small programs where each one of them will do one thing – return data</a:t>
            </a:r>
          </a:p>
          <a:p>
            <a:pPr lvl="1"/>
            <a:r>
              <a:rPr lang="en-US" dirty="0" smtClean="0"/>
              <a:t>Then, how about we make one </a:t>
            </a:r>
            <a:r>
              <a:rPr lang="en-US" b="1" dirty="0" smtClean="0"/>
              <a:t>smart </a:t>
            </a:r>
            <a:r>
              <a:rPr lang="en-US" dirty="0" smtClean="0"/>
              <a:t>program which will control everything</a:t>
            </a:r>
            <a:r>
              <a:rPr lang="en-US" b="1" dirty="0" smtClean="0"/>
              <a:t> </a:t>
            </a:r>
            <a:r>
              <a:rPr lang="en-US" dirty="0" smtClean="0"/>
              <a:t>by telling smaller programs what to do</a:t>
            </a:r>
          </a:p>
          <a:p>
            <a:pPr lvl="1"/>
            <a:r>
              <a:rPr lang="en-US" dirty="0" smtClean="0"/>
              <a:t>Now maybe some other program can use that data to show it to the user?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From APIs we got </a:t>
            </a:r>
            <a:r>
              <a:rPr lang="en-US" b="1" dirty="0" smtClean="0"/>
              <a:t>Micro-service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329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in </a:t>
            </a:r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050" name="Picture 2" descr="https://aionys.com/wp-content/uploads/2020/02/Microservice-Architecture-Of-UBER-Microservice-Architecture-Edureka-1-1024x1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23" y="1367264"/>
            <a:ext cx="5309540" cy="526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4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Creating simple web application</vt:lpstr>
      <vt:lpstr>Before we start</vt:lpstr>
      <vt:lpstr>What is what</vt:lpstr>
      <vt:lpstr>Now how to make those</vt:lpstr>
      <vt:lpstr>What is MVC</vt:lpstr>
      <vt:lpstr>How does MVC work?</vt:lpstr>
      <vt:lpstr>Web API</vt:lpstr>
      <vt:lpstr>Why do we use API’s and not web apps</vt:lpstr>
      <vt:lpstr>API in Microservice Architecture</vt:lpstr>
      <vt:lpstr>So how can we use Web API</vt:lpstr>
      <vt:lpstr>Let’s see these applications</vt:lpstr>
      <vt:lpstr>In case API is making trouble with CORS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simple web application</dc:title>
  <dc:creator>Milos Vulikic</dc:creator>
  <cp:lastModifiedBy>Milos Vulikic</cp:lastModifiedBy>
  <cp:revision>13</cp:revision>
  <dcterms:created xsi:type="dcterms:W3CDTF">2021-10-01T18:58:36Z</dcterms:created>
  <dcterms:modified xsi:type="dcterms:W3CDTF">2021-10-01T20:24:43Z</dcterms:modified>
</cp:coreProperties>
</file>