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C257B-2B90-454F-8937-FEF841BC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1822DF-6586-40DD-B014-28A55D5D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763BAC-D067-47AC-9547-E47FF03D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CB2CB-F8DB-447C-8E38-B9BA5D3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9624AC-7508-4332-A875-8EC21C2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BF1AB-11C1-4CCD-8554-7C42078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A561ED-57D9-4213-A2BC-D85E667A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D5D5D4-8797-4E84-A39F-270C3A1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79C932-9ED1-4F7F-BF47-2355853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B6B74F-64F9-46BB-B70E-C515206C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07A13A-B881-4327-A94F-96AD319F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7C76D5-2537-4CF5-83DB-302AE62A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2A5B8-F1FE-42ED-A4D8-6727F3A0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84A47C-ACA3-46EB-B285-36E7715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734CD-5AEF-4163-850B-2416B35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15E60-79B6-49D0-9386-8D1331FC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8224B0-5812-470A-A736-4805A84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A9B772-9285-49D6-A30B-4C650BB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F2722B-E6B4-4A5B-888F-5972E7A4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E0059-411F-443A-ACB7-6A027BE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D0368-0E83-4D0A-8523-CFD7E15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966A95-09DB-4271-A75E-38223ABA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4221DB-18FE-4BA2-8612-4575D84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BA7FDC-A1EB-49ED-B617-8C53692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35C24E-C8EB-4989-BFDF-37355E9F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37430-E89B-46BE-BE59-065A5718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12FD3A-228C-46B8-95FF-B94B4F10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C01BA2-509E-4D00-81F6-457289C2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DF5E4C-6871-42B5-88E9-A172ADA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5BEE4-4207-4332-A2B3-B757F5C5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CB8E05-5B99-41A0-B9FC-104F346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A7D03-9CAF-4789-8248-E7F9DC05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A6E731-1D38-483A-BA09-B12FE99C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387118-CDB8-4586-B80A-47DB07DD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498F4A-33A6-4B60-84F3-5963C12A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36FFF5-48B2-4009-9BD8-B3D89EE7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4C3636-8CC2-4274-B983-D80A993F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003B3D-817A-4E30-8521-3EECF009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4FC9C09-B40F-49BB-AD3E-03E7B0F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73D17-DF55-4F25-BC7D-F60847B9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7229EF-2379-422A-8038-180B10CE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6C5CD8-CD40-4C48-BB74-1E080D61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8CEBC6-7F47-4147-97EC-20D7E973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8EB596-ACC9-4903-8384-3A33E75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A04A0C-730F-43C2-AB31-59180760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F8F496-017F-46A0-AA83-7B06A4A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FFA2D-C378-476A-A053-EBA140D2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659368-B3B8-4293-9A43-F89C272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6C0024-8723-4A03-806D-EC35B4C4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7A7082-345F-4205-8E08-A4C8999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713BC0-ACDF-45A9-B35E-33AE9443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2A8D45-A0CB-4EB6-88D7-891A017A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CE0BB-F4E5-4CA4-90E7-B7AA9A7C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56ED9D-C0DF-456C-BC3F-F56E90FA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1E20AC-FD3E-4F80-A089-5234D1EA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DF0006-2FAB-4BED-A186-5049C3CB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254A2F-9A8D-4F7D-B1BD-77ECED83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B0A338-A3C4-41CB-B6DB-AA9C458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4DCA0E-6FFB-4A87-ACC9-C7673A7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2C62EA-515A-4BE9-ACA9-4686F6DD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36FCB-33C4-4E36-B43D-9864FCF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672F7C-6E2C-4A13-AA2F-40C59A0C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79B3A6-23F5-4663-99C7-13A9824D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lassus.com/en/" TargetMode="External"/><Relationship Id="rId2" Type="http://schemas.openxmlformats.org/officeDocument/2006/relationships/hyperlink" Target="https://bitetoothpastebi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ngshotfeatures.com/" TargetMode="External"/><Relationship Id="rId4" Type="http://schemas.openxmlformats.org/officeDocument/2006/relationships/hyperlink" Target="https://2018.craftedbygc.com/#en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00239-EF08-4E0E-87AF-96BF17DC2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Fundamentals – week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ED8EA-CF02-44D2-90FA-8C3968C9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math </a:t>
            </a:r>
            <a:r>
              <a:rPr lang="en-US" dirty="0" err="1"/>
              <a:t>javascript</a:t>
            </a:r>
            <a:r>
              <a:rPr lang="en-US" dirty="0"/>
              <a:t> code to html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57CAF0-5C7B-4FC5-B5F0-E06E8F3E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add this to your code: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40+10-15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see – nothing happens to the browser, at least we cannot see it</a:t>
            </a:r>
          </a:p>
          <a:p>
            <a:r>
              <a:rPr lang="en-US" dirty="0"/>
              <a:t>If you check the Console – nothing is  there</a:t>
            </a:r>
          </a:p>
          <a:p>
            <a:r>
              <a:rPr lang="en-US" dirty="0"/>
              <a:t>So to be able to see it, you need to add Console.log()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Console.log(40+10-15)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dirty="0"/>
              <a:t>When we are in the Console, we don’t need this Console.log, but when we are not (and in most cases we will not be), then we need to use Console.log().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41528-4968-432D-81EA-C4D6597E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get JS code outside of 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36FA0E-BFE9-4B4A-BA1E-EF07403F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 move the </a:t>
            </a:r>
            <a:r>
              <a:rPr lang="en-US" dirty="0" err="1"/>
              <a:t>js</a:t>
            </a:r>
            <a:r>
              <a:rPr lang="en-US" dirty="0"/>
              <a:t> code in a separate file: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link the file to the html (usually goes at the end of body section):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don’t link </a:t>
            </a:r>
            <a:r>
              <a:rPr lang="en-US" dirty="0" err="1"/>
              <a:t>js</a:t>
            </a:r>
            <a:r>
              <a:rPr lang="en-US" dirty="0"/>
              <a:t> file to the html, you will have no script running! Nothing will happen!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EA9D49-9C55-4F02-9BC7-B3EAA218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6" y="2394628"/>
            <a:ext cx="1952237" cy="85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122D51-DCDF-4B4A-8628-08CB0DF0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16" y="3820368"/>
            <a:ext cx="4543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B53E1-B03B-485E-85E8-001AA314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9DD31-C466-4F96-9E99-C95BC18A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Value:</a:t>
            </a:r>
          </a:p>
          <a:p>
            <a:pPr lvl="1"/>
            <a:r>
              <a:rPr lang="en-US" dirty="0"/>
              <a:t>23</a:t>
            </a:r>
          </a:p>
          <a:p>
            <a:pPr lvl="1"/>
            <a:r>
              <a:rPr lang="en-US" dirty="0"/>
              <a:t>“Jonas”</a:t>
            </a:r>
          </a:p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some_number</a:t>
            </a:r>
            <a:r>
              <a:rPr lang="en-US" dirty="0"/>
              <a:t> = 27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“Matilda”</a:t>
            </a:r>
          </a:p>
          <a:p>
            <a:endParaRPr lang="en-US" dirty="0"/>
          </a:p>
          <a:p>
            <a:r>
              <a:rPr lang="en-US" dirty="0"/>
              <a:t>Value can be used only once, while variable stores the value in memory and can be reused. </a:t>
            </a:r>
          </a:p>
          <a:p>
            <a:r>
              <a:rPr lang="en-US" dirty="0"/>
              <a:t>If for example the value in variable </a:t>
            </a:r>
            <a:r>
              <a:rPr lang="en-US" dirty="0" err="1"/>
              <a:t>firstname</a:t>
            </a:r>
            <a:r>
              <a:rPr lang="en-US" dirty="0"/>
              <a:t> is replaced, the new value will be shown when using Console.log(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667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821AC-DC48-4DF8-B11C-38F93452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5D0B65-75FF-43C5-A9E9-42F44915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cannot start with numbers: </a:t>
            </a:r>
            <a:r>
              <a:rPr lang="en-US" dirty="0">
                <a:highlight>
                  <a:srgbClr val="FFFF00"/>
                </a:highlight>
              </a:rPr>
              <a:t>3doors</a:t>
            </a:r>
            <a:r>
              <a:rPr lang="en-US" dirty="0"/>
              <a:t> = 3</a:t>
            </a:r>
          </a:p>
          <a:p>
            <a:r>
              <a:rPr lang="en-US" dirty="0"/>
              <a:t>We cannot use special characters: </a:t>
            </a:r>
            <a:r>
              <a:rPr lang="en-US" dirty="0" err="1">
                <a:highlight>
                  <a:srgbClr val="FFFF00"/>
                </a:highlight>
              </a:rPr>
              <a:t>one&amp;two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= “great”</a:t>
            </a:r>
          </a:p>
          <a:p>
            <a:r>
              <a:rPr lang="en-US" dirty="0"/>
              <a:t>Cannot name it using reserved words: </a:t>
            </a:r>
            <a:r>
              <a:rPr lang="en-US" dirty="0">
                <a:highlight>
                  <a:srgbClr val="FFFF00"/>
                </a:highlight>
              </a:rPr>
              <a:t>new</a:t>
            </a:r>
            <a:r>
              <a:rPr lang="en-US" dirty="0"/>
              <a:t> = “great”</a:t>
            </a:r>
          </a:p>
          <a:p>
            <a:r>
              <a:rPr lang="en-US" dirty="0"/>
              <a:t>This one could be used, but better not to, since it can cause some unexpected troubles: </a:t>
            </a:r>
            <a:r>
              <a:rPr lang="en-US" dirty="0">
                <a:highlight>
                  <a:srgbClr val="C0C0C0"/>
                </a:highlight>
              </a:rPr>
              <a:t>name </a:t>
            </a:r>
            <a:r>
              <a:rPr lang="en-US" dirty="0"/>
              <a:t>= “Mike”</a:t>
            </a:r>
          </a:p>
          <a:p>
            <a:endParaRPr lang="en-US" dirty="0"/>
          </a:p>
          <a:p>
            <a:r>
              <a:rPr lang="en-US" dirty="0"/>
              <a:t>We should use Camel case:</a:t>
            </a:r>
          </a:p>
          <a:p>
            <a:pPr lvl="1"/>
            <a:r>
              <a:rPr lang="en-US" dirty="0" err="1"/>
              <a:t>firstSecondThird</a:t>
            </a:r>
            <a:r>
              <a:rPr lang="en-US" dirty="0"/>
              <a:t> = “</a:t>
            </a:r>
            <a:r>
              <a:rPr lang="en-US" dirty="0" err="1"/>
              <a:t>asdadada</a:t>
            </a:r>
            <a:r>
              <a:rPr lang="en-US" dirty="0"/>
              <a:t>”</a:t>
            </a:r>
          </a:p>
          <a:p>
            <a:r>
              <a:rPr lang="en-US" dirty="0"/>
              <a:t>Note: Here similar rules apply to the C#. However, there will be details to discuss about when we start using functions.</a:t>
            </a:r>
          </a:p>
        </p:txBody>
      </p:sp>
    </p:spTree>
    <p:extLst>
      <p:ext uri="{BB962C8B-B14F-4D97-AF65-F5344CB8AC3E}">
        <p14:creationId xmlns:p14="http://schemas.microsoft.com/office/powerpoint/2010/main" val="203275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4E7FC-7931-4CEE-9F20-4A6B2FA5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in 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9F6841-B303-4BF9-9A4A-EE154AC1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189" y="1825625"/>
            <a:ext cx="6585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268C9-18C4-47FD-9681-EFBA1B6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0BE217-E197-4342-A1A1-B02F6111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8" y="1702648"/>
            <a:ext cx="8789820" cy="44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88EA2-D68B-4B5C-9407-F3AB1544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B6D1E1-C52B-4DB4-B0EE-01DB3D49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very useful command that can help us get the datatype of some data: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E4D22F-04CB-4198-87EE-B08BD66E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49" y="2762250"/>
            <a:ext cx="4743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A45D0-5772-4ACB-B93A-74F0182D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E34F4-A323-42B9-B9FE-F64C3A5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ways:</a:t>
            </a:r>
          </a:p>
          <a:p>
            <a:pPr lvl="1"/>
            <a:r>
              <a:rPr lang="en-US" dirty="0"/>
              <a:t>let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const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Variable declared with </a:t>
            </a:r>
            <a:r>
              <a:rPr lang="en-US" b="1" dirty="0"/>
              <a:t>Let</a:t>
            </a:r>
            <a:r>
              <a:rPr lang="en-US" dirty="0"/>
              <a:t> could be changed later in our program.</a:t>
            </a:r>
          </a:p>
          <a:p>
            <a:pPr marL="457200" lvl="1" indent="0">
              <a:buNone/>
            </a:pPr>
            <a:r>
              <a:rPr lang="en-US" b="1" dirty="0"/>
              <a:t>Const </a:t>
            </a:r>
            <a:r>
              <a:rPr lang="en-US" dirty="0"/>
              <a:t>(constant – non </a:t>
            </a:r>
            <a:r>
              <a:rPr lang="en-US" dirty="0" err="1"/>
              <a:t>changable</a:t>
            </a:r>
            <a:r>
              <a:rPr lang="en-US" dirty="0"/>
              <a:t>) – cannot be changed – it will show an error</a:t>
            </a:r>
          </a:p>
          <a:p>
            <a:pPr marL="457200" lvl="1" indent="0">
              <a:buNone/>
            </a:pPr>
            <a:r>
              <a:rPr lang="en-US" b="1" dirty="0"/>
              <a:t>Var</a:t>
            </a:r>
            <a:r>
              <a:rPr lang="en-US" dirty="0"/>
              <a:t> variable – if we compare it with let – it looks the same, but behind the scene it is different, which is a bit advanced topic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972CD-8477-4E5A-804D-9A35BEA4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B22FB5-D853-4D40-BBD5-1B04BB07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math operators +,-,*,/</a:t>
            </a:r>
          </a:p>
          <a:p>
            <a:r>
              <a:rPr lang="en-US" dirty="0"/>
              <a:t>We can use similar rule like in the C++/C#:	</a:t>
            </a:r>
          </a:p>
          <a:p>
            <a:pPr lvl="1"/>
            <a:r>
              <a:rPr lang="en-US" dirty="0"/>
              <a:t>X += 10; X -= 10; X *= 10; X /= 10;</a:t>
            </a:r>
          </a:p>
          <a:p>
            <a:pPr lvl="1"/>
            <a:r>
              <a:rPr lang="en-US" dirty="0"/>
              <a:t>X++; X--;</a:t>
            </a:r>
          </a:p>
          <a:p>
            <a:r>
              <a:rPr lang="en-US" dirty="0"/>
              <a:t>We can do the concatenation of the string using +</a:t>
            </a:r>
          </a:p>
          <a:p>
            <a:pPr lvl="1"/>
            <a:r>
              <a:rPr lang="en-US" dirty="0"/>
              <a:t>Console.log(‘</a:t>
            </a:r>
            <a:r>
              <a:rPr lang="en-US" dirty="0" err="1"/>
              <a:t>firstname</a:t>
            </a:r>
            <a:r>
              <a:rPr lang="en-US" dirty="0"/>
              <a:t>’ + ‘ ’ +‘</a:t>
            </a:r>
            <a:r>
              <a:rPr lang="en-US" dirty="0" err="1"/>
              <a:t>lastname</a:t>
            </a:r>
            <a:r>
              <a:rPr lang="en-US" dirty="0"/>
              <a:t>’)</a:t>
            </a:r>
          </a:p>
          <a:p>
            <a:r>
              <a:rPr lang="en-US" dirty="0"/>
              <a:t>There are the similar comparison operators:</a:t>
            </a:r>
          </a:p>
          <a:p>
            <a:pPr lvl="1"/>
            <a:r>
              <a:rPr lang="en-US" dirty="0"/>
              <a:t>&gt;, &lt;, &gt;=, &lt;=,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B82B1F-5BA0-4CA0-9717-99968175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96321"/>
            <a:ext cx="7953876" cy="58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75037-3E96-4D37-874A-59DF3501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4E091-B6B9-4142-8B39-C8193BCD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Browser developer tools – ex. Google Chrome</a:t>
            </a:r>
          </a:p>
          <a:p>
            <a:r>
              <a:rPr lang="en-US" dirty="0"/>
              <a:t>We will use some text editor for development – ex. 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D2246-00AA-4B63-A2E7-3A15F798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FD0C6-6DA9-469C-B75B-17228B15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strings like this: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there is another way to make a string – if you want it to use some special format, such as </a:t>
            </a:r>
            <a:r>
              <a:rPr lang="en-US" b="1" dirty="0" err="1"/>
              <a:t>jonas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 can make the string template, by using this </a:t>
            </a:r>
            <a:r>
              <a:rPr lang="en-US" dirty="0">
                <a:solidFill>
                  <a:srgbClr val="FF0000"/>
                </a:solidFill>
              </a:rPr>
              <a:t>` </a:t>
            </a:r>
            <a:r>
              <a:rPr lang="en-US" dirty="0"/>
              <a:t>(this is not ‘ or “ ), and it can be found above TAB button: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456835-3C91-4D99-BF61-C026CD7E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4" y="2312195"/>
            <a:ext cx="9487486" cy="1560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31380A-C887-4626-B877-5F53382A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84" y="5721350"/>
            <a:ext cx="9058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C184D-0634-4CDE-B278-DCCF147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48D1F-B0B9-4EDE-9C16-5A67545D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previously mentioned symbol </a:t>
            </a:r>
            <a:r>
              <a:rPr lang="en-US" b="1" dirty="0"/>
              <a:t>` </a:t>
            </a:r>
            <a:r>
              <a:rPr lang="en-US" dirty="0"/>
              <a:t>could be used with regular string, without any input parameters:</a:t>
            </a:r>
          </a:p>
          <a:p>
            <a:endParaRPr lang="en-US" dirty="0"/>
          </a:p>
          <a:p>
            <a:r>
              <a:rPr lang="en-US" dirty="0"/>
              <a:t>It allows multiline string too. So instead of this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can use this: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6A5003-661A-4EC2-85A1-E0197338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86" y="2726876"/>
            <a:ext cx="47148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1E5C67-A7AC-4D1E-80FB-E1919738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86" y="5291138"/>
            <a:ext cx="31432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7D4891-E087-4823-9DEE-C67AA938E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86" y="3766761"/>
            <a:ext cx="36099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E756A-C20B-4DD9-990A-BAA54E47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EA4D1-9704-42DC-99E6-27F20F7B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857"/>
            <a:ext cx="10236200" cy="3128285"/>
          </a:xfrm>
        </p:spPr>
        <p:txBody>
          <a:bodyPr/>
          <a:lstStyle/>
          <a:p>
            <a:r>
              <a:rPr lang="en-US" dirty="0"/>
              <a:t>Similar to the C++ or C#: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attention on how we use the {} . It is just convention to use it like this in JS. You can freely move { to the next line, but remember – almost everyone is writing it in this way. An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FD3D35-21B3-4984-A5C7-923B3C77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35" y="4659314"/>
            <a:ext cx="7602310" cy="153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54964D-703F-49DA-9519-A7B4CB0E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90" y="1864857"/>
            <a:ext cx="1099910" cy="13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5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9F6BB6-BC3D-4F36-B4CA-F0BB66A5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0" y="689811"/>
            <a:ext cx="9095462" cy="43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9A3AC-1C6D-45C2-983F-05A71AF8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F0BFD-8DA5-4749-8E46-2F6DA77B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command we will learn:</a:t>
            </a:r>
          </a:p>
          <a:p>
            <a:pPr lvl="1"/>
            <a:r>
              <a:rPr lang="en-US" dirty="0"/>
              <a:t>Alert(“hello world”)</a:t>
            </a:r>
          </a:p>
          <a:p>
            <a:pPr lvl="1"/>
            <a:endParaRPr lang="en-US" dirty="0"/>
          </a:p>
          <a:p>
            <a:r>
              <a:rPr lang="en-US" dirty="0"/>
              <a:t>We can use the Browser Tools and execute this command under the Console section. </a:t>
            </a:r>
          </a:p>
          <a:p>
            <a:r>
              <a:rPr lang="en-US" dirty="0"/>
              <a:t>Let’s see some more things:</a:t>
            </a:r>
          </a:p>
          <a:p>
            <a:pPr lvl="1"/>
            <a:r>
              <a:rPr lang="en-US" dirty="0"/>
              <a:t>1 + 1</a:t>
            </a:r>
          </a:p>
          <a:p>
            <a:pPr lvl="1"/>
            <a:r>
              <a:rPr lang="en-US" dirty="0"/>
              <a:t>if(1+1 === 2) alert(“it is 2”) </a:t>
            </a:r>
          </a:p>
          <a:p>
            <a:pPr lvl="1"/>
            <a:r>
              <a:rPr lang="en-US" dirty="0"/>
              <a:t>let a = 1; 1 + a</a:t>
            </a:r>
          </a:p>
        </p:txBody>
      </p:sp>
    </p:spTree>
    <p:extLst>
      <p:ext uri="{BB962C8B-B14F-4D97-AF65-F5344CB8AC3E}">
        <p14:creationId xmlns:p14="http://schemas.microsoft.com/office/powerpoint/2010/main" val="9952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69856-B3D1-4EC8-A11D-01400ACB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2CBE4-5D56-4F37-8EBC-46EDA133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Programming language that looks like it is object-oriented language, but it is not. It is high-level, because you do not worry about memory management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3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658EA-130E-44AA-9CCB-6B48D0BD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with HTML and CSS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DBA8D37-DCE7-49D6-B76E-A5E25AD3A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749" y="1825625"/>
            <a:ext cx="76685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0C65A-9437-456A-AFD3-E3D599C0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usage (from 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A8FFF-3F7C-474A-90D6-5CDEC9ED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see how JS could be put to some cool use:</a:t>
            </a:r>
          </a:p>
          <a:p>
            <a:r>
              <a:rPr lang="en-US" dirty="0">
                <a:hlinkClick r:id="rId2"/>
              </a:rPr>
              <a:t>https://bitetoothpastebits.com/</a:t>
            </a:r>
            <a:endParaRPr lang="en-US" dirty="0"/>
          </a:p>
          <a:p>
            <a:r>
              <a:rPr lang="en-US" dirty="0">
                <a:hlinkClick r:id="rId3"/>
              </a:rPr>
              <a:t>https://delassus.com/en/</a:t>
            </a:r>
            <a:endParaRPr lang="en-US" dirty="0"/>
          </a:p>
          <a:p>
            <a:r>
              <a:rPr lang="en-US" dirty="0">
                <a:hlinkClick r:id="rId4"/>
              </a:rPr>
              <a:t>https://2018.craftedbygc.com/#enter</a:t>
            </a:r>
            <a:endParaRPr lang="en-US" dirty="0"/>
          </a:p>
          <a:p>
            <a:r>
              <a:rPr lang="en-US" dirty="0">
                <a:hlinkClick r:id="rId5"/>
              </a:rPr>
              <a:t>https://longshotfeatures.com/</a:t>
            </a:r>
            <a:endParaRPr lang="en-US" dirty="0"/>
          </a:p>
          <a:p>
            <a:r>
              <a:rPr lang="en-US" dirty="0">
                <a:hlinkClick r:id="rId2"/>
              </a:rPr>
              <a:t>https://bitetoothpastebits.com/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1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CC53B-9F9E-4EEC-A2E7-0B765A3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usage (from developer perspective)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E9FD92-1449-4B2A-B4E1-4F5A1A9B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662" y="1825625"/>
            <a:ext cx="8458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D2626-C070-491B-8333-872AB3E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download teaching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F6340-8F00-4853-8783-AC9949A4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used throughout the whole course</a:t>
            </a:r>
          </a:p>
          <a:p>
            <a:r>
              <a:rPr lang="en-US" dirty="0"/>
              <a:t>It is organized by sections, and each has the starter version, and the finishing version</a:t>
            </a:r>
          </a:p>
          <a:p>
            <a:r>
              <a:rPr lang="en-US" dirty="0"/>
              <a:t>We will open started and make sure we make changes to it to be as similar as possible to the finishing one.</a:t>
            </a:r>
          </a:p>
        </p:txBody>
      </p:sp>
    </p:spTree>
    <p:extLst>
      <p:ext uri="{BB962C8B-B14F-4D97-AF65-F5344CB8AC3E}">
        <p14:creationId xmlns:p14="http://schemas.microsoft.com/office/powerpoint/2010/main" val="282929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9497-D3FC-48B0-981A-E077686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and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75E12B-5D92-40B8-8C46-79CA7C49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Alert(“some text”) – as you have previously seen is showing the pop-up screen. This is somehow similar to that </a:t>
            </a:r>
            <a:r>
              <a:rPr lang="en-US" dirty="0" err="1"/>
              <a:t>messageBox</a:t>
            </a:r>
            <a:r>
              <a:rPr lang="en-US" dirty="0"/>
              <a:t> in C#</a:t>
            </a:r>
          </a:p>
          <a:p>
            <a:r>
              <a:rPr lang="en-US" dirty="0"/>
              <a:t>Console.log(“some text”) – writes the information in the browser. You can see it through the Browser tools</a:t>
            </a:r>
          </a:p>
        </p:txBody>
      </p:sp>
    </p:spTree>
    <p:extLst>
      <p:ext uri="{BB962C8B-B14F-4D97-AF65-F5344CB8AC3E}">
        <p14:creationId xmlns:p14="http://schemas.microsoft.com/office/powerpoint/2010/main" val="167962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840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Javascript Fundamentals – week 20</vt:lpstr>
      <vt:lpstr>Introduction</vt:lpstr>
      <vt:lpstr>Hello World</vt:lpstr>
      <vt:lpstr>What is Javascript</vt:lpstr>
      <vt:lpstr>Javascript with HTML and CSS</vt:lpstr>
      <vt:lpstr>JS usage (from user perspective)</vt:lpstr>
      <vt:lpstr>JS usage (from developer perspective)</vt:lpstr>
      <vt:lpstr>Let’s download teaching material</vt:lpstr>
      <vt:lpstr>Alert and Console</vt:lpstr>
      <vt:lpstr>Let’s add some math javascript code to html </vt:lpstr>
      <vt:lpstr>Now get JS code outside of the html</vt:lpstr>
      <vt:lpstr>Values and variables</vt:lpstr>
      <vt:lpstr>Naming of the variables</vt:lpstr>
      <vt:lpstr>Value in JS</vt:lpstr>
      <vt:lpstr>Primitive Values</vt:lpstr>
      <vt:lpstr>typeOf</vt:lpstr>
      <vt:lpstr>Declaring variables</vt:lpstr>
      <vt:lpstr>Operators</vt:lpstr>
      <vt:lpstr>PowerPoint Presentation</vt:lpstr>
      <vt:lpstr>Strings</vt:lpstr>
      <vt:lpstr>String</vt:lpstr>
      <vt:lpstr>If - Else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Milos Vulikic</dc:creator>
  <cp:lastModifiedBy>Milos Vulikic</cp:lastModifiedBy>
  <cp:revision>29</cp:revision>
  <dcterms:created xsi:type="dcterms:W3CDTF">2021-05-18T19:02:01Z</dcterms:created>
  <dcterms:modified xsi:type="dcterms:W3CDTF">2021-05-21T19:31:20Z</dcterms:modified>
</cp:coreProperties>
</file>