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0" autoAdjust="0"/>
  </p:normalViewPr>
  <p:slideViewPr>
    <p:cSldViewPr snapToGrid="0">
      <p:cViewPr varScale="1">
        <p:scale>
          <a:sx n="68" d="100"/>
          <a:sy n="68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57B-2B90-454F-8937-FEF841BC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22DF-6586-40DD-B014-28A55D5D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3BAC-D067-47AC-9547-E47FF03D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B2CB-F8DB-447C-8E38-B9BA5D3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24AC-7508-4332-A875-8EC21C2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F1AB-11C1-4CCD-8554-7C42078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61ED-57D9-4213-A2BC-D85E667A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D5D4-8797-4E84-A39F-270C3A1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C932-9ED1-4F7F-BF47-2355853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B74F-64F9-46BB-B70E-C515206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7A13A-B881-4327-A94F-96AD319F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76D5-2537-4CF5-83DB-302AE62A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A5B8-F1FE-42ED-A4D8-6727F3A0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A47C-ACA3-46EB-B285-36E7715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4CD-5AEF-4163-850B-2416B35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5E60-79B6-49D0-9386-8D1331FC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24B0-5812-470A-A736-4805A84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B772-9285-49D6-A30B-4C650BB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722B-E6B4-4A5B-888F-5972E7A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0059-411F-443A-ACB7-6A027BE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0368-0E83-4D0A-8523-CFD7E15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6A95-09DB-4271-A75E-38223ABA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21DB-18FE-4BA2-8612-4575D84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7FDC-A1EB-49ED-B617-8C53692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C24E-C8EB-4989-BFDF-37355E9F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7430-E89B-46BE-BE59-065A571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FD3A-228C-46B8-95FF-B94B4F10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1BA2-509E-4D00-81F6-457289C2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5E4C-6871-42B5-88E9-A172ADA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BEE4-4207-4332-A2B3-B757F5C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8E05-5B99-41A0-B9FC-104F346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D03-9CAF-4789-8248-E7F9DC05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731-1D38-483A-BA09-B12FE99C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7118-CDB8-4586-B80A-47DB07DD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8F4A-33A6-4B60-84F3-5963C12A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6FFF5-48B2-4009-9BD8-B3D89EE7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3636-8CC2-4274-B983-D80A993F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03B3D-817A-4E30-8521-3EECF00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C9C09-B40F-49BB-AD3E-03E7B0F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3D17-DF55-4F25-BC7D-F60847B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229EF-2379-422A-8038-180B10CE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C5CD8-CD40-4C48-BB74-1E080D61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CEBC6-7F47-4147-97EC-20D7E973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EB596-ACC9-4903-8384-3A33E75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04A0C-730F-43C2-AB31-59180760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F496-017F-46A0-AA83-7B06A4A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FA2D-C378-476A-A053-EBA140D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368-B3B8-4293-9A43-F89C272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024-8723-4A03-806D-EC35B4C4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7082-345F-4205-8E08-A4C8999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13BC0-ACDF-45A9-B35E-33AE9443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8D45-A0CB-4EB6-88D7-891A017A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0BB-F4E5-4CA4-90E7-B7AA9A7C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ED9D-C0DF-456C-BC3F-F56E90FA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20AC-FD3E-4F80-A089-5234D1EA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0006-2FAB-4BED-A186-5049C3CB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4A2F-9A8D-4F7D-B1BD-77ECED83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A338-A3C4-41CB-B6DB-AA9C458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DCA0E-6FFB-4A87-ACC9-C7673A7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62EA-515A-4BE9-ACA9-4686F6DD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36FCB-33C4-4E36-B43D-9864FCF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2F7C-6E2C-4A13-AA2F-40C59A0C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B3A6-23F5-4663-99C7-13A9824D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C23A-C1D1-4D67-8F45-D75CC26C8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22</a:t>
            </a:r>
          </a:p>
        </p:txBody>
      </p:sp>
    </p:spTree>
    <p:extLst>
      <p:ext uri="{BB962C8B-B14F-4D97-AF65-F5344CB8AC3E}">
        <p14:creationId xmlns:p14="http://schemas.microsoft.com/office/powerpoint/2010/main" val="24423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7AE-76C9-4A7F-BF46-46F2B35C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258DC-62DF-443D-B0E9-E6E129D0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75976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89E-40E6-44D7-99C7-49465202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89847-3351-4639-B612-B0FE055F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202"/>
            <a:ext cx="7079566" cy="39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344C-2CD4-4D6B-9B16-8636EBE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5CBA-B99E-4CAB-8779-03F4A512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 helps us write code that is more safe</a:t>
            </a:r>
          </a:p>
          <a:p>
            <a:r>
              <a:rPr lang="en-US" dirty="0"/>
              <a:t>When you make a mistake with strict mode, browser will let you know (this doesn’t apply to complicated logic).</a:t>
            </a:r>
          </a:p>
          <a:p>
            <a:r>
              <a:rPr lang="en-US" dirty="0"/>
              <a:t>Try this code without and with Strict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Strict mode activation – just write at the top of the file: </a:t>
            </a:r>
            <a:r>
              <a:rPr lang="en-US" b="1" dirty="0"/>
              <a:t>‘use strict’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5AF51-4BF0-4558-94F7-30A775F5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13" y="4001294"/>
            <a:ext cx="6924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6752-C48E-479A-9807-2C945769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B51-6CAA-4FCF-B3BD-30179368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stop you from using very important words in wrong way.</a:t>
            </a:r>
          </a:p>
          <a:p>
            <a:r>
              <a:rPr lang="en-US" dirty="0"/>
              <a:t>Such examples are: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Interface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DDA0B-EE2D-4075-8557-B50AC785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07" y="4114298"/>
            <a:ext cx="5886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8868-3804-4182-9951-B6673CB4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CF8A-B0C8-4C1F-83F3-4F6DF56C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the most important part of JavaScript language</a:t>
            </a:r>
          </a:p>
          <a:p>
            <a:r>
              <a:rPr lang="en-US" dirty="0"/>
              <a:t>We will use them a lot</a:t>
            </a:r>
          </a:p>
          <a:p>
            <a:r>
              <a:rPr lang="en-US" dirty="0"/>
              <a:t>And here we will open up the topic with basics</a:t>
            </a:r>
          </a:p>
          <a:p>
            <a:r>
              <a:rPr lang="en-US" dirty="0"/>
              <a:t>You will see it is different than those of C++ and C#</a:t>
            </a:r>
          </a:p>
          <a:p>
            <a:r>
              <a:rPr lang="en-US" dirty="0"/>
              <a:t>Whatever is inside { } is called a function body, and will be executed when you call the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08FE9-49A4-4E69-A8F0-8AAD818B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47" y="5185557"/>
            <a:ext cx="444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7BE0-9EEA-49B0-9C7E-6BA5E1CC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1A9E-38BF-4581-8CD8-0C687D32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calling / running / invoking (or executing):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see, we can call function as many times as we want</a:t>
            </a:r>
          </a:p>
          <a:p>
            <a:r>
              <a:rPr lang="en-US" dirty="0"/>
              <a:t>We will get the result 3 times in this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DF5DD-EF2C-4F8E-9F47-2CA6AAA3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" y="2461846"/>
            <a:ext cx="4448175" cy="770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45EE2-C11D-440C-B91C-C121EE25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34" y="4111942"/>
            <a:ext cx="405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B8BA-A8A1-4AE3-8834-F1895BA5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AED2-57D5-4F0C-97FC-776737F0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example function was just executing piece of code</a:t>
            </a:r>
          </a:p>
          <a:p>
            <a:r>
              <a:rPr lang="en-US" dirty="0"/>
              <a:t>However, function can receive data and return it back as well</a:t>
            </a:r>
          </a:p>
          <a:p>
            <a:endParaRPr lang="en-US" dirty="0"/>
          </a:p>
          <a:p>
            <a:r>
              <a:rPr lang="en-US" dirty="0"/>
              <a:t>We give the function data (function can receive data) by using parameters: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call the function and we provide those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E98E3-D12E-4E16-9A17-A802E4DE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216168"/>
            <a:ext cx="4972050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66B3B-2AB1-4EFB-8944-06DC313A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5805488"/>
            <a:ext cx="2790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27E3-3D66-4114-99CF-95A708C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5A15-914D-44BD-857F-7B973598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function that:</a:t>
            </a:r>
          </a:p>
          <a:p>
            <a:pPr lvl="1"/>
            <a:r>
              <a:rPr lang="en-US" dirty="0"/>
              <a:t>Has 2 input parameters</a:t>
            </a:r>
          </a:p>
          <a:p>
            <a:pPr lvl="1"/>
            <a:r>
              <a:rPr lang="en-US" dirty="0"/>
              <a:t>will return some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call the function like this:</a:t>
            </a:r>
          </a:p>
          <a:p>
            <a:pPr lvl="1"/>
            <a:r>
              <a:rPr lang="en-US" dirty="0"/>
              <a:t>This way we store the value in the variable, so we can use it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DA581-2646-4791-B130-4B7CD89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9189"/>
            <a:ext cx="830580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444B5-9E16-416E-8866-5FD69E8B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5" y="4644975"/>
            <a:ext cx="4933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336A-5169-4036-8DE5-FFB190F1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vs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9F1-3D7D-4C2A-A9DF-F9272037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Declaration is the classical way of definition and execution: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expression way of declaration acts like defining a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using Declaration can be called before definition. </a:t>
            </a:r>
            <a:r>
              <a:rPr lang="en-US" b="1" dirty="0"/>
              <a:t>Expression cannot be used before defining it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44B31-FD70-4AFD-8740-D176C9FB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398712"/>
            <a:ext cx="370522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E4CB3-C563-46CE-9698-D7984253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7311"/>
            <a:ext cx="34099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BCA05-437A-40E1-8DFA-0710CD41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4430713"/>
            <a:ext cx="45243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34786-60ED-49FD-852B-E7B13C8F0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5" y="4583112"/>
            <a:ext cx="3400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9D0-D089-4D1F-A17D-8AD33EB3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078-99F1-4F06-BE2E-6027A47B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look a bit strange, and we need to get used to them.</a:t>
            </a:r>
          </a:p>
          <a:p>
            <a:r>
              <a:rPr lang="en-US" dirty="0"/>
              <a:t>You could previously see something similar to arrow function in C# Those were lambda expressions (when we were learning about reading from database)</a:t>
            </a:r>
          </a:p>
          <a:p>
            <a:endParaRPr lang="en-US" dirty="0"/>
          </a:p>
          <a:p>
            <a:r>
              <a:rPr lang="en-US" dirty="0"/>
              <a:t>So this is it:</a:t>
            </a:r>
          </a:p>
          <a:p>
            <a:r>
              <a:rPr lang="en-US" dirty="0"/>
              <a:t>It is the same like: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29A3-37AC-4BCA-AB6F-B5D12470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119562"/>
            <a:ext cx="35814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1E041-5FC9-4374-93E4-B211CD00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702174"/>
            <a:ext cx="3867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367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22</vt:lpstr>
      <vt:lpstr>Strict mode</vt:lpstr>
      <vt:lpstr>Strict mode</vt:lpstr>
      <vt:lpstr>Functions</vt:lpstr>
      <vt:lpstr>Functions</vt:lpstr>
      <vt:lpstr>Functions</vt:lpstr>
      <vt:lpstr>Functions</vt:lpstr>
      <vt:lpstr>Function Declarations vs Expressions</vt:lpstr>
      <vt:lpstr>Arrow functions</vt:lpstr>
      <vt:lpstr>Code Challenge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Milos Vulikic</dc:creator>
  <cp:lastModifiedBy>Milos Vulikic</cp:lastModifiedBy>
  <cp:revision>44</cp:revision>
  <dcterms:created xsi:type="dcterms:W3CDTF">2021-05-18T19:02:01Z</dcterms:created>
  <dcterms:modified xsi:type="dcterms:W3CDTF">2021-06-07T20:15:38Z</dcterms:modified>
</cp:coreProperties>
</file>