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6" r:id="rId4"/>
    <p:sldId id="267" r:id="rId5"/>
    <p:sldId id="268" r:id="rId6"/>
    <p:sldId id="269" r:id="rId7"/>
    <p:sldId id="270" r:id="rId8"/>
    <p:sldId id="272" r:id="rId9"/>
    <p:sldId id="274" r:id="rId10"/>
    <p:sldId id="275" r:id="rId11"/>
    <p:sldId id="273" r:id="rId12"/>
    <p:sldId id="27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270" autoAdjust="0"/>
  </p:normalViewPr>
  <p:slideViewPr>
    <p:cSldViewPr snapToGrid="0">
      <p:cViewPr varScale="1">
        <p:scale>
          <a:sx n="68" d="100"/>
          <a:sy n="68" d="100"/>
        </p:scale>
        <p:origin x="5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C257B-2B90-454F-8937-FEF841BCF8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1822DF-6586-40DD-B014-28A55D5D3E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763BAC-D067-47AC-9547-E47FF03DE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7886C-323D-41AF-A718-E3DA609FBC32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8CB2CB-F8DB-447C-8E38-B9BA5D3D7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9624AC-7508-4332-A875-8EC21C203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92F83-C9A1-4485-8583-33DE1F662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024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BF1AB-11C1-4CCD-8554-7C42078FD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A561ED-57D9-4213-A2BC-D85E667AD9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D5D5D4-8797-4E84-A39F-270C3A1A5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7886C-323D-41AF-A718-E3DA609FBC32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79C932-9ED1-4F7F-BF47-2355853E3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B6B74F-64F9-46BB-B70E-C515206CA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92F83-C9A1-4485-8583-33DE1F662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727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07A13A-B881-4327-A94F-96AD319FA1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7C76D5-2537-4CF5-83DB-302AE62A46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A2A5B8-F1FE-42ED-A4D8-6727F3A04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7886C-323D-41AF-A718-E3DA609FBC32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84A47C-ACA3-46EB-B285-36E7715BB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E734CD-5AEF-4163-850B-2416B355A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92F83-C9A1-4485-8583-33DE1F662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105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15E60-79B6-49D0-9386-8D1331FCA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8224B0-5812-470A-A736-4805A8441A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A9B772-9285-49D6-A30B-4C650BB9D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7886C-323D-41AF-A718-E3DA609FBC32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F2722B-E6B4-4A5B-888F-5972E7A44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6E0059-411F-443A-ACB7-6A027BEFE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92F83-C9A1-4485-8583-33DE1F662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945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D0368-0E83-4D0A-8523-CFD7E15D9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966A95-09DB-4271-A75E-38223ABA6C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4221DB-18FE-4BA2-8612-4575D844A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7886C-323D-41AF-A718-E3DA609FBC32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BA7FDC-A1EB-49ED-B617-8C5369284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35C24E-C8EB-4989-BFDF-37355E9FC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92F83-C9A1-4485-8583-33DE1F662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851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37430-E89B-46BE-BE59-065A5718F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12FD3A-228C-46B8-95FF-B94B4F10D2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C01BA2-509E-4D00-81F6-457289C22C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DF5E4C-6871-42B5-88E9-A172ADAB3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7886C-323D-41AF-A718-E3DA609FBC32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5BEE4-4207-4332-A2B3-B757F5C58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CB8E05-5B99-41A0-B9FC-104F34603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92F83-C9A1-4485-8583-33DE1F662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775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A7D03-9CAF-4789-8248-E7F9DC058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A6E731-1D38-483A-BA09-B12FE99CA3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87118-CDB8-4586-B80A-47DB07DD96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498F4A-33A6-4B60-84F3-5963C12A51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36FFF5-48B2-4009-9BD8-B3D89EE7E0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4C3636-8CC2-4274-B983-D80A993F6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7886C-323D-41AF-A718-E3DA609FBC32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003B3D-817A-4E30-8521-3EECF009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FC9C09-B40F-49BB-AD3E-03E7B0FAE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92F83-C9A1-4485-8583-33DE1F662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475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73D17-DF55-4F25-BC7D-F60847B90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7229EF-2379-422A-8038-180B10CEC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7886C-323D-41AF-A718-E3DA609FBC32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6C5CD8-CD40-4C48-BB74-1E080D61A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8CEBC6-7F47-4147-97EC-20D7E9736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92F83-C9A1-4485-8583-33DE1F662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997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8EB596-ACC9-4903-8384-3A33E7571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7886C-323D-41AF-A718-E3DA609FBC32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A04A0C-730F-43C2-AB31-59180760E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F8F496-017F-46A0-AA83-7B06A4AE3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92F83-C9A1-4485-8583-33DE1F662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905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FFA2D-C378-476A-A053-EBA140D2A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59368-B3B8-4293-9A43-F89C272636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6C0024-8723-4A03-806D-EC35B4C478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7A7082-345F-4205-8E08-A4C899942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7886C-323D-41AF-A718-E3DA609FBC32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713BC0-ACDF-45A9-B35E-33AE9443D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2A8D45-A0CB-4EB6-88D7-891A017A6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92F83-C9A1-4485-8583-33DE1F662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443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CE0BB-F4E5-4CA4-90E7-B7AA9A7C0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56ED9D-C0DF-456C-BC3F-F56E90FAFA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1E20AC-FD3E-4F80-A089-5234D1EAEC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DF0006-2FAB-4BED-A186-5049C3CBF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7886C-323D-41AF-A718-E3DA609FBC32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254A2F-9A8D-4F7D-B1BD-77ECED831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B0A338-A3C4-41CB-B6DB-AA9C458FC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92F83-C9A1-4485-8583-33DE1F662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842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4DCA0E-6FFB-4A87-ACC9-C7673A79E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2C62EA-515A-4BE9-ACA9-4686F6DDF6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D36FCB-33C4-4E36-B43D-9864FCF2B5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97886C-323D-41AF-A718-E3DA609FBC32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672F7C-6E2C-4A13-AA2F-40C59A0C16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79B3A6-23F5-4663-99C7-13A9824DF4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292F83-C9A1-4485-8583-33DE1F662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481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3C23A-C1D1-4D67-8F45-D75CC26C8E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 23</a:t>
            </a:r>
          </a:p>
        </p:txBody>
      </p:sp>
    </p:spTree>
    <p:extLst>
      <p:ext uri="{BB962C8B-B14F-4D97-AF65-F5344CB8AC3E}">
        <p14:creationId xmlns:p14="http://schemas.microsoft.com/office/powerpoint/2010/main" val="24423194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B83DE-7976-48B8-BFD5-06031B45F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challenge 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9A9B52-9339-4FD8-99B9-B7C4353DDB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90991"/>
            <a:ext cx="6347241" cy="5322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9623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5E880-F631-4B25-8809-5E80CAEC1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- 1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63EA11-ADD3-410F-AB5C-16C267BFCC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6"/>
            <a:ext cx="7785100" cy="153126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61CE40C-B936-4989-8ABD-F07960E4AA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501114"/>
            <a:ext cx="6898605" cy="2495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2673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7088D-2BE3-492D-A0A9-C1693EF73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F502E4-3F00-41B5-90D6-3CE05F3CBF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1681162"/>
            <a:ext cx="8196262" cy="4875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45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64ECF-82B4-4813-BF4E-45C12A6A8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Arrow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B51F7-6D0C-43DA-AFC0-13A04821FB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So since we want to use the result value of the function, we can store it in a variable: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This is the simplest form of it.</a:t>
            </a:r>
          </a:p>
          <a:p>
            <a:pPr marL="0" indent="0">
              <a:buNone/>
            </a:pPr>
            <a:r>
              <a:rPr lang="en-US" dirty="0"/>
              <a:t>Complicated would look like this: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There could be many input parameters instead of just one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67F770-845C-4B71-AAC7-70A84D6865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97956"/>
            <a:ext cx="5886450" cy="3429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A007BB1-AAC0-4EDC-810F-6189C61F91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988594"/>
            <a:ext cx="5210175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017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AED19-78B3-419E-9B7A-A41272E8F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within the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333E3-3CBB-426B-9604-5095A2C3F6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function calling another</a:t>
            </a:r>
          </a:p>
          <a:p>
            <a:r>
              <a:rPr lang="en-US" dirty="0"/>
              <a:t>For example we want to describe the food processing:</a:t>
            </a:r>
          </a:p>
          <a:p>
            <a:pPr lvl="1"/>
            <a:r>
              <a:rPr lang="en-US" dirty="0"/>
              <a:t>First, we want to cut food into smaller pieces</a:t>
            </a:r>
          </a:p>
          <a:p>
            <a:pPr lvl="1"/>
            <a:r>
              <a:rPr lang="en-US" dirty="0"/>
              <a:t>Then we want to process those small food pieces</a:t>
            </a:r>
          </a:p>
          <a:p>
            <a:pPr lvl="1"/>
            <a:r>
              <a:rPr lang="en-US" dirty="0"/>
              <a:t>As result we get some juice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F3D4A3-2CC6-413C-B8EF-55E4DD6D72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500" y="4001294"/>
            <a:ext cx="3886200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325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ABAF1-763A-43CD-ABB6-3C0EAE479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called within a function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E6E1A0B-0AC8-4877-A5F9-5B3305FE21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99780" y="1825625"/>
            <a:ext cx="659244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111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EFC08-ED34-45F3-BCC2-7CF0548BD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review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70A1CD-B0B0-4975-AB99-005D19C619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24198"/>
            <a:ext cx="9780588" cy="4816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682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C45A7-B640-4043-85A8-6D57C83F5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review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10A8C2-4BED-47F5-AC0E-6E194A1A30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2400" y="1496969"/>
            <a:ext cx="9537700" cy="4678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463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B2044-9070-49B7-AED3-219DC7414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challenge 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B65671-2E30-4433-9894-2630B352DC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61" y="1549400"/>
            <a:ext cx="6457543" cy="4254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3BB5594-9B8D-4CFF-9A13-2BF80C9373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0904" y="3346450"/>
            <a:ext cx="5486400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718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5D033-5356-43E6-8F9C-4835B5D93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2C7DF05-5BE2-4103-854E-B6F274AC9E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we want to make collection of data (many of the same type) then we use array</a:t>
            </a:r>
          </a:p>
          <a:p>
            <a:r>
              <a:rPr lang="en-US" dirty="0"/>
              <a:t>Fortunately arrays in JS are somewhat similar to those of C++ and C#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To access any particular member of the array we need to use indexes:</a:t>
            </a:r>
          </a:p>
          <a:p>
            <a:pPr marL="0" indent="0">
              <a:buNone/>
            </a:pPr>
            <a:r>
              <a:rPr lang="en-US" dirty="0"/>
              <a:t>friends[0]    or    friends[1]    or    friends[2]</a:t>
            </a:r>
          </a:p>
          <a:p>
            <a:pPr marL="0" indent="0">
              <a:buNone/>
            </a:pPr>
            <a:r>
              <a:rPr lang="en-US" b="1" dirty="0"/>
              <a:t>NOTE: Indexes start from 0!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9CF2018-0763-4612-8BDF-172E62C96C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574574"/>
            <a:ext cx="573405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1981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7AB1B-6791-4257-9973-F43F4A517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operations (methods)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FF41A-5BEF-4460-AA0D-F2CA8FE38A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practicing a bit let’s see the basic operations for arrays</a:t>
            </a:r>
          </a:p>
          <a:p>
            <a:r>
              <a:rPr lang="en-US" dirty="0"/>
              <a:t>Add element to the end of array:</a:t>
            </a:r>
          </a:p>
          <a:p>
            <a:r>
              <a:rPr lang="en-US" dirty="0"/>
              <a:t>Remove last element:</a:t>
            </a:r>
          </a:p>
          <a:p>
            <a:r>
              <a:rPr lang="en-US" dirty="0"/>
              <a:t>Add element at the beginning of array: </a:t>
            </a:r>
          </a:p>
          <a:p>
            <a:r>
              <a:rPr lang="en-US" dirty="0"/>
              <a:t>Remove first element: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0E6CA6-FBCF-49AC-A746-84DF4E6E96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1550" y="2318897"/>
            <a:ext cx="2524125" cy="4476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346BEEA-88F4-4ACD-8B91-CF8F654342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8856" y="2919924"/>
            <a:ext cx="1752600" cy="34377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6DAF23F-5786-44AA-88B3-33BD6B736B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1550" y="3429000"/>
            <a:ext cx="2981325" cy="4000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5A7FF6F-F92A-4746-BA45-3E5072E49B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28856" y="3983709"/>
            <a:ext cx="2028825" cy="31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3408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1092</TotalTime>
  <Words>222</Words>
  <Application>Microsoft Office PowerPoint</Application>
  <PresentationFormat>Widescreen</PresentationFormat>
  <Paragraphs>37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Week 23</vt:lpstr>
      <vt:lpstr>Arrow function</vt:lpstr>
      <vt:lpstr>Function within the function</vt:lpstr>
      <vt:lpstr>Function called within a function</vt:lpstr>
      <vt:lpstr>Functions review</vt:lpstr>
      <vt:lpstr>Functions review</vt:lpstr>
      <vt:lpstr>Code challenge 1</vt:lpstr>
      <vt:lpstr>Arrays</vt:lpstr>
      <vt:lpstr>Array operations (methods)</vt:lpstr>
      <vt:lpstr>Coding challenge 2</vt:lpstr>
      <vt:lpstr>Homework - 1</vt:lpstr>
      <vt:lpstr>Homework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Milos Vulikic</dc:creator>
  <cp:lastModifiedBy>Milos Vulikic</cp:lastModifiedBy>
  <cp:revision>50</cp:revision>
  <dcterms:created xsi:type="dcterms:W3CDTF">2021-05-18T19:02:01Z</dcterms:created>
  <dcterms:modified xsi:type="dcterms:W3CDTF">2021-06-07T20:34:24Z</dcterms:modified>
</cp:coreProperties>
</file>