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7C257B-2B90-454F-8937-FEF841BCF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1822DF-6586-40DD-B014-28A55D5D3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763BAC-D067-47AC-9547-E47FF03D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8CB2CB-F8DB-447C-8E38-B9BA5D3D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9624AC-7508-4332-A875-8EC21C20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9BF1AB-11C1-4CCD-8554-7C42078F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A561ED-57D9-4213-A2BC-D85E667AD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D5D5D4-8797-4E84-A39F-270C3A1A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79C932-9ED1-4F7F-BF47-2355853E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B6B74F-64F9-46BB-B70E-C515206C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2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407A13A-B881-4327-A94F-96AD319FA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77C76D5-2537-4CF5-83DB-302AE62A4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A2A5B8-F1FE-42ED-A4D8-6727F3A0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84A47C-ACA3-46EB-B285-36E7715B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E734CD-5AEF-4163-850B-2416B355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315E60-79B6-49D0-9386-8D1331FC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8224B0-5812-470A-A736-4805A84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A9B772-9285-49D6-A30B-4C650BB9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F2722B-E6B4-4A5B-888F-5972E7A4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6E0059-411F-443A-ACB7-6A027BEF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1D0368-0E83-4D0A-8523-CFD7E15D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966A95-09DB-4271-A75E-38223ABA6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4221DB-18FE-4BA2-8612-4575D844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BA7FDC-A1EB-49ED-B617-8C536928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35C24E-C8EB-4989-BFDF-37355E9F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5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D37430-E89B-46BE-BE59-065A5718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12FD3A-228C-46B8-95FF-B94B4F10D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C01BA2-509E-4D00-81F6-457289C22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DF5E4C-6871-42B5-88E9-A172ADAB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95BEE4-4207-4332-A2B3-B757F5C5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CB8E05-5B99-41A0-B9FC-104F3460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7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8A7D03-9CAF-4789-8248-E7F9DC05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A6E731-1D38-483A-BA09-B12FE99CA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387118-CDB8-4586-B80A-47DB07DD9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498F4A-33A6-4B60-84F3-5963C12A5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E36FFF5-48B2-4009-9BD8-B3D89EE7E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94C3636-8CC2-4274-B983-D80A993F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6003B3D-817A-4E30-8521-3EECF009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4FC9C09-B40F-49BB-AD3E-03E7B0FA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973D17-DF55-4F25-BC7D-F60847B9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7229EF-2379-422A-8038-180B10CE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6C5CD8-CD40-4C48-BB74-1E080D61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8CEBC6-7F47-4147-97EC-20D7E973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9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F8EB596-ACC9-4903-8384-3A33E75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7A04A0C-730F-43C2-AB31-59180760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F8F496-017F-46A0-AA83-7B06A4AE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3FFA2D-C378-476A-A053-EBA140D2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659368-B3B8-4293-9A43-F89C2726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26C0024-8723-4A03-806D-EC35B4C47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7A7082-345F-4205-8E08-A4C89994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713BC0-ACDF-45A9-B35E-33AE9443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2A8D45-A0CB-4EB6-88D7-891A017A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DCE0BB-F4E5-4CA4-90E7-B7AA9A7C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56ED9D-C0DF-456C-BC3F-F56E90FAF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B1E20AC-FD3E-4F80-A089-5234D1EAE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DF0006-2FAB-4BED-A186-5049C3CB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254A2F-9A8D-4F7D-B1BD-77ECED83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B0A338-A3C4-41CB-B6DB-AA9C458F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4DCA0E-6FFB-4A87-ACC9-C7673A79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2C62EA-515A-4BE9-ACA9-4686F6DD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D36FCB-33C4-4E36-B43D-9864FCF2B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886C-323D-41AF-A718-E3DA609FBC3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672F7C-6E2C-4A13-AA2F-40C59A0C1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79B3A6-23F5-4663-99C7-13A9824DF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B00239-EF08-4E0E-87AF-96BF17DC2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Fundamentals </a:t>
            </a:r>
            <a:r>
              <a:rPr lang="en-US" dirty="0" smtClean="0"/>
              <a:t>– Week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10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12DFBC-AFEF-47B8-A722-DCDD8385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and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B0775C-B033-4BCF-A7CD-372C2849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– like only values:</a:t>
            </a:r>
          </a:p>
          <a:p>
            <a:pPr lvl="1"/>
            <a:r>
              <a:rPr lang="en-US" dirty="0"/>
              <a:t>3 + 4</a:t>
            </a:r>
          </a:p>
          <a:p>
            <a:pPr lvl="1"/>
            <a:r>
              <a:rPr lang="en-US" dirty="0"/>
              <a:t>1991</a:t>
            </a:r>
          </a:p>
          <a:p>
            <a:pPr lvl="1"/>
            <a:r>
              <a:rPr lang="en-US" dirty="0"/>
              <a:t>true &amp;&amp; false &amp;&amp; !false</a:t>
            </a:r>
          </a:p>
          <a:p>
            <a:pPr lvl="1"/>
            <a:endParaRPr lang="en-US" dirty="0"/>
          </a:p>
          <a:p>
            <a:r>
              <a:rPr lang="en-US" dirty="0"/>
              <a:t>Statements – are like sentences, and they are built from one or more expressions:</a:t>
            </a:r>
          </a:p>
          <a:p>
            <a:pPr lvl="1"/>
            <a:r>
              <a:rPr lang="en-US" dirty="0"/>
              <a:t>if (23 &gt; 10) { </a:t>
            </a:r>
          </a:p>
          <a:p>
            <a:pPr marL="457200" lvl="1" indent="0">
              <a:buNone/>
            </a:pPr>
            <a:r>
              <a:rPr lang="en-US" dirty="0"/>
              <a:t>	const str = '23 is bigger’;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F70E7B-E3C0-4E48-962B-6A8919D6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(Ternary)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A2A592-87B1-46FB-91F1-F961727B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IF:</a:t>
            </a:r>
          </a:p>
          <a:p>
            <a:pPr marL="0" indent="0">
              <a:buNone/>
            </a:pPr>
            <a:r>
              <a:rPr lang="en-US" dirty="0"/>
              <a:t>const age = 23;</a:t>
            </a:r>
          </a:p>
          <a:p>
            <a:pPr marL="0" indent="0">
              <a:buNone/>
            </a:pPr>
            <a:r>
              <a:rPr lang="en-US" dirty="0"/>
              <a:t>age &gt;= 18 </a:t>
            </a:r>
            <a:r>
              <a:rPr lang="en-US" dirty="0">
                <a:highlight>
                  <a:srgbClr val="FFFF00"/>
                </a:highlight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console.log('I like to drink wine 🍷') </a:t>
            </a:r>
            <a:r>
              <a:rPr lang="en-US" dirty="0">
                <a:highlight>
                  <a:srgbClr val="FFFF00"/>
                </a:highlight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console.log('I like to drink water 💧’)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true – do the first one, else do the second one;</a:t>
            </a:r>
          </a:p>
        </p:txBody>
      </p:sp>
    </p:spTree>
    <p:extLst>
      <p:ext uri="{BB962C8B-B14F-4D97-AF65-F5344CB8AC3E}">
        <p14:creationId xmlns:p14="http://schemas.microsoft.com/office/powerpoint/2010/main" val="378878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408B29-6C81-47FC-8DFC-6319C559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14" y="434564"/>
            <a:ext cx="7170737" cy="59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8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1660B-A85C-472A-9591-F5590EC4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AE441A-5A79-4D1E-BD13-0F20462B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1436365"/>
            <a:ext cx="10697029" cy="517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4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D2E5E8-CEC3-4991-B321-28C695F9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compatibility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9C8DDD0-750F-4496-BD29-E40DBBDE0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2" y="1690688"/>
            <a:ext cx="9043736" cy="489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45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E2524-8589-433B-99A6-FCCD4B30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compatibility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4D245A-B4FB-494D-AEDB-4DEEBF8C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9475"/>
            <a:ext cx="10515600" cy="5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8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FB8C52-9621-4131-8E5D-726FEF43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4BC29B-B33F-49C3-BCE7-5BFEF049C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28" y="1825625"/>
            <a:ext cx="10515600" cy="48364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two values are of the two different types</a:t>
            </a:r>
          </a:p>
          <a:p>
            <a:endParaRPr lang="en-US" dirty="0"/>
          </a:p>
          <a:p>
            <a:r>
              <a:rPr lang="en-US" dirty="0"/>
              <a:t>See the following 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try: </a:t>
            </a:r>
            <a:r>
              <a:rPr lang="en-US" dirty="0">
                <a:highlight>
                  <a:srgbClr val="00FF00"/>
                </a:highlight>
              </a:rPr>
              <a:t>2 + 3 + 4 + ‘5’</a:t>
            </a:r>
            <a:r>
              <a:rPr lang="en-US" dirty="0"/>
              <a:t> or </a:t>
            </a:r>
            <a:r>
              <a:rPr lang="en-US" dirty="0">
                <a:highlight>
                  <a:srgbClr val="00FF00"/>
                </a:highlight>
              </a:rPr>
              <a:t>’10’ – ‘3’ – ‘4’ – 2 + ’5’</a:t>
            </a:r>
          </a:p>
          <a:p>
            <a:r>
              <a:rPr lang="en-US" dirty="0"/>
              <a:t>This is why a lot of people do not like JS, since it cannot be trusted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815A632-15F8-4413-B4E5-0AAF2230A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3530"/>
            <a:ext cx="367665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BA4B09C-7441-4D8D-94D7-3E4F1BE9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8088"/>
            <a:ext cx="54768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DCC1B3-FB8E-4C2D-BADF-98D3BA6E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strange things about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E32EEE-0581-4FC4-A15D-C71330FF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 – Value we cannot certainly say are true or false: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Thing in {} is an object. That is something that we will learn more in future sessions.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31BB1A-B0DD-4BBF-8738-25FE781B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1144"/>
            <a:ext cx="42767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2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F6D0C-8E19-4B96-A88F-F396E858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6981F8-2D85-4F5D-A00A-93E30F95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58829" cy="4351338"/>
          </a:xfrm>
        </p:spPr>
        <p:txBody>
          <a:bodyPr/>
          <a:lstStyle/>
          <a:p>
            <a:r>
              <a:rPr lang="en-US" dirty="0"/>
              <a:t>This will give a bit of headache, since it might confuse you: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sql</a:t>
            </a:r>
            <a:r>
              <a:rPr lang="en-US" dirty="0"/>
              <a:t>		=</a:t>
            </a:r>
          </a:p>
          <a:p>
            <a:pPr lvl="1"/>
            <a:r>
              <a:rPr lang="en-US" dirty="0"/>
              <a:t>In C++/C# 	==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javascript</a:t>
            </a:r>
            <a:r>
              <a:rPr lang="en-US" dirty="0"/>
              <a:t>	===</a:t>
            </a:r>
          </a:p>
          <a:p>
            <a:pPr lvl="1"/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has as well == and difference is:</a:t>
            </a:r>
          </a:p>
          <a:p>
            <a:r>
              <a:rPr lang="en-US" b="1" dirty="0">
                <a:highlight>
                  <a:srgbClr val="00FF00"/>
                </a:highlight>
              </a:rPr>
              <a:t>=== </a:t>
            </a:r>
            <a:r>
              <a:rPr lang="en-US" dirty="0"/>
              <a:t>- strictly equal, only returns true if both types are identical </a:t>
            </a:r>
            <a:r>
              <a:rPr lang="en-US" b="1" dirty="0"/>
              <a:t>‘18’ === 18 </a:t>
            </a:r>
            <a:r>
              <a:rPr lang="en-US" dirty="0"/>
              <a:t>is </a:t>
            </a:r>
            <a:r>
              <a:rPr lang="en-US" b="1" dirty="0"/>
              <a:t>false</a:t>
            </a:r>
          </a:p>
          <a:p>
            <a:r>
              <a:rPr lang="en-US" b="1" dirty="0">
                <a:highlight>
                  <a:srgbClr val="FFFF00"/>
                </a:highlight>
              </a:rPr>
              <a:t>==</a:t>
            </a:r>
            <a:r>
              <a:rPr lang="en-US" dirty="0"/>
              <a:t> - not too strict, so you can compare </a:t>
            </a:r>
            <a:r>
              <a:rPr lang="en-US" b="1" dirty="0"/>
              <a:t>‘18’ == 18 </a:t>
            </a:r>
            <a:r>
              <a:rPr lang="en-US" dirty="0"/>
              <a:t>and get </a:t>
            </a:r>
            <a:r>
              <a:rPr lang="en-US" b="1" dirty="0"/>
              <a:t>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7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F2C83-CDBC-423A-9ED8-9D425AA0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 – AND - 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5FAB83-44DD-40A8-B849-AA482DB4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2400"/>
            <a:ext cx="10017842" cy="49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4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673E68-01F3-4819-A073-49E9667B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 – AND - 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AD65EB1-76CE-4B9D-89CF-397EDECB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0" y="1409020"/>
            <a:ext cx="9521598" cy="527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9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F339E-3899-4014-8E8C-F9D6ED71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7BDEBD-6C8B-44C2-8C7D-BE7E39547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previous two slides now this should be very clear: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AAF4E32-7839-4CA0-B1A5-BFEED4618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57" y="2591594"/>
            <a:ext cx="5867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8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911B55-0A52-444E-AC69-871F3CA6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10" y="195034"/>
            <a:ext cx="7610475" cy="653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9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92098D-68C9-4425-8174-099BE64F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F081F9-3BA1-4794-AB17-8CFC6C93D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Similarly to C++ and C#: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make this using IF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C509E4-640A-4FCA-BB63-AE1A908C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718" y="1516856"/>
            <a:ext cx="4417486" cy="497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6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263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Javascript Fundamentals – Week 21</vt:lpstr>
      <vt:lpstr>Coercion</vt:lpstr>
      <vt:lpstr>Other strange things about Javascript</vt:lpstr>
      <vt:lpstr>Equality Operators</vt:lpstr>
      <vt:lpstr>Boolean logic – AND - OR</vt:lpstr>
      <vt:lpstr>Boolean logic – AND - OR</vt:lpstr>
      <vt:lpstr>Logical operators</vt:lpstr>
      <vt:lpstr>PowerPoint Presentation</vt:lpstr>
      <vt:lpstr>Switch statement</vt:lpstr>
      <vt:lpstr>Statement and expression</vt:lpstr>
      <vt:lpstr>Conditional (Ternary) operator</vt:lpstr>
      <vt:lpstr>PowerPoint Presentation</vt:lpstr>
      <vt:lpstr>JavaScript history</vt:lpstr>
      <vt:lpstr>Javascript compatibility</vt:lpstr>
      <vt:lpstr>Javascript compatibility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Milos Vulikic</dc:creator>
  <cp:lastModifiedBy>Milos Vulikic</cp:lastModifiedBy>
  <cp:revision>29</cp:revision>
  <dcterms:created xsi:type="dcterms:W3CDTF">2021-05-18T19:02:01Z</dcterms:created>
  <dcterms:modified xsi:type="dcterms:W3CDTF">2021-05-21T19:32:11Z</dcterms:modified>
</cp:coreProperties>
</file>