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4EB5-9C86-4203-A053-F3317B1648B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BB9D-86D4-4327-AADE-FE03642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of Prototypal inheritance in 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32" y="1825625"/>
            <a:ext cx="9283136" cy="47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functions and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855"/>
            <a:ext cx="5057633" cy="44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will be used to add function, like it would be added to the class in C#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result we can check __proto__ property: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3" y="2678728"/>
            <a:ext cx="5333584" cy="2384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33" y="5791093"/>
            <a:ext cx="6491687" cy="7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new keyword is used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new empty object is created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71" y="2691452"/>
            <a:ext cx="4733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6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/>
          <a:lstStyle/>
          <a:p>
            <a:r>
              <a:rPr lang="en-US" dirty="0" smtClean="0"/>
              <a:t>When we call the constructor, properties are added to the empty object (so now it’s not empty anymore). But where is the method?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457450"/>
            <a:ext cx="119253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46242" cy="43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- In newer version of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when I mentioned few weeks ago there are no classes in JS, I was not being honest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In newer version of JS we are using classes</a:t>
            </a:r>
          </a:p>
          <a:p>
            <a:r>
              <a:rPr lang="en-US" dirty="0" smtClean="0"/>
              <a:t>They are just a nicer way to work with objects</a:t>
            </a:r>
          </a:p>
          <a:p>
            <a:r>
              <a:rPr lang="en-US" dirty="0" smtClean="0"/>
              <a:t>Behind the scenes code will actually do what we learned in the previous slides</a:t>
            </a:r>
          </a:p>
          <a:p>
            <a:r>
              <a:rPr lang="en-US" dirty="0" smtClean="0"/>
              <a:t>Since it is necessary to understand how it works, we had to go through some hard stuff. Now this part will be familiar</a:t>
            </a:r>
          </a:p>
        </p:txBody>
      </p:sp>
    </p:spTree>
    <p:extLst>
      <p:ext uri="{BB962C8B-B14F-4D97-AF65-F5344CB8AC3E}">
        <p14:creationId xmlns:p14="http://schemas.microsoft.com/office/powerpoint/2010/main" val="240279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make the class Person</a:t>
            </a:r>
          </a:p>
          <a:p>
            <a:r>
              <a:rPr lang="en-US" dirty="0" smtClean="0"/>
              <a:t>See it is somehow similar to code in C# </a:t>
            </a:r>
          </a:p>
          <a:p>
            <a:r>
              <a:rPr lang="en-US" dirty="0" smtClean="0"/>
              <a:t>But pay attention to the constructor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6" y="3559874"/>
            <a:ext cx="5038464" cy="23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can and should have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freely add methods and it will look somewhat cleaner than the previous way of declaring Person and its’ methods.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93" y="2643437"/>
            <a:ext cx="4037960" cy="40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/>
          </a:bodyPr>
          <a:lstStyle/>
          <a:p>
            <a:r>
              <a:rPr lang="en-US" dirty="0" smtClean="0"/>
              <a:t>Get and Set methods in modern JS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them? Pay attention they are like </a:t>
            </a:r>
            <a:r>
              <a:rPr lang="en-US" dirty="0" err="1" smtClean="0">
                <a:solidFill>
                  <a:srgbClr val="FF0000"/>
                </a:solidFill>
              </a:rPr>
              <a:t>properites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After this let’s go back to Person class and add more get/set props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80" y="2300926"/>
            <a:ext cx="4593111" cy="304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95" y="4069696"/>
            <a:ext cx="3539747" cy="12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 – Object oriented programming?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672" y="1690688"/>
            <a:ext cx="9592655" cy="48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Challenge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116251" cy="40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 Employee</a:t>
            </a:r>
          </a:p>
          <a:p>
            <a:r>
              <a:rPr lang="en-US" dirty="0" smtClean="0"/>
              <a:t>The class should have the properties: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jobTitle</a:t>
            </a:r>
            <a:r>
              <a:rPr lang="en-US" dirty="0" smtClean="0"/>
              <a:t> and </a:t>
            </a:r>
            <a:r>
              <a:rPr lang="en-US" dirty="0" err="1" smtClean="0"/>
              <a:t>dateOfEmployment</a:t>
            </a:r>
            <a:endParaRPr lang="en-US" dirty="0" smtClean="0"/>
          </a:p>
          <a:p>
            <a:r>
              <a:rPr lang="en-US" dirty="0" smtClean="0"/>
              <a:t>Make sure all properties have ability of get and set.</a:t>
            </a:r>
            <a:endParaRPr lang="en-US" dirty="0" smtClean="0"/>
          </a:p>
          <a:p>
            <a:r>
              <a:rPr lang="en-US" dirty="0" smtClean="0"/>
              <a:t>Class should have the method </a:t>
            </a:r>
            <a:r>
              <a:rPr lang="en-US" dirty="0" err="1" smtClean="0"/>
              <a:t>ShowInfo</a:t>
            </a:r>
            <a:r>
              <a:rPr lang="en-US" dirty="0" smtClean="0"/>
              <a:t> that will show:</a:t>
            </a:r>
          </a:p>
          <a:p>
            <a:pPr marL="457200" lvl="1" indent="0">
              <a:buNone/>
            </a:pPr>
            <a:r>
              <a:rPr lang="en-US" dirty="0" smtClean="0"/>
              <a:t>Employee </a:t>
            </a:r>
            <a:r>
              <a:rPr lang="en-US" dirty="0" smtClean="0">
                <a:solidFill>
                  <a:srgbClr val="0070C0"/>
                </a:solidFill>
              </a:rPr>
              <a:t>Michael Jordan </a:t>
            </a:r>
            <a:r>
              <a:rPr lang="en-US" dirty="0" smtClean="0"/>
              <a:t>is working as </a:t>
            </a:r>
            <a:r>
              <a:rPr lang="en-US" dirty="0" smtClean="0">
                <a:solidFill>
                  <a:srgbClr val="0070C0"/>
                </a:solidFill>
              </a:rPr>
              <a:t>Basketball player </a:t>
            </a:r>
            <a:r>
              <a:rPr lang="en-US" dirty="0" smtClean="0"/>
              <a:t>and joined the company on </a:t>
            </a:r>
            <a:r>
              <a:rPr lang="en-US" dirty="0" smtClean="0">
                <a:solidFill>
                  <a:srgbClr val="0070C0"/>
                </a:solidFill>
              </a:rPr>
              <a:t>1998.05.01</a:t>
            </a:r>
            <a:endParaRPr lang="en-US" dirty="0" smtClean="0"/>
          </a:p>
          <a:p>
            <a:r>
              <a:rPr lang="en-US" dirty="0" smtClean="0"/>
              <a:t>Create new objects, one as above: Michael Jordan, and one for person of your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4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 (traditional </a:t>
            </a:r>
            <a:r>
              <a:rPr lang="en-US" dirty="0" err="1" smtClean="0"/>
              <a:t>oop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540" y="1690688"/>
            <a:ext cx="9628919" cy="48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err="1" smtClean="0"/>
              <a:t>oop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305" y="1825625"/>
            <a:ext cx="8629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119" y="1825624"/>
            <a:ext cx="9309761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46" y="1798329"/>
            <a:ext cx="9846508" cy="47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5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536" y="1825625"/>
            <a:ext cx="86769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0" y="1690688"/>
            <a:ext cx="9893339" cy="49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635" y="1569493"/>
            <a:ext cx="9496730" cy="4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370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Object oriented programming with JS</vt:lpstr>
      <vt:lpstr>What is OOP – Object oriented programming?</vt:lpstr>
      <vt:lpstr>Classes and instances (traditional oop)</vt:lpstr>
      <vt:lpstr>Fundamental oop principles</vt:lpstr>
      <vt:lpstr>Abstraction</vt:lpstr>
      <vt:lpstr>Encapsulation</vt:lpstr>
      <vt:lpstr>Inheritance</vt:lpstr>
      <vt:lpstr>Polymorphism</vt:lpstr>
      <vt:lpstr>OOP in JavaScript</vt:lpstr>
      <vt:lpstr>3 Ways of Prototypal inheritance in JS</vt:lpstr>
      <vt:lpstr>Constructor functions and new operator</vt:lpstr>
      <vt:lpstr>Prototypes</vt:lpstr>
      <vt:lpstr>How does this work</vt:lpstr>
      <vt:lpstr>How does this work</vt:lpstr>
      <vt:lpstr>Coding Challenge 1</vt:lpstr>
      <vt:lpstr>CLASS - In newer version of JS</vt:lpstr>
      <vt:lpstr>Class</vt:lpstr>
      <vt:lpstr>Class can and should have methods</vt:lpstr>
      <vt:lpstr>Getters and Setters</vt:lpstr>
      <vt:lpstr>Code Challenge 2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JS</dc:title>
  <dc:creator>Milos Vulikic</dc:creator>
  <cp:lastModifiedBy>Milos Vulikic</cp:lastModifiedBy>
  <cp:revision>12</cp:revision>
  <dcterms:created xsi:type="dcterms:W3CDTF">2021-08-19T06:32:03Z</dcterms:created>
  <dcterms:modified xsi:type="dcterms:W3CDTF">2021-08-19T19:15:15Z</dcterms:modified>
</cp:coreProperties>
</file>