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 snapToGrid="0">
      <p:cViewPr>
        <p:scale>
          <a:sx n="75" d="100"/>
          <a:sy n="75" d="100"/>
        </p:scale>
        <p:origin x="76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161-0977-4D8F-8B25-EAACC889CF7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64C-4913-499A-A219-779EE8E9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4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161-0977-4D8F-8B25-EAACC889CF7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64C-4913-499A-A219-779EE8E9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7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161-0977-4D8F-8B25-EAACC889CF7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64C-4913-499A-A219-779EE8E9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161-0977-4D8F-8B25-EAACC889CF7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64C-4913-499A-A219-779EE8E9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161-0977-4D8F-8B25-EAACC889CF7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64C-4913-499A-A219-779EE8E9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161-0977-4D8F-8B25-EAACC889CF7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64C-4913-499A-A219-779EE8E9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3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161-0977-4D8F-8B25-EAACC889CF7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64C-4913-499A-A219-779EE8E9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161-0977-4D8F-8B25-EAACC889CF7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64C-4913-499A-A219-779EE8E9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3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161-0977-4D8F-8B25-EAACC889CF7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64C-4913-499A-A219-779EE8E9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161-0977-4D8F-8B25-EAACC889CF7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64C-4913-499A-A219-779EE8E9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161-0977-4D8F-8B25-EAACC889CF7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64C-4913-499A-A219-779EE8E9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E161-0977-4D8F-8B25-EAACC889CF7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564C-4913-499A-A219-779EE8E9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Weeks 39-40-41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2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lstStyle/>
          <a:p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GET() </a:t>
            </a:r>
            <a:r>
              <a:rPr lang="en-US" dirty="0" smtClean="0">
                <a:sym typeface="Wingdings" panose="05000000000000000000" pitchFamily="2" charset="2"/>
              </a:rPr>
              <a:t> no reading from model</a:t>
            </a:r>
          </a:p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GET() </a:t>
            </a:r>
            <a:r>
              <a:rPr lang="en-US" dirty="0" smtClean="0">
                <a:sym typeface="Wingdings" panose="05000000000000000000" pitchFamily="2" charset="2"/>
              </a:rPr>
              <a:t> read from DB player </a:t>
            </a:r>
            <a:r>
              <a:rPr lang="en-US" dirty="0" smtClean="0">
                <a:sym typeface="Wingdings" panose="05000000000000000000" pitchFamily="2" charset="2"/>
              </a:rPr>
              <a:t>name and </a:t>
            </a:r>
            <a:r>
              <a:rPr lang="en-US" dirty="0" smtClean="0">
                <a:sym typeface="Wingdings" panose="05000000000000000000" pitchFamily="2" charset="2"/>
              </a:rPr>
              <a:t>difficulty</a:t>
            </a:r>
          </a:p>
          <a:p>
            <a:pPr lvl="1"/>
            <a:r>
              <a:rPr lang="en-US" dirty="0" smtClean="0"/>
              <a:t>POST() </a:t>
            </a:r>
            <a:r>
              <a:rPr lang="en-US" dirty="0" smtClean="0">
                <a:sym typeface="Wingdings" panose="05000000000000000000" pitchFamily="2" charset="2"/>
              </a:rPr>
              <a:t> save to DB player name and difficulty with points</a:t>
            </a:r>
            <a:endParaRPr lang="en-US" dirty="0" smtClean="0"/>
          </a:p>
          <a:p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GET()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 no reading from model</a:t>
            </a:r>
          </a:p>
          <a:p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GET()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read from DB </a:t>
            </a:r>
            <a:r>
              <a:rPr lang="en-US" dirty="0" smtClean="0">
                <a:sym typeface="Wingdings" panose="05000000000000000000" pitchFamily="2" charset="2"/>
              </a:rPr>
              <a:t>difficulty, player name and points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28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actual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take the simple game from one developer on </a:t>
            </a:r>
            <a:r>
              <a:rPr lang="en-US" dirty="0" err="1" smtClean="0"/>
              <a:t>GitHub</a:t>
            </a:r>
            <a:r>
              <a:rPr lang="en-US" dirty="0" smtClean="0"/>
              <a:t> and continue developing it</a:t>
            </a:r>
            <a:endParaRPr lang="en-US" dirty="0"/>
          </a:p>
          <a:p>
            <a:r>
              <a:rPr lang="en-US" dirty="0" smtClean="0"/>
              <a:t>Code can be downloaded from: https://github.com/kriscfoster/chrome-dino-game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3698875"/>
            <a:ext cx="58769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5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–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0) Setup the server side + prerequisites for the game</a:t>
            </a:r>
          </a:p>
          <a:p>
            <a:r>
              <a:rPr lang="en-US" dirty="0" smtClean="0"/>
              <a:t>1) Go through all the code downloaded from the example</a:t>
            </a:r>
          </a:p>
          <a:p>
            <a:r>
              <a:rPr lang="en-US" dirty="0" smtClean="0"/>
              <a:t>2) Add buttons, player name and record on the Game view</a:t>
            </a:r>
          </a:p>
          <a:p>
            <a:r>
              <a:rPr lang="en-US" dirty="0"/>
              <a:t>3</a:t>
            </a:r>
            <a:r>
              <a:rPr lang="en-US" dirty="0" smtClean="0"/>
              <a:t>) Try to find the changing background for the game – or make it by yourself</a:t>
            </a:r>
          </a:p>
          <a:p>
            <a:r>
              <a:rPr lang="en-US" dirty="0"/>
              <a:t>4</a:t>
            </a:r>
            <a:r>
              <a:rPr lang="en-US" dirty="0" smtClean="0"/>
              <a:t>) Try to set different intervals of the rocks moving towards Dino</a:t>
            </a:r>
          </a:p>
          <a:p>
            <a:r>
              <a:rPr lang="en-US" dirty="0" smtClean="0"/>
              <a:t>5) Make Dino look like moving forward and fix the jumping</a:t>
            </a:r>
          </a:p>
          <a:p>
            <a:r>
              <a:rPr lang="en-US" dirty="0"/>
              <a:t>6</a:t>
            </a:r>
            <a:r>
              <a:rPr lang="en-US" dirty="0" smtClean="0"/>
              <a:t>) Add some sounds in the background</a:t>
            </a:r>
          </a:p>
          <a:p>
            <a:r>
              <a:rPr lang="en-US" dirty="0" smtClean="0"/>
              <a:t>7) Add additional obstacles in the 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4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should have the four views (pages):</a:t>
            </a:r>
          </a:p>
          <a:p>
            <a:pPr lvl="1"/>
            <a:r>
              <a:rPr lang="en-US" dirty="0" smtClean="0"/>
              <a:t>- Main page	(home view)</a:t>
            </a:r>
          </a:p>
          <a:p>
            <a:pPr lvl="1"/>
            <a:r>
              <a:rPr lang="en-US" dirty="0" smtClean="0"/>
              <a:t>- Start game	(game view)</a:t>
            </a:r>
          </a:p>
          <a:p>
            <a:pPr lvl="1"/>
            <a:r>
              <a:rPr lang="en-US" dirty="0" smtClean="0"/>
              <a:t>- Game Info	(info </a:t>
            </a:r>
            <a:r>
              <a:rPr lang="en-US" dirty="0" smtClean="0"/>
              <a:t>view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- Records		(records </a:t>
            </a:r>
            <a:r>
              <a:rPr lang="en-US" dirty="0" smtClean="0"/>
              <a:t>view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759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862" y="2432725"/>
            <a:ext cx="5336275" cy="34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34" y="2434916"/>
            <a:ext cx="5222331" cy="33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7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2502515"/>
            <a:ext cx="4728128" cy="30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1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 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50" y="2460293"/>
            <a:ext cx="4875100" cy="318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4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MAIN VIEW:</a:t>
            </a:r>
          </a:p>
          <a:p>
            <a:r>
              <a:rPr lang="en-US" dirty="0" smtClean="0"/>
              <a:t>Main page can redirect to "Start Game", "Game Info" and "Records"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GAME VIEW: </a:t>
            </a:r>
          </a:p>
          <a:p>
            <a:r>
              <a:rPr lang="en-US" dirty="0" smtClean="0"/>
              <a:t>Start Game - prompts for player name and difficulty level</a:t>
            </a:r>
          </a:p>
          <a:p>
            <a:r>
              <a:rPr lang="en-US" dirty="0" smtClean="0"/>
              <a:t>Buttons:</a:t>
            </a:r>
            <a:endParaRPr lang="en-US" dirty="0" smtClean="0"/>
          </a:p>
          <a:p>
            <a:pPr lvl="1"/>
            <a:r>
              <a:rPr lang="en-US" b="1" dirty="0" smtClean="0"/>
              <a:t>Exit </a:t>
            </a:r>
            <a:r>
              <a:rPr lang="en-US" dirty="0" smtClean="0"/>
              <a:t>to exit the game</a:t>
            </a:r>
          </a:p>
          <a:p>
            <a:pPr lvl="1"/>
            <a:r>
              <a:rPr lang="en-US" b="1" dirty="0" smtClean="0"/>
              <a:t>Pause/Play </a:t>
            </a:r>
            <a:r>
              <a:rPr lang="en-US" dirty="0" smtClean="0"/>
              <a:t>to start or stop the game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GAME INFO VIEW: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Game Info - shows the description what game is about</a:t>
            </a:r>
          </a:p>
          <a:p>
            <a:pPr marL="0" indent="0">
              <a:buNone/>
            </a:pPr>
            <a:r>
              <a:rPr lang="en-US" dirty="0" smtClean="0"/>
              <a:t>RECORDS VIEW: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Records - shows all the results from previous games per difficulty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- Model will be created accordingly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20862"/>
            <a:ext cx="439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Table names and columns:		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Players: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Id (PK)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Name</a:t>
            </a: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Records: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Id (PK)		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PlayerId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(FK)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DifficultyLevelId</a:t>
            </a:r>
            <a:r>
              <a:rPr lang="en-US" dirty="0" smtClean="0">
                <a:solidFill>
                  <a:srgbClr val="00B050"/>
                </a:solidFill>
              </a:rPr>
              <a:t> (FK)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2062162"/>
            <a:ext cx="4394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DifficultyLevels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LevelName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LevelRuleId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(FK)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DifficultyLevelRules</a:t>
            </a:r>
            <a:r>
              <a:rPr lang="en-US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Id (PK)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Speed (faster is more difficult)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Obstacles (more is more difficult)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343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Class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make a special class that is called Game</a:t>
            </a:r>
          </a:p>
          <a:p>
            <a:r>
              <a:rPr lang="en-US" dirty="0" smtClean="0"/>
              <a:t>That class can have:</a:t>
            </a:r>
          </a:p>
          <a:p>
            <a:pPr lvl="1"/>
            <a:r>
              <a:rPr lang="en-US" dirty="0" err="1" smtClean="0"/>
              <a:t>RecordId</a:t>
            </a:r>
            <a:endParaRPr lang="en-US" dirty="0" smtClean="0"/>
          </a:p>
          <a:p>
            <a:pPr lvl="1"/>
            <a:r>
              <a:rPr lang="en-US" dirty="0" err="1" smtClean="0"/>
              <a:t>PlayerId</a:t>
            </a:r>
            <a:r>
              <a:rPr lang="en-US" dirty="0" smtClean="0"/>
              <a:t> with </a:t>
            </a:r>
            <a:r>
              <a:rPr lang="en-US" dirty="0" err="1" smtClean="0"/>
              <a:t>PlayerName</a:t>
            </a:r>
            <a:endParaRPr lang="en-US" dirty="0" smtClean="0"/>
          </a:p>
          <a:p>
            <a:pPr lvl="1"/>
            <a:r>
              <a:rPr lang="en-US" dirty="0" smtClean="0"/>
              <a:t>Difficulty level with difficulty rules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use this class to hold data for Game controller to make it cleaner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313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Web Game</vt:lpstr>
      <vt:lpstr>About Game</vt:lpstr>
      <vt:lpstr>Home View</vt:lpstr>
      <vt:lpstr>Game View</vt:lpstr>
      <vt:lpstr>Info View</vt:lpstr>
      <vt:lpstr>Records View</vt:lpstr>
      <vt:lpstr>Views description</vt:lpstr>
      <vt:lpstr>Database - Model will be created accordingly</vt:lpstr>
      <vt:lpstr>Additional Class (optional)</vt:lpstr>
      <vt:lpstr>Controllers</vt:lpstr>
      <vt:lpstr>The actual game</vt:lpstr>
      <vt:lpstr>Game – to 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Game</dc:title>
  <dc:creator>Milos Vulikic</dc:creator>
  <cp:lastModifiedBy>Milos Vulikic</cp:lastModifiedBy>
  <cp:revision>16</cp:revision>
  <dcterms:created xsi:type="dcterms:W3CDTF">2022-05-14T10:09:19Z</dcterms:created>
  <dcterms:modified xsi:type="dcterms:W3CDTF">2022-05-14T11:32:29Z</dcterms:modified>
</cp:coreProperties>
</file>