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711A-E284-40A5-A63C-3DDBC5B4A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9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711A-E284-40A5-A63C-3DDBC5B4A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711A-E284-40A5-A63C-3DDBC5B4A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4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711A-E284-40A5-A63C-3DDBC5B4A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0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711A-E284-40A5-A63C-3DDBC5B4A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711A-E284-40A5-A63C-3DDBC5B4A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7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711A-E284-40A5-A63C-3DDBC5B4A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4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711A-E284-40A5-A63C-3DDBC5B4A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711A-E284-40A5-A63C-3DDBC5B4A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4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711A-E284-40A5-A63C-3DDBC5B4A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8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711A-E284-40A5-A63C-3DDBC5B4A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9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D711A-E284-40A5-A63C-3DDBC5B4A78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10CA4-D183-4C64-9E38-2A94486E8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2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smtClean="0"/>
              <a:t>web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6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= Model View Controller</a:t>
            </a:r>
          </a:p>
          <a:p>
            <a:r>
              <a:rPr lang="en-US" dirty="0" smtClean="0"/>
              <a:t>See next slide more details</a:t>
            </a:r>
          </a:p>
          <a:p>
            <a:endParaRPr lang="en-US" dirty="0" smtClean="0"/>
          </a:p>
          <a:p>
            <a:r>
              <a:rPr lang="en-US" dirty="0" smtClean="0"/>
              <a:t>Model – responsible for data</a:t>
            </a:r>
          </a:p>
          <a:p>
            <a:r>
              <a:rPr lang="en-US" dirty="0" smtClean="0"/>
              <a:t>Controller – responsible for logic of the application</a:t>
            </a:r>
          </a:p>
          <a:p>
            <a:r>
              <a:rPr lang="en-US" dirty="0" smtClean="0"/>
              <a:t>View – responsible for what user of the application see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412"/>
            <a:ext cx="59912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9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MVC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= Model View Controller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from computer sends http </a:t>
            </a:r>
            <a:r>
              <a:rPr lang="en-US" b="1" dirty="0" smtClean="0">
                <a:solidFill>
                  <a:schemeClr val="accent4"/>
                </a:solidFill>
              </a:rPr>
              <a:t>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Controller</a:t>
            </a:r>
            <a:r>
              <a:rPr lang="en-US" dirty="0" smtClean="0"/>
              <a:t> is picking up the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Controller</a:t>
            </a:r>
            <a:r>
              <a:rPr lang="en-US" dirty="0" smtClean="0"/>
              <a:t> contacts database using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Model</a:t>
            </a:r>
            <a:r>
              <a:rPr lang="en-US" dirty="0" smtClean="0"/>
              <a:t> knows how to ask DB for data, how to do CRUD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Controller</a:t>
            </a:r>
            <a:r>
              <a:rPr lang="en-US" dirty="0" smtClean="0"/>
              <a:t> gets data from DB using </a:t>
            </a:r>
            <a:r>
              <a:rPr lang="en-US" dirty="0" smtClean="0">
                <a:solidFill>
                  <a:srgbClr val="00B050"/>
                </a:solidFill>
              </a:rPr>
              <a:t>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Controller</a:t>
            </a:r>
            <a:r>
              <a:rPr lang="en-US" dirty="0" smtClean="0"/>
              <a:t> finishes it’s work by preparing </a:t>
            </a:r>
            <a:r>
              <a:rPr lang="en-US" dirty="0" smtClean="0">
                <a:solidFill>
                  <a:srgbClr val="C00000"/>
                </a:solidFill>
              </a:rPr>
              <a:t>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View</a:t>
            </a:r>
            <a:r>
              <a:rPr lang="en-US" dirty="0" smtClean="0"/>
              <a:t> is sent to user by </a:t>
            </a:r>
            <a:r>
              <a:rPr lang="en-US" b="1" dirty="0" smtClean="0">
                <a:solidFill>
                  <a:schemeClr val="accent4"/>
                </a:solidFill>
              </a:rPr>
              <a:t>response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123" y="191294"/>
            <a:ext cx="5016877" cy="360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8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Api</a:t>
            </a:r>
            <a:r>
              <a:rPr lang="en-US" dirty="0" smtClean="0"/>
              <a:t> is similar to general Web app, with just one difference:</a:t>
            </a:r>
          </a:p>
          <a:p>
            <a:pPr marL="0" indent="0">
              <a:buNone/>
            </a:pPr>
            <a:r>
              <a:rPr lang="en-US" b="1" dirty="0" smtClean="0"/>
              <a:t>IT DOESN’T HAVE FRONTEND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Actually it’s frontend is the result in JSON: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154197"/>
            <a:ext cx="40386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5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the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make a web application</a:t>
            </a:r>
          </a:p>
          <a:p>
            <a:r>
              <a:rPr lang="en-US" dirty="0" smtClean="0"/>
              <a:t>The goal is to use Database, C# program and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We can choose any project we like</a:t>
            </a:r>
          </a:p>
          <a:p>
            <a:r>
              <a:rPr lang="en-US" dirty="0" smtClean="0"/>
              <a:t>If we don’t come up with any other idea, we can make the website which will allow us to show different popular movies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1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whether to use MVC app or Web API</a:t>
            </a:r>
          </a:p>
          <a:p>
            <a:r>
              <a:rPr lang="en-US" dirty="0" smtClean="0"/>
              <a:t>Decide whether to start from the Backend or the Frontend</a:t>
            </a:r>
          </a:p>
          <a:p>
            <a:r>
              <a:rPr lang="en-US" dirty="0" smtClean="0"/>
              <a:t>Analyze what the application should do</a:t>
            </a:r>
          </a:p>
          <a:p>
            <a:r>
              <a:rPr lang="en-US" dirty="0" smtClean="0"/>
              <a:t>Analyze what the application should look like</a:t>
            </a:r>
          </a:p>
          <a:p>
            <a:r>
              <a:rPr lang="en-US" dirty="0" smtClean="0"/>
              <a:t>Be prepared for many obstacles on our way</a:t>
            </a:r>
          </a:p>
          <a:p>
            <a:r>
              <a:rPr lang="en-US" dirty="0" smtClean="0"/>
              <a:t>Create piece by piece and put it slowly together</a:t>
            </a:r>
          </a:p>
          <a:p>
            <a:endParaRPr lang="en-US" dirty="0" smtClean="0"/>
          </a:p>
          <a:p>
            <a:r>
              <a:rPr lang="en-US" dirty="0" smtClean="0"/>
              <a:t>Good luck to us!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1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241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Creating web application</vt:lpstr>
      <vt:lpstr>What is MVC</vt:lpstr>
      <vt:lpstr>How does MVC work?</vt:lpstr>
      <vt:lpstr>Web API</vt:lpstr>
      <vt:lpstr>Let’s create the web application</vt:lpstr>
      <vt:lpstr>Before we start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simple web application</dc:title>
  <dc:creator>Milos Vulikic</dc:creator>
  <cp:lastModifiedBy>Milos Vulikic</cp:lastModifiedBy>
  <cp:revision>15</cp:revision>
  <dcterms:created xsi:type="dcterms:W3CDTF">2021-10-01T18:58:36Z</dcterms:created>
  <dcterms:modified xsi:type="dcterms:W3CDTF">2022-03-11T18:56:59Z</dcterms:modified>
</cp:coreProperties>
</file>