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67" r:id="rId6"/>
    <p:sldId id="258" r:id="rId7"/>
    <p:sldId id="259" r:id="rId8"/>
    <p:sldId id="283" r:id="rId9"/>
    <p:sldId id="261" r:id="rId10"/>
    <p:sldId id="262" r:id="rId11"/>
    <p:sldId id="263" r:id="rId12"/>
    <p:sldId id="264" r:id="rId13"/>
    <p:sldId id="268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E99A-C55C-4F57-9B0E-60D73FC63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324EF-7793-4B37-8CC8-3077DD1B3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F8649-4B88-468D-9489-EFFFFD07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61CC-E8BB-4AD9-A909-93BBCA90CE8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4ACB2-5C5F-4CC0-BA73-DBE6D131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1C35C-2BAA-407B-9FCB-9D7B307C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AA7D-325F-4C7A-A2CC-54E98EE2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FFE8-57C2-4B17-BFDE-E6EB3D05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DA0DE-D0E0-45DC-8EF7-E77C417B2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33E1C-E0FD-428A-BFE2-222F48A4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61CC-E8BB-4AD9-A909-93BBCA90CE8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06F7-7B42-461F-A8BA-70A463EF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207F-9E4E-4788-95EA-CA6FFD86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AA7D-325F-4C7A-A2CC-54E98EE2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5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BAA35-FB91-437F-A0D8-5764382C9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8E67E-76B3-4A1C-A78B-509864A89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A0ECC-47D2-412E-A14A-BF0D3203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61CC-E8BB-4AD9-A909-93BBCA90CE8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9C245-9262-451A-AEC7-AB3FB547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1A2C-AD29-46F8-8E8A-DF51AB9D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AA7D-325F-4C7A-A2CC-54E98EE2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2E11-F8F0-46A7-9583-5118EA36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D512F-B3B9-4347-8BCA-6768110D7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66346-5A81-4E30-A790-48C18B5A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61CC-E8BB-4AD9-A909-93BBCA90CE8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06831-D0AB-4470-B4CC-7CF1BB5A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D132-8E52-4ADC-A1EB-685A970B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AA7D-325F-4C7A-A2CC-54E98EE2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9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270-63B1-4DA2-8416-A9FC23B0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40B0F-EEA5-448D-86EA-03DC59023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B993-6469-4B70-A77C-A52C35B5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61CC-E8BB-4AD9-A909-93BBCA90CE8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7DB80-E3C5-4B2F-BD44-407B910E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A4B7B-B18E-41A2-98A2-527324F8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AA7D-325F-4C7A-A2CC-54E98EE2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242E-AA22-4DB5-A276-36396518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B249-73B8-4295-AE71-00E489622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E6CED-C297-4654-BA01-843960F41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4D844-A41D-47EF-8279-07804C8C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61CC-E8BB-4AD9-A909-93BBCA90CE8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3331-35A3-492E-BDFB-0B099023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0CE59-5ECA-49A6-862D-8239797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AA7D-325F-4C7A-A2CC-54E98EE2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3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876D-073A-4C5E-B0B9-321B5A1F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489C5-F63D-4356-B4B8-ECECCFCFB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B5193-F7DE-4ED5-BB02-3FF0C22CF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7CEAB-ACF1-4EAE-942D-BE52395B8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EA02B-5BFB-4177-9D1E-4E33A2A33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8AB7D-59C0-45FF-9C51-54546B2C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61CC-E8BB-4AD9-A909-93BBCA90CE8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D3F32-2A95-493A-A708-43609725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6FA34-C5DA-4470-9B06-459DCFB6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AA7D-325F-4C7A-A2CC-54E98EE2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9AB3-5AB6-4010-9341-3A32B2DE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94FF1-77F0-4100-831A-95F9693E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61CC-E8BB-4AD9-A909-93BBCA90CE8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2E863-790A-4E8C-981E-DEB7CB56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A8CD7-1F54-4E72-B3C1-F34D3ABA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AA7D-325F-4C7A-A2CC-54E98EE2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5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D796D-F423-49EB-B764-B0A6BCDC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61CC-E8BB-4AD9-A909-93BBCA90CE8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48621-C9D0-4EEF-9330-B718DE73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6094B-58E5-41A0-8055-43916ADA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AA7D-325F-4C7A-A2CC-54E98EE2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0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89F5-742A-4592-A2A0-A1219EF4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E95A-BF12-4E63-8E00-2307FBA39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17DF3-59DA-4817-8EA4-598E9F77E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04F3A-9F9B-4526-9683-0E14C78C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61CC-E8BB-4AD9-A909-93BBCA90CE8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0D5D4-6D00-4CED-9D02-31FECB26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528D-40A9-499F-AB65-96155558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AA7D-325F-4C7A-A2CC-54E98EE2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8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FCFD-4C9B-4795-8FDC-4084E185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74B7C-1331-46FA-8686-FAB380EB5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F8C3D-D3DE-4CA5-828C-37D01F785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073AC-F449-46E6-A74C-78F0C9A1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61CC-E8BB-4AD9-A909-93BBCA90CE8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6AB08-BB98-461A-B3B1-5E193066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18D6-25DC-4B84-8CA1-D5AACC9F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AA7D-325F-4C7A-A2CC-54E98EE2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99595-0F70-4C21-AF45-C39CC48D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50ACF-5A08-4B85-89DB-E714C8064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6A035-728A-43F9-82CD-429151743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61CC-E8BB-4AD9-A909-93BBCA90CE87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62605-3573-46C1-A8E1-6672514D6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D8007-3157-4A7F-B612-F7ABD72AE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AA7D-325F-4C7A-A2CC-54E98EE2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9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B35A-A6F2-47DE-BFC8-4BD105B47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820EA-C59F-4B69-B485-D49643259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 and Versioning control</a:t>
            </a:r>
          </a:p>
        </p:txBody>
      </p:sp>
    </p:spTree>
    <p:extLst>
      <p:ext uri="{BB962C8B-B14F-4D97-AF65-F5344CB8AC3E}">
        <p14:creationId xmlns:p14="http://schemas.microsoft.com/office/powerpoint/2010/main" val="3428699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6A6E-466A-4540-99F6-D5EFB84F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9EF4-5060-4ABC-98AE-05E8F561A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Commit</a:t>
            </a:r>
            <a:r>
              <a:rPr lang="en-US" dirty="0"/>
              <a:t> – Save changes in your code, program, document, etc.</a:t>
            </a:r>
          </a:p>
          <a:p>
            <a:pPr marL="0" indent="0">
              <a:buNone/>
            </a:pPr>
            <a:r>
              <a:rPr lang="en-US" dirty="0"/>
              <a:t>Use this command when you are sure that you are satisfied with your changes.</a:t>
            </a:r>
          </a:p>
          <a:p>
            <a:pPr marL="0" indent="0">
              <a:buNone/>
            </a:pPr>
            <a:r>
              <a:rPr lang="en-US" b="1" dirty="0"/>
              <a:t>Commit </a:t>
            </a:r>
            <a:r>
              <a:rPr lang="en-US" dirty="0"/>
              <a:t>command moves code to </a:t>
            </a:r>
            <a:r>
              <a:rPr lang="en-US" b="1" dirty="0"/>
              <a:t>repository </a:t>
            </a:r>
            <a:r>
              <a:rPr lang="en-US" dirty="0"/>
              <a:t>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0A911-6043-4674-AC25-B2F0B350E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3893496"/>
            <a:ext cx="52387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3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6A6E-466A-4540-99F6-D5EFB84F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9EF4-5060-4ABC-98AE-05E8F561A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Push</a:t>
            </a:r>
            <a:r>
              <a:rPr lang="en-US" dirty="0"/>
              <a:t> – Upload Git commits to remote repository.</a:t>
            </a:r>
          </a:p>
          <a:p>
            <a:pPr marL="0" indent="0">
              <a:buNone/>
            </a:pPr>
            <a:r>
              <a:rPr lang="en-US" dirty="0"/>
              <a:t>In our example </a:t>
            </a:r>
            <a:r>
              <a:rPr lang="en-US" b="1" dirty="0"/>
              <a:t>from</a:t>
            </a:r>
            <a:r>
              <a:rPr lang="en-US" dirty="0"/>
              <a:t> local directory </a:t>
            </a:r>
            <a:r>
              <a:rPr lang="en-US" b="1" dirty="0"/>
              <a:t>to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 this when you are absolutely sure that change you committed is OK, since it will replace remote data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76DB6-7CF7-48A1-95B4-1B7DECE84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3848100"/>
            <a:ext cx="4895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52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6A6E-466A-4540-99F6-D5EFB84F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9EF4-5060-4ABC-98AE-05E8F561A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Pull</a:t>
            </a:r>
            <a:r>
              <a:rPr lang="en-US" dirty="0"/>
              <a:t> – Download content to local repository</a:t>
            </a:r>
          </a:p>
          <a:p>
            <a:pPr marL="0" indent="0">
              <a:buNone/>
            </a:pPr>
            <a:r>
              <a:rPr lang="en-US" dirty="0"/>
              <a:t>In our example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b="1" dirty="0"/>
              <a:t>to</a:t>
            </a:r>
            <a:r>
              <a:rPr lang="en-US" dirty="0"/>
              <a:t> local directory</a:t>
            </a:r>
          </a:p>
          <a:p>
            <a:pPr marL="0" indent="0">
              <a:buNone/>
            </a:pPr>
            <a:r>
              <a:rPr lang="en-US" dirty="0"/>
              <a:t>NOTE: This will replace local data with those that you downloaded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3EBAF-44E1-4FEB-8CDC-B22A481AD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32" y="3287413"/>
            <a:ext cx="5534735" cy="35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1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080F-1C0E-4913-8BBB-DB3DEA1C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your local git with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65CD-E273-4B5B-AD85-13AF12CD5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connect our computer to GitHub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Way to connect: HTTPS or SSH key pair</a:t>
            </a:r>
          </a:p>
          <a:p>
            <a:pPr lvl="1"/>
            <a:r>
              <a:rPr lang="en-US" dirty="0"/>
              <a:t>HTTPS – secure HTTP – easier for beginners</a:t>
            </a:r>
          </a:p>
          <a:p>
            <a:pPr lvl="1"/>
            <a:r>
              <a:rPr lang="en-US" dirty="0"/>
              <a:t>SSH key pair – slightly more complicated but more secure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14746-1E6F-4543-96E4-978E0966A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82" y="1825625"/>
            <a:ext cx="4309712" cy="27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2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025F-FEEA-4651-A8C0-6B646CBE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5353E-426D-4383-8AA6-DB383F30E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new account (already done)</a:t>
            </a:r>
          </a:p>
          <a:p>
            <a:r>
              <a:rPr lang="en-US" dirty="0"/>
              <a:t>Login to github.com using new account:</a:t>
            </a:r>
          </a:p>
          <a:p>
            <a:r>
              <a:rPr lang="en-US" dirty="0"/>
              <a:t>Download git</a:t>
            </a:r>
          </a:p>
          <a:p>
            <a:r>
              <a:rPr lang="en-US" dirty="0"/>
              <a:t>Download GitHub client (desktop version)</a:t>
            </a:r>
          </a:p>
          <a:p>
            <a:r>
              <a:rPr lang="en-US" dirty="0"/>
              <a:t>Connect GitHub to local setup (desktop) </a:t>
            </a:r>
          </a:p>
          <a:p>
            <a:r>
              <a:rPr lang="en-US" dirty="0"/>
              <a:t>Add Readme file online and download it to local environment</a:t>
            </a:r>
          </a:p>
          <a:p>
            <a:r>
              <a:rPr lang="en-US" dirty="0"/>
              <a:t>Go through the steps: Add change -&gt; Commit -&gt; Push</a:t>
            </a:r>
          </a:p>
          <a:p>
            <a:pPr lvl="1"/>
            <a:endParaRPr lang="en-US" dirty="0"/>
          </a:p>
          <a:p>
            <a:r>
              <a:rPr lang="en-US" dirty="0"/>
              <a:t>Experiment with: .txt, .doc, C# project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DCCCAE-AB71-4D34-BD91-78494DF6C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97" y="365126"/>
            <a:ext cx="4933377" cy="320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5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8ADB-6D20-42E7-A08D-018E1CB7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320"/>
            <a:ext cx="10515600" cy="1325563"/>
          </a:xfrm>
        </p:spPr>
        <p:txBody>
          <a:bodyPr/>
          <a:lstStyle/>
          <a:p>
            <a:r>
              <a:rPr lang="en-US" dirty="0" err="1"/>
              <a:t>WorkFlow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14FF2F-AE38-43D3-8C31-FC6C80BB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4141"/>
            <a:ext cx="5762625" cy="521017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C90830-B099-4F67-8F26-2D03EF1D5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Github</a:t>
            </a:r>
            <a:r>
              <a:rPr lang="en-US" dirty="0"/>
              <a:t> is remote repository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Local Git should be used to make </a:t>
            </a:r>
          </a:p>
          <a:p>
            <a:pPr marL="457200" lvl="1" indent="0">
              <a:buNone/>
            </a:pPr>
            <a:r>
              <a:rPr lang="en-US" dirty="0"/>
              <a:t>most of the changes and then</a:t>
            </a:r>
          </a:p>
          <a:p>
            <a:pPr marL="457200" lvl="1" indent="0">
              <a:buNone/>
            </a:pPr>
            <a:r>
              <a:rPr lang="en-US" dirty="0"/>
              <a:t>apply them on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70655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5A1A-24E0-431B-AA76-E1EF7FB3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9560-A4BE-4F48-8A44-A8D5748EA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  <a:p>
            <a:pPr lvl="1"/>
            <a:r>
              <a:rPr lang="en-US" dirty="0"/>
              <a:t>A Free and open-source version control system</a:t>
            </a:r>
          </a:p>
          <a:p>
            <a:endParaRPr lang="en-US" dirty="0"/>
          </a:p>
          <a:p>
            <a:r>
              <a:rPr lang="en-US" dirty="0"/>
              <a:t>What is Version Control?</a:t>
            </a:r>
          </a:p>
          <a:p>
            <a:pPr lvl="1"/>
            <a:r>
              <a:rPr lang="en-US" dirty="0"/>
              <a:t>The management of changes for:</a:t>
            </a:r>
          </a:p>
          <a:p>
            <a:pPr lvl="2"/>
            <a:r>
              <a:rPr lang="en-US" dirty="0"/>
              <a:t>Documents</a:t>
            </a:r>
          </a:p>
          <a:p>
            <a:pPr lvl="2"/>
            <a:r>
              <a:rPr lang="en-US" dirty="0"/>
              <a:t>Computer programs</a:t>
            </a:r>
          </a:p>
          <a:p>
            <a:pPr lvl="2"/>
            <a:r>
              <a:rPr lang="en-US" dirty="0"/>
              <a:t>Large Websites</a:t>
            </a:r>
          </a:p>
          <a:p>
            <a:pPr lvl="2"/>
            <a:r>
              <a:rPr lang="en-US" dirty="0"/>
              <a:t>Other collections of information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6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3A19-51F2-4088-B7D8-C179EEF9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versioning control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D0B13-7008-4C1E-816B-75ADF6EA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changes locally </a:t>
            </a:r>
          </a:p>
          <a:p>
            <a:r>
              <a:rPr lang="en-US" dirty="0"/>
              <a:t>Git remembers each step in the changes that you made (versioning)</a:t>
            </a:r>
          </a:p>
          <a:p>
            <a:r>
              <a:rPr lang="en-US" dirty="0"/>
              <a:t>Save them on cloud (remotely)</a:t>
            </a:r>
          </a:p>
          <a:p>
            <a:r>
              <a:rPr lang="en-US" dirty="0"/>
              <a:t>Allows your teammates to access same files and change them</a:t>
            </a:r>
          </a:p>
          <a:p>
            <a:r>
              <a:rPr lang="en-US" dirty="0"/>
              <a:t>Git will recognize any changes in files</a:t>
            </a:r>
          </a:p>
          <a:p>
            <a:r>
              <a:rPr lang="en-US" dirty="0"/>
              <a:t>You can use commands through:</a:t>
            </a:r>
          </a:p>
          <a:p>
            <a:pPr lvl="1"/>
            <a:r>
              <a:rPr lang="en-US" dirty="0"/>
              <a:t>CLI</a:t>
            </a:r>
          </a:p>
          <a:p>
            <a:pPr lvl="1"/>
            <a:r>
              <a:rPr lang="en-US" dirty="0"/>
              <a:t>GUI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C05E1-4301-4580-916C-41646E418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199" y="3845060"/>
            <a:ext cx="4633801" cy="297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8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D88D-D0CF-4606-8EF8-16EEECA0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4ABE5-2A3E-41AA-A6A5-5B0F74D3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CMD – (used in Windows)</a:t>
            </a:r>
          </a:p>
          <a:p>
            <a:r>
              <a:rPr lang="en-US" dirty="0"/>
              <a:t>Shell - (used in Linux and Mac and Windows recently)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C08442-9B18-4E73-A447-F2261F55F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479" y="3429000"/>
            <a:ext cx="6402493" cy="31825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4D12BF-A922-4EF3-8748-4AFF6EEB8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29" y="3442391"/>
            <a:ext cx="55054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9D96-6D54-454C-AAC9-AFBA21D3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5D079-06CD-428F-B17D-5D35E6DAC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Gui</a:t>
            </a:r>
            <a:r>
              <a:rPr lang="en-US" dirty="0"/>
              <a:t> apps are easier way to execute commands</a:t>
            </a:r>
          </a:p>
          <a:p>
            <a:r>
              <a:rPr lang="en-US" dirty="0"/>
              <a:t>More user friendly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47DC1-690D-45F4-9AE7-1579F8EB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5" y="3445267"/>
            <a:ext cx="5008678" cy="3126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E436DD-891D-410B-B397-883BBE773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434" y="3445267"/>
            <a:ext cx="5971626" cy="31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A1B9-F77B-4886-9E12-5119461A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familiar with some expressions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0F06-7F1D-4858-86B0-A2932102E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Directory = </a:t>
            </a:r>
            <a:r>
              <a:rPr lang="en-US" dirty="0">
                <a:solidFill>
                  <a:srgbClr val="FF0000"/>
                </a:solidFill>
              </a:rPr>
              <a:t>Folder</a:t>
            </a:r>
          </a:p>
          <a:p>
            <a:r>
              <a:rPr lang="en-US" dirty="0"/>
              <a:t>Terminal or Command Line = </a:t>
            </a:r>
            <a:r>
              <a:rPr lang="en-US" dirty="0">
                <a:solidFill>
                  <a:srgbClr val="FF0000"/>
                </a:solidFill>
              </a:rPr>
              <a:t>Interface for text commands</a:t>
            </a:r>
          </a:p>
          <a:p>
            <a:r>
              <a:rPr lang="en-US" dirty="0"/>
              <a:t>CLI = </a:t>
            </a:r>
            <a:r>
              <a:rPr lang="en-US" dirty="0">
                <a:solidFill>
                  <a:srgbClr val="FF0000"/>
                </a:solidFill>
              </a:rPr>
              <a:t>Command line interface</a:t>
            </a:r>
          </a:p>
          <a:p>
            <a:r>
              <a:rPr lang="en-US" dirty="0"/>
              <a:t>CD = </a:t>
            </a:r>
            <a:r>
              <a:rPr lang="en-US" dirty="0">
                <a:solidFill>
                  <a:srgbClr val="FF0000"/>
                </a:solidFill>
              </a:rPr>
              <a:t>Change Directory</a:t>
            </a:r>
          </a:p>
          <a:p>
            <a:r>
              <a:rPr lang="en-US" dirty="0"/>
              <a:t>Code Editor = </a:t>
            </a:r>
            <a:r>
              <a:rPr lang="en-US" dirty="0">
                <a:solidFill>
                  <a:srgbClr val="FF0000"/>
                </a:solidFill>
              </a:rPr>
              <a:t>Program used for </a:t>
            </a:r>
            <a:r>
              <a:rPr lang="en-US" dirty="0" err="1">
                <a:solidFill>
                  <a:srgbClr val="FF0000"/>
                </a:solidFill>
              </a:rPr>
              <a:t>for</a:t>
            </a:r>
            <a:r>
              <a:rPr lang="en-US" dirty="0">
                <a:solidFill>
                  <a:srgbClr val="FF0000"/>
                </a:solidFill>
              </a:rPr>
              <a:t> Writing Code</a:t>
            </a:r>
          </a:p>
          <a:p>
            <a:r>
              <a:rPr lang="en-US" dirty="0"/>
              <a:t>Repository = </a:t>
            </a:r>
            <a:r>
              <a:rPr lang="en-US" dirty="0">
                <a:solidFill>
                  <a:srgbClr val="FF0000"/>
                </a:solidFill>
              </a:rPr>
              <a:t>Project or the folder/place where your project is kept</a:t>
            </a:r>
          </a:p>
          <a:p>
            <a:r>
              <a:rPr lang="en-US" dirty="0"/>
              <a:t>GitHub = </a:t>
            </a:r>
            <a:r>
              <a:rPr lang="en-US" dirty="0">
                <a:solidFill>
                  <a:srgbClr val="FF0000"/>
                </a:solidFill>
              </a:rPr>
              <a:t>A website to host your repositories online </a:t>
            </a:r>
          </a:p>
        </p:txBody>
      </p:sp>
    </p:spTree>
    <p:extLst>
      <p:ext uri="{BB962C8B-B14F-4D97-AF65-F5344CB8AC3E}">
        <p14:creationId xmlns:p14="http://schemas.microsoft.com/office/powerpoint/2010/main" val="392125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6A6E-466A-4540-99F6-D5EFB84F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9EF4-5060-4ABC-98AE-05E8F561A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Clone</a:t>
            </a:r>
            <a:r>
              <a:rPr lang="en-US" dirty="0"/>
              <a:t> - bring repository that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hosted</a:t>
            </a:r>
            <a:r>
              <a:rPr lang="en-US" dirty="0"/>
              <a:t> somewhere like </a:t>
            </a:r>
            <a:r>
              <a:rPr lang="en-US" dirty="0" err="1"/>
              <a:t>Github</a:t>
            </a:r>
            <a:r>
              <a:rPr lang="en-US" dirty="0"/>
              <a:t> into a folder on your local machine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Hosted </a:t>
            </a:r>
            <a:r>
              <a:rPr lang="en-US" dirty="0"/>
              <a:t>– exists, is kept and used somewhere online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B844C0-AFA8-4D27-86B0-426106E4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3068266"/>
            <a:ext cx="61817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2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97FE-0DB4-4886-8412-F38BEE76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2BFC31-2984-40A8-B16B-C853F3C2C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262" y="228753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Git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  <a:r>
              <a:rPr lang="en-US" dirty="0"/>
              <a:t>– Create new local repository</a:t>
            </a:r>
          </a:p>
          <a:p>
            <a:endParaRPr lang="en-US" dirty="0"/>
          </a:p>
          <a:p>
            <a:r>
              <a:rPr lang="en-US" dirty="0"/>
              <a:t>Then </a:t>
            </a:r>
            <a:r>
              <a:rPr lang="en-US" b="1" dirty="0"/>
              <a:t>Create a remote, </a:t>
            </a:r>
            <a:r>
              <a:rPr lang="en-US" dirty="0"/>
              <a:t>empty folder/repository on </a:t>
            </a:r>
            <a:r>
              <a:rPr lang="en-US" b="1" dirty="0" err="1"/>
              <a:t>Github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Login to your </a:t>
            </a:r>
            <a:r>
              <a:rPr lang="en-US" dirty="0" err="1"/>
              <a:t>Github</a:t>
            </a:r>
            <a:r>
              <a:rPr lang="en-US" dirty="0"/>
              <a:t> account.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At the top right of any </a:t>
            </a:r>
            <a:r>
              <a:rPr lang="en-US" dirty="0" err="1"/>
              <a:t>Github</a:t>
            </a:r>
            <a:r>
              <a:rPr lang="en-US" dirty="0"/>
              <a:t> page, you should see a '+' icon. Click that, then select 'New Repository'.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Give your repository a name--ideally the same name as your local project.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Click 'Create Repository'. The next screen you see will be important, so don't close it.</a:t>
            </a:r>
          </a:p>
          <a:p>
            <a:r>
              <a:rPr lang="en-US" dirty="0"/>
              <a:t>After connecting you are ready to </a:t>
            </a:r>
            <a:r>
              <a:rPr lang="en-US" b="1" dirty="0"/>
              <a:t>Push </a:t>
            </a:r>
            <a:r>
              <a:rPr lang="en-US" dirty="0"/>
              <a:t>your changes there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7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6A6E-466A-4540-99F6-D5EFB84F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9EF4-5060-4ABC-98AE-05E8F561A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Add</a:t>
            </a:r>
            <a:r>
              <a:rPr lang="en-US" dirty="0"/>
              <a:t> – Track your files and changes in Git</a:t>
            </a:r>
          </a:p>
          <a:p>
            <a:pPr marL="0" indent="0">
              <a:buNone/>
            </a:pPr>
            <a:r>
              <a:rPr lang="en-US" dirty="0"/>
              <a:t>This way you are telling Git that you made some changes on files, so it can track those changes.</a:t>
            </a:r>
          </a:p>
          <a:p>
            <a:pPr marL="0" indent="0">
              <a:buNone/>
            </a:pPr>
            <a:r>
              <a:rPr lang="en-US" dirty="0"/>
              <a:t>This command will move these changes to </a:t>
            </a:r>
            <a:r>
              <a:rPr lang="en-US" b="1" dirty="0"/>
              <a:t>staging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2AA30-5FA1-47B8-8DE1-C5F90821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4001294"/>
            <a:ext cx="52387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8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588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Week 2</vt:lpstr>
      <vt:lpstr>What is it?</vt:lpstr>
      <vt:lpstr>How versioning control work</vt:lpstr>
      <vt:lpstr>Command Line Interfaces</vt:lpstr>
      <vt:lpstr>Graphical User Interface</vt:lpstr>
      <vt:lpstr>Getting familiar with some expressions </vt:lpstr>
      <vt:lpstr>Basic Commands</vt:lpstr>
      <vt:lpstr>Basic Commands</vt:lpstr>
      <vt:lpstr>Basic Commands</vt:lpstr>
      <vt:lpstr>Basic Commands</vt:lpstr>
      <vt:lpstr>Basic Commands</vt:lpstr>
      <vt:lpstr>Basic Commands</vt:lpstr>
      <vt:lpstr>How to connect your local git with Github</vt:lpstr>
      <vt:lpstr>Practice</vt:lpstr>
      <vt:lpstr>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Milos Vulikic</dc:creator>
  <cp:lastModifiedBy>Milos Vulikic</cp:lastModifiedBy>
  <cp:revision>48</cp:revision>
  <dcterms:created xsi:type="dcterms:W3CDTF">2021-01-18T18:11:06Z</dcterms:created>
  <dcterms:modified xsi:type="dcterms:W3CDTF">2021-01-19T16:49:19Z</dcterms:modified>
</cp:coreProperties>
</file>