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4"/>
  </p:notesMasterIdLst>
  <p:sldIdLst>
    <p:sldId id="338" r:id="rId3"/>
    <p:sldId id="339" r:id="rId4"/>
    <p:sldId id="341" r:id="rId5"/>
    <p:sldId id="345" r:id="rId6"/>
    <p:sldId id="387" r:id="rId7"/>
    <p:sldId id="365" r:id="rId8"/>
    <p:sldId id="366" r:id="rId9"/>
    <p:sldId id="342" r:id="rId10"/>
    <p:sldId id="373" r:id="rId11"/>
    <p:sldId id="377" r:id="rId12"/>
    <p:sldId id="378" r:id="rId13"/>
    <p:sldId id="379" r:id="rId14"/>
    <p:sldId id="344" r:id="rId15"/>
    <p:sldId id="346" r:id="rId16"/>
    <p:sldId id="385" r:id="rId17"/>
    <p:sldId id="375" r:id="rId18"/>
    <p:sldId id="376" r:id="rId19"/>
    <p:sldId id="386" r:id="rId20"/>
    <p:sldId id="380" r:id="rId21"/>
    <p:sldId id="359" r:id="rId22"/>
    <p:sldId id="34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A36C"/>
    <a:srgbClr val="A8A8A8"/>
    <a:srgbClr val="2394AF"/>
    <a:srgbClr val="FF5621"/>
    <a:srgbClr val="203864"/>
    <a:srgbClr val="FFCC00"/>
    <a:srgbClr val="FDCEED"/>
    <a:srgbClr val="CE79FF"/>
    <a:srgbClr val="AB91A9"/>
    <a:srgbClr val="FF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84" autoAdjust="0"/>
    <p:restoredTop sz="88060" autoAdjust="0"/>
  </p:normalViewPr>
  <p:slideViewPr>
    <p:cSldViewPr snapToGrid="0">
      <p:cViewPr varScale="1">
        <p:scale>
          <a:sx n="64" d="100"/>
          <a:sy n="64" d="100"/>
        </p:scale>
        <p:origin x="52" y="5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0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155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033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682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239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277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1551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22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2205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4341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2831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818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9391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1156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812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544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45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910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639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100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139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980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0607A-EB09-4464-B9F9-BBAE9FEA8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84A62-FE00-4E3D-ADA0-E22F86BE8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6559F-931E-4C1C-BAA3-CE3BB96C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C8357-4EE7-434F-8F1D-EB72F50A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3E9BA-C35D-4623-8AEC-12CBA176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1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113AC-DF3C-45F8-8376-712B7F9B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E7EF9C-8988-4176-8DA2-5346BDB81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72ECB9-BC6A-47B2-9484-877938926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7DA26D-1083-4E20-8433-3EACB78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488704-F74A-430C-9177-1F6D5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C994E-AAE0-4342-820B-14F521FA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1F35A-5862-461C-A776-246D30F8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AA2EDF-8154-4C55-8E92-834173DDF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06EFA-9976-4A7A-810D-76C7047B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A798A-BE9A-4072-A93C-D1D1E203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D673F-0533-4515-9B56-B753621D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09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D47182-1EDE-4FA1-B130-E58222460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E14DC1-ED6B-47BE-A195-B8D73B1D8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965E7-1B02-43B7-BFDC-37294AFC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16B03-A310-4DD8-90FD-D6C9AA68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4A88E-0943-4A05-8AAD-3E4E90A9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62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028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53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642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61D68-9D60-45C1-84CF-8694F122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4BDC1-FF73-432D-AC47-8EEEC5E0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F9B87-024B-4A06-BA78-956CBBDA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7915F-D67C-484A-9A5C-333C71D1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CB9FE-E585-479C-9939-C1DF8EC9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4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C1372-734A-4296-9FB4-2B237227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504FB-3962-4ABB-8F21-3B1297384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3F61E-C842-45A9-9C07-EC60B6A6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42772-006F-42F3-A53C-D6F9334C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654AF-4882-4FA1-A3C1-F88A71FB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7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E3B72-32AE-40DB-856E-1F79DC1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AB566-0A02-47B8-B36A-57903E92C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B06DF-2A5D-49B6-940D-1C73553E3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9A042-4577-4206-93A8-73563110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834B9-AC17-4E4F-9973-2C6080B7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0070B-569D-4FDB-83D2-2831B39F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45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6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488605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7181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CC1BC-64C9-4962-A764-37E770FB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38FC6B-45DE-432B-B145-F8D8AB2A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3F784-0D7C-43D2-A802-629BA731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781AAF-B2A9-4052-BD38-326FE4C1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4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BCC6E6-411E-4830-BEE1-1A626801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BA76C-B531-4C6F-850E-214EA4DF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662A71-4ED7-4C0E-AF3B-EACBFA46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26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B54FA-E333-4D04-A18F-7D50B83F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AD769-544A-47A1-A306-AEDAED293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14AB2-F4D7-4383-B3E7-D0F716378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D2DB71-2A42-4C00-9449-CA0DA297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5D84D-5127-4599-9769-61D2E695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A3411-124D-4AEE-9E12-7E304879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3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2F3B47-B08B-4181-88A1-0D61C596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1A009-55AC-40B1-BECE-C8E17CE74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A7723-30C6-41D1-B39D-85DF3D399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D8014-D4F0-4B30-B629-8D6D50AFB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A88B7-1EF5-48FA-988D-161EF7D69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3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22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BD7D913-20F0-448F-A128-066D4BC74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395A325F-09AC-4FC5-AB1C-6DCD16341D2F}"/>
              </a:ext>
            </a:extLst>
          </p:cNvPr>
          <p:cNvSpPr/>
          <p:nvPr/>
        </p:nvSpPr>
        <p:spPr>
          <a:xfrm>
            <a:off x="1736034" y="1936713"/>
            <a:ext cx="8719934" cy="3135702"/>
          </a:xfrm>
          <a:prstGeom prst="roundRect">
            <a:avLst/>
          </a:prstGeom>
          <a:noFill/>
          <a:ln w="5715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543E92-B01B-4123-9235-E95CE16B17B0}"/>
              </a:ext>
            </a:extLst>
          </p:cNvPr>
          <p:cNvSpPr txBox="1"/>
          <p:nvPr/>
        </p:nvSpPr>
        <p:spPr>
          <a:xfrm>
            <a:off x="2703341" y="2394690"/>
            <a:ext cx="678531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5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风校园生活圈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1BA4C9-FB99-4921-AD0F-D7FF61E009D6}"/>
              </a:ext>
            </a:extLst>
          </p:cNvPr>
          <p:cNvSpPr txBox="1"/>
          <p:nvPr/>
        </p:nvSpPr>
        <p:spPr>
          <a:xfrm>
            <a:off x="3343320" y="5785133"/>
            <a:ext cx="5690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汇报日期：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2022.06.01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057FD50-776F-4258-B116-519055A501A9}"/>
              </a:ext>
            </a:extLst>
          </p:cNvPr>
          <p:cNvSpPr txBox="1"/>
          <p:nvPr/>
        </p:nvSpPr>
        <p:spPr>
          <a:xfrm>
            <a:off x="5239577" y="918978"/>
            <a:ext cx="1712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rgbClr val="C1A36C"/>
                </a:solidFill>
                <a:cs typeface="+mn-ea"/>
                <a:sym typeface="+mn-lt"/>
              </a:rPr>
              <a:t>WIND</a:t>
            </a:r>
            <a:endParaRPr lang="zh-CN" altLang="en-US" sz="4000" dirty="0">
              <a:solidFill>
                <a:srgbClr val="C1A36C"/>
              </a:solidFill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A8B2F48-6CFE-407E-B362-12A495BEB901}"/>
              </a:ext>
            </a:extLst>
          </p:cNvPr>
          <p:cNvSpPr txBox="1"/>
          <p:nvPr/>
        </p:nvSpPr>
        <p:spPr>
          <a:xfrm>
            <a:off x="4773543" y="4319429"/>
            <a:ext cx="264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风雨五组</a:t>
            </a:r>
          </a:p>
        </p:txBody>
      </p:sp>
    </p:spTree>
    <p:extLst>
      <p:ext uri="{BB962C8B-B14F-4D97-AF65-F5344CB8AC3E}">
        <p14:creationId xmlns:p14="http://schemas.microsoft.com/office/powerpoint/2010/main" val="312505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0ADAAAB-33B7-4A68-9F2D-D3E7AEECD688}"/>
              </a:ext>
            </a:extLst>
          </p:cNvPr>
          <p:cNvGrpSpPr/>
          <p:nvPr/>
        </p:nvGrpSpPr>
        <p:grpSpPr>
          <a:xfrm>
            <a:off x="645459" y="484095"/>
            <a:ext cx="537883" cy="510988"/>
            <a:chOff x="753035" y="201706"/>
            <a:chExt cx="537883" cy="51098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A21832E-16EB-4C94-AB88-EEB7C5015D9D}"/>
                </a:ext>
              </a:extLst>
            </p:cNvPr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E86C01F-DD96-49C0-BF99-A96C9B6A7070}"/>
                </a:ext>
              </a:extLst>
            </p:cNvPr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TextBox 7">
            <a:extLst>
              <a:ext uri="{FF2B5EF4-FFF2-40B4-BE49-F238E27FC236}">
                <a16:creationId xmlns:a16="http://schemas.microsoft.com/office/drawing/2014/main" id="{19ADCF51-1ECF-44C0-8DCE-4E782C23F697}"/>
              </a:ext>
            </a:extLst>
          </p:cNvPr>
          <p:cNvSpPr txBox="1"/>
          <p:nvPr/>
        </p:nvSpPr>
        <p:spPr>
          <a:xfrm>
            <a:off x="1317813" y="464097"/>
            <a:ext cx="44662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第二阶段（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5.23-5.25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58F42C-E2F6-41D2-BBB4-7E81B03AD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547" y="1828798"/>
            <a:ext cx="4207435" cy="381896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515243E-3352-4900-AC47-F2F3AA9A8A10}"/>
              </a:ext>
            </a:extLst>
          </p:cNvPr>
          <p:cNvSpPr/>
          <p:nvPr/>
        </p:nvSpPr>
        <p:spPr>
          <a:xfrm>
            <a:off x="1541332" y="2132511"/>
            <a:ext cx="4207435" cy="3818965"/>
          </a:xfrm>
          <a:prstGeom prst="rect">
            <a:avLst/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E78716C-DE93-4606-BA42-911C01CF6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127" y="1828798"/>
            <a:ext cx="4207435" cy="381896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CD59874D-3277-4BD5-85D8-15862F912E6F}"/>
              </a:ext>
            </a:extLst>
          </p:cNvPr>
          <p:cNvSpPr/>
          <p:nvPr/>
        </p:nvSpPr>
        <p:spPr>
          <a:xfrm>
            <a:off x="6775588" y="2132511"/>
            <a:ext cx="4207435" cy="3818965"/>
          </a:xfrm>
          <a:prstGeom prst="rect">
            <a:avLst/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Google Shape;86;p19">
            <a:extLst>
              <a:ext uri="{FF2B5EF4-FFF2-40B4-BE49-F238E27FC236}">
                <a16:creationId xmlns:a16="http://schemas.microsoft.com/office/drawing/2014/main" id="{6C3C7947-3659-4EEF-A4DD-57070AB948F4}"/>
              </a:ext>
            </a:extLst>
          </p:cNvPr>
          <p:cNvSpPr txBox="1"/>
          <p:nvPr/>
        </p:nvSpPr>
        <p:spPr>
          <a:xfrm>
            <a:off x="2030175" y="2935575"/>
            <a:ext cx="3415778" cy="2712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PingFang SC"/>
              </a:rPr>
              <a:t>前端：登录、注册页面，开始进行首页设计</a:t>
            </a:r>
            <a:endParaRPr lang="en-US" altLang="zh-CN" sz="2000" b="0" i="0" dirty="0">
              <a:solidFill>
                <a:srgbClr val="000000"/>
              </a:solidFill>
              <a:effectLst/>
              <a:latin typeface="PingFang SC"/>
            </a:endParaRPr>
          </a:p>
          <a:p>
            <a:pPr>
              <a:lnSpc>
                <a:spcPct val="150000"/>
              </a:lnSpc>
            </a:pPr>
            <a:endParaRPr lang="en-US" altLang="zh-CN" sz="2000" b="0" i="0" dirty="0">
              <a:solidFill>
                <a:srgbClr val="000000"/>
              </a:solidFill>
              <a:effectLst/>
              <a:latin typeface="PingFang SC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PingFang SC"/>
              </a:rPr>
              <a:t>后端：实体类设计和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PingFang SC"/>
              </a:rPr>
              <a:t>Mapper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PingFang SC"/>
              </a:rPr>
              <a:t>层映射设计</a:t>
            </a:r>
          </a:p>
          <a:p>
            <a:endParaRPr lang="zh-CN" altLang="en-US" sz="2000" b="0" i="0" dirty="0">
              <a:solidFill>
                <a:srgbClr val="000000"/>
              </a:solidFill>
              <a:effectLst/>
              <a:latin typeface="PingFang S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Shape 583">
            <a:extLst>
              <a:ext uri="{FF2B5EF4-FFF2-40B4-BE49-F238E27FC236}">
                <a16:creationId xmlns:a16="http://schemas.microsoft.com/office/drawing/2014/main" id="{C1F27123-0082-42D1-BF30-937AA276CD2A}"/>
              </a:ext>
            </a:extLst>
          </p:cNvPr>
          <p:cNvSpPr/>
          <p:nvPr/>
        </p:nvSpPr>
        <p:spPr>
          <a:xfrm>
            <a:off x="3286958" y="1828798"/>
            <a:ext cx="732623" cy="9023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277" y="13500"/>
                </a:moveTo>
                <a:cubicBezTo>
                  <a:pt x="19731" y="12150"/>
                  <a:pt x="20769" y="10125"/>
                  <a:pt x="20769" y="8100"/>
                </a:cubicBezTo>
                <a:cubicBezTo>
                  <a:pt x="20769" y="3713"/>
                  <a:pt x="16408" y="0"/>
                  <a:pt x="10800" y="0"/>
                </a:cubicBezTo>
                <a:cubicBezTo>
                  <a:pt x="5192" y="0"/>
                  <a:pt x="831" y="3713"/>
                  <a:pt x="831" y="8100"/>
                </a:cubicBezTo>
                <a:cubicBezTo>
                  <a:pt x="831" y="10125"/>
                  <a:pt x="1869" y="12150"/>
                  <a:pt x="3323" y="13500"/>
                </a:cubicBezTo>
                <a:cubicBezTo>
                  <a:pt x="1869" y="15694"/>
                  <a:pt x="0" y="18225"/>
                  <a:pt x="0" y="18225"/>
                </a:cubicBezTo>
                <a:cubicBezTo>
                  <a:pt x="4362" y="18731"/>
                  <a:pt x="4362" y="18731"/>
                  <a:pt x="4362" y="18731"/>
                </a:cubicBezTo>
                <a:cubicBezTo>
                  <a:pt x="7062" y="21600"/>
                  <a:pt x="7062" y="21600"/>
                  <a:pt x="7062" y="21600"/>
                </a:cubicBezTo>
                <a:cubicBezTo>
                  <a:pt x="7062" y="21600"/>
                  <a:pt x="9138" y="18731"/>
                  <a:pt x="10800" y="16369"/>
                </a:cubicBezTo>
                <a:cubicBezTo>
                  <a:pt x="12462" y="18731"/>
                  <a:pt x="14538" y="21600"/>
                  <a:pt x="14538" y="21600"/>
                </a:cubicBezTo>
                <a:cubicBezTo>
                  <a:pt x="17238" y="18731"/>
                  <a:pt x="17238" y="18731"/>
                  <a:pt x="17238" y="18731"/>
                </a:cubicBezTo>
                <a:cubicBezTo>
                  <a:pt x="21600" y="18225"/>
                  <a:pt x="21600" y="18225"/>
                  <a:pt x="21600" y="18225"/>
                </a:cubicBezTo>
                <a:cubicBezTo>
                  <a:pt x="21600" y="18225"/>
                  <a:pt x="19731" y="15694"/>
                  <a:pt x="18277" y="13500"/>
                </a:cubicBezTo>
                <a:close/>
                <a:moveTo>
                  <a:pt x="6646" y="19575"/>
                </a:moveTo>
                <a:cubicBezTo>
                  <a:pt x="5400" y="17381"/>
                  <a:pt x="5400" y="17381"/>
                  <a:pt x="5400" y="17381"/>
                </a:cubicBezTo>
                <a:cubicBezTo>
                  <a:pt x="2492" y="17550"/>
                  <a:pt x="2492" y="17550"/>
                  <a:pt x="2492" y="17550"/>
                </a:cubicBezTo>
                <a:cubicBezTo>
                  <a:pt x="2492" y="17550"/>
                  <a:pt x="3531" y="16031"/>
                  <a:pt x="4569" y="14344"/>
                </a:cubicBezTo>
                <a:cubicBezTo>
                  <a:pt x="5815" y="15188"/>
                  <a:pt x="7269" y="15862"/>
                  <a:pt x="9138" y="16031"/>
                </a:cubicBezTo>
                <a:cubicBezTo>
                  <a:pt x="7892" y="17888"/>
                  <a:pt x="6646" y="19575"/>
                  <a:pt x="6646" y="19575"/>
                </a:cubicBezTo>
                <a:close/>
                <a:moveTo>
                  <a:pt x="2492" y="8100"/>
                </a:moveTo>
                <a:cubicBezTo>
                  <a:pt x="2492" y="4388"/>
                  <a:pt x="6231" y="1350"/>
                  <a:pt x="10800" y="1350"/>
                </a:cubicBezTo>
                <a:cubicBezTo>
                  <a:pt x="15369" y="1350"/>
                  <a:pt x="19108" y="4388"/>
                  <a:pt x="19108" y="8100"/>
                </a:cubicBezTo>
                <a:cubicBezTo>
                  <a:pt x="19108" y="11813"/>
                  <a:pt x="15369" y="14850"/>
                  <a:pt x="10800" y="14850"/>
                </a:cubicBezTo>
                <a:cubicBezTo>
                  <a:pt x="6231" y="14850"/>
                  <a:pt x="2492" y="11813"/>
                  <a:pt x="2492" y="8100"/>
                </a:cubicBezTo>
                <a:close/>
                <a:moveTo>
                  <a:pt x="16200" y="17381"/>
                </a:moveTo>
                <a:cubicBezTo>
                  <a:pt x="14954" y="19575"/>
                  <a:pt x="14954" y="19575"/>
                  <a:pt x="14954" y="19575"/>
                </a:cubicBezTo>
                <a:cubicBezTo>
                  <a:pt x="14954" y="19575"/>
                  <a:pt x="13708" y="17888"/>
                  <a:pt x="12462" y="16031"/>
                </a:cubicBezTo>
                <a:cubicBezTo>
                  <a:pt x="14331" y="15862"/>
                  <a:pt x="15785" y="15188"/>
                  <a:pt x="17031" y="14344"/>
                </a:cubicBezTo>
                <a:cubicBezTo>
                  <a:pt x="18069" y="16031"/>
                  <a:pt x="19108" y="17550"/>
                  <a:pt x="19108" y="17550"/>
                </a:cubicBezTo>
                <a:cubicBezTo>
                  <a:pt x="16200" y="17381"/>
                  <a:pt x="16200" y="17381"/>
                  <a:pt x="16200" y="17381"/>
                </a:cubicBezTo>
                <a:close/>
                <a:moveTo>
                  <a:pt x="10800" y="3375"/>
                </a:moveTo>
                <a:cubicBezTo>
                  <a:pt x="7685" y="3375"/>
                  <a:pt x="4985" y="5569"/>
                  <a:pt x="4985" y="8100"/>
                </a:cubicBezTo>
                <a:cubicBezTo>
                  <a:pt x="4985" y="10800"/>
                  <a:pt x="7685" y="12825"/>
                  <a:pt x="10800" y="12825"/>
                </a:cubicBezTo>
                <a:cubicBezTo>
                  <a:pt x="13915" y="12825"/>
                  <a:pt x="16615" y="10800"/>
                  <a:pt x="16615" y="8100"/>
                </a:cubicBezTo>
                <a:cubicBezTo>
                  <a:pt x="16615" y="5569"/>
                  <a:pt x="13915" y="3375"/>
                  <a:pt x="10800" y="3375"/>
                </a:cubicBezTo>
                <a:close/>
                <a:moveTo>
                  <a:pt x="10800" y="11475"/>
                </a:moveTo>
                <a:cubicBezTo>
                  <a:pt x="8515" y="11475"/>
                  <a:pt x="6646" y="9956"/>
                  <a:pt x="6646" y="8100"/>
                </a:cubicBezTo>
                <a:cubicBezTo>
                  <a:pt x="6646" y="6244"/>
                  <a:pt x="8515" y="4725"/>
                  <a:pt x="10800" y="4725"/>
                </a:cubicBezTo>
                <a:cubicBezTo>
                  <a:pt x="13085" y="4725"/>
                  <a:pt x="14954" y="6244"/>
                  <a:pt x="14954" y="8100"/>
                </a:cubicBezTo>
                <a:cubicBezTo>
                  <a:pt x="14954" y="9956"/>
                  <a:pt x="13085" y="11475"/>
                  <a:pt x="10800" y="11475"/>
                </a:cubicBezTo>
                <a:close/>
              </a:path>
            </a:pathLst>
          </a:custGeom>
          <a:solidFill>
            <a:srgbClr val="616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>
              <a:solidFill>
                <a:schemeClr val="lt1"/>
              </a:solidFill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C8CC9D0-205E-3174-01D3-EF380B017B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" t="-216" r="268" b="216"/>
          <a:stretch/>
        </p:blipFill>
        <p:spPr>
          <a:xfrm>
            <a:off x="6096000" y="2639893"/>
            <a:ext cx="5897365" cy="280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500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0ADAAAB-33B7-4A68-9F2D-D3E7AEECD688}"/>
              </a:ext>
            </a:extLst>
          </p:cNvPr>
          <p:cNvGrpSpPr/>
          <p:nvPr/>
        </p:nvGrpSpPr>
        <p:grpSpPr>
          <a:xfrm>
            <a:off x="645459" y="484095"/>
            <a:ext cx="537883" cy="510988"/>
            <a:chOff x="753035" y="201706"/>
            <a:chExt cx="537883" cy="51098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A21832E-16EB-4C94-AB88-EEB7C5015D9D}"/>
                </a:ext>
              </a:extLst>
            </p:cNvPr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E86C01F-DD96-49C0-BF99-A96C9B6A7070}"/>
                </a:ext>
              </a:extLst>
            </p:cNvPr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TextBox 7">
            <a:extLst>
              <a:ext uri="{FF2B5EF4-FFF2-40B4-BE49-F238E27FC236}">
                <a16:creationId xmlns:a16="http://schemas.microsoft.com/office/drawing/2014/main" id="{19ADCF51-1ECF-44C0-8DCE-4E782C23F697}"/>
              </a:ext>
            </a:extLst>
          </p:cNvPr>
          <p:cNvSpPr txBox="1"/>
          <p:nvPr/>
        </p:nvSpPr>
        <p:spPr>
          <a:xfrm>
            <a:off x="1317813" y="464097"/>
            <a:ext cx="44662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第三阶段（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5.26-5.28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58F42C-E2F6-41D2-BBB4-7E81B03AD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547" y="1828798"/>
            <a:ext cx="4207435" cy="381896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515243E-3352-4900-AC47-F2F3AA9A8A10}"/>
              </a:ext>
            </a:extLst>
          </p:cNvPr>
          <p:cNvSpPr/>
          <p:nvPr/>
        </p:nvSpPr>
        <p:spPr>
          <a:xfrm>
            <a:off x="1541332" y="2132511"/>
            <a:ext cx="4207435" cy="3818965"/>
          </a:xfrm>
          <a:prstGeom prst="rect">
            <a:avLst/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E78716C-DE93-4606-BA42-911C01CF6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127" y="1828798"/>
            <a:ext cx="4207435" cy="381896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CD59874D-3277-4BD5-85D8-15862F912E6F}"/>
              </a:ext>
            </a:extLst>
          </p:cNvPr>
          <p:cNvSpPr/>
          <p:nvPr/>
        </p:nvSpPr>
        <p:spPr>
          <a:xfrm>
            <a:off x="6775588" y="2132511"/>
            <a:ext cx="4207435" cy="3818965"/>
          </a:xfrm>
          <a:prstGeom prst="rect">
            <a:avLst/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Google Shape;86;p19">
            <a:extLst>
              <a:ext uri="{FF2B5EF4-FFF2-40B4-BE49-F238E27FC236}">
                <a16:creationId xmlns:a16="http://schemas.microsoft.com/office/drawing/2014/main" id="{6C3C7947-3659-4EEF-A4DD-57070AB948F4}"/>
              </a:ext>
            </a:extLst>
          </p:cNvPr>
          <p:cNvSpPr txBox="1"/>
          <p:nvPr/>
        </p:nvSpPr>
        <p:spPr>
          <a:xfrm>
            <a:off x="2030175" y="2935575"/>
            <a:ext cx="3415778" cy="2712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PingFang SC"/>
              </a:rPr>
              <a:t>完成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PingFang SC"/>
              </a:rPr>
              <a:t>service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PingFang SC"/>
              </a:rPr>
              <a:t>层的设计</a:t>
            </a:r>
          </a:p>
          <a:p>
            <a:pPr>
              <a:lnSpc>
                <a:spcPct val="150000"/>
              </a:lnSpc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PingFang SC"/>
              </a:rPr>
              <a:t>对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PingFang SC"/>
              </a:rPr>
              <a:t>Dao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PingFang SC"/>
              </a:rPr>
              <a:t>层和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PingFang SC"/>
              </a:rPr>
              <a:t>Mapper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PingFang SC"/>
              </a:rPr>
              <a:t>层发现的问题进行修改</a:t>
            </a:r>
          </a:p>
          <a:p>
            <a:pPr>
              <a:lnSpc>
                <a:spcPct val="150000"/>
              </a:lnSpc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PingFang SC"/>
              </a:rPr>
              <a:t>前端：进行各页面细节化修改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Shape 583">
            <a:extLst>
              <a:ext uri="{FF2B5EF4-FFF2-40B4-BE49-F238E27FC236}">
                <a16:creationId xmlns:a16="http://schemas.microsoft.com/office/drawing/2014/main" id="{C1F27123-0082-42D1-BF30-937AA276CD2A}"/>
              </a:ext>
            </a:extLst>
          </p:cNvPr>
          <p:cNvSpPr/>
          <p:nvPr/>
        </p:nvSpPr>
        <p:spPr>
          <a:xfrm>
            <a:off x="3286958" y="1828798"/>
            <a:ext cx="732623" cy="9023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277" y="13500"/>
                </a:moveTo>
                <a:cubicBezTo>
                  <a:pt x="19731" y="12150"/>
                  <a:pt x="20769" y="10125"/>
                  <a:pt x="20769" y="8100"/>
                </a:cubicBezTo>
                <a:cubicBezTo>
                  <a:pt x="20769" y="3713"/>
                  <a:pt x="16408" y="0"/>
                  <a:pt x="10800" y="0"/>
                </a:cubicBezTo>
                <a:cubicBezTo>
                  <a:pt x="5192" y="0"/>
                  <a:pt x="831" y="3713"/>
                  <a:pt x="831" y="8100"/>
                </a:cubicBezTo>
                <a:cubicBezTo>
                  <a:pt x="831" y="10125"/>
                  <a:pt x="1869" y="12150"/>
                  <a:pt x="3323" y="13500"/>
                </a:cubicBezTo>
                <a:cubicBezTo>
                  <a:pt x="1869" y="15694"/>
                  <a:pt x="0" y="18225"/>
                  <a:pt x="0" y="18225"/>
                </a:cubicBezTo>
                <a:cubicBezTo>
                  <a:pt x="4362" y="18731"/>
                  <a:pt x="4362" y="18731"/>
                  <a:pt x="4362" y="18731"/>
                </a:cubicBezTo>
                <a:cubicBezTo>
                  <a:pt x="7062" y="21600"/>
                  <a:pt x="7062" y="21600"/>
                  <a:pt x="7062" y="21600"/>
                </a:cubicBezTo>
                <a:cubicBezTo>
                  <a:pt x="7062" y="21600"/>
                  <a:pt x="9138" y="18731"/>
                  <a:pt x="10800" y="16369"/>
                </a:cubicBezTo>
                <a:cubicBezTo>
                  <a:pt x="12462" y="18731"/>
                  <a:pt x="14538" y="21600"/>
                  <a:pt x="14538" y="21600"/>
                </a:cubicBezTo>
                <a:cubicBezTo>
                  <a:pt x="17238" y="18731"/>
                  <a:pt x="17238" y="18731"/>
                  <a:pt x="17238" y="18731"/>
                </a:cubicBezTo>
                <a:cubicBezTo>
                  <a:pt x="21600" y="18225"/>
                  <a:pt x="21600" y="18225"/>
                  <a:pt x="21600" y="18225"/>
                </a:cubicBezTo>
                <a:cubicBezTo>
                  <a:pt x="21600" y="18225"/>
                  <a:pt x="19731" y="15694"/>
                  <a:pt x="18277" y="13500"/>
                </a:cubicBezTo>
                <a:close/>
                <a:moveTo>
                  <a:pt x="6646" y="19575"/>
                </a:moveTo>
                <a:cubicBezTo>
                  <a:pt x="5400" y="17381"/>
                  <a:pt x="5400" y="17381"/>
                  <a:pt x="5400" y="17381"/>
                </a:cubicBezTo>
                <a:cubicBezTo>
                  <a:pt x="2492" y="17550"/>
                  <a:pt x="2492" y="17550"/>
                  <a:pt x="2492" y="17550"/>
                </a:cubicBezTo>
                <a:cubicBezTo>
                  <a:pt x="2492" y="17550"/>
                  <a:pt x="3531" y="16031"/>
                  <a:pt x="4569" y="14344"/>
                </a:cubicBezTo>
                <a:cubicBezTo>
                  <a:pt x="5815" y="15188"/>
                  <a:pt x="7269" y="15862"/>
                  <a:pt x="9138" y="16031"/>
                </a:cubicBezTo>
                <a:cubicBezTo>
                  <a:pt x="7892" y="17888"/>
                  <a:pt x="6646" y="19575"/>
                  <a:pt x="6646" y="19575"/>
                </a:cubicBezTo>
                <a:close/>
                <a:moveTo>
                  <a:pt x="2492" y="8100"/>
                </a:moveTo>
                <a:cubicBezTo>
                  <a:pt x="2492" y="4388"/>
                  <a:pt x="6231" y="1350"/>
                  <a:pt x="10800" y="1350"/>
                </a:cubicBezTo>
                <a:cubicBezTo>
                  <a:pt x="15369" y="1350"/>
                  <a:pt x="19108" y="4388"/>
                  <a:pt x="19108" y="8100"/>
                </a:cubicBezTo>
                <a:cubicBezTo>
                  <a:pt x="19108" y="11813"/>
                  <a:pt x="15369" y="14850"/>
                  <a:pt x="10800" y="14850"/>
                </a:cubicBezTo>
                <a:cubicBezTo>
                  <a:pt x="6231" y="14850"/>
                  <a:pt x="2492" y="11813"/>
                  <a:pt x="2492" y="8100"/>
                </a:cubicBezTo>
                <a:close/>
                <a:moveTo>
                  <a:pt x="16200" y="17381"/>
                </a:moveTo>
                <a:cubicBezTo>
                  <a:pt x="14954" y="19575"/>
                  <a:pt x="14954" y="19575"/>
                  <a:pt x="14954" y="19575"/>
                </a:cubicBezTo>
                <a:cubicBezTo>
                  <a:pt x="14954" y="19575"/>
                  <a:pt x="13708" y="17888"/>
                  <a:pt x="12462" y="16031"/>
                </a:cubicBezTo>
                <a:cubicBezTo>
                  <a:pt x="14331" y="15862"/>
                  <a:pt x="15785" y="15188"/>
                  <a:pt x="17031" y="14344"/>
                </a:cubicBezTo>
                <a:cubicBezTo>
                  <a:pt x="18069" y="16031"/>
                  <a:pt x="19108" y="17550"/>
                  <a:pt x="19108" y="17550"/>
                </a:cubicBezTo>
                <a:cubicBezTo>
                  <a:pt x="16200" y="17381"/>
                  <a:pt x="16200" y="17381"/>
                  <a:pt x="16200" y="17381"/>
                </a:cubicBezTo>
                <a:close/>
                <a:moveTo>
                  <a:pt x="10800" y="3375"/>
                </a:moveTo>
                <a:cubicBezTo>
                  <a:pt x="7685" y="3375"/>
                  <a:pt x="4985" y="5569"/>
                  <a:pt x="4985" y="8100"/>
                </a:cubicBezTo>
                <a:cubicBezTo>
                  <a:pt x="4985" y="10800"/>
                  <a:pt x="7685" y="12825"/>
                  <a:pt x="10800" y="12825"/>
                </a:cubicBezTo>
                <a:cubicBezTo>
                  <a:pt x="13915" y="12825"/>
                  <a:pt x="16615" y="10800"/>
                  <a:pt x="16615" y="8100"/>
                </a:cubicBezTo>
                <a:cubicBezTo>
                  <a:pt x="16615" y="5569"/>
                  <a:pt x="13915" y="3375"/>
                  <a:pt x="10800" y="3375"/>
                </a:cubicBezTo>
                <a:close/>
                <a:moveTo>
                  <a:pt x="10800" y="11475"/>
                </a:moveTo>
                <a:cubicBezTo>
                  <a:pt x="8515" y="11475"/>
                  <a:pt x="6646" y="9956"/>
                  <a:pt x="6646" y="8100"/>
                </a:cubicBezTo>
                <a:cubicBezTo>
                  <a:pt x="6646" y="6244"/>
                  <a:pt x="8515" y="4725"/>
                  <a:pt x="10800" y="4725"/>
                </a:cubicBezTo>
                <a:cubicBezTo>
                  <a:pt x="13085" y="4725"/>
                  <a:pt x="14954" y="6244"/>
                  <a:pt x="14954" y="8100"/>
                </a:cubicBezTo>
                <a:cubicBezTo>
                  <a:pt x="14954" y="9956"/>
                  <a:pt x="13085" y="11475"/>
                  <a:pt x="10800" y="11475"/>
                </a:cubicBezTo>
                <a:close/>
              </a:path>
            </a:pathLst>
          </a:custGeom>
          <a:solidFill>
            <a:srgbClr val="616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>
              <a:solidFill>
                <a:schemeClr val="lt1"/>
              </a:solidFill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C8CC9D0-205E-3174-01D3-EF380B017B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89" b="11189"/>
          <a:stretch/>
        </p:blipFill>
        <p:spPr>
          <a:xfrm>
            <a:off x="5852765" y="2532297"/>
            <a:ext cx="6339235" cy="301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077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0ADAAAB-33B7-4A68-9F2D-D3E7AEECD688}"/>
              </a:ext>
            </a:extLst>
          </p:cNvPr>
          <p:cNvGrpSpPr/>
          <p:nvPr/>
        </p:nvGrpSpPr>
        <p:grpSpPr>
          <a:xfrm>
            <a:off x="645459" y="484095"/>
            <a:ext cx="537883" cy="510988"/>
            <a:chOff x="753035" y="201706"/>
            <a:chExt cx="537883" cy="51098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A21832E-16EB-4C94-AB88-EEB7C5015D9D}"/>
                </a:ext>
              </a:extLst>
            </p:cNvPr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E86C01F-DD96-49C0-BF99-A96C9B6A7070}"/>
                </a:ext>
              </a:extLst>
            </p:cNvPr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TextBox 7">
            <a:extLst>
              <a:ext uri="{FF2B5EF4-FFF2-40B4-BE49-F238E27FC236}">
                <a16:creationId xmlns:a16="http://schemas.microsoft.com/office/drawing/2014/main" id="{19ADCF51-1ECF-44C0-8DCE-4E782C23F697}"/>
              </a:ext>
            </a:extLst>
          </p:cNvPr>
          <p:cNvSpPr txBox="1"/>
          <p:nvPr/>
        </p:nvSpPr>
        <p:spPr>
          <a:xfrm>
            <a:off x="1317813" y="464097"/>
            <a:ext cx="44662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第四阶段（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5.29-5.30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58F42C-E2F6-41D2-BBB4-7E81B03AD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547" y="1828798"/>
            <a:ext cx="4207435" cy="381896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515243E-3352-4900-AC47-F2F3AA9A8A10}"/>
              </a:ext>
            </a:extLst>
          </p:cNvPr>
          <p:cNvSpPr/>
          <p:nvPr/>
        </p:nvSpPr>
        <p:spPr>
          <a:xfrm>
            <a:off x="1541332" y="2132511"/>
            <a:ext cx="4207435" cy="3818965"/>
          </a:xfrm>
          <a:prstGeom prst="rect">
            <a:avLst/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E78716C-DE93-4606-BA42-911C01CF6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127" y="1828798"/>
            <a:ext cx="4207435" cy="381896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CD59874D-3277-4BD5-85D8-15862F912E6F}"/>
              </a:ext>
            </a:extLst>
          </p:cNvPr>
          <p:cNvSpPr/>
          <p:nvPr/>
        </p:nvSpPr>
        <p:spPr>
          <a:xfrm>
            <a:off x="6775588" y="2132511"/>
            <a:ext cx="4207435" cy="3818965"/>
          </a:xfrm>
          <a:prstGeom prst="rect">
            <a:avLst/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Google Shape;86;p19">
            <a:extLst>
              <a:ext uri="{FF2B5EF4-FFF2-40B4-BE49-F238E27FC236}">
                <a16:creationId xmlns:a16="http://schemas.microsoft.com/office/drawing/2014/main" id="{6C3C7947-3659-4EEF-A4DD-57070AB948F4}"/>
              </a:ext>
            </a:extLst>
          </p:cNvPr>
          <p:cNvSpPr txBox="1"/>
          <p:nvPr/>
        </p:nvSpPr>
        <p:spPr>
          <a:xfrm>
            <a:off x="2030174" y="2935575"/>
            <a:ext cx="3543311" cy="2712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PingFang SC"/>
              </a:rPr>
              <a:t>各部分内容收尾工作</a:t>
            </a:r>
            <a:endParaRPr lang="en-US" altLang="zh-CN" sz="2000" b="0" i="0" dirty="0">
              <a:solidFill>
                <a:srgbClr val="000000"/>
              </a:solidFill>
              <a:effectLst/>
              <a:latin typeface="PingFang SC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PingFang SC"/>
              </a:rPr>
              <a:t>前端测试</a:t>
            </a:r>
          </a:p>
          <a:p>
            <a:pPr>
              <a:lnSpc>
                <a:spcPct val="150000"/>
              </a:lnSpc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PingFang SC"/>
              </a:rPr>
              <a:t>后端根据测试，修改完善功能</a:t>
            </a:r>
          </a:p>
          <a:p>
            <a:pPr>
              <a:lnSpc>
                <a:spcPct val="150000"/>
              </a:lnSpc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PingFang SC"/>
              </a:rPr>
              <a:t>整体测试</a:t>
            </a:r>
            <a:endParaRPr sz="20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Shape 583">
            <a:extLst>
              <a:ext uri="{FF2B5EF4-FFF2-40B4-BE49-F238E27FC236}">
                <a16:creationId xmlns:a16="http://schemas.microsoft.com/office/drawing/2014/main" id="{C1F27123-0082-42D1-BF30-937AA276CD2A}"/>
              </a:ext>
            </a:extLst>
          </p:cNvPr>
          <p:cNvSpPr/>
          <p:nvPr/>
        </p:nvSpPr>
        <p:spPr>
          <a:xfrm>
            <a:off x="3286958" y="1828798"/>
            <a:ext cx="732623" cy="9023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277" y="13500"/>
                </a:moveTo>
                <a:cubicBezTo>
                  <a:pt x="19731" y="12150"/>
                  <a:pt x="20769" y="10125"/>
                  <a:pt x="20769" y="8100"/>
                </a:cubicBezTo>
                <a:cubicBezTo>
                  <a:pt x="20769" y="3713"/>
                  <a:pt x="16408" y="0"/>
                  <a:pt x="10800" y="0"/>
                </a:cubicBezTo>
                <a:cubicBezTo>
                  <a:pt x="5192" y="0"/>
                  <a:pt x="831" y="3713"/>
                  <a:pt x="831" y="8100"/>
                </a:cubicBezTo>
                <a:cubicBezTo>
                  <a:pt x="831" y="10125"/>
                  <a:pt x="1869" y="12150"/>
                  <a:pt x="3323" y="13500"/>
                </a:cubicBezTo>
                <a:cubicBezTo>
                  <a:pt x="1869" y="15694"/>
                  <a:pt x="0" y="18225"/>
                  <a:pt x="0" y="18225"/>
                </a:cubicBezTo>
                <a:cubicBezTo>
                  <a:pt x="4362" y="18731"/>
                  <a:pt x="4362" y="18731"/>
                  <a:pt x="4362" y="18731"/>
                </a:cubicBezTo>
                <a:cubicBezTo>
                  <a:pt x="7062" y="21600"/>
                  <a:pt x="7062" y="21600"/>
                  <a:pt x="7062" y="21600"/>
                </a:cubicBezTo>
                <a:cubicBezTo>
                  <a:pt x="7062" y="21600"/>
                  <a:pt x="9138" y="18731"/>
                  <a:pt x="10800" y="16369"/>
                </a:cubicBezTo>
                <a:cubicBezTo>
                  <a:pt x="12462" y="18731"/>
                  <a:pt x="14538" y="21600"/>
                  <a:pt x="14538" y="21600"/>
                </a:cubicBezTo>
                <a:cubicBezTo>
                  <a:pt x="17238" y="18731"/>
                  <a:pt x="17238" y="18731"/>
                  <a:pt x="17238" y="18731"/>
                </a:cubicBezTo>
                <a:cubicBezTo>
                  <a:pt x="21600" y="18225"/>
                  <a:pt x="21600" y="18225"/>
                  <a:pt x="21600" y="18225"/>
                </a:cubicBezTo>
                <a:cubicBezTo>
                  <a:pt x="21600" y="18225"/>
                  <a:pt x="19731" y="15694"/>
                  <a:pt x="18277" y="13500"/>
                </a:cubicBezTo>
                <a:close/>
                <a:moveTo>
                  <a:pt x="6646" y="19575"/>
                </a:moveTo>
                <a:cubicBezTo>
                  <a:pt x="5400" y="17381"/>
                  <a:pt x="5400" y="17381"/>
                  <a:pt x="5400" y="17381"/>
                </a:cubicBezTo>
                <a:cubicBezTo>
                  <a:pt x="2492" y="17550"/>
                  <a:pt x="2492" y="17550"/>
                  <a:pt x="2492" y="17550"/>
                </a:cubicBezTo>
                <a:cubicBezTo>
                  <a:pt x="2492" y="17550"/>
                  <a:pt x="3531" y="16031"/>
                  <a:pt x="4569" y="14344"/>
                </a:cubicBezTo>
                <a:cubicBezTo>
                  <a:pt x="5815" y="15188"/>
                  <a:pt x="7269" y="15862"/>
                  <a:pt x="9138" y="16031"/>
                </a:cubicBezTo>
                <a:cubicBezTo>
                  <a:pt x="7892" y="17888"/>
                  <a:pt x="6646" y="19575"/>
                  <a:pt x="6646" y="19575"/>
                </a:cubicBezTo>
                <a:close/>
                <a:moveTo>
                  <a:pt x="2492" y="8100"/>
                </a:moveTo>
                <a:cubicBezTo>
                  <a:pt x="2492" y="4388"/>
                  <a:pt x="6231" y="1350"/>
                  <a:pt x="10800" y="1350"/>
                </a:cubicBezTo>
                <a:cubicBezTo>
                  <a:pt x="15369" y="1350"/>
                  <a:pt x="19108" y="4388"/>
                  <a:pt x="19108" y="8100"/>
                </a:cubicBezTo>
                <a:cubicBezTo>
                  <a:pt x="19108" y="11813"/>
                  <a:pt x="15369" y="14850"/>
                  <a:pt x="10800" y="14850"/>
                </a:cubicBezTo>
                <a:cubicBezTo>
                  <a:pt x="6231" y="14850"/>
                  <a:pt x="2492" y="11813"/>
                  <a:pt x="2492" y="8100"/>
                </a:cubicBezTo>
                <a:close/>
                <a:moveTo>
                  <a:pt x="16200" y="17381"/>
                </a:moveTo>
                <a:cubicBezTo>
                  <a:pt x="14954" y="19575"/>
                  <a:pt x="14954" y="19575"/>
                  <a:pt x="14954" y="19575"/>
                </a:cubicBezTo>
                <a:cubicBezTo>
                  <a:pt x="14954" y="19575"/>
                  <a:pt x="13708" y="17888"/>
                  <a:pt x="12462" y="16031"/>
                </a:cubicBezTo>
                <a:cubicBezTo>
                  <a:pt x="14331" y="15862"/>
                  <a:pt x="15785" y="15188"/>
                  <a:pt x="17031" y="14344"/>
                </a:cubicBezTo>
                <a:cubicBezTo>
                  <a:pt x="18069" y="16031"/>
                  <a:pt x="19108" y="17550"/>
                  <a:pt x="19108" y="17550"/>
                </a:cubicBezTo>
                <a:cubicBezTo>
                  <a:pt x="16200" y="17381"/>
                  <a:pt x="16200" y="17381"/>
                  <a:pt x="16200" y="17381"/>
                </a:cubicBezTo>
                <a:close/>
                <a:moveTo>
                  <a:pt x="10800" y="3375"/>
                </a:moveTo>
                <a:cubicBezTo>
                  <a:pt x="7685" y="3375"/>
                  <a:pt x="4985" y="5569"/>
                  <a:pt x="4985" y="8100"/>
                </a:cubicBezTo>
                <a:cubicBezTo>
                  <a:pt x="4985" y="10800"/>
                  <a:pt x="7685" y="12825"/>
                  <a:pt x="10800" y="12825"/>
                </a:cubicBezTo>
                <a:cubicBezTo>
                  <a:pt x="13915" y="12825"/>
                  <a:pt x="16615" y="10800"/>
                  <a:pt x="16615" y="8100"/>
                </a:cubicBezTo>
                <a:cubicBezTo>
                  <a:pt x="16615" y="5569"/>
                  <a:pt x="13915" y="3375"/>
                  <a:pt x="10800" y="3375"/>
                </a:cubicBezTo>
                <a:close/>
                <a:moveTo>
                  <a:pt x="10800" y="11475"/>
                </a:moveTo>
                <a:cubicBezTo>
                  <a:pt x="8515" y="11475"/>
                  <a:pt x="6646" y="9956"/>
                  <a:pt x="6646" y="8100"/>
                </a:cubicBezTo>
                <a:cubicBezTo>
                  <a:pt x="6646" y="6244"/>
                  <a:pt x="8515" y="4725"/>
                  <a:pt x="10800" y="4725"/>
                </a:cubicBezTo>
                <a:cubicBezTo>
                  <a:pt x="13085" y="4725"/>
                  <a:pt x="14954" y="6244"/>
                  <a:pt x="14954" y="8100"/>
                </a:cubicBezTo>
                <a:cubicBezTo>
                  <a:pt x="14954" y="9956"/>
                  <a:pt x="13085" y="11475"/>
                  <a:pt x="10800" y="11475"/>
                </a:cubicBezTo>
                <a:close/>
              </a:path>
            </a:pathLst>
          </a:custGeom>
          <a:solidFill>
            <a:srgbClr val="616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>
              <a:solidFill>
                <a:schemeClr val="lt1"/>
              </a:solidFill>
              <a:cs typeface="+mn-ea"/>
              <a:sym typeface="+mn-l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D2409A1-A702-9CF2-C26B-29AC9952D0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834"/>
          <a:stretch/>
        </p:blipFill>
        <p:spPr>
          <a:xfrm>
            <a:off x="5956355" y="591671"/>
            <a:ext cx="3496789" cy="373650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250667C-5B7B-630C-2758-A980B054C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777" y="3628430"/>
            <a:ext cx="4428407" cy="271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5526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BD7D913-20F0-448F-A128-066D4BC74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395A325F-09AC-4FC5-AB1C-6DCD16341D2F}"/>
              </a:ext>
            </a:extLst>
          </p:cNvPr>
          <p:cNvSpPr/>
          <p:nvPr/>
        </p:nvSpPr>
        <p:spPr>
          <a:xfrm>
            <a:off x="11436823" y="459914"/>
            <a:ext cx="1019034" cy="874205"/>
          </a:xfrm>
          <a:prstGeom prst="roundRect">
            <a:avLst>
              <a:gd name="adj" fmla="val 10456"/>
            </a:avLst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8F4B31-814C-4E43-8C24-BAFA259717F1}"/>
              </a:ext>
            </a:extLst>
          </p:cNvPr>
          <p:cNvSpPr/>
          <p:nvPr/>
        </p:nvSpPr>
        <p:spPr>
          <a:xfrm>
            <a:off x="6778213" y="1851063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art 03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299B806-E94D-4BE5-8632-7D15D14E9899}"/>
              </a:ext>
            </a:extLst>
          </p:cNvPr>
          <p:cNvSpPr/>
          <p:nvPr/>
        </p:nvSpPr>
        <p:spPr>
          <a:xfrm>
            <a:off x="6679173" y="3440912"/>
            <a:ext cx="4757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关键技术与难点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6DEE837-37B4-4C97-A6CB-533647F2D6EE}"/>
              </a:ext>
            </a:extLst>
          </p:cNvPr>
          <p:cNvSpPr/>
          <p:nvPr/>
        </p:nvSpPr>
        <p:spPr>
          <a:xfrm>
            <a:off x="6878451" y="2708485"/>
            <a:ext cx="1065661" cy="45719"/>
          </a:xfrm>
          <a:prstGeom prst="roundRect">
            <a:avLst>
              <a:gd name="adj" fmla="val 0"/>
            </a:avLst>
          </a:prstGeom>
          <a:solidFill>
            <a:srgbClr val="C1A36C"/>
          </a:solidFill>
          <a:ln w="127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A5BD354-551B-4EB6-9DDB-87F2EEF4B7E2}"/>
              </a:ext>
            </a:extLst>
          </p:cNvPr>
          <p:cNvSpPr/>
          <p:nvPr/>
        </p:nvSpPr>
        <p:spPr>
          <a:xfrm>
            <a:off x="-263857" y="3560618"/>
            <a:ext cx="5381767" cy="4068481"/>
          </a:xfrm>
          <a:prstGeom prst="roundRect">
            <a:avLst>
              <a:gd name="adj" fmla="val 10456"/>
            </a:avLst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A7EC238-508C-48B0-BBD3-BCFEF8F3E114}"/>
              </a:ext>
            </a:extLst>
          </p:cNvPr>
          <p:cNvSpPr txBox="1"/>
          <p:nvPr/>
        </p:nvSpPr>
        <p:spPr>
          <a:xfrm>
            <a:off x="1156534" y="-469756"/>
            <a:ext cx="4657278" cy="12803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3900" b="1">
                <a:solidFill>
                  <a:srgbClr val="ECF8F6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pPr algn="l"/>
            <a:r>
              <a:rPr lang="en-US" altLang="zh-CN" sz="413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C.</a:t>
            </a:r>
            <a:endParaRPr lang="zh-CN" altLang="en-US" sz="41300" dirty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132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0ADAAAB-33B7-4A68-9F2D-D3E7AEECD688}"/>
              </a:ext>
            </a:extLst>
          </p:cNvPr>
          <p:cNvGrpSpPr/>
          <p:nvPr/>
        </p:nvGrpSpPr>
        <p:grpSpPr>
          <a:xfrm>
            <a:off x="645459" y="484095"/>
            <a:ext cx="537883" cy="510988"/>
            <a:chOff x="753035" y="201706"/>
            <a:chExt cx="537883" cy="51098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A21832E-16EB-4C94-AB88-EEB7C5015D9D}"/>
                </a:ext>
              </a:extLst>
            </p:cNvPr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E86C01F-DD96-49C0-BF99-A96C9B6A7070}"/>
                </a:ext>
              </a:extLst>
            </p:cNvPr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TextBox 7">
            <a:extLst>
              <a:ext uri="{FF2B5EF4-FFF2-40B4-BE49-F238E27FC236}">
                <a16:creationId xmlns:a16="http://schemas.microsoft.com/office/drawing/2014/main" id="{19ADCF51-1ECF-44C0-8DCE-4E782C23F697}"/>
              </a:ext>
            </a:extLst>
          </p:cNvPr>
          <p:cNvSpPr txBox="1"/>
          <p:nvPr/>
        </p:nvSpPr>
        <p:spPr>
          <a:xfrm>
            <a:off x="1317813" y="46409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技术架构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58F42C-E2F6-41D2-BBB4-7E81B03AD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71" y="1828798"/>
            <a:ext cx="4207435" cy="381896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515243E-3352-4900-AC47-F2F3AA9A8A10}"/>
              </a:ext>
            </a:extLst>
          </p:cNvPr>
          <p:cNvSpPr/>
          <p:nvPr/>
        </p:nvSpPr>
        <p:spPr>
          <a:xfrm>
            <a:off x="1541332" y="2132511"/>
            <a:ext cx="4207435" cy="3818965"/>
          </a:xfrm>
          <a:prstGeom prst="rect">
            <a:avLst/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E78716C-DE93-4606-BA42-911C01CF6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127" y="1828798"/>
            <a:ext cx="4207435" cy="381896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CD59874D-3277-4BD5-85D8-15862F912E6F}"/>
              </a:ext>
            </a:extLst>
          </p:cNvPr>
          <p:cNvSpPr/>
          <p:nvPr/>
        </p:nvSpPr>
        <p:spPr>
          <a:xfrm>
            <a:off x="6775588" y="2132511"/>
            <a:ext cx="4207435" cy="3818965"/>
          </a:xfrm>
          <a:prstGeom prst="rect">
            <a:avLst/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Google Shape;86;p19">
            <a:extLst>
              <a:ext uri="{FF2B5EF4-FFF2-40B4-BE49-F238E27FC236}">
                <a16:creationId xmlns:a16="http://schemas.microsoft.com/office/drawing/2014/main" id="{6C3C7947-3659-4EEF-A4DD-57070AB948F4}"/>
              </a:ext>
            </a:extLst>
          </p:cNvPr>
          <p:cNvSpPr txBox="1"/>
          <p:nvPr/>
        </p:nvSpPr>
        <p:spPr>
          <a:xfrm>
            <a:off x="2027288" y="3508091"/>
            <a:ext cx="3183654" cy="3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小程序客户端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Rectangle 66">
            <a:extLst>
              <a:ext uri="{FF2B5EF4-FFF2-40B4-BE49-F238E27FC236}">
                <a16:creationId xmlns:a16="http://schemas.microsoft.com/office/drawing/2014/main" id="{53060C0D-3232-46C7-9FC4-502A9BB97766}"/>
              </a:ext>
            </a:extLst>
          </p:cNvPr>
          <p:cNvSpPr/>
          <p:nvPr/>
        </p:nvSpPr>
        <p:spPr>
          <a:xfrm>
            <a:off x="1868901" y="4102373"/>
            <a:ext cx="3461571" cy="1576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defRPr/>
            </a:pP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小程序客户端采用 </a:t>
            </a: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C/S</a:t>
            </a:r>
          </a:p>
          <a:p>
            <a:pPr algn="ctr" defTabSz="182880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defRPr/>
            </a:pP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（小程序客户端</a:t>
            </a: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—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服务器）架构</a:t>
            </a:r>
            <a:endParaRPr lang="en-US" sz="2000" kern="1200" noProof="1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Google Shape;86;p19">
            <a:extLst>
              <a:ext uri="{FF2B5EF4-FFF2-40B4-BE49-F238E27FC236}">
                <a16:creationId xmlns:a16="http://schemas.microsoft.com/office/drawing/2014/main" id="{129FCA7A-F27C-4DB9-9E8F-AAC77060CAC3}"/>
              </a:ext>
            </a:extLst>
          </p:cNvPr>
          <p:cNvSpPr txBox="1"/>
          <p:nvPr/>
        </p:nvSpPr>
        <p:spPr>
          <a:xfrm>
            <a:off x="7306908" y="3508091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管理端</a:t>
            </a:r>
            <a:endParaRPr sz="24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Rectangle 66">
            <a:extLst>
              <a:ext uri="{FF2B5EF4-FFF2-40B4-BE49-F238E27FC236}">
                <a16:creationId xmlns:a16="http://schemas.microsoft.com/office/drawing/2014/main" id="{1DDE62ED-55A2-472C-8200-3D921A557BD7}"/>
              </a:ext>
            </a:extLst>
          </p:cNvPr>
          <p:cNvSpPr/>
          <p:nvPr/>
        </p:nvSpPr>
        <p:spPr>
          <a:xfrm>
            <a:off x="7148521" y="4134918"/>
            <a:ext cx="3461571" cy="1730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defRPr/>
            </a:pP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管理端采用 </a:t>
            </a:r>
            <a:r>
              <a:rPr lang="en-US" sz="20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B/S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 defTabSz="182880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defRPr/>
            </a:pP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（浏览器</a:t>
            </a: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—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服务器）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 defTabSz="182880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defRPr/>
            </a:pP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架构</a:t>
            </a:r>
            <a:endParaRPr lang="en-US" sz="2000" kern="1200" noProof="1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KSO_Shape">
            <a:extLst>
              <a:ext uri="{FF2B5EF4-FFF2-40B4-BE49-F238E27FC236}">
                <a16:creationId xmlns:a16="http://schemas.microsoft.com/office/drawing/2014/main" id="{7B54674A-23E0-C91B-75E1-7F1B7EDAB0D7}"/>
              </a:ext>
            </a:extLst>
          </p:cNvPr>
          <p:cNvSpPr/>
          <p:nvPr/>
        </p:nvSpPr>
        <p:spPr bwMode="auto">
          <a:xfrm>
            <a:off x="8422564" y="2457805"/>
            <a:ext cx="952342" cy="881590"/>
          </a:xfrm>
          <a:custGeom>
            <a:avLst/>
            <a:gdLst>
              <a:gd name="T0" fmla="*/ 2147483646 w 5982"/>
              <a:gd name="T1" fmla="*/ 0 h 5544"/>
              <a:gd name="T2" fmla="*/ 2147483646 w 5982"/>
              <a:gd name="T3" fmla="*/ 2147483646 h 5544"/>
              <a:gd name="T4" fmla="*/ 2147483646 w 5982"/>
              <a:gd name="T5" fmla="*/ 2147483646 h 5544"/>
              <a:gd name="T6" fmla="*/ 2147483646 w 5982"/>
              <a:gd name="T7" fmla="*/ 2147483646 h 5544"/>
              <a:gd name="T8" fmla="*/ 2147483646 w 5982"/>
              <a:gd name="T9" fmla="*/ 2147483646 h 5544"/>
              <a:gd name="T10" fmla="*/ 1840863726 w 5982"/>
              <a:gd name="T11" fmla="*/ 2147483646 h 5544"/>
              <a:gd name="T12" fmla="*/ 904306876 w 5982"/>
              <a:gd name="T13" fmla="*/ 2147483646 h 5544"/>
              <a:gd name="T14" fmla="*/ 290651983 w 5982"/>
              <a:gd name="T15" fmla="*/ 2147483646 h 5544"/>
              <a:gd name="T16" fmla="*/ 0 w 5982"/>
              <a:gd name="T17" fmla="*/ 2147483646 h 5544"/>
              <a:gd name="T18" fmla="*/ 2147483646 w 5982"/>
              <a:gd name="T19" fmla="*/ 2147483646 h 5544"/>
              <a:gd name="T20" fmla="*/ 2147483646 w 5982"/>
              <a:gd name="T21" fmla="*/ 2147483646 h 5544"/>
              <a:gd name="T22" fmla="*/ 2147483646 w 5982"/>
              <a:gd name="T23" fmla="*/ 2147483646 h 5544"/>
              <a:gd name="T24" fmla="*/ 2147483646 w 5982"/>
              <a:gd name="T25" fmla="*/ 2147483646 h 5544"/>
              <a:gd name="T26" fmla="*/ 2147483646 w 5982"/>
              <a:gd name="T27" fmla="*/ 2147483646 h 5544"/>
              <a:gd name="T28" fmla="*/ 2147483646 w 5982"/>
              <a:gd name="T29" fmla="*/ 2147483646 h 5544"/>
              <a:gd name="T30" fmla="*/ 2147483646 w 5982"/>
              <a:gd name="T31" fmla="*/ 2147483646 h 5544"/>
              <a:gd name="T32" fmla="*/ 2147483646 w 5982"/>
              <a:gd name="T33" fmla="*/ 2147483646 h 5544"/>
              <a:gd name="T34" fmla="*/ 2147483646 w 5982"/>
              <a:gd name="T35" fmla="*/ 2147483646 h 5544"/>
              <a:gd name="T36" fmla="*/ 2147483646 w 5982"/>
              <a:gd name="T37" fmla="*/ 2147483646 h 5544"/>
              <a:gd name="T38" fmla="*/ 2147483646 w 5982"/>
              <a:gd name="T39" fmla="*/ 2147483646 h 5544"/>
              <a:gd name="T40" fmla="*/ 2147483646 w 5982"/>
              <a:gd name="T41" fmla="*/ 2147483646 h 5544"/>
              <a:gd name="T42" fmla="*/ 2147483646 w 5982"/>
              <a:gd name="T43" fmla="*/ 2147483646 h 5544"/>
              <a:gd name="T44" fmla="*/ 2147483646 w 5982"/>
              <a:gd name="T45" fmla="*/ 2147483646 h 5544"/>
              <a:gd name="T46" fmla="*/ 2147483646 w 5982"/>
              <a:gd name="T47" fmla="*/ 2147483646 h 5544"/>
              <a:gd name="T48" fmla="*/ 2147483646 w 5982"/>
              <a:gd name="T49" fmla="*/ 2147483646 h 5544"/>
              <a:gd name="T50" fmla="*/ 2147483646 w 5982"/>
              <a:gd name="T51" fmla="*/ 2147483646 h 5544"/>
              <a:gd name="T52" fmla="*/ 2147483646 w 5982"/>
              <a:gd name="T53" fmla="*/ 2147483646 h 5544"/>
              <a:gd name="T54" fmla="*/ 2147483646 w 5982"/>
              <a:gd name="T55" fmla="*/ 2147483646 h 5544"/>
              <a:gd name="T56" fmla="*/ 2147483646 w 5982"/>
              <a:gd name="T57" fmla="*/ 2147483646 h 5544"/>
              <a:gd name="T58" fmla="*/ 2147483646 w 5982"/>
              <a:gd name="T59" fmla="*/ 2147483646 h 5544"/>
              <a:gd name="T60" fmla="*/ 2147483646 w 5982"/>
              <a:gd name="T61" fmla="*/ 2147483646 h 5544"/>
              <a:gd name="T62" fmla="*/ 2147483646 w 5982"/>
              <a:gd name="T63" fmla="*/ 2147483646 h 5544"/>
              <a:gd name="T64" fmla="*/ 2147483646 w 5982"/>
              <a:gd name="T65" fmla="*/ 2147483646 h 5544"/>
              <a:gd name="T66" fmla="*/ 2147483646 w 5982"/>
              <a:gd name="T67" fmla="*/ 2147483646 h 5544"/>
              <a:gd name="T68" fmla="*/ 2147483646 w 5982"/>
              <a:gd name="T69" fmla="*/ 2147483646 h 5544"/>
              <a:gd name="T70" fmla="*/ 2147483646 w 5982"/>
              <a:gd name="T71" fmla="*/ 2147483646 h 5544"/>
              <a:gd name="T72" fmla="*/ 2147483646 w 5982"/>
              <a:gd name="T73" fmla="*/ 2147483646 h 5544"/>
              <a:gd name="T74" fmla="*/ 2147483646 w 5982"/>
              <a:gd name="T75" fmla="*/ 2147483646 h 5544"/>
              <a:gd name="T76" fmla="*/ 2147483646 w 5982"/>
              <a:gd name="T77" fmla="*/ 2147483646 h 5544"/>
              <a:gd name="T78" fmla="*/ 2147483646 w 5982"/>
              <a:gd name="T79" fmla="*/ 2147483646 h 5544"/>
              <a:gd name="T80" fmla="*/ 2147483646 w 5982"/>
              <a:gd name="T81" fmla="*/ 2147483646 h 5544"/>
              <a:gd name="T82" fmla="*/ 2147483646 w 5982"/>
              <a:gd name="T83" fmla="*/ 2147483646 h 5544"/>
              <a:gd name="T84" fmla="*/ 2147483646 w 5982"/>
              <a:gd name="T85" fmla="*/ 2147483646 h 5544"/>
              <a:gd name="T86" fmla="*/ 2147483646 w 5982"/>
              <a:gd name="T87" fmla="*/ 2147483646 h 5544"/>
              <a:gd name="T88" fmla="*/ 2147483646 w 5982"/>
              <a:gd name="T89" fmla="*/ 2147483646 h 5544"/>
              <a:gd name="T90" fmla="*/ 2147483646 w 5982"/>
              <a:gd name="T91" fmla="*/ 2147483646 h 5544"/>
              <a:gd name="T92" fmla="*/ 2147483646 w 5982"/>
              <a:gd name="T93" fmla="*/ 2147483646 h 5544"/>
              <a:gd name="T94" fmla="*/ 2147483646 w 5982"/>
              <a:gd name="T95" fmla="*/ 2147483646 h 5544"/>
              <a:gd name="T96" fmla="*/ 2147483646 w 5982"/>
              <a:gd name="T97" fmla="*/ 2147483646 h 5544"/>
              <a:gd name="T98" fmla="*/ 2147483646 w 5982"/>
              <a:gd name="T99" fmla="*/ 2147483646 h 5544"/>
              <a:gd name="T100" fmla="*/ 2147483646 w 5982"/>
              <a:gd name="T101" fmla="*/ 2147483646 h 5544"/>
              <a:gd name="T102" fmla="*/ 2147483646 w 5982"/>
              <a:gd name="T103" fmla="*/ 2147483646 h 5544"/>
              <a:gd name="T104" fmla="*/ 2147483646 w 5982"/>
              <a:gd name="T105" fmla="*/ 2147483646 h 5544"/>
              <a:gd name="T106" fmla="*/ 2147483646 w 5982"/>
              <a:gd name="T107" fmla="*/ 2147483646 h 5544"/>
              <a:gd name="T108" fmla="*/ 2147483646 w 5982"/>
              <a:gd name="T109" fmla="*/ 2147483646 h 5544"/>
              <a:gd name="T110" fmla="*/ 2147483646 w 5982"/>
              <a:gd name="T111" fmla="*/ 2147483646 h 5544"/>
              <a:gd name="T112" fmla="*/ 2147483646 w 5982"/>
              <a:gd name="T113" fmla="*/ 2147483646 h 5544"/>
              <a:gd name="T114" fmla="*/ 2147483646 w 5982"/>
              <a:gd name="T115" fmla="*/ 2147483646 h 5544"/>
              <a:gd name="T116" fmla="*/ 2147483646 w 5982"/>
              <a:gd name="T117" fmla="*/ 2147483646 h 5544"/>
              <a:gd name="T118" fmla="*/ 2147483646 w 5982"/>
              <a:gd name="T119" fmla="*/ 2147483646 h 5544"/>
              <a:gd name="T120" fmla="*/ 2147483646 w 5982"/>
              <a:gd name="T121" fmla="*/ 2147483646 h 5544"/>
              <a:gd name="T122" fmla="*/ 2147483646 w 5982"/>
              <a:gd name="T123" fmla="*/ 2147483646 h 5544"/>
              <a:gd name="T124" fmla="*/ 2147483646 w 5982"/>
              <a:gd name="T125" fmla="*/ 2147483646 h 554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5982" h="5544">
                <a:moveTo>
                  <a:pt x="5691" y="1008"/>
                </a:moveTo>
                <a:lnTo>
                  <a:pt x="4765" y="1008"/>
                </a:lnTo>
                <a:lnTo>
                  <a:pt x="4765" y="0"/>
                </a:lnTo>
                <a:lnTo>
                  <a:pt x="1217" y="0"/>
                </a:lnTo>
                <a:lnTo>
                  <a:pt x="1217" y="1008"/>
                </a:lnTo>
                <a:lnTo>
                  <a:pt x="291" y="1008"/>
                </a:lnTo>
                <a:lnTo>
                  <a:pt x="275" y="1008"/>
                </a:lnTo>
                <a:lnTo>
                  <a:pt x="261" y="1009"/>
                </a:lnTo>
                <a:lnTo>
                  <a:pt x="246" y="1012"/>
                </a:lnTo>
                <a:lnTo>
                  <a:pt x="232" y="1014"/>
                </a:lnTo>
                <a:lnTo>
                  <a:pt x="217" y="1017"/>
                </a:lnTo>
                <a:lnTo>
                  <a:pt x="204" y="1021"/>
                </a:lnTo>
                <a:lnTo>
                  <a:pt x="190" y="1026"/>
                </a:lnTo>
                <a:lnTo>
                  <a:pt x="177" y="1031"/>
                </a:lnTo>
                <a:lnTo>
                  <a:pt x="164" y="1037"/>
                </a:lnTo>
                <a:lnTo>
                  <a:pt x="151" y="1043"/>
                </a:lnTo>
                <a:lnTo>
                  <a:pt x="139" y="1051"/>
                </a:lnTo>
                <a:lnTo>
                  <a:pt x="128" y="1057"/>
                </a:lnTo>
                <a:lnTo>
                  <a:pt x="116" y="1066"/>
                </a:lnTo>
                <a:lnTo>
                  <a:pt x="106" y="1074"/>
                </a:lnTo>
                <a:lnTo>
                  <a:pt x="84" y="1093"/>
                </a:lnTo>
                <a:lnTo>
                  <a:pt x="65" y="1114"/>
                </a:lnTo>
                <a:lnTo>
                  <a:pt x="57" y="1125"/>
                </a:lnTo>
                <a:lnTo>
                  <a:pt x="49" y="1137"/>
                </a:lnTo>
                <a:lnTo>
                  <a:pt x="41" y="1148"/>
                </a:lnTo>
                <a:lnTo>
                  <a:pt x="34" y="1160"/>
                </a:lnTo>
                <a:lnTo>
                  <a:pt x="28" y="1173"/>
                </a:lnTo>
                <a:lnTo>
                  <a:pt x="22" y="1186"/>
                </a:lnTo>
                <a:lnTo>
                  <a:pt x="16" y="1199"/>
                </a:lnTo>
                <a:lnTo>
                  <a:pt x="12" y="1212"/>
                </a:lnTo>
                <a:lnTo>
                  <a:pt x="9" y="1227"/>
                </a:lnTo>
                <a:lnTo>
                  <a:pt x="5" y="1240"/>
                </a:lnTo>
                <a:lnTo>
                  <a:pt x="3" y="1255"/>
                </a:lnTo>
                <a:lnTo>
                  <a:pt x="1" y="1269"/>
                </a:lnTo>
                <a:lnTo>
                  <a:pt x="0" y="1284"/>
                </a:lnTo>
                <a:lnTo>
                  <a:pt x="0" y="1299"/>
                </a:lnTo>
                <a:lnTo>
                  <a:pt x="0" y="3772"/>
                </a:lnTo>
                <a:lnTo>
                  <a:pt x="1217" y="3772"/>
                </a:lnTo>
                <a:lnTo>
                  <a:pt x="1217" y="4194"/>
                </a:lnTo>
                <a:lnTo>
                  <a:pt x="2567" y="5544"/>
                </a:lnTo>
                <a:lnTo>
                  <a:pt x="4765" y="5544"/>
                </a:lnTo>
                <a:lnTo>
                  <a:pt x="4765" y="3787"/>
                </a:lnTo>
                <a:lnTo>
                  <a:pt x="5982" y="3787"/>
                </a:lnTo>
                <a:lnTo>
                  <a:pt x="5982" y="1299"/>
                </a:lnTo>
                <a:lnTo>
                  <a:pt x="5982" y="1284"/>
                </a:lnTo>
                <a:lnTo>
                  <a:pt x="5981" y="1269"/>
                </a:lnTo>
                <a:lnTo>
                  <a:pt x="5979" y="1255"/>
                </a:lnTo>
                <a:lnTo>
                  <a:pt x="5976" y="1240"/>
                </a:lnTo>
                <a:lnTo>
                  <a:pt x="5973" y="1227"/>
                </a:lnTo>
                <a:lnTo>
                  <a:pt x="5969" y="1212"/>
                </a:lnTo>
                <a:lnTo>
                  <a:pt x="5964" y="1199"/>
                </a:lnTo>
                <a:lnTo>
                  <a:pt x="5959" y="1186"/>
                </a:lnTo>
                <a:lnTo>
                  <a:pt x="5953" y="1173"/>
                </a:lnTo>
                <a:lnTo>
                  <a:pt x="5946" y="1160"/>
                </a:lnTo>
                <a:lnTo>
                  <a:pt x="5940" y="1148"/>
                </a:lnTo>
                <a:lnTo>
                  <a:pt x="5932" y="1137"/>
                </a:lnTo>
                <a:lnTo>
                  <a:pt x="5924" y="1125"/>
                </a:lnTo>
                <a:lnTo>
                  <a:pt x="5915" y="1114"/>
                </a:lnTo>
                <a:lnTo>
                  <a:pt x="5896" y="1093"/>
                </a:lnTo>
                <a:lnTo>
                  <a:pt x="5876" y="1074"/>
                </a:lnTo>
                <a:lnTo>
                  <a:pt x="5865" y="1066"/>
                </a:lnTo>
                <a:lnTo>
                  <a:pt x="5854" y="1057"/>
                </a:lnTo>
                <a:lnTo>
                  <a:pt x="5841" y="1051"/>
                </a:lnTo>
                <a:lnTo>
                  <a:pt x="5829" y="1043"/>
                </a:lnTo>
                <a:lnTo>
                  <a:pt x="5817" y="1037"/>
                </a:lnTo>
                <a:lnTo>
                  <a:pt x="5804" y="1031"/>
                </a:lnTo>
                <a:lnTo>
                  <a:pt x="5791" y="1026"/>
                </a:lnTo>
                <a:lnTo>
                  <a:pt x="5777" y="1021"/>
                </a:lnTo>
                <a:lnTo>
                  <a:pt x="5763" y="1017"/>
                </a:lnTo>
                <a:lnTo>
                  <a:pt x="5749" y="1014"/>
                </a:lnTo>
                <a:lnTo>
                  <a:pt x="5735" y="1012"/>
                </a:lnTo>
                <a:lnTo>
                  <a:pt x="5720" y="1009"/>
                </a:lnTo>
                <a:lnTo>
                  <a:pt x="5705" y="1008"/>
                </a:lnTo>
                <a:lnTo>
                  <a:pt x="5691" y="1008"/>
                </a:lnTo>
                <a:close/>
                <a:moveTo>
                  <a:pt x="1559" y="342"/>
                </a:moveTo>
                <a:lnTo>
                  <a:pt x="4423" y="342"/>
                </a:lnTo>
                <a:lnTo>
                  <a:pt x="4423" y="1008"/>
                </a:lnTo>
                <a:lnTo>
                  <a:pt x="1559" y="1008"/>
                </a:lnTo>
                <a:lnTo>
                  <a:pt x="1559" y="342"/>
                </a:lnTo>
                <a:close/>
                <a:moveTo>
                  <a:pt x="5104" y="3310"/>
                </a:moveTo>
                <a:lnTo>
                  <a:pt x="4765" y="3310"/>
                </a:lnTo>
                <a:lnTo>
                  <a:pt x="4765" y="2632"/>
                </a:lnTo>
                <a:lnTo>
                  <a:pt x="4423" y="2632"/>
                </a:lnTo>
                <a:lnTo>
                  <a:pt x="4423" y="5202"/>
                </a:lnTo>
                <a:lnTo>
                  <a:pt x="3016" y="5202"/>
                </a:lnTo>
                <a:lnTo>
                  <a:pt x="2992" y="5201"/>
                </a:lnTo>
                <a:lnTo>
                  <a:pt x="2970" y="5198"/>
                </a:lnTo>
                <a:lnTo>
                  <a:pt x="2949" y="5194"/>
                </a:lnTo>
                <a:lnTo>
                  <a:pt x="2929" y="5188"/>
                </a:lnTo>
                <a:lnTo>
                  <a:pt x="2910" y="5181"/>
                </a:lnTo>
                <a:lnTo>
                  <a:pt x="2892" y="5172"/>
                </a:lnTo>
                <a:lnTo>
                  <a:pt x="2874" y="5162"/>
                </a:lnTo>
                <a:lnTo>
                  <a:pt x="2859" y="5150"/>
                </a:lnTo>
                <a:lnTo>
                  <a:pt x="2843" y="5136"/>
                </a:lnTo>
                <a:lnTo>
                  <a:pt x="2829" y="5123"/>
                </a:lnTo>
                <a:lnTo>
                  <a:pt x="2815" y="5107"/>
                </a:lnTo>
                <a:lnTo>
                  <a:pt x="2803" y="5090"/>
                </a:lnTo>
                <a:lnTo>
                  <a:pt x="2791" y="5073"/>
                </a:lnTo>
                <a:lnTo>
                  <a:pt x="2779" y="5054"/>
                </a:lnTo>
                <a:lnTo>
                  <a:pt x="2769" y="5034"/>
                </a:lnTo>
                <a:lnTo>
                  <a:pt x="2759" y="5012"/>
                </a:lnTo>
                <a:lnTo>
                  <a:pt x="2752" y="4991"/>
                </a:lnTo>
                <a:lnTo>
                  <a:pt x="2743" y="4969"/>
                </a:lnTo>
                <a:lnTo>
                  <a:pt x="2736" y="4945"/>
                </a:lnTo>
                <a:lnTo>
                  <a:pt x="2729" y="4922"/>
                </a:lnTo>
                <a:lnTo>
                  <a:pt x="2723" y="4896"/>
                </a:lnTo>
                <a:lnTo>
                  <a:pt x="2718" y="4872"/>
                </a:lnTo>
                <a:lnTo>
                  <a:pt x="2709" y="4819"/>
                </a:lnTo>
                <a:lnTo>
                  <a:pt x="2701" y="4766"/>
                </a:lnTo>
                <a:lnTo>
                  <a:pt x="2697" y="4710"/>
                </a:lnTo>
                <a:lnTo>
                  <a:pt x="2695" y="4654"/>
                </a:lnTo>
                <a:lnTo>
                  <a:pt x="2694" y="4598"/>
                </a:lnTo>
                <a:lnTo>
                  <a:pt x="2694" y="4542"/>
                </a:lnTo>
                <a:lnTo>
                  <a:pt x="2695" y="4485"/>
                </a:lnTo>
                <a:lnTo>
                  <a:pt x="2698" y="4430"/>
                </a:lnTo>
                <a:lnTo>
                  <a:pt x="2701" y="4377"/>
                </a:lnTo>
                <a:lnTo>
                  <a:pt x="2706" y="4324"/>
                </a:lnTo>
                <a:lnTo>
                  <a:pt x="2710" y="4274"/>
                </a:lnTo>
                <a:lnTo>
                  <a:pt x="2721" y="4183"/>
                </a:lnTo>
                <a:lnTo>
                  <a:pt x="2733" y="4106"/>
                </a:lnTo>
                <a:lnTo>
                  <a:pt x="2743" y="4047"/>
                </a:lnTo>
                <a:lnTo>
                  <a:pt x="2752" y="3994"/>
                </a:lnTo>
                <a:lnTo>
                  <a:pt x="2701" y="4005"/>
                </a:lnTo>
                <a:lnTo>
                  <a:pt x="2643" y="4018"/>
                </a:lnTo>
                <a:lnTo>
                  <a:pt x="2567" y="4031"/>
                </a:lnTo>
                <a:lnTo>
                  <a:pt x="2478" y="4044"/>
                </a:lnTo>
                <a:lnTo>
                  <a:pt x="2429" y="4051"/>
                </a:lnTo>
                <a:lnTo>
                  <a:pt x="2379" y="4057"/>
                </a:lnTo>
                <a:lnTo>
                  <a:pt x="2325" y="4061"/>
                </a:lnTo>
                <a:lnTo>
                  <a:pt x="2272" y="4065"/>
                </a:lnTo>
                <a:lnTo>
                  <a:pt x="2217" y="4069"/>
                </a:lnTo>
                <a:lnTo>
                  <a:pt x="2161" y="4070"/>
                </a:lnTo>
                <a:lnTo>
                  <a:pt x="2106" y="4070"/>
                </a:lnTo>
                <a:lnTo>
                  <a:pt x="2051" y="4068"/>
                </a:lnTo>
                <a:lnTo>
                  <a:pt x="1996" y="4064"/>
                </a:lnTo>
                <a:lnTo>
                  <a:pt x="1943" y="4058"/>
                </a:lnTo>
                <a:lnTo>
                  <a:pt x="1917" y="4054"/>
                </a:lnTo>
                <a:lnTo>
                  <a:pt x="1891" y="4050"/>
                </a:lnTo>
                <a:lnTo>
                  <a:pt x="1867" y="4044"/>
                </a:lnTo>
                <a:lnTo>
                  <a:pt x="1842" y="4039"/>
                </a:lnTo>
                <a:lnTo>
                  <a:pt x="1819" y="4032"/>
                </a:lnTo>
                <a:lnTo>
                  <a:pt x="1796" y="4025"/>
                </a:lnTo>
                <a:lnTo>
                  <a:pt x="1773" y="4016"/>
                </a:lnTo>
                <a:lnTo>
                  <a:pt x="1752" y="4007"/>
                </a:lnTo>
                <a:lnTo>
                  <a:pt x="1731" y="3999"/>
                </a:lnTo>
                <a:lnTo>
                  <a:pt x="1712" y="3987"/>
                </a:lnTo>
                <a:lnTo>
                  <a:pt x="1693" y="3976"/>
                </a:lnTo>
                <a:lnTo>
                  <a:pt x="1675" y="3964"/>
                </a:lnTo>
                <a:lnTo>
                  <a:pt x="1658" y="3952"/>
                </a:lnTo>
                <a:lnTo>
                  <a:pt x="1643" y="3937"/>
                </a:lnTo>
                <a:lnTo>
                  <a:pt x="1628" y="3923"/>
                </a:lnTo>
                <a:lnTo>
                  <a:pt x="1615" y="3906"/>
                </a:lnTo>
                <a:lnTo>
                  <a:pt x="1603" y="3889"/>
                </a:lnTo>
                <a:lnTo>
                  <a:pt x="1593" y="3871"/>
                </a:lnTo>
                <a:lnTo>
                  <a:pt x="1583" y="3852"/>
                </a:lnTo>
                <a:lnTo>
                  <a:pt x="1575" y="3832"/>
                </a:lnTo>
                <a:lnTo>
                  <a:pt x="1569" y="3811"/>
                </a:lnTo>
                <a:lnTo>
                  <a:pt x="1564" y="3789"/>
                </a:lnTo>
                <a:lnTo>
                  <a:pt x="1561" y="3765"/>
                </a:lnTo>
                <a:lnTo>
                  <a:pt x="1559" y="3741"/>
                </a:lnTo>
                <a:lnTo>
                  <a:pt x="1559" y="2632"/>
                </a:lnTo>
                <a:lnTo>
                  <a:pt x="1217" y="2632"/>
                </a:lnTo>
                <a:lnTo>
                  <a:pt x="1217" y="3296"/>
                </a:lnTo>
                <a:lnTo>
                  <a:pt x="876" y="3296"/>
                </a:lnTo>
                <a:lnTo>
                  <a:pt x="876" y="2141"/>
                </a:lnTo>
                <a:lnTo>
                  <a:pt x="5104" y="2141"/>
                </a:lnTo>
                <a:lnTo>
                  <a:pt x="5104" y="3310"/>
                </a:lnTo>
                <a:close/>
                <a:moveTo>
                  <a:pt x="5350" y="1722"/>
                </a:moveTo>
                <a:lnTo>
                  <a:pt x="5350" y="1722"/>
                </a:lnTo>
                <a:lnTo>
                  <a:pt x="5325" y="1721"/>
                </a:lnTo>
                <a:lnTo>
                  <a:pt x="5303" y="1718"/>
                </a:lnTo>
                <a:lnTo>
                  <a:pt x="5280" y="1712"/>
                </a:lnTo>
                <a:lnTo>
                  <a:pt x="5258" y="1704"/>
                </a:lnTo>
                <a:lnTo>
                  <a:pt x="5238" y="1694"/>
                </a:lnTo>
                <a:lnTo>
                  <a:pt x="5219" y="1682"/>
                </a:lnTo>
                <a:lnTo>
                  <a:pt x="5201" y="1669"/>
                </a:lnTo>
                <a:lnTo>
                  <a:pt x="5184" y="1654"/>
                </a:lnTo>
                <a:lnTo>
                  <a:pt x="5169" y="1637"/>
                </a:lnTo>
                <a:lnTo>
                  <a:pt x="5155" y="1619"/>
                </a:lnTo>
                <a:lnTo>
                  <a:pt x="5144" y="1601"/>
                </a:lnTo>
                <a:lnTo>
                  <a:pt x="5134" y="1579"/>
                </a:lnTo>
                <a:lnTo>
                  <a:pt x="5126" y="1558"/>
                </a:lnTo>
                <a:lnTo>
                  <a:pt x="5121" y="1536"/>
                </a:lnTo>
                <a:lnTo>
                  <a:pt x="5117" y="1512"/>
                </a:lnTo>
                <a:lnTo>
                  <a:pt x="5116" y="1489"/>
                </a:lnTo>
                <a:lnTo>
                  <a:pt x="5117" y="1466"/>
                </a:lnTo>
                <a:lnTo>
                  <a:pt x="5121" y="1442"/>
                </a:lnTo>
                <a:lnTo>
                  <a:pt x="5126" y="1420"/>
                </a:lnTo>
                <a:lnTo>
                  <a:pt x="5134" y="1399"/>
                </a:lnTo>
                <a:lnTo>
                  <a:pt x="5144" y="1379"/>
                </a:lnTo>
                <a:lnTo>
                  <a:pt x="5155" y="1359"/>
                </a:lnTo>
                <a:lnTo>
                  <a:pt x="5169" y="1341"/>
                </a:lnTo>
                <a:lnTo>
                  <a:pt x="5184" y="1324"/>
                </a:lnTo>
                <a:lnTo>
                  <a:pt x="5201" y="1309"/>
                </a:lnTo>
                <a:lnTo>
                  <a:pt x="5219" y="1296"/>
                </a:lnTo>
                <a:lnTo>
                  <a:pt x="5238" y="1284"/>
                </a:lnTo>
                <a:lnTo>
                  <a:pt x="5258" y="1275"/>
                </a:lnTo>
                <a:lnTo>
                  <a:pt x="5280" y="1267"/>
                </a:lnTo>
                <a:lnTo>
                  <a:pt x="5303" y="1261"/>
                </a:lnTo>
                <a:lnTo>
                  <a:pt x="5325" y="1257"/>
                </a:lnTo>
                <a:lnTo>
                  <a:pt x="5350" y="1256"/>
                </a:lnTo>
                <a:lnTo>
                  <a:pt x="5373" y="1257"/>
                </a:lnTo>
                <a:lnTo>
                  <a:pt x="5396" y="1261"/>
                </a:lnTo>
                <a:lnTo>
                  <a:pt x="5419" y="1267"/>
                </a:lnTo>
                <a:lnTo>
                  <a:pt x="5440" y="1275"/>
                </a:lnTo>
                <a:lnTo>
                  <a:pt x="5460" y="1284"/>
                </a:lnTo>
                <a:lnTo>
                  <a:pt x="5479" y="1296"/>
                </a:lnTo>
                <a:lnTo>
                  <a:pt x="5497" y="1309"/>
                </a:lnTo>
                <a:lnTo>
                  <a:pt x="5513" y="1324"/>
                </a:lnTo>
                <a:lnTo>
                  <a:pt x="5529" y="1341"/>
                </a:lnTo>
                <a:lnTo>
                  <a:pt x="5542" y="1359"/>
                </a:lnTo>
                <a:lnTo>
                  <a:pt x="5554" y="1379"/>
                </a:lnTo>
                <a:lnTo>
                  <a:pt x="5564" y="1399"/>
                </a:lnTo>
                <a:lnTo>
                  <a:pt x="5571" y="1420"/>
                </a:lnTo>
                <a:lnTo>
                  <a:pt x="5577" y="1442"/>
                </a:lnTo>
                <a:lnTo>
                  <a:pt x="5580" y="1466"/>
                </a:lnTo>
                <a:lnTo>
                  <a:pt x="5582" y="1489"/>
                </a:lnTo>
                <a:lnTo>
                  <a:pt x="5580" y="1512"/>
                </a:lnTo>
                <a:lnTo>
                  <a:pt x="5577" y="1536"/>
                </a:lnTo>
                <a:lnTo>
                  <a:pt x="5571" y="1558"/>
                </a:lnTo>
                <a:lnTo>
                  <a:pt x="5564" y="1579"/>
                </a:lnTo>
                <a:lnTo>
                  <a:pt x="5554" y="1601"/>
                </a:lnTo>
                <a:lnTo>
                  <a:pt x="5542" y="1619"/>
                </a:lnTo>
                <a:lnTo>
                  <a:pt x="5529" y="1637"/>
                </a:lnTo>
                <a:lnTo>
                  <a:pt x="5513" y="1654"/>
                </a:lnTo>
                <a:lnTo>
                  <a:pt x="5497" y="1669"/>
                </a:lnTo>
                <a:lnTo>
                  <a:pt x="5479" y="1682"/>
                </a:lnTo>
                <a:lnTo>
                  <a:pt x="5460" y="1694"/>
                </a:lnTo>
                <a:lnTo>
                  <a:pt x="5440" y="1704"/>
                </a:lnTo>
                <a:lnTo>
                  <a:pt x="5419" y="1712"/>
                </a:lnTo>
                <a:lnTo>
                  <a:pt x="5396" y="1718"/>
                </a:lnTo>
                <a:lnTo>
                  <a:pt x="5373" y="1721"/>
                </a:lnTo>
                <a:lnTo>
                  <a:pt x="5350" y="1722"/>
                </a:lnTo>
                <a:close/>
                <a:moveTo>
                  <a:pt x="4016" y="2679"/>
                </a:moveTo>
                <a:lnTo>
                  <a:pt x="2045" y="2679"/>
                </a:lnTo>
                <a:lnTo>
                  <a:pt x="2045" y="3023"/>
                </a:lnTo>
                <a:lnTo>
                  <a:pt x="4016" y="3023"/>
                </a:lnTo>
                <a:lnTo>
                  <a:pt x="4016" y="2679"/>
                </a:lnTo>
                <a:close/>
                <a:moveTo>
                  <a:pt x="2045" y="3695"/>
                </a:moveTo>
                <a:lnTo>
                  <a:pt x="4016" y="3695"/>
                </a:lnTo>
                <a:lnTo>
                  <a:pt x="4016" y="3352"/>
                </a:lnTo>
                <a:lnTo>
                  <a:pt x="2045" y="3352"/>
                </a:lnTo>
                <a:lnTo>
                  <a:pt x="2045" y="3695"/>
                </a:lnTo>
                <a:close/>
              </a:path>
            </a:pathLst>
          </a:custGeom>
          <a:solidFill>
            <a:srgbClr val="C1A36C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KSO_Shape">
            <a:extLst>
              <a:ext uri="{FF2B5EF4-FFF2-40B4-BE49-F238E27FC236}">
                <a16:creationId xmlns:a16="http://schemas.microsoft.com/office/drawing/2014/main" id="{EB71E947-D7F1-6FB5-0690-DB31457834B0}"/>
              </a:ext>
            </a:extLst>
          </p:cNvPr>
          <p:cNvSpPr/>
          <p:nvPr/>
        </p:nvSpPr>
        <p:spPr bwMode="auto">
          <a:xfrm>
            <a:off x="2999992" y="2568534"/>
            <a:ext cx="952340" cy="660132"/>
          </a:xfrm>
          <a:custGeom>
            <a:avLst/>
            <a:gdLst>
              <a:gd name="T0" fmla="*/ 1239327 w 6190"/>
              <a:gd name="T1" fmla="*/ 156252 h 4291"/>
              <a:gd name="T2" fmla="*/ 1294415 w 6190"/>
              <a:gd name="T3" fmla="*/ 211617 h 4291"/>
              <a:gd name="T4" fmla="*/ 1294415 w 6190"/>
              <a:gd name="T5" fmla="*/ 1106686 h 4291"/>
              <a:gd name="T6" fmla="*/ 790313 w 6190"/>
              <a:gd name="T7" fmla="*/ 1106686 h 4291"/>
              <a:gd name="T8" fmla="*/ 790313 w 6190"/>
              <a:gd name="T9" fmla="*/ 1144518 h 4291"/>
              <a:gd name="T10" fmla="*/ 830321 w 6190"/>
              <a:gd name="T11" fmla="*/ 1150362 h 4291"/>
              <a:gd name="T12" fmla="*/ 870637 w 6190"/>
              <a:gd name="T13" fmla="*/ 1158052 h 4291"/>
              <a:gd name="T14" fmla="*/ 911261 w 6190"/>
              <a:gd name="T15" fmla="*/ 1166972 h 4291"/>
              <a:gd name="T16" fmla="*/ 951577 w 6190"/>
              <a:gd name="T17" fmla="*/ 1177737 h 4291"/>
              <a:gd name="T18" fmla="*/ 991893 w 6190"/>
              <a:gd name="T19" fmla="*/ 1189733 h 4291"/>
              <a:gd name="T20" fmla="*/ 1032208 w 6190"/>
              <a:gd name="T21" fmla="*/ 1203882 h 4291"/>
              <a:gd name="T22" fmla="*/ 1072524 w 6190"/>
              <a:gd name="T23" fmla="*/ 1219569 h 4291"/>
              <a:gd name="T24" fmla="*/ 1112840 w 6190"/>
              <a:gd name="T25" fmla="*/ 1236793 h 4291"/>
              <a:gd name="T26" fmla="*/ 1112840 w 6190"/>
              <a:gd name="T27" fmla="*/ 1319841 h 4291"/>
              <a:gd name="T28" fmla="*/ 194501 w 6190"/>
              <a:gd name="T29" fmla="*/ 1319841 h 4291"/>
              <a:gd name="T30" fmla="*/ 194501 w 6190"/>
              <a:gd name="T31" fmla="*/ 1236793 h 4291"/>
              <a:gd name="T32" fmla="*/ 214197 w 6190"/>
              <a:gd name="T33" fmla="*/ 1228796 h 4291"/>
              <a:gd name="T34" fmla="*/ 252974 w 6190"/>
              <a:gd name="T35" fmla="*/ 1213725 h 4291"/>
              <a:gd name="T36" fmla="*/ 292059 w 6190"/>
              <a:gd name="T37" fmla="*/ 1199883 h 4291"/>
              <a:gd name="T38" fmla="*/ 330836 w 6190"/>
              <a:gd name="T39" fmla="*/ 1187580 h 4291"/>
              <a:gd name="T40" fmla="*/ 370229 w 6190"/>
              <a:gd name="T41" fmla="*/ 1176507 h 4291"/>
              <a:gd name="T42" fmla="*/ 409313 w 6190"/>
              <a:gd name="T43" fmla="*/ 1166664 h 4291"/>
              <a:gd name="T44" fmla="*/ 448090 w 6190"/>
              <a:gd name="T45" fmla="*/ 1158052 h 4291"/>
              <a:gd name="T46" fmla="*/ 487483 w 6190"/>
              <a:gd name="T47" fmla="*/ 1151285 h 4291"/>
              <a:gd name="T48" fmla="*/ 506872 w 6190"/>
              <a:gd name="T49" fmla="*/ 1106686 h 4291"/>
              <a:gd name="T50" fmla="*/ 0 w 6190"/>
              <a:gd name="T51" fmla="*/ 1106686 h 4291"/>
              <a:gd name="T52" fmla="*/ 0 w 6190"/>
              <a:gd name="T53" fmla="*/ 211617 h 4291"/>
              <a:gd name="T54" fmla="*/ 55088 w 6190"/>
              <a:gd name="T55" fmla="*/ 156252 h 4291"/>
              <a:gd name="T56" fmla="*/ 1365814 w 6190"/>
              <a:gd name="T57" fmla="*/ 1319841 h 4291"/>
              <a:gd name="T58" fmla="*/ 1905000 w 6190"/>
              <a:gd name="T59" fmla="*/ 0 h 4291"/>
              <a:gd name="T60" fmla="*/ 1365814 w 6190"/>
              <a:gd name="T61" fmla="*/ 1319841 h 4291"/>
              <a:gd name="T62" fmla="*/ 1433828 w 6190"/>
              <a:gd name="T63" fmla="*/ 115036 h 4291"/>
              <a:gd name="T64" fmla="*/ 1846527 w 6190"/>
              <a:gd name="T65" fmla="*/ 243299 h 4291"/>
              <a:gd name="T66" fmla="*/ 1433828 w 6190"/>
              <a:gd name="T67" fmla="*/ 115036 h 4291"/>
              <a:gd name="T68" fmla="*/ 1433828 w 6190"/>
              <a:gd name="T69" fmla="*/ 315273 h 4291"/>
              <a:gd name="T70" fmla="*/ 1846527 w 6190"/>
              <a:gd name="T71" fmla="*/ 444151 h 4291"/>
              <a:gd name="T72" fmla="*/ 1433828 w 6190"/>
              <a:gd name="T73" fmla="*/ 315273 h 4291"/>
              <a:gd name="T74" fmla="*/ 1431674 w 6190"/>
              <a:gd name="T75" fmla="*/ 553035 h 4291"/>
              <a:gd name="T76" fmla="*/ 1570163 w 6190"/>
              <a:gd name="T77" fmla="*/ 652385 h 4291"/>
              <a:gd name="T78" fmla="*/ 1431674 w 6190"/>
              <a:gd name="T79" fmla="*/ 553035 h 4291"/>
              <a:gd name="T80" fmla="*/ 1431674 w 6190"/>
              <a:gd name="T81" fmla="*/ 712671 h 4291"/>
              <a:gd name="T82" fmla="*/ 1570163 w 6190"/>
              <a:gd name="T83" fmla="*/ 812021 h 4291"/>
              <a:gd name="T84" fmla="*/ 1431674 w 6190"/>
              <a:gd name="T85" fmla="*/ 712671 h 4291"/>
              <a:gd name="T86" fmla="*/ 1183931 w 6190"/>
              <a:gd name="T87" fmla="*/ 266983 h 4291"/>
              <a:gd name="T88" fmla="*/ 110484 w 6190"/>
              <a:gd name="T89" fmla="*/ 995956 h 4291"/>
              <a:gd name="T90" fmla="*/ 1183931 w 6190"/>
              <a:gd name="T91" fmla="*/ 266983 h 429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6190" h="4291">
                <a:moveTo>
                  <a:pt x="179" y="508"/>
                </a:moveTo>
                <a:lnTo>
                  <a:pt x="4027" y="508"/>
                </a:lnTo>
                <a:lnTo>
                  <a:pt x="4206" y="508"/>
                </a:lnTo>
                <a:lnTo>
                  <a:pt x="4206" y="688"/>
                </a:lnTo>
                <a:lnTo>
                  <a:pt x="4206" y="3418"/>
                </a:lnTo>
                <a:lnTo>
                  <a:pt x="4206" y="3598"/>
                </a:lnTo>
                <a:lnTo>
                  <a:pt x="4027" y="3598"/>
                </a:lnTo>
                <a:lnTo>
                  <a:pt x="2568" y="3598"/>
                </a:lnTo>
                <a:lnTo>
                  <a:pt x="2568" y="3721"/>
                </a:lnTo>
                <a:lnTo>
                  <a:pt x="2634" y="3731"/>
                </a:lnTo>
                <a:lnTo>
                  <a:pt x="2698" y="3740"/>
                </a:lnTo>
                <a:lnTo>
                  <a:pt x="2764" y="3752"/>
                </a:lnTo>
                <a:lnTo>
                  <a:pt x="2829" y="3765"/>
                </a:lnTo>
                <a:lnTo>
                  <a:pt x="2895" y="3779"/>
                </a:lnTo>
                <a:lnTo>
                  <a:pt x="2961" y="3794"/>
                </a:lnTo>
                <a:lnTo>
                  <a:pt x="3026" y="3811"/>
                </a:lnTo>
                <a:lnTo>
                  <a:pt x="3092" y="3829"/>
                </a:lnTo>
                <a:lnTo>
                  <a:pt x="3157" y="3848"/>
                </a:lnTo>
                <a:lnTo>
                  <a:pt x="3223" y="3868"/>
                </a:lnTo>
                <a:lnTo>
                  <a:pt x="3288" y="3891"/>
                </a:lnTo>
                <a:lnTo>
                  <a:pt x="3354" y="3914"/>
                </a:lnTo>
                <a:lnTo>
                  <a:pt x="3419" y="3938"/>
                </a:lnTo>
                <a:lnTo>
                  <a:pt x="3485" y="3965"/>
                </a:lnTo>
                <a:lnTo>
                  <a:pt x="3550" y="3993"/>
                </a:lnTo>
                <a:lnTo>
                  <a:pt x="3616" y="4021"/>
                </a:lnTo>
                <a:lnTo>
                  <a:pt x="3616" y="4291"/>
                </a:lnTo>
                <a:lnTo>
                  <a:pt x="632" y="4291"/>
                </a:lnTo>
                <a:lnTo>
                  <a:pt x="632" y="4021"/>
                </a:lnTo>
                <a:lnTo>
                  <a:pt x="696" y="3995"/>
                </a:lnTo>
                <a:lnTo>
                  <a:pt x="758" y="3970"/>
                </a:lnTo>
                <a:lnTo>
                  <a:pt x="822" y="3946"/>
                </a:lnTo>
                <a:lnTo>
                  <a:pt x="885" y="3924"/>
                </a:lnTo>
                <a:lnTo>
                  <a:pt x="949" y="3901"/>
                </a:lnTo>
                <a:lnTo>
                  <a:pt x="1013" y="3881"/>
                </a:lnTo>
                <a:lnTo>
                  <a:pt x="1075" y="3861"/>
                </a:lnTo>
                <a:lnTo>
                  <a:pt x="1139" y="3843"/>
                </a:lnTo>
                <a:lnTo>
                  <a:pt x="1203" y="3825"/>
                </a:lnTo>
                <a:lnTo>
                  <a:pt x="1266" y="3809"/>
                </a:lnTo>
                <a:lnTo>
                  <a:pt x="1330" y="3793"/>
                </a:lnTo>
                <a:lnTo>
                  <a:pt x="1394" y="3779"/>
                </a:lnTo>
                <a:lnTo>
                  <a:pt x="1456" y="3765"/>
                </a:lnTo>
                <a:lnTo>
                  <a:pt x="1520" y="3753"/>
                </a:lnTo>
                <a:lnTo>
                  <a:pt x="1584" y="3743"/>
                </a:lnTo>
                <a:lnTo>
                  <a:pt x="1647" y="3733"/>
                </a:lnTo>
                <a:lnTo>
                  <a:pt x="1647" y="3598"/>
                </a:lnTo>
                <a:lnTo>
                  <a:pt x="179" y="3598"/>
                </a:lnTo>
                <a:lnTo>
                  <a:pt x="0" y="3598"/>
                </a:lnTo>
                <a:lnTo>
                  <a:pt x="0" y="3418"/>
                </a:lnTo>
                <a:lnTo>
                  <a:pt x="0" y="688"/>
                </a:lnTo>
                <a:lnTo>
                  <a:pt x="0" y="508"/>
                </a:lnTo>
                <a:lnTo>
                  <a:pt x="179" y="508"/>
                </a:lnTo>
                <a:close/>
                <a:moveTo>
                  <a:pt x="4438" y="4291"/>
                </a:moveTo>
                <a:lnTo>
                  <a:pt x="6190" y="4291"/>
                </a:lnTo>
                <a:lnTo>
                  <a:pt x="6190" y="0"/>
                </a:lnTo>
                <a:lnTo>
                  <a:pt x="4438" y="0"/>
                </a:lnTo>
                <a:lnTo>
                  <a:pt x="4438" y="4291"/>
                </a:lnTo>
                <a:close/>
                <a:moveTo>
                  <a:pt x="4659" y="374"/>
                </a:moveTo>
                <a:lnTo>
                  <a:pt x="6000" y="374"/>
                </a:lnTo>
                <a:lnTo>
                  <a:pt x="6000" y="791"/>
                </a:lnTo>
                <a:lnTo>
                  <a:pt x="4659" y="791"/>
                </a:lnTo>
                <a:lnTo>
                  <a:pt x="4659" y="374"/>
                </a:lnTo>
                <a:close/>
                <a:moveTo>
                  <a:pt x="4659" y="1025"/>
                </a:moveTo>
                <a:lnTo>
                  <a:pt x="6000" y="1025"/>
                </a:lnTo>
                <a:lnTo>
                  <a:pt x="6000" y="1444"/>
                </a:lnTo>
                <a:lnTo>
                  <a:pt x="4659" y="1444"/>
                </a:lnTo>
                <a:lnTo>
                  <a:pt x="4659" y="1025"/>
                </a:lnTo>
                <a:close/>
                <a:moveTo>
                  <a:pt x="4652" y="1798"/>
                </a:moveTo>
                <a:lnTo>
                  <a:pt x="5102" y="1798"/>
                </a:lnTo>
                <a:lnTo>
                  <a:pt x="5102" y="2121"/>
                </a:lnTo>
                <a:lnTo>
                  <a:pt x="4652" y="2121"/>
                </a:lnTo>
                <a:lnTo>
                  <a:pt x="4652" y="1798"/>
                </a:lnTo>
                <a:close/>
                <a:moveTo>
                  <a:pt x="4652" y="2317"/>
                </a:moveTo>
                <a:lnTo>
                  <a:pt x="5102" y="2317"/>
                </a:lnTo>
                <a:lnTo>
                  <a:pt x="5102" y="2640"/>
                </a:lnTo>
                <a:lnTo>
                  <a:pt x="4652" y="2640"/>
                </a:lnTo>
                <a:lnTo>
                  <a:pt x="4652" y="2317"/>
                </a:lnTo>
                <a:close/>
                <a:moveTo>
                  <a:pt x="3847" y="868"/>
                </a:moveTo>
                <a:lnTo>
                  <a:pt x="359" y="868"/>
                </a:lnTo>
                <a:lnTo>
                  <a:pt x="359" y="3238"/>
                </a:lnTo>
                <a:lnTo>
                  <a:pt x="3847" y="3238"/>
                </a:lnTo>
                <a:lnTo>
                  <a:pt x="3847" y="868"/>
                </a:lnTo>
                <a:close/>
              </a:path>
            </a:pathLst>
          </a:custGeom>
          <a:solidFill>
            <a:srgbClr val="C1A36C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83267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E639BF3D-DAD5-4167-932B-8016FB0BBBCF}"/>
              </a:ext>
            </a:extLst>
          </p:cNvPr>
          <p:cNvSpPr/>
          <p:nvPr/>
        </p:nvSpPr>
        <p:spPr>
          <a:xfrm flipH="1" flipV="1">
            <a:off x="9173449" y="-1"/>
            <a:ext cx="1867081" cy="2396836"/>
          </a:xfrm>
          <a:prstGeom prst="rect">
            <a:avLst/>
          </a:prstGeom>
          <a:solidFill>
            <a:srgbClr val="C1A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100328-87C2-4C87-AD74-77EE587B14CE}"/>
              </a:ext>
            </a:extLst>
          </p:cNvPr>
          <p:cNvSpPr/>
          <p:nvPr/>
        </p:nvSpPr>
        <p:spPr>
          <a:xfrm flipV="1">
            <a:off x="1967346" y="3444877"/>
            <a:ext cx="7373476" cy="532988"/>
          </a:xfrm>
          <a:prstGeom prst="rect">
            <a:avLst/>
          </a:prstGeom>
          <a:solidFill>
            <a:srgbClr val="C1A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Google Shape;86;p19">
            <a:extLst>
              <a:ext uri="{FF2B5EF4-FFF2-40B4-BE49-F238E27FC236}">
                <a16:creationId xmlns:a16="http://schemas.microsoft.com/office/drawing/2014/main" id="{31B6F26A-2E70-465E-A676-14388AE303E1}"/>
              </a:ext>
            </a:extLst>
          </p:cNvPr>
          <p:cNvSpPr txBox="1"/>
          <p:nvPr/>
        </p:nvSpPr>
        <p:spPr>
          <a:xfrm>
            <a:off x="2416998" y="1451024"/>
            <a:ext cx="3679001" cy="40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dirty="0">
                <a:solidFill>
                  <a:srgbClr val="000000"/>
                </a:solidFill>
                <a:latin typeface="PingFang SC"/>
              </a:rPr>
              <a:t>a.</a:t>
            </a:r>
            <a:r>
              <a:rPr lang="zh-CN" altLang="en-US" sz="2600" b="0" i="0" dirty="0">
                <a:solidFill>
                  <a:srgbClr val="000000"/>
                </a:solidFill>
                <a:effectLst/>
                <a:latin typeface="PingFang SC"/>
              </a:rPr>
              <a:t>小程序架构方面</a:t>
            </a:r>
            <a:endParaRPr lang="zh-CN" altLang="en-US" sz="26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8FD7256-2F0E-42A1-9509-9AF6CF6D3535}"/>
              </a:ext>
            </a:extLst>
          </p:cNvPr>
          <p:cNvSpPr/>
          <p:nvPr/>
        </p:nvSpPr>
        <p:spPr>
          <a:xfrm>
            <a:off x="0" y="1416395"/>
            <a:ext cx="1967346" cy="2012605"/>
          </a:xfrm>
          <a:prstGeom prst="rect">
            <a:avLst/>
          </a:prstGeom>
          <a:solidFill>
            <a:srgbClr val="C1A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523D02E-7172-4DD3-95B4-5D53526C533D}"/>
              </a:ext>
            </a:extLst>
          </p:cNvPr>
          <p:cNvSpPr txBox="1"/>
          <p:nvPr/>
        </p:nvSpPr>
        <p:spPr>
          <a:xfrm>
            <a:off x="1194447" y="2880136"/>
            <a:ext cx="174505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3900" b="1">
                <a:solidFill>
                  <a:srgbClr val="ECF8F6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B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857803F-8EAB-45D1-842B-17104D4EE8DD}"/>
              </a:ext>
            </a:extLst>
          </p:cNvPr>
          <p:cNvSpPr txBox="1"/>
          <p:nvPr/>
        </p:nvSpPr>
        <p:spPr>
          <a:xfrm>
            <a:off x="8300925" y="592002"/>
            <a:ext cx="174505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3900" b="1">
                <a:solidFill>
                  <a:srgbClr val="ECF8F6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A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DC7B5C2-664D-B83B-B972-1C0155567255}"/>
              </a:ext>
            </a:extLst>
          </p:cNvPr>
          <p:cNvSpPr txBox="1"/>
          <p:nvPr/>
        </p:nvSpPr>
        <p:spPr>
          <a:xfrm>
            <a:off x="1253710" y="516279"/>
            <a:ext cx="364849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总体设计原则</a:t>
            </a:r>
          </a:p>
        </p:txBody>
      </p:sp>
      <p:sp>
        <p:nvSpPr>
          <p:cNvPr id="16" name="Google Shape;86;p19">
            <a:extLst>
              <a:ext uri="{FF2B5EF4-FFF2-40B4-BE49-F238E27FC236}">
                <a16:creationId xmlns:a16="http://schemas.microsoft.com/office/drawing/2014/main" id="{BA1083FE-FCBE-E040-9ABE-F20C6E76505A}"/>
              </a:ext>
            </a:extLst>
          </p:cNvPr>
          <p:cNvSpPr txBox="1"/>
          <p:nvPr/>
        </p:nvSpPr>
        <p:spPr>
          <a:xfrm>
            <a:off x="3811725" y="4221855"/>
            <a:ext cx="3679001" cy="40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b.</a:t>
            </a:r>
            <a:r>
              <a:rPr lang="zh-CN" altLang="en-US" sz="26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后台管理方面</a:t>
            </a:r>
            <a:endParaRPr sz="26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Rectangle 66">
            <a:extLst>
              <a:ext uri="{FF2B5EF4-FFF2-40B4-BE49-F238E27FC236}">
                <a16:creationId xmlns:a16="http://schemas.microsoft.com/office/drawing/2014/main" id="{823186E6-95AE-A643-A6B7-6323847BB7AB}"/>
              </a:ext>
            </a:extLst>
          </p:cNvPr>
          <p:cNvSpPr/>
          <p:nvPr/>
        </p:nvSpPr>
        <p:spPr>
          <a:xfrm>
            <a:off x="3811725" y="4842061"/>
            <a:ext cx="6098629" cy="1115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defRPr/>
            </a:pP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后端编写使用 </a:t>
            </a:r>
            <a:r>
              <a:rPr lang="en-US" sz="20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Java 8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，数据库</a:t>
            </a:r>
            <a:r>
              <a:rPr lang="en-US" sz="20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MYSQL 8.0.x，</a:t>
            </a:r>
          </a:p>
          <a:p>
            <a:pPr defTabSz="182880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defRPr/>
            </a:pP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服务器</a:t>
            </a:r>
            <a:r>
              <a:rPr lang="en-US" sz="20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Tomcat 9.0.x 。</a:t>
            </a:r>
            <a:endParaRPr lang="en-US" sz="2000" kern="1200" noProof="1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Rectangle 66">
            <a:extLst>
              <a:ext uri="{FF2B5EF4-FFF2-40B4-BE49-F238E27FC236}">
                <a16:creationId xmlns:a16="http://schemas.microsoft.com/office/drawing/2014/main" id="{442C8A8B-F6FA-47A3-B9CE-A5E45C65E03C}"/>
              </a:ext>
            </a:extLst>
          </p:cNvPr>
          <p:cNvSpPr/>
          <p:nvPr/>
        </p:nvSpPr>
        <p:spPr>
          <a:xfrm>
            <a:off x="2416998" y="1937163"/>
            <a:ext cx="6755698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包含两部分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① </a:t>
            </a:r>
            <a:r>
              <a:rPr lang="en-US" altLang="zh-CN" sz="2000" dirty="0"/>
              <a:t>View</a:t>
            </a:r>
            <a:r>
              <a:rPr lang="zh-CN" altLang="en-US" sz="2000" dirty="0"/>
              <a:t>视图层</a:t>
            </a:r>
            <a:r>
              <a:rPr lang="en-US" altLang="zh-CN" sz="2000" dirty="0"/>
              <a:t>(</a:t>
            </a:r>
            <a:r>
              <a:rPr lang="zh-CN" altLang="en-US" sz="2000" dirty="0"/>
              <a:t>可能存在多个</a:t>
            </a:r>
            <a:r>
              <a:rPr lang="en-US" altLang="zh-CN" sz="2000" dirty="0"/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② </a:t>
            </a:r>
            <a:r>
              <a:rPr lang="en-US" altLang="zh-CN" sz="2000" dirty="0"/>
              <a:t>App Service</a:t>
            </a:r>
            <a:r>
              <a:rPr lang="zh-CN" altLang="en-US" sz="2000" dirty="0"/>
              <a:t>逻辑层</a:t>
            </a:r>
            <a:r>
              <a:rPr lang="en-US" altLang="zh-CN" sz="2000" dirty="0"/>
              <a:t>(</a:t>
            </a:r>
            <a:r>
              <a:rPr lang="zh-CN" altLang="en-US" sz="2000" dirty="0"/>
              <a:t>一个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83180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74CEACE-ADD5-4FA6-B0CA-32191578C65F}"/>
              </a:ext>
            </a:extLst>
          </p:cNvPr>
          <p:cNvSpPr/>
          <p:nvPr/>
        </p:nvSpPr>
        <p:spPr>
          <a:xfrm>
            <a:off x="9553432" y="4135521"/>
            <a:ext cx="2638567" cy="2722479"/>
          </a:xfrm>
          <a:prstGeom prst="rect">
            <a:avLst/>
          </a:prstGeom>
          <a:solidFill>
            <a:srgbClr val="C1A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Google Shape;86;p19">
            <a:extLst>
              <a:ext uri="{FF2B5EF4-FFF2-40B4-BE49-F238E27FC236}">
                <a16:creationId xmlns:a16="http://schemas.microsoft.com/office/drawing/2014/main" id="{A853EF4C-30DD-49E6-877E-AF73140C8CDC}"/>
              </a:ext>
            </a:extLst>
          </p:cNvPr>
          <p:cNvSpPr txBox="1"/>
          <p:nvPr/>
        </p:nvSpPr>
        <p:spPr>
          <a:xfrm>
            <a:off x="1012652" y="2021177"/>
            <a:ext cx="4134113" cy="289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a.</a:t>
            </a:r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组员不能实时进行沟通</a:t>
            </a:r>
            <a:endParaRPr sz="26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CD58FBB-5F4F-463C-8A89-75410F08EF70}"/>
              </a:ext>
            </a:extLst>
          </p:cNvPr>
          <p:cNvSpPr/>
          <p:nvPr/>
        </p:nvSpPr>
        <p:spPr>
          <a:xfrm>
            <a:off x="1082527" y="910205"/>
            <a:ext cx="845632" cy="847676"/>
          </a:xfrm>
          <a:prstGeom prst="rect">
            <a:avLst/>
          </a:prstGeom>
          <a:solidFill>
            <a:srgbClr val="C1A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315A7B5-0054-472B-894A-FEEAD58366DD}"/>
              </a:ext>
            </a:extLst>
          </p:cNvPr>
          <p:cNvSpPr/>
          <p:nvPr/>
        </p:nvSpPr>
        <p:spPr>
          <a:xfrm>
            <a:off x="7567652" y="2971215"/>
            <a:ext cx="2019868" cy="1164306"/>
          </a:xfrm>
          <a:prstGeom prst="rect">
            <a:avLst/>
          </a:prstGeom>
          <a:solidFill>
            <a:srgbClr val="C1A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CD5D9E8-B364-4233-9F7D-BCD23091D01D}"/>
              </a:ext>
            </a:extLst>
          </p:cNvPr>
          <p:cNvSpPr/>
          <p:nvPr/>
        </p:nvSpPr>
        <p:spPr>
          <a:xfrm>
            <a:off x="9553432" y="0"/>
            <a:ext cx="845632" cy="2971216"/>
          </a:xfrm>
          <a:prstGeom prst="rect">
            <a:avLst/>
          </a:prstGeom>
          <a:solidFill>
            <a:srgbClr val="C1A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27A452A-06C3-4324-A27E-A4EBD27DE479}"/>
              </a:ext>
            </a:extLst>
          </p:cNvPr>
          <p:cNvSpPr txBox="1"/>
          <p:nvPr/>
        </p:nvSpPr>
        <p:spPr>
          <a:xfrm>
            <a:off x="6374135" y="56611"/>
            <a:ext cx="174505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3900" b="1">
                <a:solidFill>
                  <a:srgbClr val="ECF8F6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A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CB158C7-ABB1-409A-B3A6-99A42CB1C614}"/>
              </a:ext>
            </a:extLst>
          </p:cNvPr>
          <p:cNvSpPr txBox="1"/>
          <p:nvPr/>
        </p:nvSpPr>
        <p:spPr>
          <a:xfrm>
            <a:off x="9976248" y="2358163"/>
            <a:ext cx="174505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3900" b="1">
                <a:solidFill>
                  <a:srgbClr val="ECF8F6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B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04F9C4C-FCE1-5031-11C8-5691B1283CA1}"/>
              </a:ext>
            </a:extLst>
          </p:cNvPr>
          <p:cNvSpPr txBox="1"/>
          <p:nvPr/>
        </p:nvSpPr>
        <p:spPr>
          <a:xfrm>
            <a:off x="1253710" y="516279"/>
            <a:ext cx="364849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存在问题（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1/2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）</a:t>
            </a:r>
          </a:p>
        </p:txBody>
      </p:sp>
      <p:sp>
        <p:nvSpPr>
          <p:cNvPr id="17" name="Google Shape;86;p19">
            <a:extLst>
              <a:ext uri="{FF2B5EF4-FFF2-40B4-BE49-F238E27FC236}">
                <a16:creationId xmlns:a16="http://schemas.microsoft.com/office/drawing/2014/main" id="{EB50BF2A-2418-7CC3-3650-0C27B68E50A2}"/>
              </a:ext>
            </a:extLst>
          </p:cNvPr>
          <p:cNvSpPr txBox="1"/>
          <p:nvPr/>
        </p:nvSpPr>
        <p:spPr>
          <a:xfrm>
            <a:off x="983301" y="4292696"/>
            <a:ext cx="3797410" cy="235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b.</a:t>
            </a:r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知识储备基础不足</a:t>
            </a:r>
            <a:endParaRPr sz="26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Rectangle 66">
            <a:extLst>
              <a:ext uri="{FF2B5EF4-FFF2-40B4-BE49-F238E27FC236}">
                <a16:creationId xmlns:a16="http://schemas.microsoft.com/office/drawing/2014/main" id="{4762B53E-9DF8-E8F7-AEF4-70493C836E03}"/>
              </a:ext>
            </a:extLst>
          </p:cNvPr>
          <p:cNvSpPr/>
          <p:nvPr/>
        </p:nvSpPr>
        <p:spPr>
          <a:xfrm>
            <a:off x="1012652" y="4891679"/>
            <a:ext cx="6856341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任务时间较短，任务量大，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对知识不够熟悉，代码设计过程比较困难，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对技术不够熟悉，需要一边学习一边进行。</a:t>
            </a:r>
            <a:endParaRPr lang="en-US" altLang="zh-CN" sz="2000" dirty="0"/>
          </a:p>
        </p:txBody>
      </p:sp>
      <p:sp>
        <p:nvSpPr>
          <p:cNvPr id="10" name="Rectangle 66">
            <a:extLst>
              <a:ext uri="{FF2B5EF4-FFF2-40B4-BE49-F238E27FC236}">
                <a16:creationId xmlns:a16="http://schemas.microsoft.com/office/drawing/2014/main" id="{859DDF4B-F0D5-4EDD-B4C6-88AC23725621}"/>
              </a:ext>
            </a:extLst>
          </p:cNvPr>
          <p:cNvSpPr/>
          <p:nvPr/>
        </p:nvSpPr>
        <p:spPr>
          <a:xfrm>
            <a:off x="1012653" y="2515397"/>
            <a:ext cx="6856341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组员不能实时进行沟通，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了解各自进度的过程比较麻烦。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862972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E639BF3D-DAD5-4167-932B-8016FB0BBBCF}"/>
              </a:ext>
            </a:extLst>
          </p:cNvPr>
          <p:cNvSpPr/>
          <p:nvPr/>
        </p:nvSpPr>
        <p:spPr>
          <a:xfrm flipH="1" flipV="1">
            <a:off x="9173449" y="-1"/>
            <a:ext cx="1867081" cy="2396836"/>
          </a:xfrm>
          <a:prstGeom prst="rect">
            <a:avLst/>
          </a:prstGeom>
          <a:solidFill>
            <a:srgbClr val="C1A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100328-87C2-4C87-AD74-77EE587B14CE}"/>
              </a:ext>
            </a:extLst>
          </p:cNvPr>
          <p:cNvSpPr/>
          <p:nvPr/>
        </p:nvSpPr>
        <p:spPr>
          <a:xfrm flipV="1">
            <a:off x="1967346" y="3444877"/>
            <a:ext cx="7373476" cy="532988"/>
          </a:xfrm>
          <a:prstGeom prst="rect">
            <a:avLst/>
          </a:prstGeom>
          <a:solidFill>
            <a:srgbClr val="C1A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Google Shape;86;p19">
            <a:extLst>
              <a:ext uri="{FF2B5EF4-FFF2-40B4-BE49-F238E27FC236}">
                <a16:creationId xmlns:a16="http://schemas.microsoft.com/office/drawing/2014/main" id="{31B6F26A-2E70-465E-A676-14388AE303E1}"/>
              </a:ext>
            </a:extLst>
          </p:cNvPr>
          <p:cNvSpPr txBox="1"/>
          <p:nvPr/>
        </p:nvSpPr>
        <p:spPr>
          <a:xfrm>
            <a:off x="2416998" y="1451024"/>
            <a:ext cx="3679001" cy="40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b="0" i="0" dirty="0">
                <a:solidFill>
                  <a:srgbClr val="000000"/>
                </a:solidFill>
                <a:effectLst/>
                <a:latin typeface="PingFang SC"/>
              </a:rPr>
              <a:t>C</a:t>
            </a:r>
            <a:r>
              <a:rPr lang="en-US" altLang="zh-CN" sz="2600" dirty="0">
                <a:solidFill>
                  <a:srgbClr val="000000"/>
                </a:solidFill>
                <a:latin typeface="PingFang SC"/>
              </a:rPr>
              <a:t>.</a:t>
            </a:r>
            <a:r>
              <a:rPr lang="zh-CN" altLang="en-US" sz="2600" b="0" i="0" dirty="0">
                <a:solidFill>
                  <a:srgbClr val="000000"/>
                </a:solidFill>
                <a:effectLst/>
                <a:latin typeface="PingFang SC"/>
              </a:rPr>
              <a:t>代码合并后不能运行</a:t>
            </a:r>
            <a:endParaRPr sz="26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Rectangle 66">
            <a:extLst>
              <a:ext uri="{FF2B5EF4-FFF2-40B4-BE49-F238E27FC236}">
                <a16:creationId xmlns:a16="http://schemas.microsoft.com/office/drawing/2014/main" id="{442C8A8B-F6FA-47A3-B9CE-A5E45C65E03C}"/>
              </a:ext>
            </a:extLst>
          </p:cNvPr>
          <p:cNvSpPr/>
          <p:nvPr/>
        </p:nvSpPr>
        <p:spPr>
          <a:xfrm>
            <a:off x="2417751" y="2075816"/>
            <a:ext cx="5499846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开发过程发现代码合并后不能顺利运行的情况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需要花费更多的时间沟通寻找问题所在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8FD7256-2F0E-42A1-9509-9AF6CF6D3535}"/>
              </a:ext>
            </a:extLst>
          </p:cNvPr>
          <p:cNvSpPr/>
          <p:nvPr/>
        </p:nvSpPr>
        <p:spPr>
          <a:xfrm>
            <a:off x="0" y="1416395"/>
            <a:ext cx="1967346" cy="2012605"/>
          </a:xfrm>
          <a:prstGeom prst="rect">
            <a:avLst/>
          </a:prstGeom>
          <a:solidFill>
            <a:srgbClr val="C1A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523D02E-7172-4DD3-95B4-5D53526C533D}"/>
              </a:ext>
            </a:extLst>
          </p:cNvPr>
          <p:cNvSpPr txBox="1"/>
          <p:nvPr/>
        </p:nvSpPr>
        <p:spPr>
          <a:xfrm>
            <a:off x="1194447" y="2880136"/>
            <a:ext cx="174505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3900" b="1">
                <a:solidFill>
                  <a:srgbClr val="ECF8F6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D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857803F-8EAB-45D1-842B-17104D4EE8DD}"/>
              </a:ext>
            </a:extLst>
          </p:cNvPr>
          <p:cNvSpPr txBox="1"/>
          <p:nvPr/>
        </p:nvSpPr>
        <p:spPr>
          <a:xfrm>
            <a:off x="8300925" y="592002"/>
            <a:ext cx="174505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3900" b="1">
                <a:solidFill>
                  <a:srgbClr val="ECF8F6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DC7B5C2-664D-B83B-B972-1C0155567255}"/>
              </a:ext>
            </a:extLst>
          </p:cNvPr>
          <p:cNvSpPr txBox="1"/>
          <p:nvPr/>
        </p:nvSpPr>
        <p:spPr>
          <a:xfrm>
            <a:off x="1253710" y="516279"/>
            <a:ext cx="364849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存在问题（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2/2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）</a:t>
            </a:r>
          </a:p>
        </p:txBody>
      </p:sp>
      <p:sp>
        <p:nvSpPr>
          <p:cNvPr id="16" name="Google Shape;86;p19">
            <a:extLst>
              <a:ext uri="{FF2B5EF4-FFF2-40B4-BE49-F238E27FC236}">
                <a16:creationId xmlns:a16="http://schemas.microsoft.com/office/drawing/2014/main" id="{BA1083FE-FCBE-E040-9ABE-F20C6E76505A}"/>
              </a:ext>
            </a:extLst>
          </p:cNvPr>
          <p:cNvSpPr txBox="1"/>
          <p:nvPr/>
        </p:nvSpPr>
        <p:spPr>
          <a:xfrm>
            <a:off x="3855268" y="4334062"/>
            <a:ext cx="3679001" cy="40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d.</a:t>
            </a:r>
            <a:r>
              <a:rPr lang="zh-CN" altLang="en-US" sz="26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前后端</a:t>
            </a:r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交互</a:t>
            </a:r>
            <a:endParaRPr sz="26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Rectangle 66">
            <a:extLst>
              <a:ext uri="{FF2B5EF4-FFF2-40B4-BE49-F238E27FC236}">
                <a16:creationId xmlns:a16="http://schemas.microsoft.com/office/drawing/2014/main" id="{823186E6-95AE-A643-A6B7-6323847BB7AB}"/>
              </a:ext>
            </a:extLst>
          </p:cNvPr>
          <p:cNvSpPr/>
          <p:nvPr/>
        </p:nvSpPr>
        <p:spPr>
          <a:xfrm>
            <a:off x="3855268" y="5005598"/>
            <a:ext cx="5499846" cy="1115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defRPr/>
            </a:pPr>
            <a:r>
              <a:rPr lang="zh-CN" altLang="en-US" sz="20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前后端交互实现困难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defRPr/>
            </a:pP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与预期的进展相差一些内容</a:t>
            </a:r>
            <a:endParaRPr lang="en-US" sz="2000" kern="1200" noProof="1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20787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BD7D913-20F0-448F-A128-066D4BC74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395A325F-09AC-4FC5-AB1C-6DCD16341D2F}"/>
              </a:ext>
            </a:extLst>
          </p:cNvPr>
          <p:cNvSpPr/>
          <p:nvPr/>
        </p:nvSpPr>
        <p:spPr>
          <a:xfrm>
            <a:off x="11436823" y="459914"/>
            <a:ext cx="1019034" cy="874205"/>
          </a:xfrm>
          <a:prstGeom prst="roundRect">
            <a:avLst>
              <a:gd name="adj" fmla="val 10456"/>
            </a:avLst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8F4B31-814C-4E43-8C24-BAFA259717F1}"/>
              </a:ext>
            </a:extLst>
          </p:cNvPr>
          <p:cNvSpPr/>
          <p:nvPr/>
        </p:nvSpPr>
        <p:spPr>
          <a:xfrm>
            <a:off x="6778213" y="1851063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art 04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299B806-E94D-4BE5-8632-7D15D14E9899}"/>
              </a:ext>
            </a:extLst>
          </p:cNvPr>
          <p:cNvSpPr/>
          <p:nvPr/>
        </p:nvSpPr>
        <p:spPr>
          <a:xfrm>
            <a:off x="6679173" y="3440912"/>
            <a:ext cx="2714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项目成果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6DEE837-37B4-4C97-A6CB-533647F2D6EE}"/>
              </a:ext>
            </a:extLst>
          </p:cNvPr>
          <p:cNvSpPr/>
          <p:nvPr/>
        </p:nvSpPr>
        <p:spPr>
          <a:xfrm>
            <a:off x="6878451" y="2708485"/>
            <a:ext cx="1065661" cy="45719"/>
          </a:xfrm>
          <a:prstGeom prst="roundRect">
            <a:avLst>
              <a:gd name="adj" fmla="val 0"/>
            </a:avLst>
          </a:prstGeom>
          <a:solidFill>
            <a:srgbClr val="C1A36C"/>
          </a:solidFill>
          <a:ln w="127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A5BD354-551B-4EB6-9DDB-87F2EEF4B7E2}"/>
              </a:ext>
            </a:extLst>
          </p:cNvPr>
          <p:cNvSpPr/>
          <p:nvPr/>
        </p:nvSpPr>
        <p:spPr>
          <a:xfrm>
            <a:off x="-263857" y="3560618"/>
            <a:ext cx="5381767" cy="4068481"/>
          </a:xfrm>
          <a:prstGeom prst="roundRect">
            <a:avLst>
              <a:gd name="adj" fmla="val 10456"/>
            </a:avLst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A7EC238-508C-48B0-BBD3-BCFEF8F3E114}"/>
              </a:ext>
            </a:extLst>
          </p:cNvPr>
          <p:cNvSpPr txBox="1"/>
          <p:nvPr/>
        </p:nvSpPr>
        <p:spPr>
          <a:xfrm>
            <a:off x="1156534" y="-469756"/>
            <a:ext cx="4657278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3900" b="1">
                <a:solidFill>
                  <a:srgbClr val="ECF8F6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pPr algn="l"/>
            <a:r>
              <a:rPr lang="en-US" altLang="zh-CN" sz="413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D.</a:t>
            </a:r>
            <a:endParaRPr lang="zh-CN" altLang="en-US" sz="41300" dirty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331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BD7D913-20F0-448F-A128-066D4BC74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395A325F-09AC-4FC5-AB1C-6DCD16341D2F}"/>
              </a:ext>
            </a:extLst>
          </p:cNvPr>
          <p:cNvSpPr/>
          <p:nvPr/>
        </p:nvSpPr>
        <p:spPr>
          <a:xfrm>
            <a:off x="11436823" y="459914"/>
            <a:ext cx="1019034" cy="874205"/>
          </a:xfrm>
          <a:prstGeom prst="roundRect">
            <a:avLst>
              <a:gd name="adj" fmla="val 10456"/>
            </a:avLst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8F4B31-814C-4E43-8C24-BAFA259717F1}"/>
              </a:ext>
            </a:extLst>
          </p:cNvPr>
          <p:cNvSpPr/>
          <p:nvPr/>
        </p:nvSpPr>
        <p:spPr>
          <a:xfrm>
            <a:off x="6778213" y="1851063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art 05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299B806-E94D-4BE5-8632-7D15D14E9899}"/>
              </a:ext>
            </a:extLst>
          </p:cNvPr>
          <p:cNvSpPr/>
          <p:nvPr/>
        </p:nvSpPr>
        <p:spPr>
          <a:xfrm>
            <a:off x="6679172" y="3440912"/>
            <a:ext cx="4204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总结与感悟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6DEE837-37B4-4C97-A6CB-533647F2D6EE}"/>
              </a:ext>
            </a:extLst>
          </p:cNvPr>
          <p:cNvSpPr/>
          <p:nvPr/>
        </p:nvSpPr>
        <p:spPr>
          <a:xfrm>
            <a:off x="6878451" y="2708485"/>
            <a:ext cx="1065661" cy="45719"/>
          </a:xfrm>
          <a:prstGeom prst="roundRect">
            <a:avLst>
              <a:gd name="adj" fmla="val 0"/>
            </a:avLst>
          </a:prstGeom>
          <a:solidFill>
            <a:srgbClr val="C1A36C"/>
          </a:solidFill>
          <a:ln w="127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A5BD354-551B-4EB6-9DDB-87F2EEF4B7E2}"/>
              </a:ext>
            </a:extLst>
          </p:cNvPr>
          <p:cNvSpPr/>
          <p:nvPr/>
        </p:nvSpPr>
        <p:spPr>
          <a:xfrm>
            <a:off x="-263857" y="3560618"/>
            <a:ext cx="5381767" cy="4068481"/>
          </a:xfrm>
          <a:prstGeom prst="roundRect">
            <a:avLst>
              <a:gd name="adj" fmla="val 10456"/>
            </a:avLst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A7EC238-508C-48B0-BBD3-BCFEF8F3E114}"/>
              </a:ext>
            </a:extLst>
          </p:cNvPr>
          <p:cNvSpPr txBox="1"/>
          <p:nvPr/>
        </p:nvSpPr>
        <p:spPr>
          <a:xfrm>
            <a:off x="1156534" y="-469756"/>
            <a:ext cx="4657278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3900" b="1">
                <a:solidFill>
                  <a:srgbClr val="ECF8F6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pPr algn="l"/>
            <a:r>
              <a:rPr lang="en-US" altLang="zh-CN" sz="413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F.</a:t>
            </a:r>
            <a:endParaRPr lang="zh-CN" altLang="en-US" sz="41300" dirty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20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BD7D913-20F0-448F-A128-066D4BC74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7D42908-18D0-48D4-AF52-5317E1D0E04D}"/>
              </a:ext>
            </a:extLst>
          </p:cNvPr>
          <p:cNvSpPr/>
          <p:nvPr/>
        </p:nvSpPr>
        <p:spPr>
          <a:xfrm>
            <a:off x="1404730" y="3882886"/>
            <a:ext cx="3803375" cy="1971262"/>
          </a:xfrm>
          <a:prstGeom prst="roundRect">
            <a:avLst>
              <a:gd name="adj" fmla="val 0"/>
            </a:avLst>
          </a:prstGeom>
          <a:solidFill>
            <a:srgbClr val="C1A36C"/>
          </a:solidFill>
          <a:ln w="5715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0316DBA-E63B-42DB-BB69-A8A2516443BF}"/>
              </a:ext>
            </a:extLst>
          </p:cNvPr>
          <p:cNvSpPr/>
          <p:nvPr/>
        </p:nvSpPr>
        <p:spPr>
          <a:xfrm>
            <a:off x="1404729" y="1003852"/>
            <a:ext cx="3803375" cy="313082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CB634DA-62B6-459A-9F77-9014714DEEC9}"/>
              </a:ext>
            </a:extLst>
          </p:cNvPr>
          <p:cNvSpPr txBox="1"/>
          <p:nvPr/>
        </p:nvSpPr>
        <p:spPr>
          <a:xfrm>
            <a:off x="1657370" y="1429327"/>
            <a:ext cx="3181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400" b="1" i="1" dirty="0">
                <a:solidFill>
                  <a:srgbClr val="C1A36C"/>
                </a:solidFill>
                <a:cs typeface="+mn-ea"/>
                <a:sym typeface="+mn-lt"/>
              </a:rPr>
              <a:t>CONTENT</a:t>
            </a:r>
            <a:endParaRPr lang="zh-CN" altLang="en-US" sz="4400" b="1" i="1" dirty="0">
              <a:solidFill>
                <a:srgbClr val="C1A36C"/>
              </a:solidFill>
              <a:cs typeface="+mn-ea"/>
              <a:sym typeface="+mn-lt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93F2E1E-9F54-4BB4-9A19-FD583A0022DB}"/>
              </a:ext>
            </a:extLst>
          </p:cNvPr>
          <p:cNvSpPr/>
          <p:nvPr/>
        </p:nvSpPr>
        <p:spPr>
          <a:xfrm>
            <a:off x="1815547" y="2362035"/>
            <a:ext cx="702366" cy="45719"/>
          </a:xfrm>
          <a:prstGeom prst="roundRect">
            <a:avLst>
              <a:gd name="adj" fmla="val 0"/>
            </a:avLst>
          </a:prstGeom>
          <a:solidFill>
            <a:srgbClr val="C1A36C"/>
          </a:solidFill>
          <a:ln w="28575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FBF1020-2456-47E5-93CD-521D0E1AFEFD}"/>
              </a:ext>
            </a:extLst>
          </p:cNvPr>
          <p:cNvSpPr txBox="1"/>
          <p:nvPr/>
        </p:nvSpPr>
        <p:spPr>
          <a:xfrm>
            <a:off x="1729176" y="2658968"/>
            <a:ext cx="2524772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目   录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C58AA4ED-FEA2-4A3F-AADB-88C7CC346B7C}"/>
              </a:ext>
            </a:extLst>
          </p:cNvPr>
          <p:cNvSpPr/>
          <p:nvPr/>
        </p:nvSpPr>
        <p:spPr>
          <a:xfrm>
            <a:off x="4253948" y="5473479"/>
            <a:ext cx="702366" cy="4571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3D75459-617D-6EA1-5710-455772136403}"/>
              </a:ext>
            </a:extLst>
          </p:cNvPr>
          <p:cNvGrpSpPr/>
          <p:nvPr/>
        </p:nvGrpSpPr>
        <p:grpSpPr>
          <a:xfrm>
            <a:off x="6472607" y="1420980"/>
            <a:ext cx="4062023" cy="4016040"/>
            <a:chOff x="6400801" y="1715279"/>
            <a:chExt cx="4062023" cy="401604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587C49C-7326-456D-9963-FB822DFDBD08}"/>
                </a:ext>
              </a:extLst>
            </p:cNvPr>
            <p:cNvSpPr/>
            <p:nvPr/>
          </p:nvSpPr>
          <p:spPr>
            <a:xfrm>
              <a:off x="6818164" y="2068960"/>
              <a:ext cx="11198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Part 01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6F44243-D309-4DD2-AB6E-FACCDA2EC385}"/>
                </a:ext>
              </a:extLst>
            </p:cNvPr>
            <p:cNvSpPr/>
            <p:nvPr/>
          </p:nvSpPr>
          <p:spPr>
            <a:xfrm>
              <a:off x="8330067" y="2043560"/>
              <a:ext cx="213275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预期计划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447B338-E25D-46D5-B9BA-400C5BCBB584}"/>
                </a:ext>
              </a:extLst>
            </p:cNvPr>
            <p:cNvSpPr/>
            <p:nvPr/>
          </p:nvSpPr>
          <p:spPr>
            <a:xfrm>
              <a:off x="6818164" y="2804989"/>
              <a:ext cx="138921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Part 02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6B370F4-58C2-4C22-91A3-5833C9734E57}"/>
                </a:ext>
              </a:extLst>
            </p:cNvPr>
            <p:cNvSpPr/>
            <p:nvPr/>
          </p:nvSpPr>
          <p:spPr>
            <a:xfrm>
              <a:off x="8330067" y="2779589"/>
              <a:ext cx="213275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开发过程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C1577CF-8C5C-41C6-9D1A-9167BA36850B}"/>
                </a:ext>
              </a:extLst>
            </p:cNvPr>
            <p:cNvSpPr/>
            <p:nvPr/>
          </p:nvSpPr>
          <p:spPr>
            <a:xfrm>
              <a:off x="6818164" y="3541018"/>
              <a:ext cx="13073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Part 03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B51C672-E704-419A-BBC3-99A1DC725FAD}"/>
                </a:ext>
              </a:extLst>
            </p:cNvPr>
            <p:cNvSpPr/>
            <p:nvPr/>
          </p:nvSpPr>
          <p:spPr>
            <a:xfrm>
              <a:off x="8330067" y="3515618"/>
              <a:ext cx="213275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技术难点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CAE37F4-DE7C-4014-B459-396B97FFAD58}"/>
                </a:ext>
              </a:extLst>
            </p:cNvPr>
            <p:cNvSpPr/>
            <p:nvPr/>
          </p:nvSpPr>
          <p:spPr>
            <a:xfrm>
              <a:off x="6818164" y="4275630"/>
              <a:ext cx="13073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Part 04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6F87B5B-E08B-40DB-A221-21668DE4EE3A}"/>
                </a:ext>
              </a:extLst>
            </p:cNvPr>
            <p:cNvSpPr/>
            <p:nvPr/>
          </p:nvSpPr>
          <p:spPr>
            <a:xfrm>
              <a:off x="8330067" y="4250230"/>
              <a:ext cx="213275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测试成果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2EFC349-21CC-7545-2A8E-E1C8DF30A043}"/>
                </a:ext>
              </a:extLst>
            </p:cNvPr>
            <p:cNvSpPr/>
            <p:nvPr/>
          </p:nvSpPr>
          <p:spPr>
            <a:xfrm>
              <a:off x="6818164" y="4927775"/>
              <a:ext cx="13073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Part 05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76D535B-3A01-29C6-9E78-819F1AD0FAE3}"/>
                </a:ext>
              </a:extLst>
            </p:cNvPr>
            <p:cNvSpPr/>
            <p:nvPr/>
          </p:nvSpPr>
          <p:spPr>
            <a:xfrm>
              <a:off x="8330067" y="4902375"/>
              <a:ext cx="213275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总结感悟</a:t>
              </a: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B215CC0-EA0F-AC76-5159-B310B355FF5C}"/>
                </a:ext>
              </a:extLst>
            </p:cNvPr>
            <p:cNvGrpSpPr/>
            <p:nvPr/>
          </p:nvGrpSpPr>
          <p:grpSpPr>
            <a:xfrm>
              <a:off x="6400801" y="1715279"/>
              <a:ext cx="225286" cy="4016040"/>
              <a:chOff x="6400801" y="1715279"/>
              <a:chExt cx="225286" cy="4016040"/>
            </a:xfrm>
          </p:grpSpPr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530093F0-67DA-4313-BC52-E5B8DAECD4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0070" y="1715279"/>
                <a:ext cx="0" cy="4016040"/>
              </a:xfrm>
              <a:prstGeom prst="straightConnector1">
                <a:avLst/>
              </a:prstGeom>
              <a:ln w="28575">
                <a:solidFill>
                  <a:srgbClr val="C1A36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4BD53716-8A5F-6A4B-E874-33BF822508A1}"/>
                  </a:ext>
                </a:extLst>
              </p:cNvPr>
              <p:cNvGrpSpPr/>
              <p:nvPr/>
            </p:nvGrpSpPr>
            <p:grpSpPr>
              <a:xfrm>
                <a:off x="6400801" y="2222224"/>
                <a:ext cx="225286" cy="3022375"/>
                <a:chOff x="6400801" y="2222224"/>
                <a:chExt cx="225286" cy="3022375"/>
              </a:xfrm>
            </p:grpSpPr>
            <p:sp>
              <p:nvSpPr>
                <p:cNvPr id="21" name="椭圆 20">
                  <a:extLst>
                    <a:ext uri="{FF2B5EF4-FFF2-40B4-BE49-F238E27FC236}">
                      <a16:creationId xmlns:a16="http://schemas.microsoft.com/office/drawing/2014/main" id="{155BC776-9C30-4CCC-9A69-14336391EA3A}"/>
                    </a:ext>
                  </a:extLst>
                </p:cNvPr>
                <p:cNvSpPr/>
                <p:nvPr/>
              </p:nvSpPr>
              <p:spPr>
                <a:xfrm>
                  <a:off x="6414053" y="2222224"/>
                  <a:ext cx="212034" cy="212034"/>
                </a:xfrm>
                <a:prstGeom prst="ellipse">
                  <a:avLst/>
                </a:prstGeom>
                <a:solidFill>
                  <a:srgbClr val="C1A36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47FE72A0-2FEB-4C3A-A74C-39CB7C8C45A5}"/>
                    </a:ext>
                  </a:extLst>
                </p:cNvPr>
                <p:cNvSpPr/>
                <p:nvPr/>
              </p:nvSpPr>
              <p:spPr>
                <a:xfrm>
                  <a:off x="6414051" y="2924809"/>
                  <a:ext cx="212034" cy="212034"/>
                </a:xfrm>
                <a:prstGeom prst="ellipse">
                  <a:avLst/>
                </a:prstGeom>
                <a:solidFill>
                  <a:srgbClr val="C1A36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椭圆 22">
                  <a:extLst>
                    <a:ext uri="{FF2B5EF4-FFF2-40B4-BE49-F238E27FC236}">
                      <a16:creationId xmlns:a16="http://schemas.microsoft.com/office/drawing/2014/main" id="{14B90A27-84FF-4938-8DE9-938CAE3B8B16}"/>
                    </a:ext>
                  </a:extLst>
                </p:cNvPr>
                <p:cNvSpPr/>
                <p:nvPr/>
              </p:nvSpPr>
              <p:spPr>
                <a:xfrm>
                  <a:off x="6414051" y="3627394"/>
                  <a:ext cx="212034" cy="212034"/>
                </a:xfrm>
                <a:prstGeom prst="ellipse">
                  <a:avLst/>
                </a:prstGeom>
                <a:solidFill>
                  <a:srgbClr val="C1A36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115EBE8D-2197-4EC7-A200-C77496EE7AC6}"/>
                    </a:ext>
                  </a:extLst>
                </p:cNvPr>
                <p:cNvSpPr/>
                <p:nvPr/>
              </p:nvSpPr>
              <p:spPr>
                <a:xfrm>
                  <a:off x="6400801" y="4329979"/>
                  <a:ext cx="212034" cy="212034"/>
                </a:xfrm>
                <a:prstGeom prst="ellipse">
                  <a:avLst/>
                </a:prstGeom>
                <a:solidFill>
                  <a:srgbClr val="C1A36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48261403-274C-CFA7-E2FE-2588A6040FFF}"/>
                    </a:ext>
                  </a:extLst>
                </p:cNvPr>
                <p:cNvSpPr/>
                <p:nvPr/>
              </p:nvSpPr>
              <p:spPr>
                <a:xfrm>
                  <a:off x="6407107" y="5032565"/>
                  <a:ext cx="212034" cy="212034"/>
                </a:xfrm>
                <a:prstGeom prst="ellipse">
                  <a:avLst/>
                </a:prstGeom>
                <a:solidFill>
                  <a:srgbClr val="C1A36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92478367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6" grpId="0"/>
      <p:bldP spid="27" grpId="0" animBg="1"/>
      <p:bldP spid="28" grpId="0"/>
      <p:bldP spid="2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FA99B50-4200-4ACB-847E-7BA5879DFD02}"/>
              </a:ext>
            </a:extLst>
          </p:cNvPr>
          <p:cNvSpPr/>
          <p:nvPr/>
        </p:nvSpPr>
        <p:spPr>
          <a:xfrm>
            <a:off x="981636" y="1705172"/>
            <a:ext cx="3544867" cy="4193719"/>
          </a:xfrm>
          <a:prstGeom prst="rect">
            <a:avLst/>
          </a:prstGeom>
          <a:noFill/>
          <a:ln w="28575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41B5E54-A6F0-44E0-8A7F-7CE1F809C1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369"/>
          <a:stretch/>
        </p:blipFill>
        <p:spPr>
          <a:xfrm>
            <a:off x="2165370" y="2383918"/>
            <a:ext cx="3090527" cy="3746089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F0ADAAAB-33B7-4A68-9F2D-D3E7AEECD688}"/>
              </a:ext>
            </a:extLst>
          </p:cNvPr>
          <p:cNvGrpSpPr/>
          <p:nvPr/>
        </p:nvGrpSpPr>
        <p:grpSpPr>
          <a:xfrm>
            <a:off x="645459" y="484095"/>
            <a:ext cx="537883" cy="510988"/>
            <a:chOff x="753035" y="201706"/>
            <a:chExt cx="537883" cy="51098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A21832E-16EB-4C94-AB88-EEB7C5015D9D}"/>
                </a:ext>
              </a:extLst>
            </p:cNvPr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E86C01F-DD96-49C0-BF99-A96C9B6A7070}"/>
                </a:ext>
              </a:extLst>
            </p:cNvPr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TextBox 7">
            <a:extLst>
              <a:ext uri="{FF2B5EF4-FFF2-40B4-BE49-F238E27FC236}">
                <a16:creationId xmlns:a16="http://schemas.microsoft.com/office/drawing/2014/main" id="{19ADCF51-1ECF-44C0-8DCE-4E782C23F697}"/>
              </a:ext>
            </a:extLst>
          </p:cNvPr>
          <p:cNvSpPr txBox="1"/>
          <p:nvPr/>
        </p:nvSpPr>
        <p:spPr>
          <a:xfrm>
            <a:off x="1317813" y="46409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总结和感悟</a:t>
            </a: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C1215D3A-5720-4940-8DA2-8374B36B0E3C}"/>
              </a:ext>
            </a:extLst>
          </p:cNvPr>
          <p:cNvSpPr txBox="1"/>
          <p:nvPr/>
        </p:nvSpPr>
        <p:spPr>
          <a:xfrm>
            <a:off x="5846898" y="5039079"/>
            <a:ext cx="2268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56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5A8B74A1-8D61-4E76-AC18-3E3F6E5D8071}"/>
              </a:ext>
            </a:extLst>
          </p:cNvPr>
          <p:cNvSpPr/>
          <p:nvPr/>
        </p:nvSpPr>
        <p:spPr>
          <a:xfrm>
            <a:off x="5846898" y="5836914"/>
            <a:ext cx="212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天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D829ECE6-6C4E-440E-8486-FB8341B0FF4A}"/>
              </a:ext>
            </a:extLst>
          </p:cNvPr>
          <p:cNvSpPr txBox="1"/>
          <p:nvPr/>
        </p:nvSpPr>
        <p:spPr>
          <a:xfrm>
            <a:off x="8561239" y="5039079"/>
            <a:ext cx="2268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5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A2899A5C-F1BC-4162-BA26-F429514320EE}"/>
              </a:ext>
            </a:extLst>
          </p:cNvPr>
          <p:cNvSpPr/>
          <p:nvPr/>
        </p:nvSpPr>
        <p:spPr>
          <a:xfrm>
            <a:off x="8561239" y="5836914"/>
            <a:ext cx="212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团队作业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1959C5C-75B4-E1C1-FCA4-65F06A1060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811"/>
          <a:stretch/>
        </p:blipFill>
        <p:spPr>
          <a:xfrm>
            <a:off x="252242" y="2406659"/>
            <a:ext cx="5778444" cy="263879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C2A1737-6B34-1B99-F618-F054721D71BF}"/>
              </a:ext>
            </a:extLst>
          </p:cNvPr>
          <p:cNvSpPr/>
          <p:nvPr/>
        </p:nvSpPr>
        <p:spPr>
          <a:xfrm>
            <a:off x="348343" y="2699657"/>
            <a:ext cx="2344056" cy="502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A1BF4DD-EB25-49B4-7060-BFD0102F29C2}"/>
              </a:ext>
            </a:extLst>
          </p:cNvPr>
          <p:cNvSpPr/>
          <p:nvPr/>
        </p:nvSpPr>
        <p:spPr>
          <a:xfrm>
            <a:off x="348343" y="4477440"/>
            <a:ext cx="2344056" cy="568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79EE06E-E4BA-71E1-A636-778D6C48D1EE}"/>
              </a:ext>
            </a:extLst>
          </p:cNvPr>
          <p:cNvSpPr/>
          <p:nvPr/>
        </p:nvSpPr>
        <p:spPr>
          <a:xfrm>
            <a:off x="2847032" y="4821704"/>
            <a:ext cx="1166168" cy="246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Google Shape;86;p19">
            <a:extLst>
              <a:ext uri="{FF2B5EF4-FFF2-40B4-BE49-F238E27FC236}">
                <a16:creationId xmlns:a16="http://schemas.microsoft.com/office/drawing/2014/main" id="{7669D484-FF0D-4417-8A96-E53A6959EA2E}"/>
              </a:ext>
            </a:extLst>
          </p:cNvPr>
          <p:cNvSpPr txBox="1"/>
          <p:nvPr/>
        </p:nvSpPr>
        <p:spPr>
          <a:xfrm>
            <a:off x="5846898" y="1506730"/>
            <a:ext cx="3925063" cy="43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2022.04.05-2022.5.31</a:t>
            </a:r>
            <a:endParaRPr sz="2400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TextBox 24">
            <a:extLst>
              <a:ext uri="{FF2B5EF4-FFF2-40B4-BE49-F238E27FC236}">
                <a16:creationId xmlns:a16="http://schemas.microsoft.com/office/drawing/2014/main" id="{653E25B7-C65C-47B7-938A-59917CB5F21B}"/>
              </a:ext>
            </a:extLst>
          </p:cNvPr>
          <p:cNvSpPr txBox="1"/>
          <p:nvPr/>
        </p:nvSpPr>
        <p:spPr>
          <a:xfrm>
            <a:off x="5846898" y="1917103"/>
            <a:ext cx="5694763" cy="3077237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lvl="0" defTabSz="1217930">
              <a:lnSpc>
                <a:spcPct val="200000"/>
              </a:lnSpc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a.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单丝不成线，独木不成林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lvl="0" defTabSz="1217930">
              <a:lnSpc>
                <a:spcPct val="200000"/>
              </a:lnSpc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b.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天马行空的创意，回归现实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lvl="0" defTabSz="1217930">
              <a:lnSpc>
                <a:spcPct val="200000"/>
              </a:lnSpc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c.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任务分配和时间分配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0" marR="0" lvl="0" indent="0" algn="l" defTabSz="121793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d.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“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今天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git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了吗？” 仓库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GitHub</a:t>
            </a:r>
          </a:p>
          <a:p>
            <a:pPr lvl="0" defTabSz="1217930">
              <a:lnSpc>
                <a:spcPct val="200000"/>
              </a:lnSpc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e.</a:t>
            </a:r>
            <a:r>
              <a:rPr lang="zh-CN" altLang="en-US" sz="2000" dirty="0"/>
              <a:t>实践是检验真理的唯一标准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07677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fallOver"/>
      </p:transition>
    </mc:Choice>
    <mc:Fallback xmlns="">
      <p:transition spd="slow" advTm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BD7D913-20F0-448F-A128-066D4BC74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395A325F-09AC-4FC5-AB1C-6DCD16341D2F}"/>
              </a:ext>
            </a:extLst>
          </p:cNvPr>
          <p:cNvSpPr/>
          <p:nvPr/>
        </p:nvSpPr>
        <p:spPr>
          <a:xfrm>
            <a:off x="1736034" y="2067339"/>
            <a:ext cx="8719934" cy="3135702"/>
          </a:xfrm>
          <a:prstGeom prst="roundRect">
            <a:avLst/>
          </a:prstGeom>
          <a:noFill/>
          <a:ln w="5715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543E92-B01B-4123-9235-E95CE16B17B0}"/>
              </a:ext>
            </a:extLst>
          </p:cNvPr>
          <p:cNvSpPr txBox="1"/>
          <p:nvPr/>
        </p:nvSpPr>
        <p:spPr>
          <a:xfrm>
            <a:off x="2851839" y="2693494"/>
            <a:ext cx="648832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5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感谢您的观看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E2A267-C24F-A5BA-9551-D8804A69B8D4}"/>
              </a:ext>
            </a:extLst>
          </p:cNvPr>
          <p:cNvSpPr txBox="1"/>
          <p:nvPr/>
        </p:nvSpPr>
        <p:spPr>
          <a:xfrm>
            <a:off x="5239577" y="918978"/>
            <a:ext cx="1712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rgbClr val="C1A36C"/>
                </a:solidFill>
                <a:cs typeface="+mn-ea"/>
                <a:sym typeface="+mn-lt"/>
              </a:rPr>
              <a:t>WIND</a:t>
            </a:r>
            <a:endParaRPr lang="zh-CN" altLang="en-US" sz="4000" dirty="0">
              <a:solidFill>
                <a:srgbClr val="C1A36C"/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A2E16D-CE31-9355-9969-40124B33A8AE}"/>
              </a:ext>
            </a:extLst>
          </p:cNvPr>
          <p:cNvSpPr txBox="1"/>
          <p:nvPr/>
        </p:nvSpPr>
        <p:spPr>
          <a:xfrm>
            <a:off x="4773543" y="4319429"/>
            <a:ext cx="264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风雨五组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F9FA547-7B27-B7C1-2E06-1AAC1BB29837}"/>
              </a:ext>
            </a:extLst>
          </p:cNvPr>
          <p:cNvSpPr txBox="1"/>
          <p:nvPr/>
        </p:nvSpPr>
        <p:spPr>
          <a:xfrm>
            <a:off x="3343320" y="5785133"/>
            <a:ext cx="5690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汇报日期：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2022.06.01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1987087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BD7D913-20F0-448F-A128-066D4BC74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395A325F-09AC-4FC5-AB1C-6DCD16341D2F}"/>
              </a:ext>
            </a:extLst>
          </p:cNvPr>
          <p:cNvSpPr/>
          <p:nvPr/>
        </p:nvSpPr>
        <p:spPr>
          <a:xfrm>
            <a:off x="11436823" y="459914"/>
            <a:ext cx="1019034" cy="874205"/>
          </a:xfrm>
          <a:prstGeom prst="roundRect">
            <a:avLst>
              <a:gd name="adj" fmla="val 10456"/>
            </a:avLst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8F4B31-814C-4E43-8C24-BAFA259717F1}"/>
              </a:ext>
            </a:extLst>
          </p:cNvPr>
          <p:cNvSpPr/>
          <p:nvPr/>
        </p:nvSpPr>
        <p:spPr>
          <a:xfrm>
            <a:off x="6778213" y="1851063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art 01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299B806-E94D-4BE5-8632-7D15D14E9899}"/>
              </a:ext>
            </a:extLst>
          </p:cNvPr>
          <p:cNvSpPr/>
          <p:nvPr/>
        </p:nvSpPr>
        <p:spPr>
          <a:xfrm>
            <a:off x="6679173" y="3440912"/>
            <a:ext cx="2714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预期计划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6DEE837-37B4-4C97-A6CB-533647F2D6EE}"/>
              </a:ext>
            </a:extLst>
          </p:cNvPr>
          <p:cNvSpPr/>
          <p:nvPr/>
        </p:nvSpPr>
        <p:spPr>
          <a:xfrm>
            <a:off x="6878451" y="2708485"/>
            <a:ext cx="1065661" cy="45719"/>
          </a:xfrm>
          <a:prstGeom prst="roundRect">
            <a:avLst>
              <a:gd name="adj" fmla="val 0"/>
            </a:avLst>
          </a:prstGeom>
          <a:solidFill>
            <a:srgbClr val="C1A36C"/>
          </a:solidFill>
          <a:ln w="127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A5BD354-551B-4EB6-9DDB-87F2EEF4B7E2}"/>
              </a:ext>
            </a:extLst>
          </p:cNvPr>
          <p:cNvSpPr/>
          <p:nvPr/>
        </p:nvSpPr>
        <p:spPr>
          <a:xfrm>
            <a:off x="-263857" y="3560618"/>
            <a:ext cx="5381767" cy="4068481"/>
          </a:xfrm>
          <a:prstGeom prst="roundRect">
            <a:avLst>
              <a:gd name="adj" fmla="val 10456"/>
            </a:avLst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A7EC238-508C-48B0-BBD3-BCFEF8F3E114}"/>
              </a:ext>
            </a:extLst>
          </p:cNvPr>
          <p:cNvSpPr txBox="1"/>
          <p:nvPr/>
        </p:nvSpPr>
        <p:spPr>
          <a:xfrm>
            <a:off x="1156534" y="-469756"/>
            <a:ext cx="4657278" cy="12803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3900" b="1">
                <a:solidFill>
                  <a:srgbClr val="ECF8F6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pPr algn="l"/>
            <a:r>
              <a:rPr lang="en-US" altLang="zh-CN" sz="413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A.</a:t>
            </a:r>
            <a:endParaRPr lang="zh-CN" altLang="en-US" sz="41300" dirty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481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0ADAAAB-33B7-4A68-9F2D-D3E7AEECD688}"/>
              </a:ext>
            </a:extLst>
          </p:cNvPr>
          <p:cNvGrpSpPr/>
          <p:nvPr/>
        </p:nvGrpSpPr>
        <p:grpSpPr>
          <a:xfrm>
            <a:off x="645459" y="484095"/>
            <a:ext cx="537883" cy="510988"/>
            <a:chOff x="753035" y="201706"/>
            <a:chExt cx="537883" cy="51098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A21832E-16EB-4C94-AB88-EEB7C5015D9D}"/>
                </a:ext>
              </a:extLst>
            </p:cNvPr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E86C01F-DD96-49C0-BF99-A96C9B6A7070}"/>
                </a:ext>
              </a:extLst>
            </p:cNvPr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TextBox 7">
            <a:extLst>
              <a:ext uri="{FF2B5EF4-FFF2-40B4-BE49-F238E27FC236}">
                <a16:creationId xmlns:a16="http://schemas.microsoft.com/office/drawing/2014/main" id="{19ADCF51-1ECF-44C0-8DCE-4E782C23F697}"/>
              </a:ext>
            </a:extLst>
          </p:cNvPr>
          <p:cNvSpPr txBox="1"/>
          <p:nvPr/>
        </p:nvSpPr>
        <p:spPr>
          <a:xfrm>
            <a:off x="1317813" y="464097"/>
            <a:ext cx="3629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a.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实现功能（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1/2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）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8800CD0-D651-4204-BE92-C6B90EE64927}"/>
              </a:ext>
            </a:extLst>
          </p:cNvPr>
          <p:cNvSpPr txBox="1"/>
          <p:nvPr/>
        </p:nvSpPr>
        <p:spPr>
          <a:xfrm>
            <a:off x="9432498" y="503550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  <a:cs typeface="+mn-ea"/>
                <a:sym typeface="+mn-lt"/>
              </a:rPr>
              <a:t>标题文字内容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785F3D7-7FCB-430F-845E-F5DB3C901202}"/>
              </a:ext>
            </a:extLst>
          </p:cNvPr>
          <p:cNvSpPr txBox="1"/>
          <p:nvPr/>
        </p:nvSpPr>
        <p:spPr>
          <a:xfrm>
            <a:off x="9531740" y="5324906"/>
            <a:ext cx="1592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000" dirty="0">
                <a:solidFill>
                  <a:schemeClr val="bg1"/>
                </a:solidFill>
                <a:cs typeface="+mn-ea"/>
                <a:sym typeface="+mn-lt"/>
              </a:rPr>
              <a:t>ENTER THE TITLE HERE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94F9B4F-22E5-4CFE-45AD-70D244C19CE7}"/>
              </a:ext>
            </a:extLst>
          </p:cNvPr>
          <p:cNvGrpSpPr/>
          <p:nvPr/>
        </p:nvGrpSpPr>
        <p:grpSpPr>
          <a:xfrm>
            <a:off x="6904511" y="919858"/>
            <a:ext cx="4691037" cy="5137273"/>
            <a:chOff x="6404991" y="740227"/>
            <a:chExt cx="4691037" cy="5137273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DE3AC62-B310-ED3A-A82B-B45E408D5087}"/>
                </a:ext>
              </a:extLst>
            </p:cNvPr>
            <p:cNvSpPr/>
            <p:nvPr/>
          </p:nvSpPr>
          <p:spPr>
            <a:xfrm>
              <a:off x="6404991" y="740227"/>
              <a:ext cx="4418611" cy="4753430"/>
            </a:xfrm>
            <a:prstGeom prst="rect">
              <a:avLst/>
            </a:prstGeom>
            <a:noFill/>
            <a:ln w="28575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0200210E-3AF2-2E6D-B8CA-A43E66299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262496" y="1158827"/>
              <a:ext cx="1815297" cy="4046859"/>
            </a:xfrm>
            <a:prstGeom prst="rect">
              <a:avLst/>
            </a:prstGeom>
          </p:spPr>
        </p:pic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89F609A-FCF7-4A59-BA5F-2E1A666E70CE}"/>
                </a:ext>
              </a:extLst>
            </p:cNvPr>
            <p:cNvSpPr/>
            <p:nvPr/>
          </p:nvSpPr>
          <p:spPr>
            <a:xfrm>
              <a:off x="6994996" y="5154671"/>
              <a:ext cx="1859874" cy="703989"/>
            </a:xfrm>
            <a:prstGeom prst="rect">
              <a:avLst/>
            </a:prstGeom>
            <a:solidFill>
              <a:srgbClr val="C1A36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登录页</a:t>
              </a:r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46325EA5-B233-18C1-A904-1A1F29D66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3104" y="1146984"/>
              <a:ext cx="1851766" cy="4007687"/>
            </a:xfrm>
            <a:prstGeom prst="rect">
              <a:avLst/>
            </a:prstGeom>
          </p:spPr>
        </p:pic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8DB141D-0B97-FF72-70B5-AC91FEFCEBDC}"/>
                </a:ext>
              </a:extLst>
            </p:cNvPr>
            <p:cNvSpPr/>
            <p:nvPr/>
          </p:nvSpPr>
          <p:spPr>
            <a:xfrm>
              <a:off x="9236154" y="5154671"/>
              <a:ext cx="1859874" cy="722829"/>
            </a:xfrm>
            <a:prstGeom prst="rect">
              <a:avLst/>
            </a:prstGeom>
            <a:solidFill>
              <a:srgbClr val="C1A36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首页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4E245C70-398C-0D6B-E50B-70DF3D4A98B5}"/>
              </a:ext>
            </a:extLst>
          </p:cNvPr>
          <p:cNvGrpSpPr/>
          <p:nvPr/>
        </p:nvGrpSpPr>
        <p:grpSpPr>
          <a:xfrm>
            <a:off x="470880" y="1723417"/>
            <a:ext cx="5092564" cy="983795"/>
            <a:chOff x="1222078" y="1422101"/>
            <a:chExt cx="5092564" cy="983795"/>
          </a:xfrm>
        </p:grpSpPr>
        <p:grpSp>
          <p:nvGrpSpPr>
            <p:cNvPr id="26" name="组合 12">
              <a:extLst>
                <a:ext uri="{FF2B5EF4-FFF2-40B4-BE49-F238E27FC236}">
                  <a16:creationId xmlns:a16="http://schemas.microsoft.com/office/drawing/2014/main" id="{C33AA1D9-E55F-4B7A-8D1F-F093DE96E6EF}"/>
                </a:ext>
              </a:extLst>
            </p:cNvPr>
            <p:cNvGrpSpPr/>
            <p:nvPr/>
          </p:nvGrpSpPr>
          <p:grpSpPr bwMode="auto">
            <a:xfrm>
              <a:off x="1222078" y="1422101"/>
              <a:ext cx="2432818" cy="554842"/>
              <a:chOff x="-102083" y="-111058"/>
              <a:chExt cx="3243397" cy="739789"/>
            </a:xfrm>
          </p:grpSpPr>
          <p:sp>
            <p:nvSpPr>
              <p:cNvPr id="27" name="TextBox 1">
                <a:extLst>
                  <a:ext uri="{FF2B5EF4-FFF2-40B4-BE49-F238E27FC236}">
                    <a16:creationId xmlns:a16="http://schemas.microsoft.com/office/drawing/2014/main" id="{09A1D2A9-D10B-5B76-E278-4ACE5DE4A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02083" y="-111058"/>
                <a:ext cx="462042" cy="553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1</a:t>
                </a:r>
                <a:endPara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直接连接符 15">
                <a:extLst>
                  <a:ext uri="{FF2B5EF4-FFF2-40B4-BE49-F238E27FC236}">
                    <a16:creationId xmlns:a16="http://schemas.microsoft.com/office/drawing/2014/main" id="{C24D5C38-2B1C-E0BB-4D93-D8DDA18AD9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590550" cy="590550"/>
              </a:xfrm>
              <a:prstGeom prst="line">
                <a:avLst/>
              </a:prstGeom>
              <a:noFill/>
              <a:ln w="9525" cap="flat" cmpd="sng">
                <a:solidFill>
                  <a:schemeClr val="tx1">
                    <a:lumMod val="65000"/>
                    <a:lumOff val="35000"/>
                  </a:schemeClr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9" name="矩形 7">
                <a:extLst>
                  <a:ext uri="{FF2B5EF4-FFF2-40B4-BE49-F238E27FC236}">
                    <a16:creationId xmlns:a16="http://schemas.microsoft.com/office/drawing/2014/main" id="{D3EFC75F-EA92-AEBC-B439-D2312F4B1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435" y="95251"/>
                <a:ext cx="2688879" cy="533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登录</a:t>
                </a:r>
              </a:p>
            </p:txBody>
          </p:sp>
        </p:grpSp>
        <p:sp>
          <p:nvSpPr>
            <p:cNvPr id="30" name="矩形 8">
              <a:extLst>
                <a:ext uri="{FF2B5EF4-FFF2-40B4-BE49-F238E27FC236}">
                  <a16:creationId xmlns:a16="http://schemas.microsoft.com/office/drawing/2014/main" id="{16B2FFA6-2BB7-EFFB-E732-7ECCDE4AF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7976" y="2010790"/>
              <a:ext cx="4676666" cy="395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square" lIns="68579" tIns="34289" rIns="68579" bIns="34289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用户登录：密码登录或微信登录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B443EE5-34D2-D09F-FB46-1EB30C2C2DF4}"/>
              </a:ext>
            </a:extLst>
          </p:cNvPr>
          <p:cNvGrpSpPr/>
          <p:nvPr/>
        </p:nvGrpSpPr>
        <p:grpSpPr>
          <a:xfrm>
            <a:off x="470880" y="3025396"/>
            <a:ext cx="5092564" cy="1007029"/>
            <a:chOff x="1222078" y="2944845"/>
            <a:chExt cx="5092564" cy="1007029"/>
          </a:xfrm>
        </p:grpSpPr>
        <p:grpSp>
          <p:nvGrpSpPr>
            <p:cNvPr id="32" name="组合 18">
              <a:extLst>
                <a:ext uri="{FF2B5EF4-FFF2-40B4-BE49-F238E27FC236}">
                  <a16:creationId xmlns:a16="http://schemas.microsoft.com/office/drawing/2014/main" id="{78999ED9-D500-643F-7DE4-5A749752CD7D}"/>
                </a:ext>
              </a:extLst>
            </p:cNvPr>
            <p:cNvGrpSpPr/>
            <p:nvPr/>
          </p:nvGrpSpPr>
          <p:grpSpPr bwMode="auto">
            <a:xfrm>
              <a:off x="1222078" y="2944845"/>
              <a:ext cx="1113542" cy="590485"/>
              <a:chOff x="-106851" y="-158584"/>
              <a:chExt cx="1484644" cy="787313"/>
            </a:xfrm>
          </p:grpSpPr>
          <p:sp>
            <p:nvSpPr>
              <p:cNvPr id="48" name="TextBox 10">
                <a:extLst>
                  <a:ext uri="{FF2B5EF4-FFF2-40B4-BE49-F238E27FC236}">
                    <a16:creationId xmlns:a16="http://schemas.microsoft.com/office/drawing/2014/main" id="{24922087-5B15-D2BE-2487-55A7ABD4A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06851" y="-158584"/>
                <a:ext cx="462069" cy="553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2</a:t>
                </a:r>
                <a:endPara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9" name="直接连接符 20">
                <a:extLst>
                  <a:ext uri="{FF2B5EF4-FFF2-40B4-BE49-F238E27FC236}">
                    <a16:creationId xmlns:a16="http://schemas.microsoft.com/office/drawing/2014/main" id="{5B607E24-7897-E004-544E-A7E8206DFE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590550" cy="590550"/>
              </a:xfrm>
              <a:prstGeom prst="line">
                <a:avLst/>
              </a:prstGeom>
              <a:noFill/>
              <a:ln w="9525" cap="flat" cmpd="sng">
                <a:solidFill>
                  <a:schemeClr val="tx1">
                    <a:lumMod val="65000"/>
                    <a:lumOff val="35000"/>
                  </a:schemeClr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0" name="矩形 12">
                <a:extLst>
                  <a:ext uri="{FF2B5EF4-FFF2-40B4-BE49-F238E27FC236}">
                    <a16:creationId xmlns:a16="http://schemas.microsoft.com/office/drawing/2014/main" id="{EC35C13A-E77E-4193-79E6-E9D9A1DB0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673" y="95250"/>
                <a:ext cx="930120" cy="533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注册</a:t>
                </a:r>
              </a:p>
            </p:txBody>
          </p:sp>
        </p:grpSp>
        <p:sp>
          <p:nvSpPr>
            <p:cNvPr id="51" name="矩形 9">
              <a:extLst>
                <a:ext uri="{FF2B5EF4-FFF2-40B4-BE49-F238E27FC236}">
                  <a16:creationId xmlns:a16="http://schemas.microsoft.com/office/drawing/2014/main" id="{87FD6F8E-EFD7-EEB5-4E36-068B9AF39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7976" y="3556768"/>
              <a:ext cx="4676666" cy="395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square" lIns="68579" tIns="34289" rIns="68579" bIns="34289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注册账号：正常注册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380DFC97-3F8D-52DB-0418-9362F29B90FB}"/>
              </a:ext>
            </a:extLst>
          </p:cNvPr>
          <p:cNvGrpSpPr/>
          <p:nvPr/>
        </p:nvGrpSpPr>
        <p:grpSpPr>
          <a:xfrm>
            <a:off x="542063" y="4350608"/>
            <a:ext cx="5092564" cy="984292"/>
            <a:chOff x="1183342" y="4433811"/>
            <a:chExt cx="5092564" cy="984292"/>
          </a:xfrm>
        </p:grpSpPr>
        <p:grpSp>
          <p:nvGrpSpPr>
            <p:cNvPr id="52" name="组合 12">
              <a:extLst>
                <a:ext uri="{FF2B5EF4-FFF2-40B4-BE49-F238E27FC236}">
                  <a16:creationId xmlns:a16="http://schemas.microsoft.com/office/drawing/2014/main" id="{F38EE65D-9D97-20FB-5E95-2BB40C4E1DB2}"/>
                </a:ext>
              </a:extLst>
            </p:cNvPr>
            <p:cNvGrpSpPr/>
            <p:nvPr/>
          </p:nvGrpSpPr>
          <p:grpSpPr bwMode="auto">
            <a:xfrm>
              <a:off x="1183342" y="4433811"/>
              <a:ext cx="2432818" cy="554842"/>
              <a:chOff x="-102083" y="-111058"/>
              <a:chExt cx="3243397" cy="739789"/>
            </a:xfrm>
          </p:grpSpPr>
          <p:sp>
            <p:nvSpPr>
              <p:cNvPr id="53" name="TextBox 1">
                <a:extLst>
                  <a:ext uri="{FF2B5EF4-FFF2-40B4-BE49-F238E27FC236}">
                    <a16:creationId xmlns:a16="http://schemas.microsoft.com/office/drawing/2014/main" id="{CCD85168-2489-3820-CCE1-26B772A1C3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02083" y="-111058"/>
                <a:ext cx="462042" cy="553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3</a:t>
                </a:r>
                <a:endPara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4" name="直接连接符 15">
                <a:extLst>
                  <a:ext uri="{FF2B5EF4-FFF2-40B4-BE49-F238E27FC236}">
                    <a16:creationId xmlns:a16="http://schemas.microsoft.com/office/drawing/2014/main" id="{DEC6C001-C849-E49B-7198-48E25919DA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590550" cy="590550"/>
              </a:xfrm>
              <a:prstGeom prst="line">
                <a:avLst/>
              </a:prstGeom>
              <a:noFill/>
              <a:ln w="9525" cap="flat" cmpd="sng">
                <a:solidFill>
                  <a:schemeClr val="tx1">
                    <a:lumMod val="65000"/>
                    <a:lumOff val="35000"/>
                  </a:schemeClr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5" name="矩形 7">
                <a:extLst>
                  <a:ext uri="{FF2B5EF4-FFF2-40B4-BE49-F238E27FC236}">
                    <a16:creationId xmlns:a16="http://schemas.microsoft.com/office/drawing/2014/main" id="{4517CA4A-3108-31CE-C7D5-1A58FFC20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435" y="95251"/>
                <a:ext cx="2688879" cy="533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发布</a:t>
                </a:r>
              </a:p>
            </p:txBody>
          </p:sp>
        </p:grpSp>
        <p:sp>
          <p:nvSpPr>
            <p:cNvPr id="56" name="矩形 8">
              <a:extLst>
                <a:ext uri="{FF2B5EF4-FFF2-40B4-BE49-F238E27FC236}">
                  <a16:creationId xmlns:a16="http://schemas.microsoft.com/office/drawing/2014/main" id="{5F37873A-DD16-52B9-F488-E40689D19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240" y="5022997"/>
              <a:ext cx="4676666" cy="395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square" lIns="68579" tIns="34289" rIns="68579" bIns="34289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发布订单：正常发布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B470D00-F632-FBFD-C3B8-3992F7A6111D}"/>
              </a:ext>
            </a:extLst>
          </p:cNvPr>
          <p:cNvGrpSpPr/>
          <p:nvPr/>
        </p:nvGrpSpPr>
        <p:grpSpPr>
          <a:xfrm>
            <a:off x="3998919" y="1727129"/>
            <a:ext cx="5092564" cy="2218609"/>
            <a:chOff x="4082274" y="2932880"/>
            <a:chExt cx="5092564" cy="2218609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8178FB61-ABEE-5DFD-73D3-1AE217899B63}"/>
                </a:ext>
              </a:extLst>
            </p:cNvPr>
            <p:cNvGrpSpPr/>
            <p:nvPr/>
          </p:nvGrpSpPr>
          <p:grpSpPr>
            <a:xfrm>
              <a:off x="4082274" y="2932880"/>
              <a:ext cx="5092564" cy="1007029"/>
              <a:chOff x="1183342" y="5963938"/>
              <a:chExt cx="5092564" cy="1007029"/>
            </a:xfrm>
          </p:grpSpPr>
          <p:grpSp>
            <p:nvGrpSpPr>
              <p:cNvPr id="57" name="组合 18">
                <a:extLst>
                  <a:ext uri="{FF2B5EF4-FFF2-40B4-BE49-F238E27FC236}">
                    <a16:creationId xmlns:a16="http://schemas.microsoft.com/office/drawing/2014/main" id="{A39A2F81-7677-A816-479C-65B248771447}"/>
                  </a:ext>
                </a:extLst>
              </p:cNvPr>
              <p:cNvGrpSpPr/>
              <p:nvPr/>
            </p:nvGrpSpPr>
            <p:grpSpPr bwMode="auto">
              <a:xfrm>
                <a:off x="1183342" y="5963938"/>
                <a:ext cx="1113542" cy="590485"/>
                <a:chOff x="-106851" y="-158584"/>
                <a:chExt cx="1484644" cy="787313"/>
              </a:xfrm>
            </p:grpSpPr>
            <p:sp>
              <p:nvSpPr>
                <p:cNvPr id="58" name="TextBox 10">
                  <a:extLst>
                    <a:ext uri="{FF2B5EF4-FFF2-40B4-BE49-F238E27FC236}">
                      <a16:creationId xmlns:a16="http://schemas.microsoft.com/office/drawing/2014/main" id="{D52F39F3-CCFB-9AFE-728E-DEAF4BA7A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106851" y="-158584"/>
                  <a:ext cx="462069" cy="5539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4</a:t>
                  </a:r>
                  <a:endPara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9" name="直接连接符 20">
                  <a:extLst>
                    <a:ext uri="{FF2B5EF4-FFF2-40B4-BE49-F238E27FC236}">
                      <a16:creationId xmlns:a16="http://schemas.microsoft.com/office/drawing/2014/main" id="{BA8B844D-E27A-52E7-D3C5-B08D5901FF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0" y="0"/>
                  <a:ext cx="590550" cy="590550"/>
                </a:xfrm>
                <a:prstGeom prst="line">
                  <a:avLst/>
                </a:prstGeom>
                <a:noFill/>
                <a:ln w="9525" cap="flat" cmpd="sng">
                  <a:solidFill>
                    <a:schemeClr val="tx1">
                      <a:lumMod val="65000"/>
                      <a:lumOff val="35000"/>
                    </a:schemeClr>
                  </a:solidFill>
                  <a:beve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0" name="矩形 12">
                  <a:extLst>
                    <a:ext uri="{FF2B5EF4-FFF2-40B4-BE49-F238E27FC236}">
                      <a16:creationId xmlns:a16="http://schemas.microsoft.com/office/drawing/2014/main" id="{49F33B1B-53F9-FD98-3954-B3D6278194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7673" y="95250"/>
                  <a:ext cx="930120" cy="5334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接受</a:t>
                  </a:r>
                </a:p>
              </p:txBody>
            </p:sp>
          </p:grpSp>
          <p:sp>
            <p:nvSpPr>
              <p:cNvPr id="61" name="矩形 9">
                <a:extLst>
                  <a:ext uri="{FF2B5EF4-FFF2-40B4-BE49-F238E27FC236}">
                    <a16:creationId xmlns:a16="http://schemas.microsoft.com/office/drawing/2014/main" id="{427FE9F5-2789-C048-09D3-D355C945D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9240" y="6575861"/>
                <a:ext cx="4676666" cy="395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wrap="square" lIns="68579" tIns="34289" rIns="68579" bIns="34289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接受订单：正常接单</a:t>
                </a: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007F3692-686B-E1C1-A7DF-18D505FA9036}"/>
                </a:ext>
              </a:extLst>
            </p:cNvPr>
            <p:cNvGrpSpPr/>
            <p:nvPr/>
          </p:nvGrpSpPr>
          <p:grpSpPr>
            <a:xfrm>
              <a:off x="4082274" y="4144460"/>
              <a:ext cx="5092564" cy="1007029"/>
              <a:chOff x="1230400" y="7525654"/>
              <a:chExt cx="5092564" cy="1007029"/>
            </a:xfrm>
          </p:grpSpPr>
          <p:grpSp>
            <p:nvGrpSpPr>
              <p:cNvPr id="62" name="组合 18">
                <a:extLst>
                  <a:ext uri="{FF2B5EF4-FFF2-40B4-BE49-F238E27FC236}">
                    <a16:creationId xmlns:a16="http://schemas.microsoft.com/office/drawing/2014/main" id="{65CE23FC-C016-019E-296E-5238C52BAD20}"/>
                  </a:ext>
                </a:extLst>
              </p:cNvPr>
              <p:cNvGrpSpPr/>
              <p:nvPr/>
            </p:nvGrpSpPr>
            <p:grpSpPr bwMode="auto">
              <a:xfrm>
                <a:off x="1230400" y="7525654"/>
                <a:ext cx="1113542" cy="590485"/>
                <a:chOff x="-106851" y="-158584"/>
                <a:chExt cx="1484644" cy="787313"/>
              </a:xfrm>
            </p:grpSpPr>
            <p:sp>
              <p:nvSpPr>
                <p:cNvPr id="63" name="TextBox 10">
                  <a:extLst>
                    <a:ext uri="{FF2B5EF4-FFF2-40B4-BE49-F238E27FC236}">
                      <a16:creationId xmlns:a16="http://schemas.microsoft.com/office/drawing/2014/main" id="{981C066D-D17E-5472-4BE5-6947E024B7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106851" y="-158584"/>
                  <a:ext cx="457794" cy="5539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5</a:t>
                  </a:r>
                  <a:endPara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4" name="直接连接符 20">
                  <a:extLst>
                    <a:ext uri="{FF2B5EF4-FFF2-40B4-BE49-F238E27FC236}">
                      <a16:creationId xmlns:a16="http://schemas.microsoft.com/office/drawing/2014/main" id="{8DBC2692-DEEE-2F18-14B8-39F2273318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0" y="0"/>
                  <a:ext cx="590550" cy="590550"/>
                </a:xfrm>
                <a:prstGeom prst="line">
                  <a:avLst/>
                </a:prstGeom>
                <a:noFill/>
                <a:ln w="9525" cap="flat" cmpd="sng">
                  <a:solidFill>
                    <a:schemeClr val="tx1">
                      <a:lumMod val="65000"/>
                      <a:lumOff val="35000"/>
                    </a:schemeClr>
                  </a:solidFill>
                  <a:beve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5" name="矩形 12">
                  <a:extLst>
                    <a:ext uri="{FF2B5EF4-FFF2-40B4-BE49-F238E27FC236}">
                      <a16:creationId xmlns:a16="http://schemas.microsoft.com/office/drawing/2014/main" id="{6D1F889E-D61A-A572-380D-8F2257DC95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7673" y="95250"/>
                  <a:ext cx="930120" cy="5334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搜索</a:t>
                  </a:r>
                </a:p>
              </p:txBody>
            </p:sp>
          </p:grpSp>
          <p:sp>
            <p:nvSpPr>
              <p:cNvPr id="66" name="矩形 9">
                <a:extLst>
                  <a:ext uri="{FF2B5EF4-FFF2-40B4-BE49-F238E27FC236}">
                    <a16:creationId xmlns:a16="http://schemas.microsoft.com/office/drawing/2014/main" id="{BDE3018A-A8EE-42A3-828B-04EB80D251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6298" y="8137577"/>
                <a:ext cx="4676666" cy="395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wrap="square" lIns="68579" tIns="34289" rIns="68579" bIns="34289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搜索特定订单</a:t>
                </a:r>
              </a:p>
            </p:txBody>
          </p:sp>
        </p:grpSp>
      </p:grp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D062E5BB-47C4-895E-5204-71F5E843425E}"/>
              </a:ext>
            </a:extLst>
          </p:cNvPr>
          <p:cNvSpPr/>
          <p:nvPr/>
        </p:nvSpPr>
        <p:spPr>
          <a:xfrm>
            <a:off x="7567888" y="3969195"/>
            <a:ext cx="1721254" cy="312519"/>
          </a:xfrm>
          <a:prstGeom prst="roundRect">
            <a:avLst/>
          </a:prstGeom>
          <a:noFill/>
          <a:ln w="1905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2B7C9620-CF37-FD09-F35E-ADE9830A288E}"/>
              </a:ext>
            </a:extLst>
          </p:cNvPr>
          <p:cNvSpPr/>
          <p:nvPr/>
        </p:nvSpPr>
        <p:spPr>
          <a:xfrm>
            <a:off x="8249423" y="4419388"/>
            <a:ext cx="350059" cy="312307"/>
          </a:xfrm>
          <a:prstGeom prst="roundRect">
            <a:avLst/>
          </a:prstGeom>
          <a:noFill/>
          <a:ln w="1905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EAA76B16-8CB2-75DE-CF85-01FBA150D92E}"/>
              </a:ext>
            </a:extLst>
          </p:cNvPr>
          <p:cNvSpPr/>
          <p:nvPr/>
        </p:nvSpPr>
        <p:spPr>
          <a:xfrm>
            <a:off x="10476067" y="5035502"/>
            <a:ext cx="350059" cy="312307"/>
          </a:xfrm>
          <a:prstGeom prst="roundRect">
            <a:avLst/>
          </a:prstGeom>
          <a:noFill/>
          <a:ln w="1905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F5D86A5E-641F-78D1-50F7-5DEAF2792CAC}"/>
              </a:ext>
            </a:extLst>
          </p:cNvPr>
          <p:cNvSpPr/>
          <p:nvPr/>
        </p:nvSpPr>
        <p:spPr>
          <a:xfrm>
            <a:off x="11123844" y="3855670"/>
            <a:ext cx="453470" cy="246221"/>
          </a:xfrm>
          <a:prstGeom prst="roundRect">
            <a:avLst/>
          </a:prstGeom>
          <a:noFill/>
          <a:ln w="1905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0B83AF1B-224B-CE63-4096-20F80B2350F6}"/>
              </a:ext>
            </a:extLst>
          </p:cNvPr>
          <p:cNvSpPr/>
          <p:nvPr/>
        </p:nvSpPr>
        <p:spPr>
          <a:xfrm>
            <a:off x="10624274" y="1995881"/>
            <a:ext cx="1020275" cy="827149"/>
          </a:xfrm>
          <a:prstGeom prst="roundRect">
            <a:avLst/>
          </a:prstGeom>
          <a:noFill/>
          <a:ln w="1905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30441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0ADAAAB-33B7-4A68-9F2D-D3E7AEECD688}"/>
              </a:ext>
            </a:extLst>
          </p:cNvPr>
          <p:cNvGrpSpPr/>
          <p:nvPr/>
        </p:nvGrpSpPr>
        <p:grpSpPr>
          <a:xfrm>
            <a:off x="645459" y="484095"/>
            <a:ext cx="537883" cy="510988"/>
            <a:chOff x="753035" y="201706"/>
            <a:chExt cx="537883" cy="51098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A21832E-16EB-4C94-AB88-EEB7C5015D9D}"/>
                </a:ext>
              </a:extLst>
            </p:cNvPr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E86C01F-DD96-49C0-BF99-A96C9B6A7070}"/>
                </a:ext>
              </a:extLst>
            </p:cNvPr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TextBox 7">
            <a:extLst>
              <a:ext uri="{FF2B5EF4-FFF2-40B4-BE49-F238E27FC236}">
                <a16:creationId xmlns:a16="http://schemas.microsoft.com/office/drawing/2014/main" id="{19ADCF51-1ECF-44C0-8DCE-4E782C23F697}"/>
              </a:ext>
            </a:extLst>
          </p:cNvPr>
          <p:cNvSpPr txBox="1"/>
          <p:nvPr/>
        </p:nvSpPr>
        <p:spPr>
          <a:xfrm>
            <a:off x="1317813" y="464097"/>
            <a:ext cx="3629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a.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实现功能（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2/2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）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8800CD0-D651-4204-BE92-C6B90EE64927}"/>
              </a:ext>
            </a:extLst>
          </p:cNvPr>
          <p:cNvSpPr txBox="1"/>
          <p:nvPr/>
        </p:nvSpPr>
        <p:spPr>
          <a:xfrm>
            <a:off x="9432498" y="503550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  <a:cs typeface="+mn-ea"/>
                <a:sym typeface="+mn-lt"/>
              </a:rPr>
              <a:t>标题文字内容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785F3D7-7FCB-430F-845E-F5DB3C901202}"/>
              </a:ext>
            </a:extLst>
          </p:cNvPr>
          <p:cNvSpPr txBox="1"/>
          <p:nvPr/>
        </p:nvSpPr>
        <p:spPr>
          <a:xfrm>
            <a:off x="9531740" y="5324906"/>
            <a:ext cx="1592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000" dirty="0">
                <a:solidFill>
                  <a:schemeClr val="bg1"/>
                </a:solidFill>
                <a:cs typeface="+mn-ea"/>
                <a:sym typeface="+mn-lt"/>
              </a:rPr>
              <a:t>ENTER THE TITLE HERE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94F9B4F-22E5-4CFE-45AD-70D244C19CE7}"/>
              </a:ext>
            </a:extLst>
          </p:cNvPr>
          <p:cNvGrpSpPr/>
          <p:nvPr/>
        </p:nvGrpSpPr>
        <p:grpSpPr>
          <a:xfrm>
            <a:off x="6918184" y="931923"/>
            <a:ext cx="4691037" cy="5137273"/>
            <a:chOff x="6404991" y="740227"/>
            <a:chExt cx="4691037" cy="5137273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DE3AC62-B310-ED3A-A82B-B45E408D5087}"/>
                </a:ext>
              </a:extLst>
            </p:cNvPr>
            <p:cNvSpPr/>
            <p:nvPr/>
          </p:nvSpPr>
          <p:spPr>
            <a:xfrm>
              <a:off x="6404991" y="740227"/>
              <a:ext cx="4418611" cy="4753430"/>
            </a:xfrm>
            <a:prstGeom prst="rect">
              <a:avLst/>
            </a:prstGeom>
            <a:noFill/>
            <a:ln w="28575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0200210E-3AF2-2E6D-B8CA-A43E66299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262496" y="1217877"/>
              <a:ext cx="1815297" cy="3928758"/>
            </a:xfrm>
            <a:prstGeom prst="rect">
              <a:avLst/>
            </a:prstGeom>
          </p:spPr>
        </p:pic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89F609A-FCF7-4A59-BA5F-2E1A666E70CE}"/>
                </a:ext>
              </a:extLst>
            </p:cNvPr>
            <p:cNvSpPr/>
            <p:nvPr/>
          </p:nvSpPr>
          <p:spPr>
            <a:xfrm>
              <a:off x="6994996" y="5154671"/>
              <a:ext cx="1859874" cy="703989"/>
            </a:xfrm>
            <a:prstGeom prst="rect">
              <a:avLst/>
            </a:prstGeom>
            <a:solidFill>
              <a:srgbClr val="C1A36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订单页</a:t>
              </a:r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46325EA5-B233-18C1-A904-1A1F29D66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003104" y="1157762"/>
              <a:ext cx="1851766" cy="3986130"/>
            </a:xfrm>
            <a:prstGeom prst="rect">
              <a:avLst/>
            </a:prstGeom>
          </p:spPr>
        </p:pic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8DB141D-0B97-FF72-70B5-AC91FEFCEBDC}"/>
                </a:ext>
              </a:extLst>
            </p:cNvPr>
            <p:cNvSpPr/>
            <p:nvPr/>
          </p:nvSpPr>
          <p:spPr>
            <a:xfrm>
              <a:off x="9236154" y="5154671"/>
              <a:ext cx="1859874" cy="722829"/>
            </a:xfrm>
            <a:prstGeom prst="rect">
              <a:avLst/>
            </a:prstGeom>
            <a:solidFill>
              <a:srgbClr val="C1A36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我的页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4E245C70-398C-0D6B-E50B-70DF3D4A98B5}"/>
              </a:ext>
            </a:extLst>
          </p:cNvPr>
          <p:cNvGrpSpPr/>
          <p:nvPr/>
        </p:nvGrpSpPr>
        <p:grpSpPr>
          <a:xfrm>
            <a:off x="470880" y="1723417"/>
            <a:ext cx="5092564" cy="983795"/>
            <a:chOff x="1222078" y="1422101"/>
            <a:chExt cx="5092564" cy="983795"/>
          </a:xfrm>
        </p:grpSpPr>
        <p:grpSp>
          <p:nvGrpSpPr>
            <p:cNvPr id="26" name="组合 12">
              <a:extLst>
                <a:ext uri="{FF2B5EF4-FFF2-40B4-BE49-F238E27FC236}">
                  <a16:creationId xmlns:a16="http://schemas.microsoft.com/office/drawing/2014/main" id="{C33AA1D9-E55F-4B7A-8D1F-F093DE96E6EF}"/>
                </a:ext>
              </a:extLst>
            </p:cNvPr>
            <p:cNvGrpSpPr/>
            <p:nvPr/>
          </p:nvGrpSpPr>
          <p:grpSpPr bwMode="auto">
            <a:xfrm>
              <a:off x="1222078" y="1422101"/>
              <a:ext cx="2432818" cy="554842"/>
              <a:chOff x="-102083" y="-111058"/>
              <a:chExt cx="3243397" cy="739789"/>
            </a:xfrm>
          </p:grpSpPr>
          <p:sp>
            <p:nvSpPr>
              <p:cNvPr id="27" name="TextBox 1">
                <a:extLst>
                  <a:ext uri="{FF2B5EF4-FFF2-40B4-BE49-F238E27FC236}">
                    <a16:creationId xmlns:a16="http://schemas.microsoft.com/office/drawing/2014/main" id="{09A1D2A9-D10B-5B76-E278-4ACE5DE4A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02083" y="-111058"/>
                <a:ext cx="462042" cy="553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6</a:t>
                </a:r>
                <a:endPara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直接连接符 15">
                <a:extLst>
                  <a:ext uri="{FF2B5EF4-FFF2-40B4-BE49-F238E27FC236}">
                    <a16:creationId xmlns:a16="http://schemas.microsoft.com/office/drawing/2014/main" id="{C24D5C38-2B1C-E0BB-4D93-D8DDA18AD9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590550" cy="590550"/>
              </a:xfrm>
              <a:prstGeom prst="line">
                <a:avLst/>
              </a:prstGeom>
              <a:noFill/>
              <a:ln w="9525" cap="flat" cmpd="sng">
                <a:solidFill>
                  <a:schemeClr val="tx1">
                    <a:lumMod val="65000"/>
                    <a:lumOff val="35000"/>
                  </a:schemeClr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9" name="矩形 7">
                <a:extLst>
                  <a:ext uri="{FF2B5EF4-FFF2-40B4-BE49-F238E27FC236}">
                    <a16:creationId xmlns:a16="http://schemas.microsoft.com/office/drawing/2014/main" id="{D3EFC75F-EA92-AEBC-B439-D2312F4B1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435" y="95251"/>
                <a:ext cx="2688879" cy="533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取消</a:t>
                </a:r>
              </a:p>
            </p:txBody>
          </p:sp>
        </p:grpSp>
        <p:sp>
          <p:nvSpPr>
            <p:cNvPr id="30" name="矩形 8">
              <a:extLst>
                <a:ext uri="{FF2B5EF4-FFF2-40B4-BE49-F238E27FC236}">
                  <a16:creationId xmlns:a16="http://schemas.microsoft.com/office/drawing/2014/main" id="{16B2FFA6-2BB7-EFFB-E732-7ECCDE4AF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7976" y="2010790"/>
              <a:ext cx="4676666" cy="395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square" lIns="68579" tIns="34289" rIns="68579" bIns="34289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取消订单：正常取消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B443EE5-34D2-D09F-FB46-1EB30C2C2DF4}"/>
              </a:ext>
            </a:extLst>
          </p:cNvPr>
          <p:cNvGrpSpPr/>
          <p:nvPr/>
        </p:nvGrpSpPr>
        <p:grpSpPr>
          <a:xfrm>
            <a:off x="470880" y="3025396"/>
            <a:ext cx="5092564" cy="1007029"/>
            <a:chOff x="1222078" y="2944845"/>
            <a:chExt cx="5092564" cy="1007029"/>
          </a:xfrm>
        </p:grpSpPr>
        <p:grpSp>
          <p:nvGrpSpPr>
            <p:cNvPr id="32" name="组合 18">
              <a:extLst>
                <a:ext uri="{FF2B5EF4-FFF2-40B4-BE49-F238E27FC236}">
                  <a16:creationId xmlns:a16="http://schemas.microsoft.com/office/drawing/2014/main" id="{78999ED9-D500-643F-7DE4-5A749752CD7D}"/>
                </a:ext>
              </a:extLst>
            </p:cNvPr>
            <p:cNvGrpSpPr/>
            <p:nvPr/>
          </p:nvGrpSpPr>
          <p:grpSpPr bwMode="auto">
            <a:xfrm>
              <a:off x="1222078" y="2944845"/>
              <a:ext cx="1113542" cy="590487"/>
              <a:chOff x="-106851" y="-158584"/>
              <a:chExt cx="1484644" cy="787315"/>
            </a:xfrm>
          </p:grpSpPr>
          <p:sp>
            <p:nvSpPr>
              <p:cNvPr id="48" name="TextBox 10">
                <a:extLst>
                  <a:ext uri="{FF2B5EF4-FFF2-40B4-BE49-F238E27FC236}">
                    <a16:creationId xmlns:a16="http://schemas.microsoft.com/office/drawing/2014/main" id="{24922087-5B15-D2BE-2487-55A7ABD4A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06851" y="-158584"/>
                <a:ext cx="447107" cy="533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8</a:t>
                </a:r>
                <a:endPara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9" name="直接连接符 20">
                <a:extLst>
                  <a:ext uri="{FF2B5EF4-FFF2-40B4-BE49-F238E27FC236}">
                    <a16:creationId xmlns:a16="http://schemas.microsoft.com/office/drawing/2014/main" id="{5B607E24-7897-E004-544E-A7E8206DFE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590550" cy="590550"/>
              </a:xfrm>
              <a:prstGeom prst="line">
                <a:avLst/>
              </a:prstGeom>
              <a:noFill/>
              <a:ln w="9525" cap="flat" cmpd="sng">
                <a:solidFill>
                  <a:schemeClr val="tx1">
                    <a:lumMod val="65000"/>
                    <a:lumOff val="35000"/>
                  </a:schemeClr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0" name="矩形 12">
                <a:extLst>
                  <a:ext uri="{FF2B5EF4-FFF2-40B4-BE49-F238E27FC236}">
                    <a16:creationId xmlns:a16="http://schemas.microsoft.com/office/drawing/2014/main" id="{EC35C13A-E77E-4193-79E6-E9D9A1DB0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673" y="95251"/>
                <a:ext cx="930120" cy="533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退出</a:t>
                </a:r>
              </a:p>
            </p:txBody>
          </p:sp>
        </p:grpSp>
        <p:sp>
          <p:nvSpPr>
            <p:cNvPr id="51" name="矩形 9">
              <a:extLst>
                <a:ext uri="{FF2B5EF4-FFF2-40B4-BE49-F238E27FC236}">
                  <a16:creationId xmlns:a16="http://schemas.microsoft.com/office/drawing/2014/main" id="{87FD6F8E-EFD7-EEB5-4E36-068B9AF39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7976" y="3556768"/>
              <a:ext cx="4676666" cy="395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square" lIns="68579" tIns="34289" rIns="68579" bIns="34289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退出登录：正常退出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178FB61-ABEE-5DFD-73D3-1AE217899B63}"/>
              </a:ext>
            </a:extLst>
          </p:cNvPr>
          <p:cNvGrpSpPr/>
          <p:nvPr/>
        </p:nvGrpSpPr>
        <p:grpSpPr>
          <a:xfrm>
            <a:off x="3998919" y="1727129"/>
            <a:ext cx="5092564" cy="1007029"/>
            <a:chOff x="1183342" y="5963938"/>
            <a:chExt cx="5092564" cy="1007029"/>
          </a:xfrm>
        </p:grpSpPr>
        <p:grpSp>
          <p:nvGrpSpPr>
            <p:cNvPr id="57" name="组合 18">
              <a:extLst>
                <a:ext uri="{FF2B5EF4-FFF2-40B4-BE49-F238E27FC236}">
                  <a16:creationId xmlns:a16="http://schemas.microsoft.com/office/drawing/2014/main" id="{A39A2F81-7677-A816-479C-65B248771447}"/>
                </a:ext>
              </a:extLst>
            </p:cNvPr>
            <p:cNvGrpSpPr/>
            <p:nvPr/>
          </p:nvGrpSpPr>
          <p:grpSpPr bwMode="auto">
            <a:xfrm>
              <a:off x="1183342" y="5963938"/>
              <a:ext cx="1113542" cy="590487"/>
              <a:chOff x="-106851" y="-158584"/>
              <a:chExt cx="1484645" cy="787315"/>
            </a:xfrm>
          </p:grpSpPr>
          <p:sp>
            <p:nvSpPr>
              <p:cNvPr id="58" name="TextBox 10">
                <a:extLst>
                  <a:ext uri="{FF2B5EF4-FFF2-40B4-BE49-F238E27FC236}">
                    <a16:creationId xmlns:a16="http://schemas.microsoft.com/office/drawing/2014/main" id="{D52F39F3-CCFB-9AFE-728E-DEAF4BA7A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06851" y="-158584"/>
                <a:ext cx="462069" cy="553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7</a:t>
                </a:r>
                <a:endPara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9" name="直接连接符 20">
                <a:extLst>
                  <a:ext uri="{FF2B5EF4-FFF2-40B4-BE49-F238E27FC236}">
                    <a16:creationId xmlns:a16="http://schemas.microsoft.com/office/drawing/2014/main" id="{BA8B844D-E27A-52E7-D3C5-B08D5901F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590550" cy="590550"/>
              </a:xfrm>
              <a:prstGeom prst="line">
                <a:avLst/>
              </a:prstGeom>
              <a:noFill/>
              <a:ln w="9525" cap="flat" cmpd="sng">
                <a:solidFill>
                  <a:schemeClr val="tx1">
                    <a:lumMod val="65000"/>
                    <a:lumOff val="35000"/>
                  </a:schemeClr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0" name="矩形 12">
                <a:extLst>
                  <a:ext uri="{FF2B5EF4-FFF2-40B4-BE49-F238E27FC236}">
                    <a16:creationId xmlns:a16="http://schemas.microsoft.com/office/drawing/2014/main" id="{49F33B1B-53F9-FD98-3954-B3D6278194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673" y="95251"/>
                <a:ext cx="930121" cy="533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设置</a:t>
                </a:r>
              </a:p>
            </p:txBody>
          </p:sp>
        </p:grpSp>
        <p:sp>
          <p:nvSpPr>
            <p:cNvPr id="61" name="矩形 9">
              <a:extLst>
                <a:ext uri="{FF2B5EF4-FFF2-40B4-BE49-F238E27FC236}">
                  <a16:creationId xmlns:a16="http://schemas.microsoft.com/office/drawing/2014/main" id="{427FE9F5-2789-C048-09D3-D355C945D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240" y="6575861"/>
              <a:ext cx="4676666" cy="395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square" lIns="68579" tIns="34289" rIns="68579" bIns="34289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绑定邮箱、重置密码</a:t>
              </a:r>
            </a:p>
          </p:txBody>
        </p:sp>
      </p:grp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2B7C9620-CF37-FD09-F35E-ADE9830A288E}"/>
              </a:ext>
            </a:extLst>
          </p:cNvPr>
          <p:cNvSpPr/>
          <p:nvPr/>
        </p:nvSpPr>
        <p:spPr>
          <a:xfrm>
            <a:off x="8810463" y="2549320"/>
            <a:ext cx="453240" cy="227654"/>
          </a:xfrm>
          <a:prstGeom prst="roundRect">
            <a:avLst/>
          </a:prstGeom>
          <a:noFill/>
          <a:ln w="1905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F5D86A5E-641F-78D1-50F7-5DEAF2792CAC}"/>
              </a:ext>
            </a:extLst>
          </p:cNvPr>
          <p:cNvSpPr/>
          <p:nvPr/>
        </p:nvSpPr>
        <p:spPr>
          <a:xfrm>
            <a:off x="9826582" y="4702434"/>
            <a:ext cx="1754161" cy="197071"/>
          </a:xfrm>
          <a:prstGeom prst="roundRect">
            <a:avLst/>
          </a:prstGeom>
          <a:noFill/>
          <a:ln w="1905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0B83AF1B-224B-CE63-4096-20F80B2350F6}"/>
              </a:ext>
            </a:extLst>
          </p:cNvPr>
          <p:cNvSpPr/>
          <p:nvPr/>
        </p:nvSpPr>
        <p:spPr>
          <a:xfrm>
            <a:off x="11318054" y="1671284"/>
            <a:ext cx="272932" cy="246221"/>
          </a:xfrm>
          <a:prstGeom prst="roundRect">
            <a:avLst/>
          </a:prstGeom>
          <a:noFill/>
          <a:ln w="1905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42498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0ADAAAB-33B7-4A68-9F2D-D3E7AEECD688}"/>
              </a:ext>
            </a:extLst>
          </p:cNvPr>
          <p:cNvGrpSpPr/>
          <p:nvPr/>
        </p:nvGrpSpPr>
        <p:grpSpPr>
          <a:xfrm>
            <a:off x="645459" y="484095"/>
            <a:ext cx="537883" cy="510988"/>
            <a:chOff x="753035" y="201706"/>
            <a:chExt cx="537883" cy="51098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A21832E-16EB-4C94-AB88-EEB7C5015D9D}"/>
                </a:ext>
              </a:extLst>
            </p:cNvPr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E86C01F-DD96-49C0-BF99-A96C9B6A7070}"/>
                </a:ext>
              </a:extLst>
            </p:cNvPr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TextBox 7">
            <a:extLst>
              <a:ext uri="{FF2B5EF4-FFF2-40B4-BE49-F238E27FC236}">
                <a16:creationId xmlns:a16="http://schemas.microsoft.com/office/drawing/2014/main" id="{19ADCF51-1ECF-44C0-8DCE-4E782C23F697}"/>
              </a:ext>
            </a:extLst>
          </p:cNvPr>
          <p:cNvSpPr txBox="1"/>
          <p:nvPr/>
        </p:nvSpPr>
        <p:spPr>
          <a:xfrm>
            <a:off x="1317813" y="464097"/>
            <a:ext cx="4350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b.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任务安排和时间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(1/2)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71278C09-1BD4-45BB-B5F9-CBE3559FDCF2}"/>
              </a:ext>
            </a:extLst>
          </p:cNvPr>
          <p:cNvSpPr/>
          <p:nvPr/>
        </p:nvSpPr>
        <p:spPr>
          <a:xfrm flipV="1">
            <a:off x="1627142" y="3415483"/>
            <a:ext cx="2355850" cy="60071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C1A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700" kern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Round Diagonal Corner Rectangle 7">
            <a:extLst>
              <a:ext uri="{FF2B5EF4-FFF2-40B4-BE49-F238E27FC236}">
                <a16:creationId xmlns:a16="http://schemas.microsoft.com/office/drawing/2014/main" id="{426F6254-3D00-4386-9882-7E95768ABEEC}"/>
              </a:ext>
            </a:extLst>
          </p:cNvPr>
          <p:cNvSpPr/>
          <p:nvPr/>
        </p:nvSpPr>
        <p:spPr>
          <a:xfrm flipV="1">
            <a:off x="4065542" y="3415483"/>
            <a:ext cx="2355850" cy="60071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C1A36C"/>
          </a:solidFill>
          <a:ln>
            <a:solidFill>
              <a:srgbClr val="C4CB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700" kern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1F1DFDB9-BBC7-46A7-9C06-4EBB82ADF5B2}"/>
              </a:ext>
            </a:extLst>
          </p:cNvPr>
          <p:cNvSpPr/>
          <p:nvPr/>
        </p:nvSpPr>
        <p:spPr>
          <a:xfrm flipV="1">
            <a:off x="6503942" y="3415483"/>
            <a:ext cx="2355850" cy="60071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C1A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700" kern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Round Diagonal Corner Rectangle 9">
            <a:extLst>
              <a:ext uri="{FF2B5EF4-FFF2-40B4-BE49-F238E27FC236}">
                <a16:creationId xmlns:a16="http://schemas.microsoft.com/office/drawing/2014/main" id="{BAF3AFB9-B085-4DED-8DBF-3897F166561D}"/>
              </a:ext>
            </a:extLst>
          </p:cNvPr>
          <p:cNvSpPr/>
          <p:nvPr/>
        </p:nvSpPr>
        <p:spPr>
          <a:xfrm flipV="1">
            <a:off x="8942342" y="3415483"/>
            <a:ext cx="2355850" cy="60071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C1A36C"/>
          </a:solidFill>
          <a:ln>
            <a:solidFill>
              <a:srgbClr val="C4CB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700" kern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B7D69A4-D32B-4BCD-951E-2732520726C5}"/>
              </a:ext>
            </a:extLst>
          </p:cNvPr>
          <p:cNvSpPr txBox="1"/>
          <p:nvPr/>
        </p:nvSpPr>
        <p:spPr>
          <a:xfrm>
            <a:off x="1762397" y="3490413"/>
            <a:ext cx="2096770" cy="450850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2400" kern="0" smtClean="0">
                <a:solidFill>
                  <a:srgbClr val="DD2067"/>
                </a:solidFill>
                <a:latin typeface="+mj-lt"/>
                <a:ea typeface="+mj-ea"/>
                <a:cs typeface="Arial" panose="020B0604020202020204" pitchFamily="34" charset="0"/>
                <a:sym typeface="Calibri" panose="020F050202020403020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9pPr>
          </a:lstStyle>
          <a:p>
            <a:pPr defTabSz="1828800"/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计划天数</a:t>
            </a:r>
            <a:endParaRPr lang="en-US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CBE17FC-B2E6-4B91-8A81-2A03181F98F2}"/>
              </a:ext>
            </a:extLst>
          </p:cNvPr>
          <p:cNvSpPr txBox="1"/>
          <p:nvPr/>
        </p:nvSpPr>
        <p:spPr>
          <a:xfrm>
            <a:off x="4195082" y="3490413"/>
            <a:ext cx="2096770" cy="450850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2400" kern="0" smtClean="0">
                <a:solidFill>
                  <a:srgbClr val="DD2067"/>
                </a:solidFill>
                <a:latin typeface="+mj-lt"/>
                <a:ea typeface="+mj-ea"/>
                <a:cs typeface="Arial" panose="020B0604020202020204" pitchFamily="34" charset="0"/>
                <a:sym typeface="Calibri" panose="020F050202020403020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9pPr>
          </a:lstStyle>
          <a:p>
            <a:pPr defTabSz="1828800"/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天</a:t>
            </a: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BC03CA1-212C-4EB3-9A6D-316D7038AB49}"/>
              </a:ext>
            </a:extLst>
          </p:cNvPr>
          <p:cNvSpPr txBox="1"/>
          <p:nvPr/>
        </p:nvSpPr>
        <p:spPr>
          <a:xfrm>
            <a:off x="6633482" y="3490413"/>
            <a:ext cx="2096770" cy="450850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2400" kern="0" smtClean="0">
                <a:solidFill>
                  <a:srgbClr val="DD2067"/>
                </a:solidFill>
                <a:latin typeface="+mj-lt"/>
                <a:ea typeface="+mj-ea"/>
                <a:cs typeface="Arial" panose="020B0604020202020204" pitchFamily="34" charset="0"/>
                <a:sym typeface="Calibri" panose="020F050202020403020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9pPr>
          </a:lstStyle>
          <a:p>
            <a:pPr defTabSz="1828800"/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天</a:t>
            </a: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379DBD3-17F8-48FD-95A6-6B28C94A2815}"/>
              </a:ext>
            </a:extLst>
          </p:cNvPr>
          <p:cNvSpPr txBox="1"/>
          <p:nvPr/>
        </p:nvSpPr>
        <p:spPr>
          <a:xfrm>
            <a:off x="9071882" y="3490413"/>
            <a:ext cx="2096770" cy="450850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2400" kern="0" smtClean="0">
                <a:solidFill>
                  <a:srgbClr val="DD2067"/>
                </a:solidFill>
                <a:latin typeface="+mj-lt"/>
                <a:ea typeface="+mj-ea"/>
                <a:cs typeface="Arial" panose="020B0604020202020204" pitchFamily="34" charset="0"/>
                <a:sym typeface="Calibri" panose="020F050202020403020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9pPr>
          </a:lstStyle>
          <a:p>
            <a:pPr defTabSz="1828800"/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天</a:t>
            </a: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8F5751-082A-49AD-AAC4-B0A85D4866AA}"/>
              </a:ext>
            </a:extLst>
          </p:cNvPr>
          <p:cNvSpPr/>
          <p:nvPr/>
        </p:nvSpPr>
        <p:spPr>
          <a:xfrm>
            <a:off x="1705247" y="4183833"/>
            <a:ext cx="2199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buClr>
                <a:srgbClr val="E24848"/>
              </a:buClr>
              <a:defRPr/>
            </a:pPr>
            <a:r>
              <a:rPr lang="zh-CN" altLang="en-US" noProof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计划进度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078FCC-2195-4488-A911-333745C22069}"/>
              </a:ext>
            </a:extLst>
          </p:cNvPr>
          <p:cNvSpPr/>
          <p:nvPr/>
        </p:nvSpPr>
        <p:spPr>
          <a:xfrm>
            <a:off x="4148093" y="2385863"/>
            <a:ext cx="2273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buClr>
                <a:srgbClr val="E24848"/>
              </a:buClr>
              <a:defRPr/>
            </a:pPr>
            <a:r>
              <a:rPr lang="zh-CN" altLang="en-US" noProof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进入小组会议，分配任务，明确个人分工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715FF8-D470-46FB-8A59-6CDAD85B938E}"/>
              </a:ext>
            </a:extLst>
          </p:cNvPr>
          <p:cNvSpPr/>
          <p:nvPr/>
        </p:nvSpPr>
        <p:spPr>
          <a:xfrm>
            <a:off x="6633481" y="4183833"/>
            <a:ext cx="22263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buClr>
                <a:srgbClr val="E24848"/>
              </a:buClr>
              <a:defRPr/>
            </a:pPr>
            <a:r>
              <a:rPr lang="zh-CN" altLang="en-US" noProof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前端：基础页面设计</a:t>
            </a:r>
            <a:endParaRPr lang="en-US" altLang="zh-CN" noProof="1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defTabSz="1828800">
              <a:buClr>
                <a:srgbClr val="E24848"/>
              </a:buClr>
              <a:defRPr/>
            </a:pPr>
            <a:endParaRPr lang="zh-CN" altLang="en-US" noProof="1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defTabSz="1828800">
              <a:buClr>
                <a:srgbClr val="E24848"/>
              </a:buClr>
              <a:defRPr/>
            </a:pPr>
            <a:r>
              <a:rPr lang="zh-CN" altLang="en-US" noProof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后端：各模块代码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59E34E-6CDF-419E-8487-7B1606BEE56A}"/>
              </a:ext>
            </a:extLst>
          </p:cNvPr>
          <p:cNvSpPr/>
          <p:nvPr/>
        </p:nvSpPr>
        <p:spPr>
          <a:xfrm>
            <a:off x="8972187" y="1967977"/>
            <a:ext cx="21996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buClr>
                <a:srgbClr val="E24848"/>
              </a:buClr>
              <a:defRPr/>
            </a:pPr>
            <a:r>
              <a:rPr lang="zh-CN" altLang="en-US" noProof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前端：页面跳转及组件功能实现</a:t>
            </a:r>
            <a:endParaRPr lang="en-US" altLang="zh-CN" noProof="1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defTabSz="1828800">
              <a:buClr>
                <a:srgbClr val="E24848"/>
              </a:buClr>
              <a:defRPr/>
            </a:pPr>
            <a:endParaRPr lang="zh-CN" altLang="en-US" noProof="1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defTabSz="1828800">
              <a:buClr>
                <a:srgbClr val="E24848"/>
              </a:buClr>
              <a:defRPr/>
            </a:pPr>
            <a:r>
              <a:rPr lang="zh-CN" altLang="en-US" noProof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后端：补足各模块缺失接口代码</a:t>
            </a:r>
          </a:p>
        </p:txBody>
      </p:sp>
      <p:sp>
        <p:nvSpPr>
          <p:cNvPr id="19" name="Title 11">
            <a:extLst>
              <a:ext uri="{FF2B5EF4-FFF2-40B4-BE49-F238E27FC236}">
                <a16:creationId xmlns:a16="http://schemas.microsoft.com/office/drawing/2014/main" id="{2501FD62-397E-4A0A-B653-C55EBA44EFEB}"/>
              </a:ext>
            </a:extLst>
          </p:cNvPr>
          <p:cNvSpPr txBox="1"/>
          <p:nvPr/>
        </p:nvSpPr>
        <p:spPr>
          <a:xfrm>
            <a:off x="347617" y="4410574"/>
            <a:ext cx="1287145" cy="60642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828800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计划日期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20" name="Title 11">
            <a:extLst>
              <a:ext uri="{FF2B5EF4-FFF2-40B4-BE49-F238E27FC236}">
                <a16:creationId xmlns:a16="http://schemas.microsoft.com/office/drawing/2014/main" id="{22E165BA-2BF7-4A8D-962C-70390188BA25}"/>
              </a:ext>
            </a:extLst>
          </p:cNvPr>
          <p:cNvSpPr txBox="1"/>
          <p:nvPr/>
        </p:nvSpPr>
        <p:spPr>
          <a:xfrm>
            <a:off x="2654572" y="2317568"/>
            <a:ext cx="1287145" cy="60642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828800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5.20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E2E3CC9-AF05-4CD5-AD8E-B34A0237E161}"/>
              </a:ext>
            </a:extLst>
          </p:cNvPr>
          <p:cNvCxnSpPr/>
          <p:nvPr/>
        </p:nvCxnSpPr>
        <p:spPr>
          <a:xfrm>
            <a:off x="1623332" y="3774258"/>
            <a:ext cx="0" cy="1433195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C21D90-EC4B-49D0-BF98-EB9D07EA31AC}"/>
              </a:ext>
            </a:extLst>
          </p:cNvPr>
          <p:cNvCxnSpPr/>
          <p:nvPr/>
        </p:nvCxnSpPr>
        <p:spPr>
          <a:xfrm>
            <a:off x="4065542" y="2140403"/>
            <a:ext cx="0" cy="187579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1">
            <a:extLst>
              <a:ext uri="{FF2B5EF4-FFF2-40B4-BE49-F238E27FC236}">
                <a16:creationId xmlns:a16="http://schemas.microsoft.com/office/drawing/2014/main" id="{F92ECD1C-BB2A-4306-BF48-CEDD5D4E5ECA}"/>
              </a:ext>
            </a:extLst>
          </p:cNvPr>
          <p:cNvSpPr txBox="1"/>
          <p:nvPr/>
        </p:nvSpPr>
        <p:spPr>
          <a:xfrm>
            <a:off x="5216797" y="4405494"/>
            <a:ext cx="1287145" cy="60642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828800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5.21</a:t>
            </a:r>
          </a:p>
          <a:p>
            <a:pPr algn="l" defTabSz="1828800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-5.22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A51519-9BD6-4444-B802-8FB45EE0BC5F}"/>
              </a:ext>
            </a:extLst>
          </p:cNvPr>
          <p:cNvCxnSpPr/>
          <p:nvPr/>
        </p:nvCxnSpPr>
        <p:spPr>
          <a:xfrm>
            <a:off x="6503942" y="3765368"/>
            <a:ext cx="0" cy="1433195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1">
            <a:extLst>
              <a:ext uri="{FF2B5EF4-FFF2-40B4-BE49-F238E27FC236}">
                <a16:creationId xmlns:a16="http://schemas.microsoft.com/office/drawing/2014/main" id="{A3D855DB-68D3-463F-BD46-676D688140A9}"/>
              </a:ext>
            </a:extLst>
          </p:cNvPr>
          <p:cNvSpPr txBox="1"/>
          <p:nvPr/>
        </p:nvSpPr>
        <p:spPr>
          <a:xfrm>
            <a:off x="7523752" y="2317568"/>
            <a:ext cx="1287145" cy="60642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828800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5.23-5.24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AC21FC-1BCA-4DB4-A07A-60A77BE4C700}"/>
              </a:ext>
            </a:extLst>
          </p:cNvPr>
          <p:cNvCxnSpPr/>
          <p:nvPr/>
        </p:nvCxnSpPr>
        <p:spPr>
          <a:xfrm>
            <a:off x="8934087" y="2140403"/>
            <a:ext cx="0" cy="187579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9680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fallOve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10" grpId="0" bldLvl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3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0ADAAAB-33B7-4A68-9F2D-D3E7AEECD688}"/>
              </a:ext>
            </a:extLst>
          </p:cNvPr>
          <p:cNvGrpSpPr/>
          <p:nvPr/>
        </p:nvGrpSpPr>
        <p:grpSpPr>
          <a:xfrm>
            <a:off x="645459" y="484095"/>
            <a:ext cx="537883" cy="510988"/>
            <a:chOff x="753035" y="201706"/>
            <a:chExt cx="537883" cy="51098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A21832E-16EB-4C94-AB88-EEB7C5015D9D}"/>
                </a:ext>
              </a:extLst>
            </p:cNvPr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E86C01F-DD96-49C0-BF99-A96C9B6A7070}"/>
                </a:ext>
              </a:extLst>
            </p:cNvPr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TextBox 7">
            <a:extLst>
              <a:ext uri="{FF2B5EF4-FFF2-40B4-BE49-F238E27FC236}">
                <a16:creationId xmlns:a16="http://schemas.microsoft.com/office/drawing/2014/main" id="{19ADCF51-1ECF-44C0-8DCE-4E782C23F697}"/>
              </a:ext>
            </a:extLst>
          </p:cNvPr>
          <p:cNvSpPr txBox="1"/>
          <p:nvPr/>
        </p:nvSpPr>
        <p:spPr>
          <a:xfrm>
            <a:off x="1317813" y="464097"/>
            <a:ext cx="4350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b.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任务安排和时间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(2/2)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71278C09-1BD4-45BB-B5F9-CBE3559FDCF2}"/>
              </a:ext>
            </a:extLst>
          </p:cNvPr>
          <p:cNvSpPr/>
          <p:nvPr/>
        </p:nvSpPr>
        <p:spPr>
          <a:xfrm flipV="1">
            <a:off x="1627142" y="3415483"/>
            <a:ext cx="2355850" cy="60071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C1A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700" kern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Round Diagonal Corner Rectangle 7">
            <a:extLst>
              <a:ext uri="{FF2B5EF4-FFF2-40B4-BE49-F238E27FC236}">
                <a16:creationId xmlns:a16="http://schemas.microsoft.com/office/drawing/2014/main" id="{426F6254-3D00-4386-9882-7E95768ABEEC}"/>
              </a:ext>
            </a:extLst>
          </p:cNvPr>
          <p:cNvSpPr/>
          <p:nvPr/>
        </p:nvSpPr>
        <p:spPr>
          <a:xfrm flipV="1">
            <a:off x="4065542" y="3415483"/>
            <a:ext cx="2355850" cy="60071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C1A36C"/>
          </a:solidFill>
          <a:ln>
            <a:solidFill>
              <a:srgbClr val="C4CB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700" kern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1F1DFDB9-BBC7-46A7-9C06-4EBB82ADF5B2}"/>
              </a:ext>
            </a:extLst>
          </p:cNvPr>
          <p:cNvSpPr/>
          <p:nvPr/>
        </p:nvSpPr>
        <p:spPr>
          <a:xfrm flipV="1">
            <a:off x="6503942" y="3415483"/>
            <a:ext cx="2355850" cy="60071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C1A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700" kern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Round Diagonal Corner Rectangle 9">
            <a:extLst>
              <a:ext uri="{FF2B5EF4-FFF2-40B4-BE49-F238E27FC236}">
                <a16:creationId xmlns:a16="http://schemas.microsoft.com/office/drawing/2014/main" id="{BAF3AFB9-B085-4DED-8DBF-3897F166561D}"/>
              </a:ext>
            </a:extLst>
          </p:cNvPr>
          <p:cNvSpPr/>
          <p:nvPr/>
        </p:nvSpPr>
        <p:spPr>
          <a:xfrm flipV="1">
            <a:off x="8942342" y="3415483"/>
            <a:ext cx="2355850" cy="60071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C1A36C"/>
          </a:solidFill>
          <a:ln>
            <a:solidFill>
              <a:srgbClr val="C4CB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700" kern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B7D69A4-D32B-4BCD-951E-2732520726C5}"/>
              </a:ext>
            </a:extLst>
          </p:cNvPr>
          <p:cNvSpPr txBox="1"/>
          <p:nvPr/>
        </p:nvSpPr>
        <p:spPr>
          <a:xfrm>
            <a:off x="1762397" y="3490413"/>
            <a:ext cx="2096770" cy="450850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2400" kern="0" smtClean="0">
                <a:solidFill>
                  <a:srgbClr val="DD2067"/>
                </a:solidFill>
                <a:latin typeface="+mj-lt"/>
                <a:ea typeface="+mj-ea"/>
                <a:cs typeface="Arial" panose="020B0604020202020204" pitchFamily="34" charset="0"/>
                <a:sym typeface="Calibri" panose="020F050202020403020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9pPr>
          </a:lstStyle>
          <a:p>
            <a:pPr defTabSz="1828800"/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天</a:t>
            </a:r>
            <a:endParaRPr lang="en-US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CBE17FC-B2E6-4B91-8A81-2A03181F98F2}"/>
              </a:ext>
            </a:extLst>
          </p:cNvPr>
          <p:cNvSpPr txBox="1"/>
          <p:nvPr/>
        </p:nvSpPr>
        <p:spPr>
          <a:xfrm>
            <a:off x="4195082" y="3490413"/>
            <a:ext cx="2096770" cy="450850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2400" kern="0" smtClean="0">
                <a:solidFill>
                  <a:srgbClr val="DD2067"/>
                </a:solidFill>
                <a:latin typeface="+mj-lt"/>
                <a:ea typeface="+mj-ea"/>
                <a:cs typeface="Arial" panose="020B0604020202020204" pitchFamily="34" charset="0"/>
                <a:sym typeface="Calibri" panose="020F050202020403020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9pPr>
          </a:lstStyle>
          <a:p>
            <a:pPr defTabSz="1828800"/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天</a:t>
            </a: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BC03CA1-212C-4EB3-9A6D-316D7038AB49}"/>
              </a:ext>
            </a:extLst>
          </p:cNvPr>
          <p:cNvSpPr txBox="1"/>
          <p:nvPr/>
        </p:nvSpPr>
        <p:spPr>
          <a:xfrm>
            <a:off x="6633482" y="3490413"/>
            <a:ext cx="2096770" cy="450850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2400" kern="0" smtClean="0">
                <a:solidFill>
                  <a:srgbClr val="DD2067"/>
                </a:solidFill>
                <a:latin typeface="+mj-lt"/>
                <a:ea typeface="+mj-ea"/>
                <a:cs typeface="Arial" panose="020B0604020202020204" pitchFamily="34" charset="0"/>
                <a:sym typeface="Calibri" panose="020F050202020403020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9pPr>
          </a:lstStyle>
          <a:p>
            <a:pPr defTabSz="1828800"/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天</a:t>
            </a: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379DBD3-17F8-48FD-95A6-6B28C94A2815}"/>
              </a:ext>
            </a:extLst>
          </p:cNvPr>
          <p:cNvSpPr txBox="1"/>
          <p:nvPr/>
        </p:nvSpPr>
        <p:spPr>
          <a:xfrm>
            <a:off x="9071882" y="3490413"/>
            <a:ext cx="2096770" cy="450850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2400" kern="0" smtClean="0">
                <a:solidFill>
                  <a:srgbClr val="DD2067"/>
                </a:solidFill>
                <a:latin typeface="+mj-lt"/>
                <a:ea typeface="+mj-ea"/>
                <a:cs typeface="Arial" panose="020B0604020202020204" pitchFamily="34" charset="0"/>
                <a:sym typeface="Calibri" panose="020F050202020403020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9pPr>
          </a:lstStyle>
          <a:p>
            <a:pPr defTabSz="1828800"/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天</a:t>
            </a: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8F5751-082A-49AD-AAC4-B0A85D4866AA}"/>
              </a:ext>
            </a:extLst>
          </p:cNvPr>
          <p:cNvSpPr/>
          <p:nvPr/>
        </p:nvSpPr>
        <p:spPr>
          <a:xfrm>
            <a:off x="1705247" y="4183833"/>
            <a:ext cx="21996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buClr>
                <a:srgbClr val="E24848"/>
              </a:buClr>
              <a:defRPr/>
            </a:pPr>
            <a:r>
              <a:rPr lang="zh-CN" altLang="en-US" noProof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前端：进行</a:t>
            </a:r>
            <a:r>
              <a:rPr lang="en-US" altLang="zh-CN" noProof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UI</a:t>
            </a:r>
            <a:r>
              <a:rPr lang="zh-CN" altLang="en-US" noProof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统一及美化界面</a:t>
            </a:r>
            <a:endParaRPr lang="en-US" altLang="zh-CN" noProof="1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defTabSz="1828800">
              <a:buClr>
                <a:srgbClr val="E24848"/>
              </a:buClr>
              <a:defRPr/>
            </a:pPr>
            <a:endParaRPr lang="zh-CN" altLang="en-US" noProof="1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defTabSz="1828800">
              <a:buClr>
                <a:srgbClr val="E24848"/>
              </a:buClr>
              <a:defRPr/>
            </a:pPr>
            <a:r>
              <a:rPr lang="zh-CN" altLang="en-US" noProof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后端：测试并完善基础功能接口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078FCC-2195-4488-A911-333745C22069}"/>
              </a:ext>
            </a:extLst>
          </p:cNvPr>
          <p:cNvSpPr/>
          <p:nvPr/>
        </p:nvSpPr>
        <p:spPr>
          <a:xfrm>
            <a:off x="4065542" y="1938949"/>
            <a:ext cx="26459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buClr>
                <a:srgbClr val="E24848"/>
              </a:buClr>
              <a:defRPr/>
            </a:pPr>
            <a:r>
              <a:rPr lang="zh-CN" altLang="en-US" noProof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前端：调用后端接口，完成效果调用</a:t>
            </a:r>
            <a:endParaRPr lang="en-US" altLang="zh-CN" noProof="1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defTabSz="1828800">
              <a:buClr>
                <a:srgbClr val="E24848"/>
              </a:buClr>
              <a:defRPr/>
            </a:pPr>
            <a:endParaRPr lang="zh-CN" altLang="en-US" noProof="1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defTabSz="1828800">
              <a:buClr>
                <a:srgbClr val="E24848"/>
              </a:buClr>
              <a:defRPr/>
            </a:pPr>
            <a:r>
              <a:rPr lang="zh-CN" altLang="en-US" noProof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后端：辅助前端完成调用，进行相应的修改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715FF8-D470-46FB-8A59-6CDAD85B938E}"/>
              </a:ext>
            </a:extLst>
          </p:cNvPr>
          <p:cNvSpPr/>
          <p:nvPr/>
        </p:nvSpPr>
        <p:spPr>
          <a:xfrm>
            <a:off x="6633481" y="4183833"/>
            <a:ext cx="22263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buClr>
                <a:srgbClr val="E24848"/>
              </a:buClr>
              <a:defRPr/>
            </a:pPr>
            <a:r>
              <a:rPr lang="zh-CN" altLang="en-US" noProof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前端测试、后端根据测试，修改并完善功能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59E34E-6CDF-419E-8487-7B1606BEE56A}"/>
              </a:ext>
            </a:extLst>
          </p:cNvPr>
          <p:cNvSpPr/>
          <p:nvPr/>
        </p:nvSpPr>
        <p:spPr>
          <a:xfrm>
            <a:off x="9057278" y="2276797"/>
            <a:ext cx="21996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buClr>
                <a:srgbClr val="E24848"/>
              </a:buClr>
              <a:defRPr/>
            </a:pPr>
            <a:r>
              <a:rPr lang="zh-CN" altLang="en-US" noProof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收尾工作，验收最后成果、</a:t>
            </a:r>
            <a:r>
              <a:rPr lang="en-US" altLang="zh-CN" noProof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Bug</a:t>
            </a:r>
            <a:r>
              <a:rPr lang="zh-CN" altLang="en-US" noProof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修改和后期维护</a:t>
            </a:r>
          </a:p>
        </p:txBody>
      </p:sp>
      <p:sp>
        <p:nvSpPr>
          <p:cNvPr id="19" name="Title 11">
            <a:extLst>
              <a:ext uri="{FF2B5EF4-FFF2-40B4-BE49-F238E27FC236}">
                <a16:creationId xmlns:a16="http://schemas.microsoft.com/office/drawing/2014/main" id="{2501FD62-397E-4A0A-B653-C55EBA44EFEB}"/>
              </a:ext>
            </a:extLst>
          </p:cNvPr>
          <p:cNvSpPr txBox="1"/>
          <p:nvPr/>
        </p:nvSpPr>
        <p:spPr>
          <a:xfrm>
            <a:off x="347617" y="4410574"/>
            <a:ext cx="1287145" cy="60642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828800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5.25-5.27</a:t>
            </a:r>
          </a:p>
        </p:txBody>
      </p:sp>
      <p:sp>
        <p:nvSpPr>
          <p:cNvPr id="20" name="Title 11">
            <a:extLst>
              <a:ext uri="{FF2B5EF4-FFF2-40B4-BE49-F238E27FC236}">
                <a16:creationId xmlns:a16="http://schemas.microsoft.com/office/drawing/2014/main" id="{22E165BA-2BF7-4A8D-962C-70390188BA25}"/>
              </a:ext>
            </a:extLst>
          </p:cNvPr>
          <p:cNvSpPr txBox="1"/>
          <p:nvPr/>
        </p:nvSpPr>
        <p:spPr>
          <a:xfrm>
            <a:off x="2654572" y="2317568"/>
            <a:ext cx="1287145" cy="60642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828800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5.28-5.29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E2E3CC9-AF05-4CD5-AD8E-B34A0237E161}"/>
              </a:ext>
            </a:extLst>
          </p:cNvPr>
          <p:cNvCxnSpPr/>
          <p:nvPr/>
        </p:nvCxnSpPr>
        <p:spPr>
          <a:xfrm>
            <a:off x="1623332" y="3774258"/>
            <a:ext cx="0" cy="1433195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C21D90-EC4B-49D0-BF98-EB9D07EA31AC}"/>
              </a:ext>
            </a:extLst>
          </p:cNvPr>
          <p:cNvCxnSpPr/>
          <p:nvPr/>
        </p:nvCxnSpPr>
        <p:spPr>
          <a:xfrm>
            <a:off x="4065542" y="2140403"/>
            <a:ext cx="0" cy="187579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1">
            <a:extLst>
              <a:ext uri="{FF2B5EF4-FFF2-40B4-BE49-F238E27FC236}">
                <a16:creationId xmlns:a16="http://schemas.microsoft.com/office/drawing/2014/main" id="{F92ECD1C-BB2A-4306-BF48-CEDD5D4E5ECA}"/>
              </a:ext>
            </a:extLst>
          </p:cNvPr>
          <p:cNvSpPr txBox="1"/>
          <p:nvPr/>
        </p:nvSpPr>
        <p:spPr>
          <a:xfrm>
            <a:off x="5216797" y="4405494"/>
            <a:ext cx="1287145" cy="60642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828800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5.30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A51519-9BD6-4444-B802-8FB45EE0BC5F}"/>
              </a:ext>
            </a:extLst>
          </p:cNvPr>
          <p:cNvCxnSpPr/>
          <p:nvPr/>
        </p:nvCxnSpPr>
        <p:spPr>
          <a:xfrm>
            <a:off x="6503942" y="3765368"/>
            <a:ext cx="0" cy="1433195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1">
            <a:extLst>
              <a:ext uri="{FF2B5EF4-FFF2-40B4-BE49-F238E27FC236}">
                <a16:creationId xmlns:a16="http://schemas.microsoft.com/office/drawing/2014/main" id="{A3D855DB-68D3-463F-BD46-676D688140A9}"/>
              </a:ext>
            </a:extLst>
          </p:cNvPr>
          <p:cNvSpPr txBox="1"/>
          <p:nvPr/>
        </p:nvSpPr>
        <p:spPr>
          <a:xfrm>
            <a:off x="7523752" y="2317568"/>
            <a:ext cx="1287145" cy="60642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828800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5.31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AC21FC-1BCA-4DB4-A07A-60A77BE4C700}"/>
              </a:ext>
            </a:extLst>
          </p:cNvPr>
          <p:cNvCxnSpPr/>
          <p:nvPr/>
        </p:nvCxnSpPr>
        <p:spPr>
          <a:xfrm>
            <a:off x="8934087" y="2140403"/>
            <a:ext cx="0" cy="187579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7075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fallOve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7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10" grpId="0" bldLvl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3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BD7D913-20F0-448F-A128-066D4BC74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395A325F-09AC-4FC5-AB1C-6DCD16341D2F}"/>
              </a:ext>
            </a:extLst>
          </p:cNvPr>
          <p:cNvSpPr/>
          <p:nvPr/>
        </p:nvSpPr>
        <p:spPr>
          <a:xfrm>
            <a:off x="11436823" y="459914"/>
            <a:ext cx="1019034" cy="874205"/>
          </a:xfrm>
          <a:prstGeom prst="roundRect">
            <a:avLst>
              <a:gd name="adj" fmla="val 10456"/>
            </a:avLst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8F4B31-814C-4E43-8C24-BAFA259717F1}"/>
              </a:ext>
            </a:extLst>
          </p:cNvPr>
          <p:cNvSpPr/>
          <p:nvPr/>
        </p:nvSpPr>
        <p:spPr>
          <a:xfrm>
            <a:off x="6778213" y="1851063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art 02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299B806-E94D-4BE5-8632-7D15D14E9899}"/>
              </a:ext>
            </a:extLst>
          </p:cNvPr>
          <p:cNvSpPr/>
          <p:nvPr/>
        </p:nvSpPr>
        <p:spPr>
          <a:xfrm>
            <a:off x="6679172" y="3440912"/>
            <a:ext cx="41047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项目开发过程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6DEE837-37B4-4C97-A6CB-533647F2D6EE}"/>
              </a:ext>
            </a:extLst>
          </p:cNvPr>
          <p:cNvSpPr/>
          <p:nvPr/>
        </p:nvSpPr>
        <p:spPr>
          <a:xfrm>
            <a:off x="6878451" y="2708485"/>
            <a:ext cx="1065661" cy="45719"/>
          </a:xfrm>
          <a:prstGeom prst="roundRect">
            <a:avLst>
              <a:gd name="adj" fmla="val 0"/>
            </a:avLst>
          </a:prstGeom>
          <a:solidFill>
            <a:srgbClr val="C1A36C"/>
          </a:solidFill>
          <a:ln w="127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A5BD354-551B-4EB6-9DDB-87F2EEF4B7E2}"/>
              </a:ext>
            </a:extLst>
          </p:cNvPr>
          <p:cNvSpPr/>
          <p:nvPr/>
        </p:nvSpPr>
        <p:spPr>
          <a:xfrm>
            <a:off x="-263857" y="3560618"/>
            <a:ext cx="5381767" cy="4068481"/>
          </a:xfrm>
          <a:prstGeom prst="roundRect">
            <a:avLst>
              <a:gd name="adj" fmla="val 10456"/>
            </a:avLst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A7EC238-508C-48B0-BBD3-BCFEF8F3E114}"/>
              </a:ext>
            </a:extLst>
          </p:cNvPr>
          <p:cNvSpPr txBox="1"/>
          <p:nvPr/>
        </p:nvSpPr>
        <p:spPr>
          <a:xfrm>
            <a:off x="1156534" y="-469756"/>
            <a:ext cx="4657278" cy="12803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3900" b="1">
                <a:solidFill>
                  <a:srgbClr val="ECF8F6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pPr algn="l"/>
            <a:r>
              <a:rPr lang="en-US" altLang="zh-CN" sz="413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B.</a:t>
            </a:r>
            <a:endParaRPr lang="zh-CN" altLang="en-US" sz="41300" dirty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730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0ADAAAB-33B7-4A68-9F2D-D3E7AEECD688}"/>
              </a:ext>
            </a:extLst>
          </p:cNvPr>
          <p:cNvGrpSpPr/>
          <p:nvPr/>
        </p:nvGrpSpPr>
        <p:grpSpPr>
          <a:xfrm>
            <a:off x="645459" y="484095"/>
            <a:ext cx="537883" cy="510988"/>
            <a:chOff x="753035" y="201706"/>
            <a:chExt cx="537883" cy="51098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A21832E-16EB-4C94-AB88-EEB7C5015D9D}"/>
                </a:ext>
              </a:extLst>
            </p:cNvPr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E86C01F-DD96-49C0-BF99-A96C9B6A7070}"/>
                </a:ext>
              </a:extLst>
            </p:cNvPr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TextBox 7">
            <a:extLst>
              <a:ext uri="{FF2B5EF4-FFF2-40B4-BE49-F238E27FC236}">
                <a16:creationId xmlns:a16="http://schemas.microsoft.com/office/drawing/2014/main" id="{19ADCF51-1ECF-44C0-8DCE-4E782C23F697}"/>
              </a:ext>
            </a:extLst>
          </p:cNvPr>
          <p:cNvSpPr txBox="1"/>
          <p:nvPr/>
        </p:nvSpPr>
        <p:spPr>
          <a:xfrm>
            <a:off x="1317813" y="464097"/>
            <a:ext cx="44662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第一阶段（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5.20-5.22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58F42C-E2F6-41D2-BBB4-7E81B03AD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547" y="1828798"/>
            <a:ext cx="4207435" cy="381896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515243E-3352-4900-AC47-F2F3AA9A8A10}"/>
              </a:ext>
            </a:extLst>
          </p:cNvPr>
          <p:cNvSpPr/>
          <p:nvPr/>
        </p:nvSpPr>
        <p:spPr>
          <a:xfrm>
            <a:off x="1541332" y="2132511"/>
            <a:ext cx="4207435" cy="3818965"/>
          </a:xfrm>
          <a:prstGeom prst="rect">
            <a:avLst/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E78716C-DE93-4606-BA42-911C01CF6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127" y="1828798"/>
            <a:ext cx="4207435" cy="381896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CD59874D-3277-4BD5-85D8-15862F912E6F}"/>
              </a:ext>
            </a:extLst>
          </p:cNvPr>
          <p:cNvSpPr/>
          <p:nvPr/>
        </p:nvSpPr>
        <p:spPr>
          <a:xfrm>
            <a:off x="6775588" y="2132511"/>
            <a:ext cx="4207435" cy="3818965"/>
          </a:xfrm>
          <a:prstGeom prst="rect">
            <a:avLst/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Google Shape;86;p19">
            <a:extLst>
              <a:ext uri="{FF2B5EF4-FFF2-40B4-BE49-F238E27FC236}">
                <a16:creationId xmlns:a16="http://schemas.microsoft.com/office/drawing/2014/main" id="{6C3C7947-3659-4EEF-A4DD-57070AB948F4}"/>
              </a:ext>
            </a:extLst>
          </p:cNvPr>
          <p:cNvSpPr txBox="1"/>
          <p:nvPr/>
        </p:nvSpPr>
        <p:spPr>
          <a:xfrm>
            <a:off x="2030175" y="2935575"/>
            <a:ext cx="3589366" cy="19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PingFang SC"/>
              </a:rPr>
              <a:t>明确分工</a:t>
            </a:r>
            <a:endParaRPr lang="en-US" altLang="zh-CN" sz="2000" b="0" i="0" dirty="0">
              <a:solidFill>
                <a:srgbClr val="000000"/>
              </a:solidFill>
              <a:effectLst/>
              <a:latin typeface="PingFang SC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PingFang SC"/>
              </a:rPr>
              <a:t>完成代码规范</a:t>
            </a:r>
            <a:endParaRPr lang="en-US" altLang="zh-CN" sz="2000" b="0" i="0" dirty="0">
              <a:solidFill>
                <a:srgbClr val="000000"/>
              </a:solidFill>
              <a:effectLst/>
              <a:latin typeface="PingFang SC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PingFang SC"/>
              </a:rPr>
              <a:t>完成冲刺计划随笔</a:t>
            </a:r>
            <a:endParaRPr lang="en-US" altLang="zh-CN" sz="2000" b="0" i="0" dirty="0">
              <a:solidFill>
                <a:srgbClr val="000000"/>
              </a:solidFill>
              <a:effectLst/>
              <a:latin typeface="PingFang SC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PingFang SC"/>
              </a:rPr>
              <a:t>完成前后端项目创建</a:t>
            </a:r>
          </a:p>
          <a:p>
            <a:pPr>
              <a:lnSpc>
                <a:spcPct val="150000"/>
              </a:lnSpc>
            </a:pPr>
            <a:endParaRPr lang="zh-CN" altLang="en-US" sz="2000" b="0" i="0" dirty="0">
              <a:solidFill>
                <a:srgbClr val="000000"/>
              </a:solidFill>
              <a:effectLst/>
              <a:latin typeface="PingFang SC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Shape 583">
            <a:extLst>
              <a:ext uri="{FF2B5EF4-FFF2-40B4-BE49-F238E27FC236}">
                <a16:creationId xmlns:a16="http://schemas.microsoft.com/office/drawing/2014/main" id="{C1F27123-0082-42D1-BF30-937AA276CD2A}"/>
              </a:ext>
            </a:extLst>
          </p:cNvPr>
          <p:cNvSpPr/>
          <p:nvPr/>
        </p:nvSpPr>
        <p:spPr>
          <a:xfrm>
            <a:off x="3286958" y="1828798"/>
            <a:ext cx="732623" cy="9023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277" y="13500"/>
                </a:moveTo>
                <a:cubicBezTo>
                  <a:pt x="19731" y="12150"/>
                  <a:pt x="20769" y="10125"/>
                  <a:pt x="20769" y="8100"/>
                </a:cubicBezTo>
                <a:cubicBezTo>
                  <a:pt x="20769" y="3713"/>
                  <a:pt x="16408" y="0"/>
                  <a:pt x="10800" y="0"/>
                </a:cubicBezTo>
                <a:cubicBezTo>
                  <a:pt x="5192" y="0"/>
                  <a:pt x="831" y="3713"/>
                  <a:pt x="831" y="8100"/>
                </a:cubicBezTo>
                <a:cubicBezTo>
                  <a:pt x="831" y="10125"/>
                  <a:pt x="1869" y="12150"/>
                  <a:pt x="3323" y="13500"/>
                </a:cubicBezTo>
                <a:cubicBezTo>
                  <a:pt x="1869" y="15694"/>
                  <a:pt x="0" y="18225"/>
                  <a:pt x="0" y="18225"/>
                </a:cubicBezTo>
                <a:cubicBezTo>
                  <a:pt x="4362" y="18731"/>
                  <a:pt x="4362" y="18731"/>
                  <a:pt x="4362" y="18731"/>
                </a:cubicBezTo>
                <a:cubicBezTo>
                  <a:pt x="7062" y="21600"/>
                  <a:pt x="7062" y="21600"/>
                  <a:pt x="7062" y="21600"/>
                </a:cubicBezTo>
                <a:cubicBezTo>
                  <a:pt x="7062" y="21600"/>
                  <a:pt x="9138" y="18731"/>
                  <a:pt x="10800" y="16369"/>
                </a:cubicBezTo>
                <a:cubicBezTo>
                  <a:pt x="12462" y="18731"/>
                  <a:pt x="14538" y="21600"/>
                  <a:pt x="14538" y="21600"/>
                </a:cubicBezTo>
                <a:cubicBezTo>
                  <a:pt x="17238" y="18731"/>
                  <a:pt x="17238" y="18731"/>
                  <a:pt x="17238" y="18731"/>
                </a:cubicBezTo>
                <a:cubicBezTo>
                  <a:pt x="21600" y="18225"/>
                  <a:pt x="21600" y="18225"/>
                  <a:pt x="21600" y="18225"/>
                </a:cubicBezTo>
                <a:cubicBezTo>
                  <a:pt x="21600" y="18225"/>
                  <a:pt x="19731" y="15694"/>
                  <a:pt x="18277" y="13500"/>
                </a:cubicBezTo>
                <a:close/>
                <a:moveTo>
                  <a:pt x="6646" y="19575"/>
                </a:moveTo>
                <a:cubicBezTo>
                  <a:pt x="5400" y="17381"/>
                  <a:pt x="5400" y="17381"/>
                  <a:pt x="5400" y="17381"/>
                </a:cubicBezTo>
                <a:cubicBezTo>
                  <a:pt x="2492" y="17550"/>
                  <a:pt x="2492" y="17550"/>
                  <a:pt x="2492" y="17550"/>
                </a:cubicBezTo>
                <a:cubicBezTo>
                  <a:pt x="2492" y="17550"/>
                  <a:pt x="3531" y="16031"/>
                  <a:pt x="4569" y="14344"/>
                </a:cubicBezTo>
                <a:cubicBezTo>
                  <a:pt x="5815" y="15188"/>
                  <a:pt x="7269" y="15862"/>
                  <a:pt x="9138" y="16031"/>
                </a:cubicBezTo>
                <a:cubicBezTo>
                  <a:pt x="7892" y="17888"/>
                  <a:pt x="6646" y="19575"/>
                  <a:pt x="6646" y="19575"/>
                </a:cubicBezTo>
                <a:close/>
                <a:moveTo>
                  <a:pt x="2492" y="8100"/>
                </a:moveTo>
                <a:cubicBezTo>
                  <a:pt x="2492" y="4388"/>
                  <a:pt x="6231" y="1350"/>
                  <a:pt x="10800" y="1350"/>
                </a:cubicBezTo>
                <a:cubicBezTo>
                  <a:pt x="15369" y="1350"/>
                  <a:pt x="19108" y="4388"/>
                  <a:pt x="19108" y="8100"/>
                </a:cubicBezTo>
                <a:cubicBezTo>
                  <a:pt x="19108" y="11813"/>
                  <a:pt x="15369" y="14850"/>
                  <a:pt x="10800" y="14850"/>
                </a:cubicBezTo>
                <a:cubicBezTo>
                  <a:pt x="6231" y="14850"/>
                  <a:pt x="2492" y="11813"/>
                  <a:pt x="2492" y="8100"/>
                </a:cubicBezTo>
                <a:close/>
                <a:moveTo>
                  <a:pt x="16200" y="17381"/>
                </a:moveTo>
                <a:cubicBezTo>
                  <a:pt x="14954" y="19575"/>
                  <a:pt x="14954" y="19575"/>
                  <a:pt x="14954" y="19575"/>
                </a:cubicBezTo>
                <a:cubicBezTo>
                  <a:pt x="14954" y="19575"/>
                  <a:pt x="13708" y="17888"/>
                  <a:pt x="12462" y="16031"/>
                </a:cubicBezTo>
                <a:cubicBezTo>
                  <a:pt x="14331" y="15862"/>
                  <a:pt x="15785" y="15188"/>
                  <a:pt x="17031" y="14344"/>
                </a:cubicBezTo>
                <a:cubicBezTo>
                  <a:pt x="18069" y="16031"/>
                  <a:pt x="19108" y="17550"/>
                  <a:pt x="19108" y="17550"/>
                </a:cubicBezTo>
                <a:cubicBezTo>
                  <a:pt x="16200" y="17381"/>
                  <a:pt x="16200" y="17381"/>
                  <a:pt x="16200" y="17381"/>
                </a:cubicBezTo>
                <a:close/>
                <a:moveTo>
                  <a:pt x="10800" y="3375"/>
                </a:moveTo>
                <a:cubicBezTo>
                  <a:pt x="7685" y="3375"/>
                  <a:pt x="4985" y="5569"/>
                  <a:pt x="4985" y="8100"/>
                </a:cubicBezTo>
                <a:cubicBezTo>
                  <a:pt x="4985" y="10800"/>
                  <a:pt x="7685" y="12825"/>
                  <a:pt x="10800" y="12825"/>
                </a:cubicBezTo>
                <a:cubicBezTo>
                  <a:pt x="13915" y="12825"/>
                  <a:pt x="16615" y="10800"/>
                  <a:pt x="16615" y="8100"/>
                </a:cubicBezTo>
                <a:cubicBezTo>
                  <a:pt x="16615" y="5569"/>
                  <a:pt x="13915" y="3375"/>
                  <a:pt x="10800" y="3375"/>
                </a:cubicBezTo>
                <a:close/>
                <a:moveTo>
                  <a:pt x="10800" y="11475"/>
                </a:moveTo>
                <a:cubicBezTo>
                  <a:pt x="8515" y="11475"/>
                  <a:pt x="6646" y="9956"/>
                  <a:pt x="6646" y="8100"/>
                </a:cubicBezTo>
                <a:cubicBezTo>
                  <a:pt x="6646" y="6244"/>
                  <a:pt x="8515" y="4725"/>
                  <a:pt x="10800" y="4725"/>
                </a:cubicBezTo>
                <a:cubicBezTo>
                  <a:pt x="13085" y="4725"/>
                  <a:pt x="14954" y="6244"/>
                  <a:pt x="14954" y="8100"/>
                </a:cubicBezTo>
                <a:cubicBezTo>
                  <a:pt x="14954" y="9956"/>
                  <a:pt x="13085" y="11475"/>
                  <a:pt x="10800" y="11475"/>
                </a:cubicBezTo>
                <a:close/>
              </a:path>
            </a:pathLst>
          </a:custGeom>
          <a:solidFill>
            <a:srgbClr val="616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>
              <a:solidFill>
                <a:schemeClr val="lt1"/>
              </a:solidFill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C8CC9D0-205E-3174-01D3-EF380B017B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455"/>
          <a:stretch/>
        </p:blipFill>
        <p:spPr>
          <a:xfrm>
            <a:off x="5971568" y="756484"/>
            <a:ext cx="3997885" cy="2804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92701C2-BB58-F42F-6943-F5C4A7C9857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25"/>
          <a:stretch/>
        </p:blipFill>
        <p:spPr>
          <a:xfrm>
            <a:off x="8558373" y="2882743"/>
            <a:ext cx="3363067" cy="368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217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003djqd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7725</TotalTime>
  <Words>685</Words>
  <Application>Microsoft Office PowerPoint</Application>
  <PresentationFormat>宽屏</PresentationFormat>
  <Paragraphs>191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PingFang SC</vt:lpstr>
      <vt:lpstr>等线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极简商务</dc:title>
  <dc:creator>第一PPT</dc:creator>
  <cp:keywords>www.1ppt.com</cp:keywords>
  <dc:description>www.1ppt.com</dc:description>
  <cp:lastModifiedBy>汪汪队 睡大觉</cp:lastModifiedBy>
  <cp:revision>495</cp:revision>
  <dcterms:created xsi:type="dcterms:W3CDTF">2019-07-04T08:14:45Z</dcterms:created>
  <dcterms:modified xsi:type="dcterms:W3CDTF">2022-05-30T13:09:55Z</dcterms:modified>
</cp:coreProperties>
</file>