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367" r:id="rId3"/>
    <p:sldId id="263" r:id="rId4"/>
    <p:sldId id="264" r:id="rId5"/>
    <p:sldId id="266" r:id="rId6"/>
    <p:sldId id="341" r:id="rId7"/>
    <p:sldId id="345" r:id="rId8"/>
    <p:sldId id="349" r:id="rId9"/>
    <p:sldId id="361" r:id="rId10"/>
    <p:sldId id="362" r:id="rId11"/>
    <p:sldId id="363" r:id="rId12"/>
    <p:sldId id="364" r:id="rId13"/>
    <p:sldId id="365" r:id="rId14"/>
    <p:sldId id="268" r:id="rId15"/>
    <p:sldId id="343" r:id="rId16"/>
    <p:sldId id="347" r:id="rId17"/>
    <p:sldId id="344" r:id="rId18"/>
    <p:sldId id="348" r:id="rId19"/>
    <p:sldId id="342" r:id="rId20"/>
    <p:sldId id="346" r:id="rId21"/>
    <p:sldId id="351" r:id="rId22"/>
    <p:sldId id="355" r:id="rId23"/>
    <p:sldId id="350" r:id="rId24"/>
    <p:sldId id="352" r:id="rId25"/>
    <p:sldId id="353" r:id="rId26"/>
    <p:sldId id="271" r:id="rId27"/>
    <p:sldId id="354" r:id="rId28"/>
    <p:sldId id="357" r:id="rId29"/>
    <p:sldId id="356" r:id="rId30"/>
    <p:sldId id="359" r:id="rId31"/>
    <p:sldId id="358" r:id="rId32"/>
    <p:sldId id="366" r:id="rId33"/>
    <p:sldId id="360" r:id="rId3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6"/>
      <p:bold r:id="rId37"/>
    </p:embeddedFont>
    <p:embeddedFont>
      <p:font typeface="Archivo" panose="020B0600000101010101" charset="0"/>
      <p:regular r:id="rId38"/>
      <p:bold r:id="rId39"/>
      <p:italic r:id="rId40"/>
      <p:boldItalic r:id="rId41"/>
    </p:embeddedFont>
    <p:embeddedFont>
      <p:font typeface="Chelsea Market" panose="020B0600000101010101" charset="0"/>
      <p:regular r:id="rId42"/>
    </p:embeddedFont>
    <p:embeddedFont>
      <p:font typeface="Fira Sans Extra Condensed Medium" panose="020B0600000101010101" charset="0"/>
      <p:regular r:id="rId43"/>
      <p:bold r:id="rId44"/>
      <p:italic r:id="rId45"/>
      <p:boldItalic r:id="rId46"/>
    </p:embeddedFont>
    <p:embeddedFont>
      <p:font typeface="Nunito Light" panose="020B0600000101010101" charset="0"/>
      <p:regular r:id="rId47"/>
    </p:embeddedFont>
    <p:embeddedFont>
      <p:font typeface="Paytone One" panose="020B0600000101010101" charset="0"/>
      <p:regular r:id="rId48"/>
    </p:embeddedFont>
    <p:embeddedFont>
      <p:font typeface="Raleway Thin" panose="020B0600000101010101" charset="0"/>
      <p:regular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Signika Negative Light" panose="020B0600000101010101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ED2757-97BA-4A48-AE98-5058F9F22E6D}">
  <a:tblStyle styleId="{46ED2757-97BA-4A48-AE98-5058F9F22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104" d="100"/>
          <a:sy n="104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안녕하세요 </a:t>
            </a:r>
            <a:r>
              <a:rPr lang="en-US" altLang="ko-KR"/>
              <a:t>7</a:t>
            </a:r>
            <a:r>
              <a:rPr lang="ko-KR" altLang="en-US"/>
              <a:t>조 방학까지버팀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발표를 맡은 박준영입니다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저희 주제 온라인 수업 관리 서비스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에 대해</a:t>
            </a:r>
            <a:r>
              <a:rPr lang="en-US" altLang="ko-KR"/>
              <a:t> </a:t>
            </a:r>
            <a:r>
              <a:rPr lang="ko-KR" altLang="en-US"/>
              <a:t>발표하겠습니다</a:t>
            </a:r>
            <a:r>
              <a:rPr lang="en-US" altLang="ko-KR"/>
              <a:t>.,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주변사람들이 아무도 질문하지 않아서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자기만 모르는거 같고 괜히 수업 시간을 지연시키는거 같아서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눈치를 보다가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질문하기를 포기합니다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저희는 일단 학교 커뮤니티에서 온라인 설문조사를 진행해봤습니다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그중 이메일로 질문하는 비율이 과반을 넘었고</a:t>
            </a:r>
            <a:r>
              <a:rPr lang="en-US" altLang="ko-KR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자리에서 직접 질문하는 경우가 </a:t>
            </a:r>
            <a:r>
              <a:rPr lang="en-US" altLang="ko-KR"/>
              <a:t>30</a:t>
            </a:r>
            <a:r>
              <a:rPr lang="ko-KR" altLang="en-US"/>
              <a:t>퍼센트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나머지는 사이버 캠퍼스를 활용한다고 답변했습니다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24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 자리에서 질문하지 않는 이유를 묻는 항목에서는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공통적으로 타인의 눈치를 보느라 못했다는 항목이 과반을 넘게 집계됐고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질문이 정리가 안되어서 질문을 못한다는 답변이 뒤를 이었습니다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교수님이 부담스럽다는 답변도 적지 않게 있었습니다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비대면 질문 답변의 불편한 점을 묻는 항목에서는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근본적으로 질문하기 위해 형식을 갖춘 이메일을 써야한다는 점을 가장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불편해하는 것을 알 수 있고</a:t>
            </a:r>
            <a:r>
              <a:rPr lang="en-US" altLang="ko-KR"/>
              <a:t>, </a:t>
            </a:r>
            <a:r>
              <a:rPr lang="ko-KR" altLang="en-US"/>
              <a:t>답변을 바로 받지 못하는 답답함을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많이 느끼는 것을 알 수 있었습니다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62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해당 설문과 자료조사에서 저희는 질문과정에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익명성을 줘서 타인의 눈치를 볼 필요가 없게 만들고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 작성 과정을 단순화해서 간편하게 만들어야 한다는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생각을 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62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또 추가적으로 진행한 사이버캠퍼스 </a:t>
            </a:r>
            <a:r>
              <a:rPr lang="en-US" altLang="ko-KR"/>
              <a:t>ui</a:t>
            </a:r>
            <a:r>
              <a:rPr lang="ko-KR" altLang="en-US"/>
              <a:t>에 관한 설문에서는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 사이버캠퍼스의 </a:t>
            </a:r>
            <a:r>
              <a:rPr lang="en-US" altLang="ko-KR"/>
              <a:t>ui </a:t>
            </a:r>
            <a:r>
              <a:rPr lang="ko-KR" altLang="en-US"/>
              <a:t>도 불필요한 메뉴들이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많고</a:t>
            </a:r>
            <a:r>
              <a:rPr lang="en-US" altLang="ko-KR"/>
              <a:t>, </a:t>
            </a:r>
            <a:r>
              <a:rPr lang="ko-KR" altLang="en-US"/>
              <a:t>공지사항등을 확인하기 어렵다는 답변들도 얻을 수 있었습니다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여기서 저희는 불필요한 </a:t>
            </a:r>
            <a:r>
              <a:rPr lang="en-US" altLang="ko-KR"/>
              <a:t>ui </a:t>
            </a:r>
            <a:r>
              <a:rPr lang="ko-KR" altLang="en-US"/>
              <a:t>를 줄이고</a:t>
            </a:r>
            <a:r>
              <a:rPr lang="en-US" altLang="ko-KR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관련성 있는 메뉴들끼리</a:t>
            </a:r>
            <a:r>
              <a:rPr lang="en-US" altLang="ko-KR"/>
              <a:t> </a:t>
            </a:r>
            <a:r>
              <a:rPr lang="ko-KR" altLang="en-US"/>
              <a:t>모아야겠다고 생각을 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또한 질문을 하기 쉽게 만들면 어떤 긍정적인 효과에 대해 조사해보았습니다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한국 교육 방법 학회의 연구에서는 학생들에게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질문을 자주하게끔 하는 훈련을 진행했는데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질문을 자주 하는 것이 학업 능력 향상과 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내적 자신감 증가로 이어지는</a:t>
            </a:r>
            <a:r>
              <a:rPr lang="en-US" altLang="ko-KR"/>
              <a:t> </a:t>
            </a:r>
            <a:r>
              <a:rPr lang="ko-KR" altLang="en-US"/>
              <a:t>결과를 보였습니다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이는 질문을 하는 것 자체가 학생에게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긍정적인 효과를 준다는 사실을 알 수 있습니다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익명성에서는 </a:t>
            </a:r>
            <a:r>
              <a:rPr lang="ko-KR" altLang="en-US" dirty="0" err="1"/>
              <a:t>학생들끼리는</a:t>
            </a:r>
            <a:r>
              <a:rPr lang="ko-KR" altLang="en-US" dirty="0"/>
              <a:t> 서로가 </a:t>
            </a:r>
            <a:r>
              <a:rPr lang="ko-KR" altLang="en-US" dirty="0" err="1"/>
              <a:t>누군지</a:t>
            </a:r>
            <a:r>
              <a:rPr lang="ko-KR" altLang="en-US" dirty="0"/>
              <a:t> 알 수 없게 만들고 오직 교사만이 누가 누구인지 판별할 수 있습니다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소통을 반영한 요소에서는 강의 재생 중에도 질문을 바로 할 수 있으며</a:t>
            </a:r>
            <a:r>
              <a:rPr lang="en-US" altLang="ko-KR" dirty="0"/>
              <a:t>, </a:t>
            </a:r>
            <a:r>
              <a:rPr lang="ko-KR" altLang="en-US" dirty="0"/>
              <a:t>교사가 중요하다 생각한 질문은 상단 고정해서 다른 학생들이 볼 수 있게 만들 수 있습니다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연관성을 반영한 요소에서는 서로 밀접한 강의</a:t>
            </a:r>
            <a:r>
              <a:rPr lang="en-US" altLang="ko-KR" dirty="0"/>
              <a:t>, Q&amp;A, HW </a:t>
            </a:r>
            <a:r>
              <a:rPr lang="ko-KR" altLang="en-US" dirty="0"/>
              <a:t>항목을 서로 </a:t>
            </a:r>
            <a:r>
              <a:rPr lang="ko-KR" altLang="en-US" dirty="0" err="1"/>
              <a:t>접근성있게</a:t>
            </a:r>
            <a:r>
              <a:rPr lang="ko-KR" altLang="en-US" dirty="0"/>
              <a:t> 배치하도록 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2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실험은 다른 대학교에서 클리커라는 투표 장치를 사용해서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연구를 진행한 것인데</a:t>
            </a:r>
            <a:r>
              <a:rPr lang="en-US" altLang="ko-KR"/>
              <a:t>, </a:t>
            </a:r>
            <a:r>
              <a:rPr lang="ko-KR" altLang="en-US"/>
              <a:t>수업 중간 중간 문제를 내고</a:t>
            </a:r>
            <a:r>
              <a:rPr lang="en-US" altLang="ko-KR"/>
              <a:t>, </a:t>
            </a:r>
            <a:r>
              <a:rPr lang="ko-KR" altLang="en-US"/>
              <a:t>이를 단순히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풀어주고</a:t>
            </a:r>
            <a:r>
              <a:rPr lang="en-US" altLang="ko-KR"/>
              <a:t>, </a:t>
            </a:r>
            <a:r>
              <a:rPr lang="ko-KR" altLang="en-US"/>
              <a:t>모르겠는 학생에게 질문하라고 하는 것 보다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투표 장치를 이용해서 답변을 맞추는 학생과 못 맞추는 학생의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비율을 집계해서 수업을 진행하니 학업 성취가 올랐다는 연구입니다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누가 잘 모르는지 알 수 없는 익명성이 보장된 환경이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학업 환경에 긍정적인 역할을 미치는 것을 알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앞서 말한 모든 자료를 토대로 저희는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익명성이 보장되고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소통할 수 있고</a:t>
            </a:r>
            <a:r>
              <a:rPr lang="en-US" altLang="ko-KR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연관성있는 </a:t>
            </a:r>
            <a:r>
              <a:rPr lang="en-US" altLang="ko-KR"/>
              <a:t>ui </a:t>
            </a:r>
            <a:r>
              <a:rPr lang="ko-KR" altLang="en-US"/>
              <a:t>를 결합한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온라인 수업 관리 서비스를 구상하게 되었습니다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익명성에서는 학생들끼리는 서로가 누군지 알 수 없게 만들고 오직 교사만이 누가 누구인지 판별할 수 있습니다</a:t>
            </a:r>
            <a:r>
              <a:rPr lang="en-US" altLang="ko-KR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소통을 반영한 요소에서는 강의 재생 중에도 질문을 바로 할 수 있으며</a:t>
            </a:r>
            <a:r>
              <a:rPr lang="en-US" altLang="ko-KR"/>
              <a:t>, </a:t>
            </a:r>
            <a:r>
              <a:rPr lang="ko-KR" altLang="en-US"/>
              <a:t>교사가 중요하다 생각한 질문은 상단 고정해서 다른 학생들이 볼 수 있게 만들 수 있습니다</a:t>
            </a:r>
            <a:r>
              <a:rPr lang="en-US" altLang="ko-KR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연관성을 반영한 요소에서는 서로 밀접한 강의</a:t>
            </a:r>
            <a:r>
              <a:rPr lang="en-US" altLang="ko-KR"/>
              <a:t>, Q&amp;A, HW </a:t>
            </a:r>
            <a:r>
              <a:rPr lang="ko-KR" altLang="en-US"/>
              <a:t>항목을 서로 접근성있게 배치하도록 하였습니다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온라인 프로토 타이핑 툴인 카카오 오븐을 통해 공유하며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대략적인 </a:t>
            </a:r>
            <a:r>
              <a:rPr lang="en-US" altLang="ko-KR"/>
              <a:t>UI </a:t>
            </a:r>
            <a:r>
              <a:rPr lang="ko-KR" altLang="en-US"/>
              <a:t>레이아웃 구성과 배치를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프로토타이핑하고 이를 기반으로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스토리 보드를 작성했습니다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학생유저의 관점의 스토리보드입니다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강의를 시청하고</a:t>
            </a:r>
            <a:r>
              <a:rPr lang="en-US" altLang="ko-KR"/>
              <a:t> </a:t>
            </a:r>
            <a:r>
              <a:rPr lang="ko-KR" altLang="en-US"/>
              <a:t>질문사항을 질문하고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과제를 확인 제출하는 과정입니다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40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교사유저의 관점의 스토리보드입니다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강의를 개설하고 새로운 수업을 추가</a:t>
            </a:r>
            <a:r>
              <a:rPr lang="en-US" altLang="ko-KR"/>
              <a:t>, </a:t>
            </a:r>
            <a:r>
              <a:rPr lang="ko-KR" altLang="en-US"/>
              <a:t>강의를 업로드하고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과제를 출제</a:t>
            </a:r>
            <a:r>
              <a:rPr lang="en-US" altLang="ko-KR"/>
              <a:t>, </a:t>
            </a:r>
            <a:r>
              <a:rPr lang="ko-KR" altLang="en-US"/>
              <a:t>질문에 답변하는 기능에 대한 스토리 보드를 작성했습니다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489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현재 개발된 프로토타입은 직접 데모를 보여드리겠습니다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유저 평가입니다</a:t>
            </a:r>
            <a:r>
              <a:rPr lang="en-US" altLang="ko-KR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팀원들이 주변인들에게 개발 단계의 프로토타입을 직접 체험시킨 뒤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얻은 평가를 바탕으로 크게 네가지 정리하였습니다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6320de4b7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6320de4b7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기존 사이버 캠퍼스보다  </a:t>
            </a:r>
            <a:r>
              <a:rPr lang="en-US" altLang="ko-KR"/>
              <a:t>ui </a:t>
            </a:r>
            <a:r>
              <a:rPr lang="ko-KR" altLang="en-US"/>
              <a:t>가 더 간단해져서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좋다는 의견이 많았습니다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6320de4b7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6320de4b7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반면 </a:t>
            </a:r>
            <a:r>
              <a:rPr lang="en-US" altLang="ko-KR"/>
              <a:t>ui</a:t>
            </a:r>
            <a:r>
              <a:rPr lang="ko-KR" altLang="en-US"/>
              <a:t>가 너무 오밀조밀해서 서로 구분이 안되는 느낌이 든다는 피드백도 적지 않게 있었습니다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6320de4b7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6320de4b7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질문 기능이 실제 사이버 캠퍼스에도 적용되면 좋겠다는 의견이 많았습니다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6320de4b7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6320de4b7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버튼이 버튼처럼 안보여서 클릭해보기 전까지 버튼인줄 몰랐다는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평가가 많이 나왔습니다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위 평가들을 바탕으로 프로토타입을 수정 보완할 예정입니다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24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먼저 </a:t>
            </a:r>
            <a:r>
              <a:rPr lang="en-US" altLang="ko-KR"/>
              <a:t>need finding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이러한 경험은 교수님</a:t>
            </a:r>
            <a:r>
              <a:rPr lang="en-US" altLang="ko-KR"/>
              <a:t>, </a:t>
            </a:r>
            <a:r>
              <a:rPr lang="ko-KR" altLang="en-US"/>
              <a:t>학생분들 모두 익숙한 상황입니다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교수님</a:t>
            </a:r>
            <a:r>
              <a:rPr lang="en-US" altLang="ko-KR"/>
              <a:t>, </a:t>
            </a:r>
            <a:r>
              <a:rPr lang="ko-KR" altLang="en-US"/>
              <a:t>조교님들은 질문하라고 하시고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학생들은 입을 꾹 다물고 눈을 피합니다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사이버 캠퍼스의 질문답변 게시판은 아무도 사용하지 않습니다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/>
              <a:t>다른 단체에서 국내 이공계 대학 교육자들을 대상으로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설문조사를 한 결과</a:t>
            </a:r>
            <a:r>
              <a:rPr lang="en-US" altLang="ko-KR"/>
              <a:t> </a:t>
            </a:r>
            <a:r>
              <a:rPr lang="ko-KR" altLang="en-US"/>
              <a:t>비대면 강의를 진행하면서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학생들의 이해정도를 파악하는 문제가 가장 크다고 답변했습니다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저희는 이러한 문제점들을 바탕으로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학생들의 질문 실태와 사이버 캠퍼스 </a:t>
            </a:r>
            <a:r>
              <a:rPr lang="en-US" altLang="ko-KR"/>
              <a:t>ui </a:t>
            </a:r>
            <a:r>
              <a:rPr lang="ko-KR" altLang="en-US"/>
              <a:t>개선에 중점을 두고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해당 문제점의 검증을 위해 페르소나를 생각해보고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온라인 설문조사와 자료 조사를 시행했습니다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2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저희는 질문을 주제로 페르소나를 구상해봤습니다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소심한 대학생을 </a:t>
            </a:r>
            <a:r>
              <a:rPr lang="en-US" altLang="ko-KR"/>
              <a:t>A</a:t>
            </a:r>
            <a:r>
              <a:rPr lang="ko-KR" altLang="en-US"/>
              <a:t>씨 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대학생 </a:t>
            </a:r>
            <a:r>
              <a:rPr lang="en-US" altLang="ko-KR"/>
              <a:t>A </a:t>
            </a:r>
            <a:r>
              <a:rPr lang="ko-KR" altLang="en-US"/>
              <a:t>씨는 수업중에 질문이 생겼습니다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433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2994525"/>
            <a:ext cx="31092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 rot="162502">
            <a:off x="3781288" y="3328670"/>
            <a:ext cx="2825256" cy="72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80" name="Google Shape;80;p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1752600" y="1487950"/>
            <a:ext cx="5638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Thin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5"/>
          <p:cNvGrpSpPr/>
          <p:nvPr/>
        </p:nvGrpSpPr>
        <p:grpSpPr>
          <a:xfrm>
            <a:off x="603816" y="344530"/>
            <a:ext cx="7936317" cy="4454443"/>
            <a:chOff x="238125" y="847975"/>
            <a:chExt cx="7143400" cy="4009400"/>
          </a:xfrm>
        </p:grpSpPr>
        <p:sp>
          <p:nvSpPr>
            <p:cNvPr id="114" name="Google Shape;114;p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5"/>
          <p:cNvSpPr txBox="1">
            <a:spLocks noGrp="1"/>
          </p:cNvSpPr>
          <p:nvPr>
            <p:ph type="ctrTitle"/>
          </p:nvPr>
        </p:nvSpPr>
        <p:spPr>
          <a:xfrm flipH="1">
            <a:off x="5378649" y="2073232"/>
            <a:ext cx="1775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 flipH="1">
            <a:off x="4841900" y="2779674"/>
            <a:ext cx="28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073226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 flipH="1">
            <a:off x="1437300" y="2779685"/>
            <a:ext cx="28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1">
  <p:cSld name="CUSTOM_20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>
            <a:spLocks noGrp="1"/>
          </p:cNvSpPr>
          <p:nvPr>
            <p:ph type="title"/>
          </p:nvPr>
        </p:nvSpPr>
        <p:spPr>
          <a:xfrm rot="900074">
            <a:off x="5760201" y="1048414"/>
            <a:ext cx="2458277" cy="1898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300" b="0"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4" name="Google Shape;234;p14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 hasCustomPrompt="1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1"/>
          </p:nvPr>
        </p:nvSpPr>
        <p:spPr>
          <a:xfrm flipH="1">
            <a:off x="1015950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2"/>
          </p:nvPr>
        </p:nvSpPr>
        <p:spPr>
          <a:xfrm>
            <a:off x="5987950" y="3480349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subTitle" idx="3"/>
          </p:nvPr>
        </p:nvSpPr>
        <p:spPr>
          <a:xfrm flipH="1">
            <a:off x="3502939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4"/>
          </p:nvPr>
        </p:nvSpPr>
        <p:spPr>
          <a:xfrm flipH="1">
            <a:off x="1015963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5"/>
          </p:nvPr>
        </p:nvSpPr>
        <p:spPr>
          <a:xfrm>
            <a:off x="5987925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6"/>
          </p:nvPr>
        </p:nvSpPr>
        <p:spPr>
          <a:xfrm flipH="1">
            <a:off x="3502950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4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0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487" name="Google Shape;487;p20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0"/>
          <p:cNvSpPr txBox="1">
            <a:spLocks noGrp="1"/>
          </p:cNvSpPr>
          <p:nvPr>
            <p:ph type="ctrTitle"/>
          </p:nvPr>
        </p:nvSpPr>
        <p:spPr>
          <a:xfrm flipH="1">
            <a:off x="2340793" y="138256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"/>
          </p:nvPr>
        </p:nvSpPr>
        <p:spPr>
          <a:xfrm flipH="1">
            <a:off x="1174999" y="182966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9" name="Google Shape;519;p20"/>
          <p:cNvSpPr txBox="1">
            <a:spLocks noGrp="1"/>
          </p:cNvSpPr>
          <p:nvPr>
            <p:ph type="ctrTitle" idx="2"/>
          </p:nvPr>
        </p:nvSpPr>
        <p:spPr>
          <a:xfrm flipH="1">
            <a:off x="5242607" y="138256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0" name="Google Shape;520;p20"/>
          <p:cNvSpPr txBox="1">
            <a:spLocks noGrp="1"/>
          </p:cNvSpPr>
          <p:nvPr>
            <p:ph type="subTitle" idx="3"/>
          </p:nvPr>
        </p:nvSpPr>
        <p:spPr>
          <a:xfrm flipH="1">
            <a:off x="5242499" y="183201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1" name="Google Shape;521;p20"/>
          <p:cNvSpPr txBox="1">
            <a:spLocks noGrp="1"/>
          </p:cNvSpPr>
          <p:nvPr>
            <p:ph type="ctrTitle" idx="4"/>
          </p:nvPr>
        </p:nvSpPr>
        <p:spPr>
          <a:xfrm flipH="1">
            <a:off x="2340793" y="279163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2" name="Google Shape;522;p20"/>
          <p:cNvSpPr txBox="1">
            <a:spLocks noGrp="1"/>
          </p:cNvSpPr>
          <p:nvPr>
            <p:ph type="subTitle" idx="5"/>
          </p:nvPr>
        </p:nvSpPr>
        <p:spPr>
          <a:xfrm flipH="1">
            <a:off x="1175000" y="3237466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3" name="Google Shape;523;p20"/>
          <p:cNvSpPr txBox="1">
            <a:spLocks noGrp="1"/>
          </p:cNvSpPr>
          <p:nvPr>
            <p:ph type="ctrTitle" idx="6"/>
          </p:nvPr>
        </p:nvSpPr>
        <p:spPr>
          <a:xfrm flipH="1">
            <a:off x="5242607" y="2791637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subTitle" idx="7"/>
          </p:nvPr>
        </p:nvSpPr>
        <p:spPr>
          <a:xfrm flipH="1">
            <a:off x="5242500" y="3237441"/>
            <a:ext cx="272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 idx="8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CUSTOM_10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6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661" name="Google Shape;661;p26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26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6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66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venapp.io/view/txPFwPm3FhiXZQpvQO8h3kHZF9oQpWC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21HCI-team7/term_project.g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수업 관리 서비스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 rot="1327">
            <a:off x="2481830" y="3051470"/>
            <a:ext cx="4304655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TEAM7</a:t>
            </a:r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방학까지버팀</a:t>
            </a:r>
            <a:endParaRPr lang="en-US" altLang="ko-KR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/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2021 HCI</a:t>
            </a:r>
          </a:p>
        </p:txBody>
      </p:sp>
      <p:grpSp>
        <p:nvGrpSpPr>
          <p:cNvPr id="823" name="Google Shape;823;p33"/>
          <p:cNvGrpSpPr/>
          <p:nvPr/>
        </p:nvGrpSpPr>
        <p:grpSpPr>
          <a:xfrm>
            <a:off x="6738608" y="460630"/>
            <a:ext cx="1801551" cy="1889496"/>
            <a:chOff x="6738608" y="460630"/>
            <a:chExt cx="1801551" cy="1889496"/>
          </a:xfrm>
        </p:grpSpPr>
        <p:grpSp>
          <p:nvGrpSpPr>
            <p:cNvPr id="824" name="Google Shape;824;p33"/>
            <p:cNvGrpSpPr/>
            <p:nvPr/>
          </p:nvGrpSpPr>
          <p:grpSpPr>
            <a:xfrm>
              <a:off x="6738608" y="542575"/>
              <a:ext cx="1801551" cy="1807551"/>
              <a:chOff x="6966933" y="849500"/>
              <a:chExt cx="1801551" cy="1807551"/>
            </a:xfrm>
          </p:grpSpPr>
          <p:grpSp>
            <p:nvGrpSpPr>
              <p:cNvPr id="825" name="Google Shape;825;p33"/>
              <p:cNvGrpSpPr/>
              <p:nvPr/>
            </p:nvGrpSpPr>
            <p:grpSpPr>
              <a:xfrm rot="475911">
                <a:off x="7069452" y="952018"/>
                <a:ext cx="1596514" cy="1596514"/>
                <a:chOff x="1189525" y="238125"/>
                <a:chExt cx="5208300" cy="5208300"/>
              </a:xfrm>
            </p:grpSpPr>
            <p:sp>
              <p:nvSpPr>
                <p:cNvPr id="826" name="Google Shape;826;p33"/>
                <p:cNvSpPr/>
                <p:nvPr/>
              </p:nvSpPr>
              <p:spPr>
                <a:xfrm>
                  <a:off x="1189525" y="238125"/>
                  <a:ext cx="5208300" cy="520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32" h="208332" extrusionOk="0">
                      <a:moveTo>
                        <a:pt x="208332" y="0"/>
                      </a:moveTo>
                      <a:lnTo>
                        <a:pt x="208332" y="170651"/>
                      </a:lnTo>
                      <a:cubicBezTo>
                        <a:pt x="208332" y="170912"/>
                        <a:pt x="208332" y="171086"/>
                        <a:pt x="208332" y="171260"/>
                      </a:cubicBezTo>
                      <a:cubicBezTo>
                        <a:pt x="208245" y="171695"/>
                        <a:pt x="208158" y="172043"/>
                        <a:pt x="208071" y="172391"/>
                      </a:cubicBezTo>
                      <a:cubicBezTo>
                        <a:pt x="207984" y="172565"/>
                        <a:pt x="207984" y="172740"/>
                        <a:pt x="207897" y="172914"/>
                      </a:cubicBezTo>
                      <a:cubicBezTo>
                        <a:pt x="207897" y="173001"/>
                        <a:pt x="207810" y="173175"/>
                        <a:pt x="207723" y="173349"/>
                      </a:cubicBezTo>
                      <a:cubicBezTo>
                        <a:pt x="207635" y="173523"/>
                        <a:pt x="207548" y="173697"/>
                        <a:pt x="207461" y="173871"/>
                      </a:cubicBezTo>
                      <a:cubicBezTo>
                        <a:pt x="207287" y="174219"/>
                        <a:pt x="207113" y="174480"/>
                        <a:pt x="206852" y="174741"/>
                      </a:cubicBezTo>
                      <a:cubicBezTo>
                        <a:pt x="206765" y="174915"/>
                        <a:pt x="206678" y="175002"/>
                        <a:pt x="206591" y="175176"/>
                      </a:cubicBezTo>
                      <a:cubicBezTo>
                        <a:pt x="206330" y="175350"/>
                        <a:pt x="206156" y="175611"/>
                        <a:pt x="205895" y="175785"/>
                      </a:cubicBezTo>
                      <a:cubicBezTo>
                        <a:pt x="205808" y="175872"/>
                        <a:pt x="205721" y="175959"/>
                        <a:pt x="205547" y="176046"/>
                      </a:cubicBezTo>
                      <a:cubicBezTo>
                        <a:pt x="205460" y="176133"/>
                        <a:pt x="205373" y="176220"/>
                        <a:pt x="205199" y="176307"/>
                      </a:cubicBezTo>
                      <a:lnTo>
                        <a:pt x="204851" y="176569"/>
                      </a:lnTo>
                      <a:cubicBezTo>
                        <a:pt x="204416" y="176743"/>
                        <a:pt x="204068" y="176917"/>
                        <a:pt x="203632" y="177091"/>
                      </a:cubicBezTo>
                      <a:cubicBezTo>
                        <a:pt x="203458" y="177091"/>
                        <a:pt x="203371" y="177178"/>
                        <a:pt x="203197" y="177178"/>
                      </a:cubicBezTo>
                      <a:lnTo>
                        <a:pt x="202849" y="177265"/>
                      </a:lnTo>
                      <a:cubicBezTo>
                        <a:pt x="202675" y="177265"/>
                        <a:pt x="202588" y="177265"/>
                        <a:pt x="202414" y="177265"/>
                      </a:cubicBezTo>
                      <a:cubicBezTo>
                        <a:pt x="202327" y="177265"/>
                        <a:pt x="202240" y="177265"/>
                        <a:pt x="202153" y="177265"/>
                      </a:cubicBezTo>
                      <a:lnTo>
                        <a:pt x="201892" y="177265"/>
                      </a:lnTo>
                      <a:lnTo>
                        <a:pt x="201283" y="177265"/>
                      </a:lnTo>
                      <a:cubicBezTo>
                        <a:pt x="200848" y="177265"/>
                        <a:pt x="200500" y="177178"/>
                        <a:pt x="200065" y="177091"/>
                      </a:cubicBezTo>
                      <a:cubicBezTo>
                        <a:pt x="199978" y="177004"/>
                        <a:pt x="199890" y="177004"/>
                        <a:pt x="199716" y="176917"/>
                      </a:cubicBezTo>
                      <a:cubicBezTo>
                        <a:pt x="194147" y="175089"/>
                        <a:pt x="189187" y="166996"/>
                        <a:pt x="189187" y="166996"/>
                      </a:cubicBezTo>
                      <a:cubicBezTo>
                        <a:pt x="189187" y="166996"/>
                        <a:pt x="120178" y="208332"/>
                        <a:pt x="37594" y="208332"/>
                      </a:cubicBezTo>
                      <a:lnTo>
                        <a:pt x="0" y="208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100013" dist="19050" dir="5400000" algn="bl" rotWithShape="0">
                    <a:srgbClr val="999999">
                      <a:alpha val="4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3"/>
                <p:cNvSpPr/>
                <p:nvPr/>
              </p:nvSpPr>
              <p:spPr>
                <a:xfrm>
                  <a:off x="6221575" y="4671900"/>
                  <a:ext cx="21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" h="1" extrusionOk="0">
                      <a:moveTo>
                        <a:pt x="871" y="1"/>
                      </a:moveTo>
                      <a:cubicBezTo>
                        <a:pt x="784" y="1"/>
                        <a:pt x="697" y="1"/>
                        <a:pt x="610" y="1"/>
                      </a:cubicBezTo>
                      <a:cubicBezTo>
                        <a:pt x="349" y="1"/>
                        <a:pt x="175" y="1"/>
                        <a:pt x="1" y="1"/>
                      </a:cubicBezTo>
                      <a:lnTo>
                        <a:pt x="610" y="1"/>
                      </a:lnTo>
                      <a:close/>
                    </a:path>
                  </a:pathLst>
                </a:custGeom>
                <a:solidFill>
                  <a:srgbClr val="F0DC7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3"/>
                <p:cNvSpPr/>
                <p:nvPr/>
              </p:nvSpPr>
              <p:spPr>
                <a:xfrm>
                  <a:off x="1189525" y="238125"/>
                  <a:ext cx="5208300" cy="96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32" h="38638" extrusionOk="0">
                      <a:moveTo>
                        <a:pt x="0" y="0"/>
                      </a:moveTo>
                      <a:lnTo>
                        <a:pt x="208332" y="0"/>
                      </a:lnTo>
                      <a:lnTo>
                        <a:pt x="208332" y="38638"/>
                      </a:lnTo>
                      <a:lnTo>
                        <a:pt x="0" y="3863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E49E"/>
                    </a:gs>
                    <a:gs pos="100000">
                      <a:srgbClr val="DAC489">
                        <a:alpha val="3098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3"/>
                <p:cNvSpPr/>
                <p:nvPr/>
              </p:nvSpPr>
              <p:spPr>
                <a:xfrm>
                  <a:off x="2129350" y="4406475"/>
                  <a:ext cx="4268475" cy="10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39" h="41598" extrusionOk="0">
                      <a:moveTo>
                        <a:pt x="170739" y="3917"/>
                      </a:moveTo>
                      <a:lnTo>
                        <a:pt x="170739" y="8877"/>
                      </a:lnTo>
                      <a:cubicBezTo>
                        <a:pt x="170042" y="20973"/>
                        <a:pt x="153073" y="25760"/>
                        <a:pt x="133928" y="30894"/>
                      </a:cubicBezTo>
                      <a:cubicBezTo>
                        <a:pt x="115392" y="35854"/>
                        <a:pt x="63179" y="41598"/>
                        <a:pt x="44121" y="41598"/>
                      </a:cubicBezTo>
                      <a:lnTo>
                        <a:pt x="1" y="41598"/>
                      </a:lnTo>
                      <a:cubicBezTo>
                        <a:pt x="82585" y="41598"/>
                        <a:pt x="151594" y="1"/>
                        <a:pt x="151594" y="1"/>
                      </a:cubicBezTo>
                      <a:cubicBezTo>
                        <a:pt x="151594" y="1"/>
                        <a:pt x="156554" y="8442"/>
                        <a:pt x="162123" y="10183"/>
                      </a:cubicBezTo>
                      <a:cubicBezTo>
                        <a:pt x="162297" y="10270"/>
                        <a:pt x="162385" y="10270"/>
                        <a:pt x="162472" y="10357"/>
                      </a:cubicBezTo>
                      <a:cubicBezTo>
                        <a:pt x="162733" y="10357"/>
                        <a:pt x="162907" y="10444"/>
                        <a:pt x="163081" y="10444"/>
                      </a:cubicBezTo>
                      <a:cubicBezTo>
                        <a:pt x="163342" y="10531"/>
                        <a:pt x="163516" y="10531"/>
                        <a:pt x="163690" y="10531"/>
                      </a:cubicBezTo>
                      <a:cubicBezTo>
                        <a:pt x="163864" y="10531"/>
                        <a:pt x="164038" y="10531"/>
                        <a:pt x="164212" y="10531"/>
                      </a:cubicBezTo>
                      <a:lnTo>
                        <a:pt x="164560" y="10531"/>
                      </a:lnTo>
                      <a:cubicBezTo>
                        <a:pt x="164647" y="10531"/>
                        <a:pt x="164734" y="10531"/>
                        <a:pt x="164821" y="10531"/>
                      </a:cubicBezTo>
                      <a:cubicBezTo>
                        <a:pt x="164995" y="10531"/>
                        <a:pt x="165082" y="10531"/>
                        <a:pt x="165256" y="10531"/>
                      </a:cubicBezTo>
                      <a:lnTo>
                        <a:pt x="165604" y="10444"/>
                      </a:lnTo>
                      <a:cubicBezTo>
                        <a:pt x="165778" y="10444"/>
                        <a:pt x="165865" y="10444"/>
                        <a:pt x="166039" y="10357"/>
                      </a:cubicBezTo>
                      <a:cubicBezTo>
                        <a:pt x="166475" y="10270"/>
                        <a:pt x="166823" y="10096"/>
                        <a:pt x="167258" y="9835"/>
                      </a:cubicBezTo>
                      <a:cubicBezTo>
                        <a:pt x="167345" y="9747"/>
                        <a:pt x="167519" y="9660"/>
                        <a:pt x="167606" y="9573"/>
                      </a:cubicBezTo>
                      <a:cubicBezTo>
                        <a:pt x="167780" y="9573"/>
                        <a:pt x="167867" y="9486"/>
                        <a:pt x="167954" y="9312"/>
                      </a:cubicBezTo>
                      <a:cubicBezTo>
                        <a:pt x="168128" y="9225"/>
                        <a:pt x="168215" y="9138"/>
                        <a:pt x="168302" y="9051"/>
                      </a:cubicBezTo>
                      <a:cubicBezTo>
                        <a:pt x="168563" y="8877"/>
                        <a:pt x="168737" y="8616"/>
                        <a:pt x="168998" y="8442"/>
                      </a:cubicBezTo>
                      <a:cubicBezTo>
                        <a:pt x="169085" y="8268"/>
                        <a:pt x="169172" y="8181"/>
                        <a:pt x="169259" y="8007"/>
                      </a:cubicBezTo>
                      <a:cubicBezTo>
                        <a:pt x="169520" y="7746"/>
                        <a:pt x="169694" y="7485"/>
                        <a:pt x="169868" y="7137"/>
                      </a:cubicBezTo>
                      <a:cubicBezTo>
                        <a:pt x="169955" y="6963"/>
                        <a:pt x="170042" y="6789"/>
                        <a:pt x="170130" y="6615"/>
                      </a:cubicBezTo>
                      <a:cubicBezTo>
                        <a:pt x="170217" y="6441"/>
                        <a:pt x="170217" y="6267"/>
                        <a:pt x="170304" y="6180"/>
                      </a:cubicBezTo>
                      <a:cubicBezTo>
                        <a:pt x="170391" y="6006"/>
                        <a:pt x="170391" y="5831"/>
                        <a:pt x="170478" y="5657"/>
                      </a:cubicBezTo>
                      <a:cubicBezTo>
                        <a:pt x="170565" y="5309"/>
                        <a:pt x="170652" y="4961"/>
                        <a:pt x="170739" y="4526"/>
                      </a:cubicBezTo>
                      <a:cubicBezTo>
                        <a:pt x="170739" y="4352"/>
                        <a:pt x="170739" y="4178"/>
                        <a:pt x="170739" y="39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783F04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0" name="Google Shape;830;p33"/>
              <p:cNvSpPr/>
              <p:nvPr/>
            </p:nvSpPr>
            <p:spPr>
              <a:xfrm rot="475911">
                <a:off x="7268000" y="2249519"/>
                <a:ext cx="1308427" cy="318779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7D3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3"/>
            <p:cNvSpPr/>
            <p:nvPr/>
          </p:nvSpPr>
          <p:spPr>
            <a:xfrm rot="5920567">
              <a:off x="7640148" y="284064"/>
              <a:ext cx="295463" cy="760102"/>
            </a:xfrm>
            <a:custGeom>
              <a:avLst/>
              <a:gdLst/>
              <a:ahLst/>
              <a:cxnLst/>
              <a:rect l="l" t="t" r="r" b="b"/>
              <a:pathLst>
                <a:path w="45249" h="87700" extrusionOk="0">
                  <a:moveTo>
                    <a:pt x="676" y="1"/>
                  </a:moveTo>
                  <a:lnTo>
                    <a:pt x="193" y="290"/>
                  </a:lnTo>
                  <a:lnTo>
                    <a:pt x="1" y="387"/>
                  </a:lnTo>
                  <a:lnTo>
                    <a:pt x="3088" y="82489"/>
                  </a:lnTo>
                  <a:lnTo>
                    <a:pt x="3667" y="82972"/>
                  </a:lnTo>
                  <a:lnTo>
                    <a:pt x="4149" y="82586"/>
                  </a:lnTo>
                  <a:lnTo>
                    <a:pt x="4631" y="82296"/>
                  </a:lnTo>
                  <a:lnTo>
                    <a:pt x="5114" y="82682"/>
                  </a:lnTo>
                  <a:lnTo>
                    <a:pt x="5693" y="83165"/>
                  </a:lnTo>
                  <a:lnTo>
                    <a:pt x="6175" y="82875"/>
                  </a:lnTo>
                  <a:lnTo>
                    <a:pt x="6657" y="82489"/>
                  </a:lnTo>
                  <a:lnTo>
                    <a:pt x="7236" y="82972"/>
                  </a:lnTo>
                  <a:lnTo>
                    <a:pt x="7719" y="83358"/>
                  </a:lnTo>
                  <a:lnTo>
                    <a:pt x="8201" y="83068"/>
                  </a:lnTo>
                  <a:lnTo>
                    <a:pt x="8683" y="82779"/>
                  </a:lnTo>
                  <a:lnTo>
                    <a:pt x="9262" y="83165"/>
                  </a:lnTo>
                  <a:lnTo>
                    <a:pt x="9745" y="83647"/>
                  </a:lnTo>
                  <a:lnTo>
                    <a:pt x="10227" y="83358"/>
                  </a:lnTo>
                  <a:lnTo>
                    <a:pt x="10806" y="82972"/>
                  </a:lnTo>
                  <a:lnTo>
                    <a:pt x="11288" y="83454"/>
                  </a:lnTo>
                  <a:lnTo>
                    <a:pt x="11771" y="83840"/>
                  </a:lnTo>
                  <a:lnTo>
                    <a:pt x="11867" y="83840"/>
                  </a:lnTo>
                  <a:lnTo>
                    <a:pt x="12350" y="83550"/>
                  </a:lnTo>
                  <a:lnTo>
                    <a:pt x="12832" y="83261"/>
                  </a:lnTo>
                  <a:lnTo>
                    <a:pt x="13314" y="83647"/>
                  </a:lnTo>
                  <a:lnTo>
                    <a:pt x="13797" y="84129"/>
                  </a:lnTo>
                  <a:lnTo>
                    <a:pt x="13893" y="84129"/>
                  </a:lnTo>
                  <a:lnTo>
                    <a:pt x="14376" y="83743"/>
                  </a:lnTo>
                  <a:lnTo>
                    <a:pt x="14858" y="83454"/>
                  </a:lnTo>
                  <a:lnTo>
                    <a:pt x="15340" y="83936"/>
                  </a:lnTo>
                  <a:lnTo>
                    <a:pt x="15919" y="84322"/>
                  </a:lnTo>
                  <a:lnTo>
                    <a:pt x="16402" y="84033"/>
                  </a:lnTo>
                  <a:lnTo>
                    <a:pt x="16884" y="83743"/>
                  </a:lnTo>
                  <a:lnTo>
                    <a:pt x="17366" y="84129"/>
                  </a:lnTo>
                  <a:lnTo>
                    <a:pt x="17945" y="84612"/>
                  </a:lnTo>
                  <a:lnTo>
                    <a:pt x="18428" y="84226"/>
                  </a:lnTo>
                  <a:lnTo>
                    <a:pt x="18910" y="83936"/>
                  </a:lnTo>
                  <a:lnTo>
                    <a:pt x="19392" y="84322"/>
                  </a:lnTo>
                  <a:lnTo>
                    <a:pt x="19971" y="84805"/>
                  </a:lnTo>
                  <a:lnTo>
                    <a:pt x="20454" y="84515"/>
                  </a:lnTo>
                  <a:lnTo>
                    <a:pt x="20936" y="84226"/>
                  </a:lnTo>
                  <a:lnTo>
                    <a:pt x="21515" y="84612"/>
                  </a:lnTo>
                  <a:lnTo>
                    <a:pt x="21997" y="85094"/>
                  </a:lnTo>
                  <a:lnTo>
                    <a:pt x="22480" y="84708"/>
                  </a:lnTo>
                  <a:lnTo>
                    <a:pt x="22962" y="84419"/>
                  </a:lnTo>
                  <a:lnTo>
                    <a:pt x="23541" y="84901"/>
                  </a:lnTo>
                  <a:lnTo>
                    <a:pt x="24023" y="85287"/>
                  </a:lnTo>
                  <a:lnTo>
                    <a:pt x="24120" y="85287"/>
                  </a:lnTo>
                  <a:lnTo>
                    <a:pt x="24602" y="84998"/>
                  </a:lnTo>
                  <a:lnTo>
                    <a:pt x="25085" y="84612"/>
                  </a:lnTo>
                  <a:lnTo>
                    <a:pt x="25567" y="85094"/>
                  </a:lnTo>
                  <a:lnTo>
                    <a:pt x="26049" y="85576"/>
                  </a:lnTo>
                  <a:lnTo>
                    <a:pt x="26146" y="85576"/>
                  </a:lnTo>
                  <a:lnTo>
                    <a:pt x="26628" y="85191"/>
                  </a:lnTo>
                  <a:lnTo>
                    <a:pt x="27111" y="84901"/>
                  </a:lnTo>
                  <a:lnTo>
                    <a:pt x="27593" y="85287"/>
                  </a:lnTo>
                  <a:lnTo>
                    <a:pt x="28075" y="85769"/>
                  </a:lnTo>
                  <a:lnTo>
                    <a:pt x="28172" y="85769"/>
                  </a:lnTo>
                  <a:lnTo>
                    <a:pt x="28654" y="85480"/>
                  </a:lnTo>
                  <a:lnTo>
                    <a:pt x="29137" y="85094"/>
                  </a:lnTo>
                  <a:lnTo>
                    <a:pt x="29619" y="85576"/>
                  </a:lnTo>
                  <a:lnTo>
                    <a:pt x="30198" y="85962"/>
                  </a:lnTo>
                  <a:lnTo>
                    <a:pt x="30680" y="85673"/>
                  </a:lnTo>
                  <a:lnTo>
                    <a:pt x="31163" y="85384"/>
                  </a:lnTo>
                  <a:lnTo>
                    <a:pt x="31645" y="85769"/>
                  </a:lnTo>
                  <a:lnTo>
                    <a:pt x="32224" y="86252"/>
                  </a:lnTo>
                  <a:lnTo>
                    <a:pt x="32706" y="85962"/>
                  </a:lnTo>
                  <a:lnTo>
                    <a:pt x="33189" y="85576"/>
                  </a:lnTo>
                  <a:lnTo>
                    <a:pt x="33768" y="86059"/>
                  </a:lnTo>
                  <a:lnTo>
                    <a:pt x="34250" y="86445"/>
                  </a:lnTo>
                  <a:lnTo>
                    <a:pt x="34732" y="86155"/>
                  </a:lnTo>
                  <a:lnTo>
                    <a:pt x="35215" y="85866"/>
                  </a:lnTo>
                  <a:lnTo>
                    <a:pt x="35794" y="86252"/>
                  </a:lnTo>
                  <a:lnTo>
                    <a:pt x="36276" y="86734"/>
                  </a:lnTo>
                  <a:lnTo>
                    <a:pt x="36855" y="86445"/>
                  </a:lnTo>
                  <a:lnTo>
                    <a:pt x="37337" y="86059"/>
                  </a:lnTo>
                  <a:lnTo>
                    <a:pt x="37820" y="86541"/>
                  </a:lnTo>
                  <a:lnTo>
                    <a:pt x="38302" y="86927"/>
                  </a:lnTo>
                  <a:lnTo>
                    <a:pt x="38398" y="86927"/>
                  </a:lnTo>
                  <a:lnTo>
                    <a:pt x="38881" y="86638"/>
                  </a:lnTo>
                  <a:lnTo>
                    <a:pt x="39363" y="86348"/>
                  </a:lnTo>
                  <a:lnTo>
                    <a:pt x="39846" y="86734"/>
                  </a:lnTo>
                  <a:lnTo>
                    <a:pt x="40328" y="87217"/>
                  </a:lnTo>
                  <a:lnTo>
                    <a:pt x="40424" y="87217"/>
                  </a:lnTo>
                  <a:lnTo>
                    <a:pt x="40907" y="86831"/>
                  </a:lnTo>
                  <a:lnTo>
                    <a:pt x="41389" y="86541"/>
                  </a:lnTo>
                  <a:lnTo>
                    <a:pt x="41872" y="87024"/>
                  </a:lnTo>
                  <a:lnTo>
                    <a:pt x="42450" y="87410"/>
                  </a:lnTo>
                  <a:lnTo>
                    <a:pt x="42933" y="87120"/>
                  </a:lnTo>
                  <a:lnTo>
                    <a:pt x="43415" y="86734"/>
                  </a:lnTo>
                  <a:lnTo>
                    <a:pt x="43898" y="87217"/>
                  </a:lnTo>
                  <a:lnTo>
                    <a:pt x="44477" y="87603"/>
                  </a:lnTo>
                  <a:lnTo>
                    <a:pt x="44477" y="87699"/>
                  </a:lnTo>
                  <a:lnTo>
                    <a:pt x="44959" y="87313"/>
                  </a:lnTo>
                  <a:lnTo>
                    <a:pt x="45248" y="87120"/>
                  </a:lnTo>
                  <a:lnTo>
                    <a:pt x="42258" y="5403"/>
                  </a:lnTo>
                  <a:lnTo>
                    <a:pt x="41968" y="5210"/>
                  </a:lnTo>
                  <a:lnTo>
                    <a:pt x="41486" y="4728"/>
                  </a:lnTo>
                  <a:lnTo>
                    <a:pt x="41003" y="5017"/>
                  </a:lnTo>
                  <a:lnTo>
                    <a:pt x="40521" y="5403"/>
                  </a:lnTo>
                  <a:lnTo>
                    <a:pt x="39942" y="4921"/>
                  </a:lnTo>
                  <a:lnTo>
                    <a:pt x="39460" y="4535"/>
                  </a:lnTo>
                  <a:lnTo>
                    <a:pt x="38977" y="4824"/>
                  </a:lnTo>
                  <a:lnTo>
                    <a:pt x="38398" y="5114"/>
                  </a:lnTo>
                  <a:lnTo>
                    <a:pt x="37916" y="4728"/>
                  </a:lnTo>
                  <a:lnTo>
                    <a:pt x="37434" y="4246"/>
                  </a:lnTo>
                  <a:lnTo>
                    <a:pt x="37337" y="4246"/>
                  </a:lnTo>
                  <a:lnTo>
                    <a:pt x="36855" y="4632"/>
                  </a:lnTo>
                  <a:lnTo>
                    <a:pt x="36372" y="4921"/>
                  </a:lnTo>
                  <a:lnTo>
                    <a:pt x="35890" y="4439"/>
                  </a:lnTo>
                  <a:lnTo>
                    <a:pt x="35408" y="4053"/>
                  </a:lnTo>
                  <a:lnTo>
                    <a:pt x="35311" y="4053"/>
                  </a:lnTo>
                  <a:lnTo>
                    <a:pt x="34829" y="4342"/>
                  </a:lnTo>
                  <a:lnTo>
                    <a:pt x="34346" y="4632"/>
                  </a:lnTo>
                  <a:lnTo>
                    <a:pt x="33864" y="4246"/>
                  </a:lnTo>
                  <a:lnTo>
                    <a:pt x="33382" y="3763"/>
                  </a:lnTo>
                  <a:lnTo>
                    <a:pt x="33285" y="3763"/>
                  </a:lnTo>
                  <a:lnTo>
                    <a:pt x="32803" y="4149"/>
                  </a:lnTo>
                  <a:lnTo>
                    <a:pt x="32320" y="4439"/>
                  </a:lnTo>
                  <a:lnTo>
                    <a:pt x="31838" y="3956"/>
                  </a:lnTo>
                  <a:lnTo>
                    <a:pt x="31259" y="3570"/>
                  </a:lnTo>
                  <a:lnTo>
                    <a:pt x="30777" y="3860"/>
                  </a:lnTo>
                  <a:lnTo>
                    <a:pt x="30294" y="4149"/>
                  </a:lnTo>
                  <a:lnTo>
                    <a:pt x="29812" y="3763"/>
                  </a:lnTo>
                  <a:lnTo>
                    <a:pt x="29233" y="3281"/>
                  </a:lnTo>
                  <a:lnTo>
                    <a:pt x="28751" y="3667"/>
                  </a:lnTo>
                  <a:lnTo>
                    <a:pt x="28268" y="3956"/>
                  </a:lnTo>
                  <a:lnTo>
                    <a:pt x="27689" y="3474"/>
                  </a:lnTo>
                  <a:lnTo>
                    <a:pt x="27207" y="3088"/>
                  </a:lnTo>
                  <a:lnTo>
                    <a:pt x="26725" y="3377"/>
                  </a:lnTo>
                  <a:lnTo>
                    <a:pt x="26242" y="3763"/>
                  </a:lnTo>
                  <a:lnTo>
                    <a:pt x="25663" y="3281"/>
                  </a:lnTo>
                  <a:lnTo>
                    <a:pt x="25181" y="2895"/>
                  </a:lnTo>
                  <a:lnTo>
                    <a:pt x="25085" y="2798"/>
                  </a:lnTo>
                  <a:lnTo>
                    <a:pt x="24602" y="3184"/>
                  </a:lnTo>
                  <a:lnTo>
                    <a:pt x="24120" y="3474"/>
                  </a:lnTo>
                  <a:lnTo>
                    <a:pt x="23637" y="3088"/>
                  </a:lnTo>
                  <a:lnTo>
                    <a:pt x="23155" y="2605"/>
                  </a:lnTo>
                  <a:lnTo>
                    <a:pt x="23059" y="2605"/>
                  </a:lnTo>
                  <a:lnTo>
                    <a:pt x="22576" y="2895"/>
                  </a:lnTo>
                  <a:lnTo>
                    <a:pt x="22094" y="3281"/>
                  </a:lnTo>
                  <a:lnTo>
                    <a:pt x="21611" y="2798"/>
                  </a:lnTo>
                  <a:lnTo>
                    <a:pt x="21129" y="2413"/>
                  </a:lnTo>
                  <a:lnTo>
                    <a:pt x="21033" y="2413"/>
                  </a:lnTo>
                  <a:lnTo>
                    <a:pt x="20550" y="2702"/>
                  </a:lnTo>
                  <a:lnTo>
                    <a:pt x="20068" y="2991"/>
                  </a:lnTo>
                  <a:lnTo>
                    <a:pt x="19585" y="2605"/>
                  </a:lnTo>
                  <a:lnTo>
                    <a:pt x="19007" y="2123"/>
                  </a:lnTo>
                  <a:lnTo>
                    <a:pt x="18524" y="2413"/>
                  </a:lnTo>
                  <a:lnTo>
                    <a:pt x="18042" y="2798"/>
                  </a:lnTo>
                  <a:lnTo>
                    <a:pt x="17559" y="2316"/>
                  </a:lnTo>
                  <a:lnTo>
                    <a:pt x="16981" y="1930"/>
                  </a:lnTo>
                  <a:lnTo>
                    <a:pt x="16498" y="2220"/>
                  </a:lnTo>
                  <a:lnTo>
                    <a:pt x="16016" y="2509"/>
                  </a:lnTo>
                  <a:lnTo>
                    <a:pt x="15437" y="2123"/>
                  </a:lnTo>
                  <a:lnTo>
                    <a:pt x="14955" y="1641"/>
                  </a:lnTo>
                  <a:lnTo>
                    <a:pt x="14472" y="2027"/>
                  </a:lnTo>
                  <a:lnTo>
                    <a:pt x="13990" y="2316"/>
                  </a:lnTo>
                  <a:lnTo>
                    <a:pt x="13411" y="1834"/>
                  </a:lnTo>
                  <a:lnTo>
                    <a:pt x="12928" y="1448"/>
                  </a:lnTo>
                  <a:lnTo>
                    <a:pt x="12350" y="1737"/>
                  </a:lnTo>
                  <a:lnTo>
                    <a:pt x="11867" y="2027"/>
                  </a:lnTo>
                  <a:lnTo>
                    <a:pt x="11385" y="1641"/>
                  </a:lnTo>
                  <a:lnTo>
                    <a:pt x="10902" y="1158"/>
                  </a:lnTo>
                  <a:lnTo>
                    <a:pt x="10806" y="1158"/>
                  </a:lnTo>
                  <a:lnTo>
                    <a:pt x="10324" y="1448"/>
                  </a:lnTo>
                  <a:lnTo>
                    <a:pt x="9841" y="1834"/>
                  </a:lnTo>
                  <a:lnTo>
                    <a:pt x="9359" y="1351"/>
                  </a:lnTo>
                  <a:lnTo>
                    <a:pt x="8876" y="965"/>
                  </a:lnTo>
                  <a:lnTo>
                    <a:pt x="8780" y="965"/>
                  </a:lnTo>
                  <a:lnTo>
                    <a:pt x="8298" y="1255"/>
                  </a:lnTo>
                  <a:lnTo>
                    <a:pt x="7815" y="1544"/>
                  </a:lnTo>
                  <a:lnTo>
                    <a:pt x="7333" y="1158"/>
                  </a:lnTo>
                  <a:lnTo>
                    <a:pt x="6754" y="676"/>
                  </a:lnTo>
                  <a:lnTo>
                    <a:pt x="6272" y="1062"/>
                  </a:lnTo>
                  <a:lnTo>
                    <a:pt x="5789" y="1351"/>
                  </a:lnTo>
                  <a:lnTo>
                    <a:pt x="5307" y="869"/>
                  </a:lnTo>
                  <a:lnTo>
                    <a:pt x="4728" y="483"/>
                  </a:lnTo>
                  <a:lnTo>
                    <a:pt x="4246" y="772"/>
                  </a:lnTo>
                  <a:lnTo>
                    <a:pt x="3763" y="1158"/>
                  </a:lnTo>
                  <a:lnTo>
                    <a:pt x="3184" y="676"/>
                  </a:lnTo>
                  <a:lnTo>
                    <a:pt x="2702" y="290"/>
                  </a:lnTo>
                  <a:lnTo>
                    <a:pt x="2702" y="194"/>
                  </a:lnTo>
                  <a:lnTo>
                    <a:pt x="2220" y="579"/>
                  </a:lnTo>
                  <a:lnTo>
                    <a:pt x="1737" y="869"/>
                  </a:lnTo>
                  <a:lnTo>
                    <a:pt x="1158" y="483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>
                <a:alpha val="6927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33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33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834" name="Google Shape;834;p33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33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836" name="Google Shape;836;p33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9" name="Google Shape;839;p33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571CB-DC0D-476D-ABD0-26C4D33590DC}"/>
              </a:ext>
            </a:extLst>
          </p:cNvPr>
          <p:cNvSpPr txBox="1"/>
          <p:nvPr/>
        </p:nvSpPr>
        <p:spPr>
          <a:xfrm>
            <a:off x="6486271" y="3541737"/>
            <a:ext cx="180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201302410 </a:t>
            </a:r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박준영</a:t>
            </a:r>
            <a:endParaRPr lang="en-US" altLang="ko-KR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201402333 </a:t>
            </a:r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김가빈</a:t>
            </a:r>
            <a:endParaRPr lang="en-US" altLang="ko-KR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201402392 </a:t>
            </a:r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이상화</a:t>
            </a:r>
            <a:endParaRPr lang="en-US" altLang="ko-KR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201601985 </a:t>
            </a:r>
            <a:r>
              <a:rPr lang="ko-KR" altLang="en-US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김준현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45C4AF8-B519-46C4-83FC-06540524229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altLang="ko-KR"/>
              <a:t>Persona</a:t>
            </a: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40C8BE-4E88-4E1D-9128-FF1592A0F925}"/>
              </a:ext>
            </a:extLst>
          </p:cNvPr>
          <p:cNvGrpSpPr/>
          <p:nvPr/>
        </p:nvGrpSpPr>
        <p:grpSpPr>
          <a:xfrm>
            <a:off x="1235060" y="1235080"/>
            <a:ext cx="6719104" cy="3267582"/>
            <a:chOff x="2026620" y="2221291"/>
            <a:chExt cx="7392670" cy="413554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D0DF908-6593-4E87-ADC8-8F07AF02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2701" y="3968506"/>
              <a:ext cx="1720505" cy="172050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79767FE-BC5A-45A0-92AC-A4176FA6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620" y="3959603"/>
              <a:ext cx="2464052" cy="173831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631B8A4-094E-4169-8989-3EAD806A0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8" y="3941796"/>
              <a:ext cx="2464052" cy="173831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72335E9-B509-4389-96AC-10FD7B901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5" y="2221291"/>
              <a:ext cx="2464052" cy="173831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ACB572D-59B1-4B08-BD6A-3B012D728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182" y="2221291"/>
              <a:ext cx="2464052" cy="173831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6A1ECAA-84EE-4DC9-A0B8-B9C1BA793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128" y="2221291"/>
              <a:ext cx="2464052" cy="173831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1BF091-01F9-4D08-8704-BD6D6884A0A9}"/>
                </a:ext>
              </a:extLst>
            </p:cNvPr>
            <p:cNvSpPr txBox="1"/>
            <p:nvPr/>
          </p:nvSpPr>
          <p:spPr>
            <a:xfrm>
              <a:off x="4340847" y="5833612"/>
              <a:ext cx="2764212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</a:rPr>
                <a:t>It feels like…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1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45C4AF8-B519-46C4-83FC-06540524229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altLang="ko-KR"/>
              <a:t>Persona</a:t>
            </a:r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D8BB75-40FE-409C-91DF-5348C3029B42}"/>
              </a:ext>
            </a:extLst>
          </p:cNvPr>
          <p:cNvGrpSpPr/>
          <p:nvPr/>
        </p:nvGrpSpPr>
        <p:grpSpPr>
          <a:xfrm>
            <a:off x="875665" y="1070155"/>
            <a:ext cx="7392670" cy="3480191"/>
            <a:chOff x="2026620" y="2221291"/>
            <a:chExt cx="7392670" cy="348019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D8E3BF6-010D-43B7-8AD2-083E8C1F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620" y="3959603"/>
              <a:ext cx="2464052" cy="173831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DF3B9BA-4CB8-4EB9-9FCA-DFF277DB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8" y="3941796"/>
              <a:ext cx="2464052" cy="173831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E01F708-0B04-4C67-B7F4-67D570770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5" y="2221291"/>
              <a:ext cx="2464052" cy="173831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7182CF3-708D-40DE-87CB-4D411F9A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182" y="2221291"/>
              <a:ext cx="2464052" cy="1738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2C9C7DA-DF7B-4628-8F9E-3192481A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128" y="2221291"/>
              <a:ext cx="2464052" cy="173831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ED558A2-6797-4292-94D0-8CCB4DAC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446" y="3956036"/>
              <a:ext cx="1861012" cy="1745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05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45C4AF8-B519-46C4-83FC-06540524229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altLang="ko-KR"/>
              <a:t>Persona</a:t>
            </a:r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657DDD4-5CC5-4AE7-9357-0C47C7B1DD0D}"/>
              </a:ext>
            </a:extLst>
          </p:cNvPr>
          <p:cNvGrpSpPr/>
          <p:nvPr/>
        </p:nvGrpSpPr>
        <p:grpSpPr>
          <a:xfrm>
            <a:off x="875665" y="1077370"/>
            <a:ext cx="7392670" cy="3480190"/>
            <a:chOff x="2026620" y="2221291"/>
            <a:chExt cx="7392670" cy="348019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CEB8FA5-5D17-4DF3-B9A6-8509C5ED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620" y="3959603"/>
              <a:ext cx="2464052" cy="173831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25D236C-7E08-41DF-927E-5B903E99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8" y="3941796"/>
              <a:ext cx="2464052" cy="173831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8ABEC10-2843-4BC9-9835-3F1D848A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5" y="2221291"/>
              <a:ext cx="2464052" cy="173831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063AABC-528C-4D6A-BA12-682237BB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182" y="2221291"/>
              <a:ext cx="2464052" cy="173831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C87D689-EBC2-4300-8BFF-ECF8B938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128" y="2221291"/>
              <a:ext cx="2464052" cy="173831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B908974-BD5D-42DF-9190-7A878FBD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2446" y="3956036"/>
              <a:ext cx="1861012" cy="174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50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45C4AF8-B519-46C4-83FC-06540524229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altLang="ko-KR"/>
              <a:t>Persona</a:t>
            </a:r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12150C-C2DA-46A7-9397-6D45EE9A8375}"/>
              </a:ext>
            </a:extLst>
          </p:cNvPr>
          <p:cNvGrpSpPr/>
          <p:nvPr/>
        </p:nvGrpSpPr>
        <p:grpSpPr>
          <a:xfrm>
            <a:off x="875665" y="1084726"/>
            <a:ext cx="7392670" cy="3476624"/>
            <a:chOff x="2026620" y="2221291"/>
            <a:chExt cx="7392670" cy="347662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7A5A053-EDAD-4417-B094-7A138DFA0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620" y="3959603"/>
              <a:ext cx="2464052" cy="173831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7EE2D07-A85D-4328-980A-9A7C34FBB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8" y="3941796"/>
              <a:ext cx="2464052" cy="173831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A391758-B4A2-46AD-9894-8F9E7E59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235" y="2221291"/>
              <a:ext cx="2464052" cy="173831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5A8DCD5-545B-4EF7-8A28-9E620E4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182" y="2221291"/>
              <a:ext cx="2464052" cy="1738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C08CE02-51FE-44BE-842A-4D716EA6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128" y="2221291"/>
              <a:ext cx="2464052" cy="173831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38C088-5470-4CCD-94FE-F3DD6867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181" y="3959603"/>
              <a:ext cx="2464052" cy="1738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74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 rot="1959401">
            <a:off x="948559" y="378102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CE31A-326E-4A75-AAC8-1DD9CDF0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99" y="1155754"/>
            <a:ext cx="3778458" cy="31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0D5385-B65F-4EEF-8492-0AF6D2441972}"/>
              </a:ext>
            </a:extLst>
          </p:cNvPr>
          <p:cNvSpPr txBox="1"/>
          <p:nvPr/>
        </p:nvSpPr>
        <p:spPr>
          <a:xfrm>
            <a:off x="5866455" y="819323"/>
            <a:ext cx="194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21 students answered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2B62F-088D-4921-8C1F-240D0E51E6D4}"/>
              </a:ext>
            </a:extLst>
          </p:cNvPr>
          <p:cNvSpPr txBox="1"/>
          <p:nvPr/>
        </p:nvSpPr>
        <p:spPr>
          <a:xfrm>
            <a:off x="5022542" y="1317853"/>
            <a:ext cx="304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Are you using cyber campus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42941-C1F8-4954-9218-4B39932AECAD}"/>
              </a:ext>
            </a:extLst>
          </p:cNvPr>
          <p:cNvSpPr txBox="1"/>
          <p:nvPr/>
        </p:nvSpPr>
        <p:spPr>
          <a:xfrm>
            <a:off x="5037880" y="2929259"/>
            <a:ext cx="304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How do you ask your question?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765DB-8EE2-4D66-93A4-49730AD73CC7}"/>
              </a:ext>
            </a:extLst>
          </p:cNvPr>
          <p:cNvSpPr txBox="1"/>
          <p:nvPr/>
        </p:nvSpPr>
        <p:spPr>
          <a:xfrm>
            <a:off x="5130052" y="3287806"/>
            <a:ext cx="2940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By email (52.4%)</a:t>
            </a:r>
          </a:p>
          <a:p>
            <a:pPr marL="342900" indent="-342900">
              <a:buAutoNum type="arabicPeriod"/>
            </a:pPr>
            <a:r>
              <a:rPr lang="en-US" altLang="ko-KR"/>
              <a:t>Directly In class (33.3%)</a:t>
            </a:r>
          </a:p>
          <a:p>
            <a:pPr marL="342900" indent="-342900">
              <a:buAutoNum type="arabicPeriod"/>
            </a:pPr>
            <a:r>
              <a:rPr lang="en-US" altLang="ko-KR"/>
              <a:t>Use cyber campus (14.3%)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AE0E7-9C82-4023-893E-AEDAC6ACAE70}"/>
              </a:ext>
            </a:extLst>
          </p:cNvPr>
          <p:cNvSpPr txBox="1"/>
          <p:nvPr/>
        </p:nvSpPr>
        <p:spPr>
          <a:xfrm>
            <a:off x="5022542" y="1625630"/>
            <a:ext cx="23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Positive (100%)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40081-66C2-49E8-8667-CC4AADC8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6" y="1071013"/>
            <a:ext cx="3628124" cy="33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18D0CB-7986-41E2-B733-80EB4C524D03}"/>
              </a:ext>
            </a:extLst>
          </p:cNvPr>
          <p:cNvSpPr txBox="1"/>
          <p:nvPr/>
        </p:nvSpPr>
        <p:spPr>
          <a:xfrm>
            <a:off x="4834218" y="1091625"/>
            <a:ext cx="3310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If you don’t ask in class, why? </a:t>
            </a:r>
          </a:p>
          <a:p>
            <a:r>
              <a:rPr lang="en-US" altLang="ko-KR" sz="1100" b="1"/>
              <a:t>(multiple</a:t>
            </a:r>
            <a:r>
              <a:rPr lang="ko-KR" altLang="en-US" sz="1100" b="1"/>
              <a:t> </a:t>
            </a:r>
            <a:r>
              <a:rPr lang="en-US" altLang="ko-KR" sz="1100" b="1"/>
              <a:t>answer)</a:t>
            </a:r>
            <a:endParaRPr lang="ko-KR" altLang="en-US" sz="11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4CA8E-6F93-4C69-93F5-767051F612CC}"/>
              </a:ext>
            </a:extLst>
          </p:cNvPr>
          <p:cNvSpPr txBox="1"/>
          <p:nvPr/>
        </p:nvSpPr>
        <p:spPr>
          <a:xfrm>
            <a:off x="4908175" y="1452282"/>
            <a:ext cx="3509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Don’t want being thought to be dumb</a:t>
            </a:r>
          </a:p>
          <a:p>
            <a:pPr marL="342900" indent="-342900">
              <a:buAutoNum type="arabicPeriod"/>
            </a:pPr>
            <a:r>
              <a:rPr lang="en-US" altLang="ko-KR"/>
              <a:t>Being conscious of other students</a:t>
            </a:r>
          </a:p>
          <a:p>
            <a:pPr marL="342900" indent="-342900">
              <a:buAutoNum type="arabicPeriod"/>
            </a:pPr>
            <a:r>
              <a:rPr lang="en-US" altLang="ko-KR"/>
              <a:t>Question is not organized in mind</a:t>
            </a:r>
          </a:p>
          <a:p>
            <a:pPr marL="342900" indent="-342900">
              <a:buAutoNum type="arabicPeriod"/>
            </a:pPr>
            <a:r>
              <a:rPr lang="en-US" altLang="ko-KR"/>
              <a:t>Scared of Professor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586EB-B1C2-4E0D-9DD5-650C0FF8DF43}"/>
              </a:ext>
            </a:extLst>
          </p:cNvPr>
          <p:cNvSpPr txBox="1"/>
          <p:nvPr/>
        </p:nvSpPr>
        <p:spPr>
          <a:xfrm>
            <a:off x="4885763" y="2763544"/>
            <a:ext cx="3310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  <a:latin typeface="+mj-lt"/>
              </a:rPr>
              <a:t>If theres </a:t>
            </a:r>
            <a:r>
              <a:rPr lang="en-US" altLang="ko-KR" b="1" i="0">
                <a:solidFill>
                  <a:schemeClr val="tx1"/>
                </a:solidFill>
                <a:effectLst/>
                <a:latin typeface="+mj-lt"/>
              </a:rPr>
              <a:t>an inconvenience in asking</a:t>
            </a:r>
          </a:p>
          <a:p>
            <a:r>
              <a:rPr lang="en-US" altLang="ko-KR" b="1" i="0">
                <a:solidFill>
                  <a:schemeClr val="tx1"/>
                </a:solidFill>
                <a:effectLst/>
                <a:latin typeface="+mj-lt"/>
              </a:rPr>
              <a:t>question by n</a:t>
            </a:r>
            <a:r>
              <a:rPr lang="en-US" altLang="ko-KR" b="1">
                <a:solidFill>
                  <a:schemeClr val="tx1"/>
                </a:solidFill>
                <a:latin typeface="+mj-lt"/>
              </a:rPr>
              <a:t>on-face to face, such as e-mail, what is it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837DB-F764-4630-AE95-0D870433765F}"/>
              </a:ext>
            </a:extLst>
          </p:cNvPr>
          <p:cNvSpPr txBox="1"/>
          <p:nvPr/>
        </p:nvSpPr>
        <p:spPr>
          <a:xfrm>
            <a:off x="4908175" y="3529851"/>
            <a:ext cx="3418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Tired of typing + email</a:t>
            </a:r>
          </a:p>
          <a:p>
            <a:pPr marL="342900" indent="-342900">
              <a:buAutoNum type="arabicPeriod"/>
            </a:pPr>
            <a:r>
              <a:rPr lang="en-US" altLang="ko-KR"/>
              <a:t>Frustration of not being able to solve questions immediately</a:t>
            </a:r>
          </a:p>
          <a:p>
            <a:pPr marL="342900" indent="-342900">
              <a:buAutoNum type="arabicPeriod"/>
            </a:pPr>
            <a:r>
              <a:rPr lang="en-US" altLang="ko-KR"/>
              <a:t>Answer can be late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3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740081-66C2-49E8-8667-CC4AADC8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6" y="1071013"/>
            <a:ext cx="3628124" cy="33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18D0CB-7986-41E2-B733-80EB4C524D03}"/>
              </a:ext>
            </a:extLst>
          </p:cNvPr>
          <p:cNvSpPr txBox="1"/>
          <p:nvPr/>
        </p:nvSpPr>
        <p:spPr>
          <a:xfrm>
            <a:off x="4834218" y="1091625"/>
            <a:ext cx="33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If you don’t ask in class, why?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4CA8E-6F93-4C69-93F5-767051F612CC}"/>
              </a:ext>
            </a:extLst>
          </p:cNvPr>
          <p:cNvSpPr txBox="1"/>
          <p:nvPr/>
        </p:nvSpPr>
        <p:spPr>
          <a:xfrm>
            <a:off x="4908175" y="1452282"/>
            <a:ext cx="3509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Don’t want being thought to be dumb</a:t>
            </a:r>
          </a:p>
          <a:p>
            <a:pPr marL="342900" indent="-342900">
              <a:buAutoNum type="arabicPeriod"/>
            </a:pPr>
            <a:r>
              <a:rPr lang="en-US" altLang="ko-KR"/>
              <a:t>Being conscious of other students</a:t>
            </a:r>
          </a:p>
          <a:p>
            <a:pPr marL="342900" indent="-342900">
              <a:buAutoNum type="arabicPeriod"/>
            </a:pPr>
            <a:r>
              <a:rPr lang="en-US" altLang="ko-KR"/>
              <a:t>Question is not organized in mind</a:t>
            </a:r>
          </a:p>
          <a:p>
            <a:pPr marL="342900" indent="-342900">
              <a:buAutoNum type="arabicPeriod"/>
            </a:pPr>
            <a:r>
              <a:rPr lang="en-US" altLang="ko-KR"/>
              <a:t>Scared of Professor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586EB-B1C2-4E0D-9DD5-650C0FF8DF43}"/>
              </a:ext>
            </a:extLst>
          </p:cNvPr>
          <p:cNvSpPr txBox="1"/>
          <p:nvPr/>
        </p:nvSpPr>
        <p:spPr>
          <a:xfrm>
            <a:off x="4885763" y="2763544"/>
            <a:ext cx="3310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j-lt"/>
              </a:rPr>
              <a:t>If theres </a:t>
            </a:r>
            <a:r>
              <a:rPr lang="en-US" altLang="ko-KR" b="0" i="0">
                <a:solidFill>
                  <a:schemeClr val="tx1"/>
                </a:solidFill>
                <a:effectLst/>
                <a:latin typeface="+mj-lt"/>
              </a:rPr>
              <a:t>an inconvenience in asking</a:t>
            </a:r>
          </a:p>
          <a:p>
            <a:r>
              <a:rPr lang="en-US" altLang="ko-KR" b="0" i="0">
                <a:solidFill>
                  <a:schemeClr val="tx1"/>
                </a:solidFill>
                <a:effectLst/>
                <a:latin typeface="+mj-lt"/>
              </a:rPr>
              <a:t>question by n</a:t>
            </a:r>
            <a:r>
              <a:rPr lang="en-US" altLang="ko-KR">
                <a:solidFill>
                  <a:schemeClr val="tx1"/>
                </a:solidFill>
                <a:latin typeface="+mj-lt"/>
              </a:rPr>
              <a:t>on-face to face, such as e-mail, what is it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837DB-F764-4630-AE95-0D870433765F}"/>
              </a:ext>
            </a:extLst>
          </p:cNvPr>
          <p:cNvSpPr txBox="1"/>
          <p:nvPr/>
        </p:nvSpPr>
        <p:spPr>
          <a:xfrm>
            <a:off x="4908175" y="3529851"/>
            <a:ext cx="3418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Tired of typing + email</a:t>
            </a:r>
          </a:p>
          <a:p>
            <a:pPr marL="342900" indent="-342900">
              <a:buAutoNum type="arabicPeriod"/>
            </a:pPr>
            <a:r>
              <a:rPr lang="en-US" altLang="ko-KR"/>
              <a:t>Frustration of not being able to solve questions immediately</a:t>
            </a:r>
          </a:p>
          <a:p>
            <a:pPr marL="342900" indent="-342900">
              <a:buAutoNum type="arabicPeriod"/>
            </a:pPr>
            <a:r>
              <a:rPr lang="en-US" altLang="ko-KR"/>
              <a:t>Answer can be late</a:t>
            </a:r>
            <a:endParaRPr lang="ko-KR" altLang="en-US"/>
          </a:p>
        </p:txBody>
      </p:sp>
      <p:grpSp>
        <p:nvGrpSpPr>
          <p:cNvPr id="125" name="Google Shape;1147;p54">
            <a:extLst>
              <a:ext uri="{FF2B5EF4-FFF2-40B4-BE49-F238E27FC236}">
                <a16:creationId xmlns:a16="http://schemas.microsoft.com/office/drawing/2014/main" id="{B23E7CA4-C7C2-45F2-998B-DC5BCC145687}"/>
              </a:ext>
            </a:extLst>
          </p:cNvPr>
          <p:cNvGrpSpPr/>
          <p:nvPr/>
        </p:nvGrpSpPr>
        <p:grpSpPr>
          <a:xfrm rot="-151506">
            <a:off x="1858281" y="1358112"/>
            <a:ext cx="5680512" cy="2517036"/>
            <a:chOff x="2933975" y="1161575"/>
            <a:chExt cx="4017128" cy="1782635"/>
          </a:xfrm>
        </p:grpSpPr>
        <p:sp>
          <p:nvSpPr>
            <p:cNvPr id="126" name="Google Shape;1148;p54">
              <a:extLst>
                <a:ext uri="{FF2B5EF4-FFF2-40B4-BE49-F238E27FC236}">
                  <a16:creationId xmlns:a16="http://schemas.microsoft.com/office/drawing/2014/main" id="{46660CF4-8258-4A6C-B60C-E9183DB4C1D2}"/>
                </a:ext>
              </a:extLst>
            </p:cNvPr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49;p54">
              <a:extLst>
                <a:ext uri="{FF2B5EF4-FFF2-40B4-BE49-F238E27FC236}">
                  <a16:creationId xmlns:a16="http://schemas.microsoft.com/office/drawing/2014/main" id="{8FCC37AF-A648-48D5-83E0-A81E43A9E412}"/>
                </a:ext>
              </a:extLst>
            </p:cNvPr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50;p54">
              <a:extLst>
                <a:ext uri="{FF2B5EF4-FFF2-40B4-BE49-F238E27FC236}">
                  <a16:creationId xmlns:a16="http://schemas.microsoft.com/office/drawing/2014/main" id="{0845D244-65C4-4B0B-B39D-C3882EFE157D}"/>
                </a:ext>
              </a:extLst>
            </p:cNvPr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51;p54">
              <a:extLst>
                <a:ext uri="{FF2B5EF4-FFF2-40B4-BE49-F238E27FC236}">
                  <a16:creationId xmlns:a16="http://schemas.microsoft.com/office/drawing/2014/main" id="{EEA9D63A-4FB7-4CA6-9E21-95D2E830A656}"/>
                </a:ext>
              </a:extLst>
            </p:cNvPr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52;p54">
              <a:extLst>
                <a:ext uri="{FF2B5EF4-FFF2-40B4-BE49-F238E27FC236}">
                  <a16:creationId xmlns:a16="http://schemas.microsoft.com/office/drawing/2014/main" id="{DAC2200D-CA7B-422C-9393-2921671572CA}"/>
                </a:ext>
              </a:extLst>
            </p:cNvPr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53;p54">
              <a:extLst>
                <a:ext uri="{FF2B5EF4-FFF2-40B4-BE49-F238E27FC236}">
                  <a16:creationId xmlns:a16="http://schemas.microsoft.com/office/drawing/2014/main" id="{86A886DB-6AE0-42A7-93FB-3A990ACAC418}"/>
                </a:ext>
              </a:extLst>
            </p:cNvPr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54;p54">
              <a:extLst>
                <a:ext uri="{FF2B5EF4-FFF2-40B4-BE49-F238E27FC236}">
                  <a16:creationId xmlns:a16="http://schemas.microsoft.com/office/drawing/2014/main" id="{9295D55A-B509-4AB8-BB05-7257F8DFDB9B}"/>
                </a:ext>
              </a:extLst>
            </p:cNvPr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55;p54">
              <a:extLst>
                <a:ext uri="{FF2B5EF4-FFF2-40B4-BE49-F238E27FC236}">
                  <a16:creationId xmlns:a16="http://schemas.microsoft.com/office/drawing/2014/main" id="{AD0A9D79-0D36-47C3-B49F-3D48FE717FC6}"/>
                </a:ext>
              </a:extLst>
            </p:cNvPr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56;p54">
              <a:extLst>
                <a:ext uri="{FF2B5EF4-FFF2-40B4-BE49-F238E27FC236}">
                  <a16:creationId xmlns:a16="http://schemas.microsoft.com/office/drawing/2014/main" id="{371FB91F-A831-4B7B-83BE-69A0D309741F}"/>
                </a:ext>
              </a:extLst>
            </p:cNvPr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57;p54">
              <a:extLst>
                <a:ext uri="{FF2B5EF4-FFF2-40B4-BE49-F238E27FC236}">
                  <a16:creationId xmlns:a16="http://schemas.microsoft.com/office/drawing/2014/main" id="{B245C57A-2DF6-417B-BECD-E7C378ED81AD}"/>
                </a:ext>
              </a:extLst>
            </p:cNvPr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58;p54">
              <a:extLst>
                <a:ext uri="{FF2B5EF4-FFF2-40B4-BE49-F238E27FC236}">
                  <a16:creationId xmlns:a16="http://schemas.microsoft.com/office/drawing/2014/main" id="{2AAB38F0-CDCF-4E57-9719-D3D6FA267E68}"/>
                </a:ext>
              </a:extLst>
            </p:cNvPr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59;p54">
              <a:extLst>
                <a:ext uri="{FF2B5EF4-FFF2-40B4-BE49-F238E27FC236}">
                  <a16:creationId xmlns:a16="http://schemas.microsoft.com/office/drawing/2014/main" id="{50211B5B-E0E2-4DF7-80D4-02C9B0378120}"/>
                </a:ext>
              </a:extLst>
            </p:cNvPr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60;p54">
              <a:extLst>
                <a:ext uri="{FF2B5EF4-FFF2-40B4-BE49-F238E27FC236}">
                  <a16:creationId xmlns:a16="http://schemas.microsoft.com/office/drawing/2014/main" id="{659D78E8-6BA2-404A-A6AF-5BF428B68D32}"/>
                </a:ext>
              </a:extLst>
            </p:cNvPr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61;p54">
              <a:extLst>
                <a:ext uri="{FF2B5EF4-FFF2-40B4-BE49-F238E27FC236}">
                  <a16:creationId xmlns:a16="http://schemas.microsoft.com/office/drawing/2014/main" id="{B7D9D177-C416-444E-BDEA-DC905A644772}"/>
                </a:ext>
              </a:extLst>
            </p:cNvPr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62;p54">
              <a:extLst>
                <a:ext uri="{FF2B5EF4-FFF2-40B4-BE49-F238E27FC236}">
                  <a16:creationId xmlns:a16="http://schemas.microsoft.com/office/drawing/2014/main" id="{BA40A973-8AD3-47FF-A1EB-59A3759A4250}"/>
                </a:ext>
              </a:extLst>
            </p:cNvPr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63;p54">
              <a:extLst>
                <a:ext uri="{FF2B5EF4-FFF2-40B4-BE49-F238E27FC236}">
                  <a16:creationId xmlns:a16="http://schemas.microsoft.com/office/drawing/2014/main" id="{254ADCD9-C3CA-4163-AB0D-140A63CE5C6A}"/>
                </a:ext>
              </a:extLst>
            </p:cNvPr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64;p54">
              <a:extLst>
                <a:ext uri="{FF2B5EF4-FFF2-40B4-BE49-F238E27FC236}">
                  <a16:creationId xmlns:a16="http://schemas.microsoft.com/office/drawing/2014/main" id="{667788E6-4234-4BDD-9BC7-FD9B50936E56}"/>
                </a:ext>
              </a:extLst>
            </p:cNvPr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65;p54">
              <a:extLst>
                <a:ext uri="{FF2B5EF4-FFF2-40B4-BE49-F238E27FC236}">
                  <a16:creationId xmlns:a16="http://schemas.microsoft.com/office/drawing/2014/main" id="{1167DD04-C026-4844-8998-49700C02D365}"/>
                </a:ext>
              </a:extLst>
            </p:cNvPr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66;p54">
              <a:extLst>
                <a:ext uri="{FF2B5EF4-FFF2-40B4-BE49-F238E27FC236}">
                  <a16:creationId xmlns:a16="http://schemas.microsoft.com/office/drawing/2014/main" id="{EBBFEFB1-052A-4028-80FC-D1BD9A1E494A}"/>
                </a:ext>
              </a:extLst>
            </p:cNvPr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67;p54">
              <a:extLst>
                <a:ext uri="{FF2B5EF4-FFF2-40B4-BE49-F238E27FC236}">
                  <a16:creationId xmlns:a16="http://schemas.microsoft.com/office/drawing/2014/main" id="{274F295B-EFA0-4952-BCA5-0D6A98BB7162}"/>
                </a:ext>
              </a:extLst>
            </p:cNvPr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68;p54">
              <a:extLst>
                <a:ext uri="{FF2B5EF4-FFF2-40B4-BE49-F238E27FC236}">
                  <a16:creationId xmlns:a16="http://schemas.microsoft.com/office/drawing/2014/main" id="{8BFE32C8-F72C-45E0-849A-DDD3E7FCF19A}"/>
                </a:ext>
              </a:extLst>
            </p:cNvPr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69;p54">
              <a:extLst>
                <a:ext uri="{FF2B5EF4-FFF2-40B4-BE49-F238E27FC236}">
                  <a16:creationId xmlns:a16="http://schemas.microsoft.com/office/drawing/2014/main" id="{D94AF3AD-7BDD-4F13-AA17-098CFEDB4D52}"/>
                </a:ext>
              </a:extLst>
            </p:cNvPr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70;p54">
              <a:extLst>
                <a:ext uri="{FF2B5EF4-FFF2-40B4-BE49-F238E27FC236}">
                  <a16:creationId xmlns:a16="http://schemas.microsoft.com/office/drawing/2014/main" id="{021346B2-3E8B-4E81-BE6C-F25A7B7A0EB2}"/>
                </a:ext>
              </a:extLst>
            </p:cNvPr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71;p54">
              <a:extLst>
                <a:ext uri="{FF2B5EF4-FFF2-40B4-BE49-F238E27FC236}">
                  <a16:creationId xmlns:a16="http://schemas.microsoft.com/office/drawing/2014/main" id="{DB5BBCBC-2E1E-47CF-B6EA-F3CE289E1809}"/>
                </a:ext>
              </a:extLst>
            </p:cNvPr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72;p54">
              <a:extLst>
                <a:ext uri="{FF2B5EF4-FFF2-40B4-BE49-F238E27FC236}">
                  <a16:creationId xmlns:a16="http://schemas.microsoft.com/office/drawing/2014/main" id="{97D7F200-6C29-4258-B346-966AED513869}"/>
                </a:ext>
              </a:extLst>
            </p:cNvPr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73;p54">
              <a:extLst>
                <a:ext uri="{FF2B5EF4-FFF2-40B4-BE49-F238E27FC236}">
                  <a16:creationId xmlns:a16="http://schemas.microsoft.com/office/drawing/2014/main" id="{ED446BAD-BBB3-42C4-BD23-875ADD069ADC}"/>
                </a:ext>
              </a:extLst>
            </p:cNvPr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74;p54">
              <a:extLst>
                <a:ext uri="{FF2B5EF4-FFF2-40B4-BE49-F238E27FC236}">
                  <a16:creationId xmlns:a16="http://schemas.microsoft.com/office/drawing/2014/main" id="{07DB2B42-B17C-4692-8C31-D4A75301F1D0}"/>
                </a:ext>
              </a:extLst>
            </p:cNvPr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75;p54">
              <a:extLst>
                <a:ext uri="{FF2B5EF4-FFF2-40B4-BE49-F238E27FC236}">
                  <a16:creationId xmlns:a16="http://schemas.microsoft.com/office/drawing/2014/main" id="{32188A44-5B36-4603-BD09-0226B9CE416F}"/>
                </a:ext>
              </a:extLst>
            </p:cNvPr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76;p54">
              <a:extLst>
                <a:ext uri="{FF2B5EF4-FFF2-40B4-BE49-F238E27FC236}">
                  <a16:creationId xmlns:a16="http://schemas.microsoft.com/office/drawing/2014/main" id="{EED6EF1C-431A-473E-8BBD-FD37BAD1080A}"/>
                </a:ext>
              </a:extLst>
            </p:cNvPr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77;p54">
              <a:extLst>
                <a:ext uri="{FF2B5EF4-FFF2-40B4-BE49-F238E27FC236}">
                  <a16:creationId xmlns:a16="http://schemas.microsoft.com/office/drawing/2014/main" id="{73CD5BA9-8406-4305-9700-528F6E48D0AE}"/>
                </a:ext>
              </a:extLst>
            </p:cNvPr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78;p54">
              <a:extLst>
                <a:ext uri="{FF2B5EF4-FFF2-40B4-BE49-F238E27FC236}">
                  <a16:creationId xmlns:a16="http://schemas.microsoft.com/office/drawing/2014/main" id="{9EE8B796-C695-4C28-A0A9-81B392951EC8}"/>
                </a:ext>
              </a:extLst>
            </p:cNvPr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79;p54">
              <a:extLst>
                <a:ext uri="{FF2B5EF4-FFF2-40B4-BE49-F238E27FC236}">
                  <a16:creationId xmlns:a16="http://schemas.microsoft.com/office/drawing/2014/main" id="{2F3F2E88-B3E8-4298-BA1A-5CF24AD1188D}"/>
                </a:ext>
              </a:extLst>
            </p:cNvPr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80;p54">
              <a:extLst>
                <a:ext uri="{FF2B5EF4-FFF2-40B4-BE49-F238E27FC236}">
                  <a16:creationId xmlns:a16="http://schemas.microsoft.com/office/drawing/2014/main" id="{3DAA35DB-AE09-4503-A03D-C5E8FAF49349}"/>
                </a:ext>
              </a:extLst>
            </p:cNvPr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81;p54">
              <a:extLst>
                <a:ext uri="{FF2B5EF4-FFF2-40B4-BE49-F238E27FC236}">
                  <a16:creationId xmlns:a16="http://schemas.microsoft.com/office/drawing/2014/main" id="{8E95C47D-FCD6-4EF0-A0E9-AA54317280B4}"/>
                </a:ext>
              </a:extLst>
            </p:cNvPr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82;p54">
              <a:extLst>
                <a:ext uri="{FF2B5EF4-FFF2-40B4-BE49-F238E27FC236}">
                  <a16:creationId xmlns:a16="http://schemas.microsoft.com/office/drawing/2014/main" id="{6EAFB812-59E0-4633-A08C-7AFD18382E11}"/>
                </a:ext>
              </a:extLst>
            </p:cNvPr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83;p54">
              <a:extLst>
                <a:ext uri="{FF2B5EF4-FFF2-40B4-BE49-F238E27FC236}">
                  <a16:creationId xmlns:a16="http://schemas.microsoft.com/office/drawing/2014/main" id="{37BFE194-440E-4B69-9CED-3B7B8B7157AC}"/>
                </a:ext>
              </a:extLst>
            </p:cNvPr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84;p54">
              <a:extLst>
                <a:ext uri="{FF2B5EF4-FFF2-40B4-BE49-F238E27FC236}">
                  <a16:creationId xmlns:a16="http://schemas.microsoft.com/office/drawing/2014/main" id="{CA22F9F1-5AD0-4888-AB4B-3F60A59C8FCC}"/>
                </a:ext>
              </a:extLst>
            </p:cNvPr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85;p54">
              <a:extLst>
                <a:ext uri="{FF2B5EF4-FFF2-40B4-BE49-F238E27FC236}">
                  <a16:creationId xmlns:a16="http://schemas.microsoft.com/office/drawing/2014/main" id="{D72BA295-519E-4434-BA20-014695A2A2C0}"/>
                </a:ext>
              </a:extLst>
            </p:cNvPr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86;p54">
              <a:extLst>
                <a:ext uri="{FF2B5EF4-FFF2-40B4-BE49-F238E27FC236}">
                  <a16:creationId xmlns:a16="http://schemas.microsoft.com/office/drawing/2014/main" id="{763856B0-5EA5-4717-A92A-9CA76FC7BAA4}"/>
                </a:ext>
              </a:extLst>
            </p:cNvPr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87;p54">
              <a:extLst>
                <a:ext uri="{FF2B5EF4-FFF2-40B4-BE49-F238E27FC236}">
                  <a16:creationId xmlns:a16="http://schemas.microsoft.com/office/drawing/2014/main" id="{20CEDC43-6630-434B-A7A3-FFDD22594FB7}"/>
                </a:ext>
              </a:extLst>
            </p:cNvPr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88;p54">
              <a:extLst>
                <a:ext uri="{FF2B5EF4-FFF2-40B4-BE49-F238E27FC236}">
                  <a16:creationId xmlns:a16="http://schemas.microsoft.com/office/drawing/2014/main" id="{BF40825F-8FAD-4965-AF72-53F043F32023}"/>
                </a:ext>
              </a:extLst>
            </p:cNvPr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89;p54">
              <a:extLst>
                <a:ext uri="{FF2B5EF4-FFF2-40B4-BE49-F238E27FC236}">
                  <a16:creationId xmlns:a16="http://schemas.microsoft.com/office/drawing/2014/main" id="{32F8A54F-AECA-4653-9B2F-594973CD4B3D}"/>
                </a:ext>
              </a:extLst>
            </p:cNvPr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90;p54">
              <a:extLst>
                <a:ext uri="{FF2B5EF4-FFF2-40B4-BE49-F238E27FC236}">
                  <a16:creationId xmlns:a16="http://schemas.microsoft.com/office/drawing/2014/main" id="{E48F1EEC-05B0-4CAB-B08F-F5D53DE950A1}"/>
                </a:ext>
              </a:extLst>
            </p:cNvPr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91;p54">
              <a:extLst>
                <a:ext uri="{FF2B5EF4-FFF2-40B4-BE49-F238E27FC236}">
                  <a16:creationId xmlns:a16="http://schemas.microsoft.com/office/drawing/2014/main" id="{557EDAB8-30F3-4599-8FF5-4C03C7617A7D}"/>
                </a:ext>
              </a:extLst>
            </p:cNvPr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92;p54">
              <a:extLst>
                <a:ext uri="{FF2B5EF4-FFF2-40B4-BE49-F238E27FC236}">
                  <a16:creationId xmlns:a16="http://schemas.microsoft.com/office/drawing/2014/main" id="{B237F34D-51F7-4652-A99F-3AD4AB7EF766}"/>
                </a:ext>
              </a:extLst>
            </p:cNvPr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93;p54">
              <a:extLst>
                <a:ext uri="{FF2B5EF4-FFF2-40B4-BE49-F238E27FC236}">
                  <a16:creationId xmlns:a16="http://schemas.microsoft.com/office/drawing/2014/main" id="{36CA7C2E-666D-42FB-A6D8-124BA55FB24F}"/>
                </a:ext>
              </a:extLst>
            </p:cNvPr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94;p54">
              <a:extLst>
                <a:ext uri="{FF2B5EF4-FFF2-40B4-BE49-F238E27FC236}">
                  <a16:creationId xmlns:a16="http://schemas.microsoft.com/office/drawing/2014/main" id="{71018736-A420-441D-82E5-A5D4A90D51D2}"/>
                </a:ext>
              </a:extLst>
            </p:cNvPr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95;p54">
              <a:extLst>
                <a:ext uri="{FF2B5EF4-FFF2-40B4-BE49-F238E27FC236}">
                  <a16:creationId xmlns:a16="http://schemas.microsoft.com/office/drawing/2014/main" id="{16EF05D9-D7FF-4C81-BC2E-0EA77DA32B33}"/>
                </a:ext>
              </a:extLst>
            </p:cNvPr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96;p54">
              <a:extLst>
                <a:ext uri="{FF2B5EF4-FFF2-40B4-BE49-F238E27FC236}">
                  <a16:creationId xmlns:a16="http://schemas.microsoft.com/office/drawing/2014/main" id="{0162060D-D29C-4F59-81E1-E509F53A7F9C}"/>
                </a:ext>
              </a:extLst>
            </p:cNvPr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97;p54">
              <a:extLst>
                <a:ext uri="{FF2B5EF4-FFF2-40B4-BE49-F238E27FC236}">
                  <a16:creationId xmlns:a16="http://schemas.microsoft.com/office/drawing/2014/main" id="{C25E032D-04F6-48C5-A68C-C8A97C424BB7}"/>
                </a:ext>
              </a:extLst>
            </p:cNvPr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98;p54">
              <a:extLst>
                <a:ext uri="{FF2B5EF4-FFF2-40B4-BE49-F238E27FC236}">
                  <a16:creationId xmlns:a16="http://schemas.microsoft.com/office/drawing/2014/main" id="{00EE73B3-9D34-4164-AD34-6BCF65CE9109}"/>
                </a:ext>
              </a:extLst>
            </p:cNvPr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99;p54">
              <a:extLst>
                <a:ext uri="{FF2B5EF4-FFF2-40B4-BE49-F238E27FC236}">
                  <a16:creationId xmlns:a16="http://schemas.microsoft.com/office/drawing/2014/main" id="{AE004062-13B6-41B9-9A48-C107604695F2}"/>
                </a:ext>
              </a:extLst>
            </p:cNvPr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00;p54">
              <a:extLst>
                <a:ext uri="{FF2B5EF4-FFF2-40B4-BE49-F238E27FC236}">
                  <a16:creationId xmlns:a16="http://schemas.microsoft.com/office/drawing/2014/main" id="{2A2C0A8C-F3D1-4B5D-BEF5-4A7A93F41610}"/>
                </a:ext>
              </a:extLst>
            </p:cNvPr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01;p54">
              <a:extLst>
                <a:ext uri="{FF2B5EF4-FFF2-40B4-BE49-F238E27FC236}">
                  <a16:creationId xmlns:a16="http://schemas.microsoft.com/office/drawing/2014/main" id="{7D4872E0-D7A5-422F-B43C-CD8AC5124449}"/>
                </a:ext>
              </a:extLst>
            </p:cNvPr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02;p54">
              <a:extLst>
                <a:ext uri="{FF2B5EF4-FFF2-40B4-BE49-F238E27FC236}">
                  <a16:creationId xmlns:a16="http://schemas.microsoft.com/office/drawing/2014/main" id="{3E80E33A-B047-4C47-9A68-95094B5FD1A4}"/>
                </a:ext>
              </a:extLst>
            </p:cNvPr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03;p54">
              <a:extLst>
                <a:ext uri="{FF2B5EF4-FFF2-40B4-BE49-F238E27FC236}">
                  <a16:creationId xmlns:a16="http://schemas.microsoft.com/office/drawing/2014/main" id="{614101A1-7A73-405B-BD66-8A951AEACB49}"/>
                </a:ext>
              </a:extLst>
            </p:cNvPr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04;p54">
              <a:extLst>
                <a:ext uri="{FF2B5EF4-FFF2-40B4-BE49-F238E27FC236}">
                  <a16:creationId xmlns:a16="http://schemas.microsoft.com/office/drawing/2014/main" id="{5244A4BD-70E3-4612-AAB9-0FFED72D5F1D}"/>
                </a:ext>
              </a:extLst>
            </p:cNvPr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05;p54">
              <a:extLst>
                <a:ext uri="{FF2B5EF4-FFF2-40B4-BE49-F238E27FC236}">
                  <a16:creationId xmlns:a16="http://schemas.microsoft.com/office/drawing/2014/main" id="{16F0AC6D-5963-416D-B869-5DDAF88D08F4}"/>
                </a:ext>
              </a:extLst>
            </p:cNvPr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06;p54">
              <a:extLst>
                <a:ext uri="{FF2B5EF4-FFF2-40B4-BE49-F238E27FC236}">
                  <a16:creationId xmlns:a16="http://schemas.microsoft.com/office/drawing/2014/main" id="{299C8D5F-791F-4908-995F-89DC1521AA63}"/>
                </a:ext>
              </a:extLst>
            </p:cNvPr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07;p54">
              <a:extLst>
                <a:ext uri="{FF2B5EF4-FFF2-40B4-BE49-F238E27FC236}">
                  <a16:creationId xmlns:a16="http://schemas.microsoft.com/office/drawing/2014/main" id="{7CF8BCE9-06E5-4B3D-833C-B76109B9F9BE}"/>
                </a:ext>
              </a:extLst>
            </p:cNvPr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08;p54">
              <a:extLst>
                <a:ext uri="{FF2B5EF4-FFF2-40B4-BE49-F238E27FC236}">
                  <a16:creationId xmlns:a16="http://schemas.microsoft.com/office/drawing/2014/main" id="{A3D9EA24-4005-4973-944C-7322A26F3192}"/>
                </a:ext>
              </a:extLst>
            </p:cNvPr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09;p54">
              <a:extLst>
                <a:ext uri="{FF2B5EF4-FFF2-40B4-BE49-F238E27FC236}">
                  <a16:creationId xmlns:a16="http://schemas.microsoft.com/office/drawing/2014/main" id="{8A54AD0C-D5A5-40DD-B151-0E49E715DB6F}"/>
                </a:ext>
              </a:extLst>
            </p:cNvPr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10;p54">
              <a:extLst>
                <a:ext uri="{FF2B5EF4-FFF2-40B4-BE49-F238E27FC236}">
                  <a16:creationId xmlns:a16="http://schemas.microsoft.com/office/drawing/2014/main" id="{FBB81D45-B172-490C-BDF2-2417004F90DA}"/>
                </a:ext>
              </a:extLst>
            </p:cNvPr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11;p54">
              <a:extLst>
                <a:ext uri="{FF2B5EF4-FFF2-40B4-BE49-F238E27FC236}">
                  <a16:creationId xmlns:a16="http://schemas.microsoft.com/office/drawing/2014/main" id="{6EE7C31B-4678-40DB-9F19-6AFCB30F81BD}"/>
                </a:ext>
              </a:extLst>
            </p:cNvPr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12;p54">
              <a:extLst>
                <a:ext uri="{FF2B5EF4-FFF2-40B4-BE49-F238E27FC236}">
                  <a16:creationId xmlns:a16="http://schemas.microsoft.com/office/drawing/2014/main" id="{745BDFC6-F9C6-4739-AAE6-FA4F7FD40E67}"/>
                </a:ext>
              </a:extLst>
            </p:cNvPr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13;p54">
              <a:extLst>
                <a:ext uri="{FF2B5EF4-FFF2-40B4-BE49-F238E27FC236}">
                  <a16:creationId xmlns:a16="http://schemas.microsoft.com/office/drawing/2014/main" id="{CA016D40-EB31-4301-82A9-E6F63F11FE6D}"/>
                </a:ext>
              </a:extLst>
            </p:cNvPr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14;p54">
              <a:extLst>
                <a:ext uri="{FF2B5EF4-FFF2-40B4-BE49-F238E27FC236}">
                  <a16:creationId xmlns:a16="http://schemas.microsoft.com/office/drawing/2014/main" id="{BAFE31F7-C6A4-43C1-825F-C64063EEDF33}"/>
                </a:ext>
              </a:extLst>
            </p:cNvPr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15;p54">
              <a:extLst>
                <a:ext uri="{FF2B5EF4-FFF2-40B4-BE49-F238E27FC236}">
                  <a16:creationId xmlns:a16="http://schemas.microsoft.com/office/drawing/2014/main" id="{23AD0CA6-D2D2-47B1-8BB6-A842B00FA848}"/>
                </a:ext>
              </a:extLst>
            </p:cNvPr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16;p54">
              <a:extLst>
                <a:ext uri="{FF2B5EF4-FFF2-40B4-BE49-F238E27FC236}">
                  <a16:creationId xmlns:a16="http://schemas.microsoft.com/office/drawing/2014/main" id="{2B5BA776-B8B5-408C-877C-A168D1E4EBB6}"/>
                </a:ext>
              </a:extLst>
            </p:cNvPr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17;p54">
              <a:extLst>
                <a:ext uri="{FF2B5EF4-FFF2-40B4-BE49-F238E27FC236}">
                  <a16:creationId xmlns:a16="http://schemas.microsoft.com/office/drawing/2014/main" id="{CD487DBA-6A3C-43DC-A7AB-D00B5CB039F4}"/>
                </a:ext>
              </a:extLst>
            </p:cNvPr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18;p54">
              <a:extLst>
                <a:ext uri="{FF2B5EF4-FFF2-40B4-BE49-F238E27FC236}">
                  <a16:creationId xmlns:a16="http://schemas.microsoft.com/office/drawing/2014/main" id="{5AD63FA8-AFF9-4805-AA98-8145D4A8DFE3}"/>
                </a:ext>
              </a:extLst>
            </p:cNvPr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19;p54">
              <a:extLst>
                <a:ext uri="{FF2B5EF4-FFF2-40B4-BE49-F238E27FC236}">
                  <a16:creationId xmlns:a16="http://schemas.microsoft.com/office/drawing/2014/main" id="{505C9BF7-6605-4C76-9AEA-C929A5E0266F}"/>
                </a:ext>
              </a:extLst>
            </p:cNvPr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20;p54">
              <a:extLst>
                <a:ext uri="{FF2B5EF4-FFF2-40B4-BE49-F238E27FC236}">
                  <a16:creationId xmlns:a16="http://schemas.microsoft.com/office/drawing/2014/main" id="{C7B72145-D5CA-4168-B84C-ECB8EE1BC49B}"/>
                </a:ext>
              </a:extLst>
            </p:cNvPr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21;p54">
              <a:extLst>
                <a:ext uri="{FF2B5EF4-FFF2-40B4-BE49-F238E27FC236}">
                  <a16:creationId xmlns:a16="http://schemas.microsoft.com/office/drawing/2014/main" id="{9DD80F56-B001-4D5D-97DA-3018BE2D0AE8}"/>
                </a:ext>
              </a:extLst>
            </p:cNvPr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22;p54">
              <a:extLst>
                <a:ext uri="{FF2B5EF4-FFF2-40B4-BE49-F238E27FC236}">
                  <a16:creationId xmlns:a16="http://schemas.microsoft.com/office/drawing/2014/main" id="{335EA1FD-42E4-462B-8B1E-4F8C09221D6A}"/>
                </a:ext>
              </a:extLst>
            </p:cNvPr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23;p54">
              <a:extLst>
                <a:ext uri="{FF2B5EF4-FFF2-40B4-BE49-F238E27FC236}">
                  <a16:creationId xmlns:a16="http://schemas.microsoft.com/office/drawing/2014/main" id="{D468D8E5-57D4-4CCD-97DF-35B414DE1155}"/>
                </a:ext>
              </a:extLst>
            </p:cNvPr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24;p54">
              <a:extLst>
                <a:ext uri="{FF2B5EF4-FFF2-40B4-BE49-F238E27FC236}">
                  <a16:creationId xmlns:a16="http://schemas.microsoft.com/office/drawing/2014/main" id="{5EFD1E13-0B74-49D7-9268-2AB860AEC215}"/>
                </a:ext>
              </a:extLst>
            </p:cNvPr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25;p54">
              <a:extLst>
                <a:ext uri="{FF2B5EF4-FFF2-40B4-BE49-F238E27FC236}">
                  <a16:creationId xmlns:a16="http://schemas.microsoft.com/office/drawing/2014/main" id="{95DE4C22-8ADD-4E8B-A429-B99F5E15527C}"/>
                </a:ext>
              </a:extLst>
            </p:cNvPr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26;p54">
              <a:extLst>
                <a:ext uri="{FF2B5EF4-FFF2-40B4-BE49-F238E27FC236}">
                  <a16:creationId xmlns:a16="http://schemas.microsoft.com/office/drawing/2014/main" id="{28BA3C5B-8D6C-4849-B66B-618D476CA3A4}"/>
                </a:ext>
              </a:extLst>
            </p:cNvPr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27;p54">
              <a:extLst>
                <a:ext uri="{FF2B5EF4-FFF2-40B4-BE49-F238E27FC236}">
                  <a16:creationId xmlns:a16="http://schemas.microsoft.com/office/drawing/2014/main" id="{5F8BD993-EF9B-4719-BDA1-2175BB59A19A}"/>
                </a:ext>
              </a:extLst>
            </p:cNvPr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28;p54">
              <a:extLst>
                <a:ext uri="{FF2B5EF4-FFF2-40B4-BE49-F238E27FC236}">
                  <a16:creationId xmlns:a16="http://schemas.microsoft.com/office/drawing/2014/main" id="{E619D75F-18B4-4C9C-B028-03E43C0E186A}"/>
                </a:ext>
              </a:extLst>
            </p:cNvPr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29;p54">
              <a:extLst>
                <a:ext uri="{FF2B5EF4-FFF2-40B4-BE49-F238E27FC236}">
                  <a16:creationId xmlns:a16="http://schemas.microsoft.com/office/drawing/2014/main" id="{8BE945AA-9795-459F-B553-E3BA4AB9B3D8}"/>
                </a:ext>
              </a:extLst>
            </p:cNvPr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30;p54">
              <a:extLst>
                <a:ext uri="{FF2B5EF4-FFF2-40B4-BE49-F238E27FC236}">
                  <a16:creationId xmlns:a16="http://schemas.microsoft.com/office/drawing/2014/main" id="{ACFF1A30-E3DF-44DF-8E68-AD2FFD970E86}"/>
                </a:ext>
              </a:extLst>
            </p:cNvPr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31;p54">
              <a:extLst>
                <a:ext uri="{FF2B5EF4-FFF2-40B4-BE49-F238E27FC236}">
                  <a16:creationId xmlns:a16="http://schemas.microsoft.com/office/drawing/2014/main" id="{C90D8504-D0BF-4B20-8C29-E79509079728}"/>
                </a:ext>
              </a:extLst>
            </p:cNvPr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32;p54">
              <a:extLst>
                <a:ext uri="{FF2B5EF4-FFF2-40B4-BE49-F238E27FC236}">
                  <a16:creationId xmlns:a16="http://schemas.microsoft.com/office/drawing/2014/main" id="{B94D7D56-636D-4CCA-8164-8B6122558DD6}"/>
                </a:ext>
              </a:extLst>
            </p:cNvPr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33;p54">
              <a:extLst>
                <a:ext uri="{FF2B5EF4-FFF2-40B4-BE49-F238E27FC236}">
                  <a16:creationId xmlns:a16="http://schemas.microsoft.com/office/drawing/2014/main" id="{41B38CEB-F12E-470B-B1A6-22E0B74BFA14}"/>
                </a:ext>
              </a:extLst>
            </p:cNvPr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34;p54">
              <a:extLst>
                <a:ext uri="{FF2B5EF4-FFF2-40B4-BE49-F238E27FC236}">
                  <a16:creationId xmlns:a16="http://schemas.microsoft.com/office/drawing/2014/main" id="{D330A246-61C3-40AB-8005-C2EB8F64438F}"/>
                </a:ext>
              </a:extLst>
            </p:cNvPr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35;p54">
              <a:extLst>
                <a:ext uri="{FF2B5EF4-FFF2-40B4-BE49-F238E27FC236}">
                  <a16:creationId xmlns:a16="http://schemas.microsoft.com/office/drawing/2014/main" id="{20A7D705-FE2F-4F73-AA10-03BCD8DD3C79}"/>
                </a:ext>
              </a:extLst>
            </p:cNvPr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36;p54">
              <a:extLst>
                <a:ext uri="{FF2B5EF4-FFF2-40B4-BE49-F238E27FC236}">
                  <a16:creationId xmlns:a16="http://schemas.microsoft.com/office/drawing/2014/main" id="{9C3B8ED8-1AC6-49C9-BBD8-52E131B537FD}"/>
                </a:ext>
              </a:extLst>
            </p:cNvPr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37;p54">
              <a:extLst>
                <a:ext uri="{FF2B5EF4-FFF2-40B4-BE49-F238E27FC236}">
                  <a16:creationId xmlns:a16="http://schemas.microsoft.com/office/drawing/2014/main" id="{9BDB5067-7D76-4F0A-8C2E-19FA089CE827}"/>
                </a:ext>
              </a:extLst>
            </p:cNvPr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38;p54">
              <a:extLst>
                <a:ext uri="{FF2B5EF4-FFF2-40B4-BE49-F238E27FC236}">
                  <a16:creationId xmlns:a16="http://schemas.microsoft.com/office/drawing/2014/main" id="{5611574A-18B5-427B-9BB1-A2F6DD05B2A7}"/>
                </a:ext>
              </a:extLst>
            </p:cNvPr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39;p54">
              <a:extLst>
                <a:ext uri="{FF2B5EF4-FFF2-40B4-BE49-F238E27FC236}">
                  <a16:creationId xmlns:a16="http://schemas.microsoft.com/office/drawing/2014/main" id="{14D57E36-8D18-4288-A748-F3C48CF182AD}"/>
                </a:ext>
              </a:extLst>
            </p:cNvPr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40;p54">
              <a:extLst>
                <a:ext uri="{FF2B5EF4-FFF2-40B4-BE49-F238E27FC236}">
                  <a16:creationId xmlns:a16="http://schemas.microsoft.com/office/drawing/2014/main" id="{43DDB18C-0FCE-405F-9E52-F514B132DF45}"/>
                </a:ext>
              </a:extLst>
            </p:cNvPr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241;p54">
              <a:extLst>
                <a:ext uri="{FF2B5EF4-FFF2-40B4-BE49-F238E27FC236}">
                  <a16:creationId xmlns:a16="http://schemas.microsoft.com/office/drawing/2014/main" id="{22DACC1A-D0C3-42E7-AB28-A172D1FD8E47}"/>
                </a:ext>
              </a:extLst>
            </p:cNvPr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242;p54">
              <a:extLst>
                <a:ext uri="{FF2B5EF4-FFF2-40B4-BE49-F238E27FC236}">
                  <a16:creationId xmlns:a16="http://schemas.microsoft.com/office/drawing/2014/main" id="{6AEB6C72-D501-4F56-8D2F-0B142D0D3E3B}"/>
                </a:ext>
              </a:extLst>
            </p:cNvPr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243;p54">
              <a:extLst>
                <a:ext uri="{FF2B5EF4-FFF2-40B4-BE49-F238E27FC236}">
                  <a16:creationId xmlns:a16="http://schemas.microsoft.com/office/drawing/2014/main" id="{1CD06F4E-CCF4-4437-A601-C7C6CF9EAC3C}"/>
                </a:ext>
              </a:extLst>
            </p:cNvPr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244;p54">
              <a:extLst>
                <a:ext uri="{FF2B5EF4-FFF2-40B4-BE49-F238E27FC236}">
                  <a16:creationId xmlns:a16="http://schemas.microsoft.com/office/drawing/2014/main" id="{9C66A487-2BDB-4A32-81E1-A427ABE1A9D9}"/>
                </a:ext>
              </a:extLst>
            </p:cNvPr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245;p54">
              <a:extLst>
                <a:ext uri="{FF2B5EF4-FFF2-40B4-BE49-F238E27FC236}">
                  <a16:creationId xmlns:a16="http://schemas.microsoft.com/office/drawing/2014/main" id="{68F93B3E-4B24-413A-A495-5DC0913D89D4}"/>
                </a:ext>
              </a:extLst>
            </p:cNvPr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46;p54">
              <a:extLst>
                <a:ext uri="{FF2B5EF4-FFF2-40B4-BE49-F238E27FC236}">
                  <a16:creationId xmlns:a16="http://schemas.microsoft.com/office/drawing/2014/main" id="{E2DED15B-5DEF-45C5-8237-05BCE727BAF8}"/>
                </a:ext>
              </a:extLst>
            </p:cNvPr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47;p54">
              <a:extLst>
                <a:ext uri="{FF2B5EF4-FFF2-40B4-BE49-F238E27FC236}">
                  <a16:creationId xmlns:a16="http://schemas.microsoft.com/office/drawing/2014/main" id="{F6A53CE4-BBA9-4933-BE44-2F4199C66F64}"/>
                </a:ext>
              </a:extLst>
            </p:cNvPr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48;p54">
              <a:extLst>
                <a:ext uri="{FF2B5EF4-FFF2-40B4-BE49-F238E27FC236}">
                  <a16:creationId xmlns:a16="http://schemas.microsoft.com/office/drawing/2014/main" id="{74FDFB2D-A99F-4978-BDB3-5483CEAAB67B}"/>
                </a:ext>
              </a:extLst>
            </p:cNvPr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49;p54">
              <a:extLst>
                <a:ext uri="{FF2B5EF4-FFF2-40B4-BE49-F238E27FC236}">
                  <a16:creationId xmlns:a16="http://schemas.microsoft.com/office/drawing/2014/main" id="{C2D0620F-C1BE-4198-8B88-B8E6B004F8C2}"/>
                </a:ext>
              </a:extLst>
            </p:cNvPr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50;p54">
              <a:extLst>
                <a:ext uri="{FF2B5EF4-FFF2-40B4-BE49-F238E27FC236}">
                  <a16:creationId xmlns:a16="http://schemas.microsoft.com/office/drawing/2014/main" id="{99E50B5D-B563-465D-A6BD-942F00DBB078}"/>
                </a:ext>
              </a:extLst>
            </p:cNvPr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51;p54">
              <a:extLst>
                <a:ext uri="{FF2B5EF4-FFF2-40B4-BE49-F238E27FC236}">
                  <a16:creationId xmlns:a16="http://schemas.microsoft.com/office/drawing/2014/main" id="{2C1274EA-EA83-4371-887C-2EC42007D564}"/>
                </a:ext>
              </a:extLst>
            </p:cNvPr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1252;p54">
            <a:extLst>
              <a:ext uri="{FF2B5EF4-FFF2-40B4-BE49-F238E27FC236}">
                <a16:creationId xmlns:a16="http://schemas.microsoft.com/office/drawing/2014/main" id="{E7FAD592-6F32-48CF-B56D-DB17F2D5C3C0}"/>
              </a:ext>
            </a:extLst>
          </p:cNvPr>
          <p:cNvGrpSpPr/>
          <p:nvPr/>
        </p:nvGrpSpPr>
        <p:grpSpPr>
          <a:xfrm>
            <a:off x="1858259" y="1357904"/>
            <a:ext cx="5680620" cy="2517080"/>
            <a:chOff x="2933975" y="1161575"/>
            <a:chExt cx="4017128" cy="1782635"/>
          </a:xfrm>
        </p:grpSpPr>
        <p:sp>
          <p:nvSpPr>
            <p:cNvPr id="231" name="Google Shape;1253;p54">
              <a:extLst>
                <a:ext uri="{FF2B5EF4-FFF2-40B4-BE49-F238E27FC236}">
                  <a16:creationId xmlns:a16="http://schemas.microsoft.com/office/drawing/2014/main" id="{56101187-0B4B-408E-9D53-51373941877E}"/>
                </a:ext>
              </a:extLst>
            </p:cNvPr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54;p54">
              <a:extLst>
                <a:ext uri="{FF2B5EF4-FFF2-40B4-BE49-F238E27FC236}">
                  <a16:creationId xmlns:a16="http://schemas.microsoft.com/office/drawing/2014/main" id="{362E32D7-941E-4CB4-954D-8C87ED17A081}"/>
                </a:ext>
              </a:extLst>
            </p:cNvPr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55;p54">
              <a:extLst>
                <a:ext uri="{FF2B5EF4-FFF2-40B4-BE49-F238E27FC236}">
                  <a16:creationId xmlns:a16="http://schemas.microsoft.com/office/drawing/2014/main" id="{1C26CCDF-7C33-491C-9D2C-E7D987D2103C}"/>
                </a:ext>
              </a:extLst>
            </p:cNvPr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56;p54">
              <a:extLst>
                <a:ext uri="{FF2B5EF4-FFF2-40B4-BE49-F238E27FC236}">
                  <a16:creationId xmlns:a16="http://schemas.microsoft.com/office/drawing/2014/main" id="{054CBC5D-9447-43D9-B1E5-12C5FE6456D4}"/>
                </a:ext>
              </a:extLst>
            </p:cNvPr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57;p54">
              <a:extLst>
                <a:ext uri="{FF2B5EF4-FFF2-40B4-BE49-F238E27FC236}">
                  <a16:creationId xmlns:a16="http://schemas.microsoft.com/office/drawing/2014/main" id="{3E6FD912-2DBA-48B6-8F6B-9029FCDC1666}"/>
                </a:ext>
              </a:extLst>
            </p:cNvPr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58;p54">
              <a:extLst>
                <a:ext uri="{FF2B5EF4-FFF2-40B4-BE49-F238E27FC236}">
                  <a16:creationId xmlns:a16="http://schemas.microsoft.com/office/drawing/2014/main" id="{448C4EBD-0B99-40EF-97BC-27F8335362C1}"/>
                </a:ext>
              </a:extLst>
            </p:cNvPr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59;p54">
              <a:extLst>
                <a:ext uri="{FF2B5EF4-FFF2-40B4-BE49-F238E27FC236}">
                  <a16:creationId xmlns:a16="http://schemas.microsoft.com/office/drawing/2014/main" id="{47E7968D-EEDD-41F0-8292-C47AB42BCC05}"/>
                </a:ext>
              </a:extLst>
            </p:cNvPr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60;p54">
              <a:extLst>
                <a:ext uri="{FF2B5EF4-FFF2-40B4-BE49-F238E27FC236}">
                  <a16:creationId xmlns:a16="http://schemas.microsoft.com/office/drawing/2014/main" id="{EC19C9A6-285A-4DC6-8574-EE497D9A9CA9}"/>
                </a:ext>
              </a:extLst>
            </p:cNvPr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61;p54">
              <a:extLst>
                <a:ext uri="{FF2B5EF4-FFF2-40B4-BE49-F238E27FC236}">
                  <a16:creationId xmlns:a16="http://schemas.microsoft.com/office/drawing/2014/main" id="{73FE159D-F102-4034-8D58-2FCB8763C60E}"/>
                </a:ext>
              </a:extLst>
            </p:cNvPr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62;p54">
              <a:extLst>
                <a:ext uri="{FF2B5EF4-FFF2-40B4-BE49-F238E27FC236}">
                  <a16:creationId xmlns:a16="http://schemas.microsoft.com/office/drawing/2014/main" id="{A148B499-CF27-4025-99AF-E20871EDBF0A}"/>
                </a:ext>
              </a:extLst>
            </p:cNvPr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63;p54">
              <a:extLst>
                <a:ext uri="{FF2B5EF4-FFF2-40B4-BE49-F238E27FC236}">
                  <a16:creationId xmlns:a16="http://schemas.microsoft.com/office/drawing/2014/main" id="{FDAE7026-639E-4817-AA67-59C1C429CBC3}"/>
                </a:ext>
              </a:extLst>
            </p:cNvPr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64;p54">
              <a:extLst>
                <a:ext uri="{FF2B5EF4-FFF2-40B4-BE49-F238E27FC236}">
                  <a16:creationId xmlns:a16="http://schemas.microsoft.com/office/drawing/2014/main" id="{54AE1808-A4AF-44C0-A6A9-291C6A88FC3B}"/>
                </a:ext>
              </a:extLst>
            </p:cNvPr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265;p54">
              <a:extLst>
                <a:ext uri="{FF2B5EF4-FFF2-40B4-BE49-F238E27FC236}">
                  <a16:creationId xmlns:a16="http://schemas.microsoft.com/office/drawing/2014/main" id="{B3F7F981-5897-44FE-91F1-0708E3B8D57E}"/>
                </a:ext>
              </a:extLst>
            </p:cNvPr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266;p54">
              <a:extLst>
                <a:ext uri="{FF2B5EF4-FFF2-40B4-BE49-F238E27FC236}">
                  <a16:creationId xmlns:a16="http://schemas.microsoft.com/office/drawing/2014/main" id="{928AC5FA-8AE5-46BE-B8B9-31FF2EC7CFD4}"/>
                </a:ext>
              </a:extLst>
            </p:cNvPr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67;p54">
              <a:extLst>
                <a:ext uri="{FF2B5EF4-FFF2-40B4-BE49-F238E27FC236}">
                  <a16:creationId xmlns:a16="http://schemas.microsoft.com/office/drawing/2014/main" id="{B5B84DDA-9C8B-4BFD-8A08-4D0D30CF758B}"/>
                </a:ext>
              </a:extLst>
            </p:cNvPr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268;p54">
              <a:extLst>
                <a:ext uri="{FF2B5EF4-FFF2-40B4-BE49-F238E27FC236}">
                  <a16:creationId xmlns:a16="http://schemas.microsoft.com/office/drawing/2014/main" id="{09BC17AE-08FD-4BA6-910B-95A3604EBB8E}"/>
                </a:ext>
              </a:extLst>
            </p:cNvPr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269;p54">
              <a:extLst>
                <a:ext uri="{FF2B5EF4-FFF2-40B4-BE49-F238E27FC236}">
                  <a16:creationId xmlns:a16="http://schemas.microsoft.com/office/drawing/2014/main" id="{9F8C7396-B6D2-43D7-91C8-56D02F884925}"/>
                </a:ext>
              </a:extLst>
            </p:cNvPr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270;p54">
              <a:extLst>
                <a:ext uri="{FF2B5EF4-FFF2-40B4-BE49-F238E27FC236}">
                  <a16:creationId xmlns:a16="http://schemas.microsoft.com/office/drawing/2014/main" id="{0C20B6EB-0053-4ED2-8F45-CE1612FC4AD0}"/>
                </a:ext>
              </a:extLst>
            </p:cNvPr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271;p54">
              <a:extLst>
                <a:ext uri="{FF2B5EF4-FFF2-40B4-BE49-F238E27FC236}">
                  <a16:creationId xmlns:a16="http://schemas.microsoft.com/office/drawing/2014/main" id="{052D4F09-293F-4FB8-8D9F-BA6F54B47985}"/>
                </a:ext>
              </a:extLst>
            </p:cNvPr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272;p54">
              <a:extLst>
                <a:ext uri="{FF2B5EF4-FFF2-40B4-BE49-F238E27FC236}">
                  <a16:creationId xmlns:a16="http://schemas.microsoft.com/office/drawing/2014/main" id="{0795FB8E-9BCB-49D2-977B-1707DFECCC18}"/>
                </a:ext>
              </a:extLst>
            </p:cNvPr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273;p54">
              <a:extLst>
                <a:ext uri="{FF2B5EF4-FFF2-40B4-BE49-F238E27FC236}">
                  <a16:creationId xmlns:a16="http://schemas.microsoft.com/office/drawing/2014/main" id="{C0B5AEEE-5A43-4582-86A6-427E5FE3E0D6}"/>
                </a:ext>
              </a:extLst>
            </p:cNvPr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274;p54">
              <a:extLst>
                <a:ext uri="{FF2B5EF4-FFF2-40B4-BE49-F238E27FC236}">
                  <a16:creationId xmlns:a16="http://schemas.microsoft.com/office/drawing/2014/main" id="{F1F8F4ED-653C-4C62-B30D-AD0911C52342}"/>
                </a:ext>
              </a:extLst>
            </p:cNvPr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275;p54">
              <a:extLst>
                <a:ext uri="{FF2B5EF4-FFF2-40B4-BE49-F238E27FC236}">
                  <a16:creationId xmlns:a16="http://schemas.microsoft.com/office/drawing/2014/main" id="{40E4A071-3108-4153-B28C-79E0F5094819}"/>
                </a:ext>
              </a:extLst>
            </p:cNvPr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276;p54">
              <a:extLst>
                <a:ext uri="{FF2B5EF4-FFF2-40B4-BE49-F238E27FC236}">
                  <a16:creationId xmlns:a16="http://schemas.microsoft.com/office/drawing/2014/main" id="{3F4C35CF-2F29-45A6-8E00-F56D10B5C2DE}"/>
                </a:ext>
              </a:extLst>
            </p:cNvPr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277;p54">
              <a:extLst>
                <a:ext uri="{FF2B5EF4-FFF2-40B4-BE49-F238E27FC236}">
                  <a16:creationId xmlns:a16="http://schemas.microsoft.com/office/drawing/2014/main" id="{BFDE347E-3E4A-40E3-ACD4-E8EBBB751784}"/>
                </a:ext>
              </a:extLst>
            </p:cNvPr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278;p54">
              <a:extLst>
                <a:ext uri="{FF2B5EF4-FFF2-40B4-BE49-F238E27FC236}">
                  <a16:creationId xmlns:a16="http://schemas.microsoft.com/office/drawing/2014/main" id="{840D7BB0-745E-4CB8-BBF6-651C77F43008}"/>
                </a:ext>
              </a:extLst>
            </p:cNvPr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279;p54">
              <a:extLst>
                <a:ext uri="{FF2B5EF4-FFF2-40B4-BE49-F238E27FC236}">
                  <a16:creationId xmlns:a16="http://schemas.microsoft.com/office/drawing/2014/main" id="{FA6DE839-424E-47BE-8F1C-E75DCCCBCF9C}"/>
                </a:ext>
              </a:extLst>
            </p:cNvPr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280;p54">
              <a:extLst>
                <a:ext uri="{FF2B5EF4-FFF2-40B4-BE49-F238E27FC236}">
                  <a16:creationId xmlns:a16="http://schemas.microsoft.com/office/drawing/2014/main" id="{AE2A3F7D-2A29-4420-B931-F8D349B99AAC}"/>
                </a:ext>
              </a:extLst>
            </p:cNvPr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281;p54">
              <a:extLst>
                <a:ext uri="{FF2B5EF4-FFF2-40B4-BE49-F238E27FC236}">
                  <a16:creationId xmlns:a16="http://schemas.microsoft.com/office/drawing/2014/main" id="{9BA947D2-4C83-4D82-9467-5DB9748E72E6}"/>
                </a:ext>
              </a:extLst>
            </p:cNvPr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282;p54">
              <a:extLst>
                <a:ext uri="{FF2B5EF4-FFF2-40B4-BE49-F238E27FC236}">
                  <a16:creationId xmlns:a16="http://schemas.microsoft.com/office/drawing/2014/main" id="{D051A7FF-8C00-4D20-8AAB-BC1E18394C4C}"/>
                </a:ext>
              </a:extLst>
            </p:cNvPr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283;p54">
              <a:extLst>
                <a:ext uri="{FF2B5EF4-FFF2-40B4-BE49-F238E27FC236}">
                  <a16:creationId xmlns:a16="http://schemas.microsoft.com/office/drawing/2014/main" id="{93A6EFDB-2D30-45A3-94D7-09E68064F30D}"/>
                </a:ext>
              </a:extLst>
            </p:cNvPr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284;p54">
              <a:extLst>
                <a:ext uri="{FF2B5EF4-FFF2-40B4-BE49-F238E27FC236}">
                  <a16:creationId xmlns:a16="http://schemas.microsoft.com/office/drawing/2014/main" id="{A5662C79-69BA-4C03-9406-A7E567D226C6}"/>
                </a:ext>
              </a:extLst>
            </p:cNvPr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285;p54">
              <a:extLst>
                <a:ext uri="{FF2B5EF4-FFF2-40B4-BE49-F238E27FC236}">
                  <a16:creationId xmlns:a16="http://schemas.microsoft.com/office/drawing/2014/main" id="{0EDF363E-496D-4AFF-96CB-71B4D56F0618}"/>
                </a:ext>
              </a:extLst>
            </p:cNvPr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286;p54">
              <a:extLst>
                <a:ext uri="{FF2B5EF4-FFF2-40B4-BE49-F238E27FC236}">
                  <a16:creationId xmlns:a16="http://schemas.microsoft.com/office/drawing/2014/main" id="{E3FAB92C-D969-47C4-ADE1-54E866986927}"/>
                </a:ext>
              </a:extLst>
            </p:cNvPr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287;p54">
              <a:extLst>
                <a:ext uri="{FF2B5EF4-FFF2-40B4-BE49-F238E27FC236}">
                  <a16:creationId xmlns:a16="http://schemas.microsoft.com/office/drawing/2014/main" id="{5DC2909D-60FA-442D-9FCC-48E932E02E29}"/>
                </a:ext>
              </a:extLst>
            </p:cNvPr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288;p54">
              <a:extLst>
                <a:ext uri="{FF2B5EF4-FFF2-40B4-BE49-F238E27FC236}">
                  <a16:creationId xmlns:a16="http://schemas.microsoft.com/office/drawing/2014/main" id="{48B52C36-B06A-4A2E-A747-CD203B15CFAD}"/>
                </a:ext>
              </a:extLst>
            </p:cNvPr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289;p54">
              <a:extLst>
                <a:ext uri="{FF2B5EF4-FFF2-40B4-BE49-F238E27FC236}">
                  <a16:creationId xmlns:a16="http://schemas.microsoft.com/office/drawing/2014/main" id="{D0CE7EC6-6E2B-4471-B28A-971AE543BBCC}"/>
                </a:ext>
              </a:extLst>
            </p:cNvPr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290;p54">
              <a:extLst>
                <a:ext uri="{FF2B5EF4-FFF2-40B4-BE49-F238E27FC236}">
                  <a16:creationId xmlns:a16="http://schemas.microsoft.com/office/drawing/2014/main" id="{4F5CF71D-5C36-42CD-BA84-100C66FECA72}"/>
                </a:ext>
              </a:extLst>
            </p:cNvPr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291;p54">
              <a:extLst>
                <a:ext uri="{FF2B5EF4-FFF2-40B4-BE49-F238E27FC236}">
                  <a16:creationId xmlns:a16="http://schemas.microsoft.com/office/drawing/2014/main" id="{DACB627F-4422-41C1-AE37-4B1C937E1DBA}"/>
                </a:ext>
              </a:extLst>
            </p:cNvPr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292;p54">
              <a:extLst>
                <a:ext uri="{FF2B5EF4-FFF2-40B4-BE49-F238E27FC236}">
                  <a16:creationId xmlns:a16="http://schemas.microsoft.com/office/drawing/2014/main" id="{8D04F9E6-EDCF-404C-A431-F427B51E83F3}"/>
                </a:ext>
              </a:extLst>
            </p:cNvPr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293;p54">
              <a:extLst>
                <a:ext uri="{FF2B5EF4-FFF2-40B4-BE49-F238E27FC236}">
                  <a16:creationId xmlns:a16="http://schemas.microsoft.com/office/drawing/2014/main" id="{986E1205-7E93-46B0-ADC3-42A8194CC76A}"/>
                </a:ext>
              </a:extLst>
            </p:cNvPr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294;p54">
              <a:extLst>
                <a:ext uri="{FF2B5EF4-FFF2-40B4-BE49-F238E27FC236}">
                  <a16:creationId xmlns:a16="http://schemas.microsoft.com/office/drawing/2014/main" id="{D7B71ABF-D239-435B-A21F-EA5A9A120C51}"/>
                </a:ext>
              </a:extLst>
            </p:cNvPr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295;p54">
              <a:extLst>
                <a:ext uri="{FF2B5EF4-FFF2-40B4-BE49-F238E27FC236}">
                  <a16:creationId xmlns:a16="http://schemas.microsoft.com/office/drawing/2014/main" id="{05A6CD2D-4218-40FC-8E84-3E380492AE3F}"/>
                </a:ext>
              </a:extLst>
            </p:cNvPr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296;p54">
              <a:extLst>
                <a:ext uri="{FF2B5EF4-FFF2-40B4-BE49-F238E27FC236}">
                  <a16:creationId xmlns:a16="http://schemas.microsoft.com/office/drawing/2014/main" id="{39F9DF1C-33D1-43A6-889A-2104AC216FB9}"/>
                </a:ext>
              </a:extLst>
            </p:cNvPr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297;p54">
              <a:extLst>
                <a:ext uri="{FF2B5EF4-FFF2-40B4-BE49-F238E27FC236}">
                  <a16:creationId xmlns:a16="http://schemas.microsoft.com/office/drawing/2014/main" id="{D3398C9F-E7EF-4FCB-BC69-14F22D52DEE3}"/>
                </a:ext>
              </a:extLst>
            </p:cNvPr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298;p54">
              <a:extLst>
                <a:ext uri="{FF2B5EF4-FFF2-40B4-BE49-F238E27FC236}">
                  <a16:creationId xmlns:a16="http://schemas.microsoft.com/office/drawing/2014/main" id="{E701E1C4-91C2-4813-A8CD-C0FCEB84D594}"/>
                </a:ext>
              </a:extLst>
            </p:cNvPr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299;p54">
              <a:extLst>
                <a:ext uri="{FF2B5EF4-FFF2-40B4-BE49-F238E27FC236}">
                  <a16:creationId xmlns:a16="http://schemas.microsoft.com/office/drawing/2014/main" id="{9C275576-E751-4052-9309-B9468A36C359}"/>
                </a:ext>
              </a:extLst>
            </p:cNvPr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00;p54">
              <a:extLst>
                <a:ext uri="{FF2B5EF4-FFF2-40B4-BE49-F238E27FC236}">
                  <a16:creationId xmlns:a16="http://schemas.microsoft.com/office/drawing/2014/main" id="{2AC18ADD-1369-40E3-B3F1-AE3AC7C1CA11}"/>
                </a:ext>
              </a:extLst>
            </p:cNvPr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01;p54">
              <a:extLst>
                <a:ext uri="{FF2B5EF4-FFF2-40B4-BE49-F238E27FC236}">
                  <a16:creationId xmlns:a16="http://schemas.microsoft.com/office/drawing/2014/main" id="{3254A3CE-C69B-474D-B512-92746AE1ACE6}"/>
                </a:ext>
              </a:extLst>
            </p:cNvPr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02;p54">
              <a:extLst>
                <a:ext uri="{FF2B5EF4-FFF2-40B4-BE49-F238E27FC236}">
                  <a16:creationId xmlns:a16="http://schemas.microsoft.com/office/drawing/2014/main" id="{FBEEE492-ABDC-4EA4-85AE-FB969EF6585B}"/>
                </a:ext>
              </a:extLst>
            </p:cNvPr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03;p54">
              <a:extLst>
                <a:ext uri="{FF2B5EF4-FFF2-40B4-BE49-F238E27FC236}">
                  <a16:creationId xmlns:a16="http://schemas.microsoft.com/office/drawing/2014/main" id="{CB560E0D-5B8F-4D19-9C0A-ACA0566E23A4}"/>
                </a:ext>
              </a:extLst>
            </p:cNvPr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04;p54">
              <a:extLst>
                <a:ext uri="{FF2B5EF4-FFF2-40B4-BE49-F238E27FC236}">
                  <a16:creationId xmlns:a16="http://schemas.microsoft.com/office/drawing/2014/main" id="{0898AC4E-3B00-45C7-B7ED-33247409AC9B}"/>
                </a:ext>
              </a:extLst>
            </p:cNvPr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05;p54">
              <a:extLst>
                <a:ext uri="{FF2B5EF4-FFF2-40B4-BE49-F238E27FC236}">
                  <a16:creationId xmlns:a16="http://schemas.microsoft.com/office/drawing/2014/main" id="{6D67C030-8501-41AD-90DE-8FB4CE413DDE}"/>
                </a:ext>
              </a:extLst>
            </p:cNvPr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06;p54">
              <a:extLst>
                <a:ext uri="{FF2B5EF4-FFF2-40B4-BE49-F238E27FC236}">
                  <a16:creationId xmlns:a16="http://schemas.microsoft.com/office/drawing/2014/main" id="{67AA15A0-3476-4A33-ABB3-BDEF7CC3D561}"/>
                </a:ext>
              </a:extLst>
            </p:cNvPr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307;p54">
              <a:extLst>
                <a:ext uri="{FF2B5EF4-FFF2-40B4-BE49-F238E27FC236}">
                  <a16:creationId xmlns:a16="http://schemas.microsoft.com/office/drawing/2014/main" id="{9DF24B37-96CC-4E99-93C9-E47E478F569E}"/>
                </a:ext>
              </a:extLst>
            </p:cNvPr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08;p54">
              <a:extLst>
                <a:ext uri="{FF2B5EF4-FFF2-40B4-BE49-F238E27FC236}">
                  <a16:creationId xmlns:a16="http://schemas.microsoft.com/office/drawing/2014/main" id="{EAC49F8F-8FE9-4046-A784-86FEA313618B}"/>
                </a:ext>
              </a:extLst>
            </p:cNvPr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309;p54">
              <a:extLst>
                <a:ext uri="{FF2B5EF4-FFF2-40B4-BE49-F238E27FC236}">
                  <a16:creationId xmlns:a16="http://schemas.microsoft.com/office/drawing/2014/main" id="{E736C5D0-E80B-4C04-A934-09E1F2D649A4}"/>
                </a:ext>
              </a:extLst>
            </p:cNvPr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310;p54">
              <a:extLst>
                <a:ext uri="{FF2B5EF4-FFF2-40B4-BE49-F238E27FC236}">
                  <a16:creationId xmlns:a16="http://schemas.microsoft.com/office/drawing/2014/main" id="{3161FC21-CF93-4B5E-AB9F-B785BF413CE8}"/>
                </a:ext>
              </a:extLst>
            </p:cNvPr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311;p54">
              <a:extLst>
                <a:ext uri="{FF2B5EF4-FFF2-40B4-BE49-F238E27FC236}">
                  <a16:creationId xmlns:a16="http://schemas.microsoft.com/office/drawing/2014/main" id="{CC627160-6660-4859-B4C5-8330A0071896}"/>
                </a:ext>
              </a:extLst>
            </p:cNvPr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312;p54">
              <a:extLst>
                <a:ext uri="{FF2B5EF4-FFF2-40B4-BE49-F238E27FC236}">
                  <a16:creationId xmlns:a16="http://schemas.microsoft.com/office/drawing/2014/main" id="{198339EA-658E-4333-91E5-9FD8D500D698}"/>
                </a:ext>
              </a:extLst>
            </p:cNvPr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313;p54">
              <a:extLst>
                <a:ext uri="{FF2B5EF4-FFF2-40B4-BE49-F238E27FC236}">
                  <a16:creationId xmlns:a16="http://schemas.microsoft.com/office/drawing/2014/main" id="{D344AB99-15BD-487D-9ADB-A9F8DD722C09}"/>
                </a:ext>
              </a:extLst>
            </p:cNvPr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314;p54">
              <a:extLst>
                <a:ext uri="{FF2B5EF4-FFF2-40B4-BE49-F238E27FC236}">
                  <a16:creationId xmlns:a16="http://schemas.microsoft.com/office/drawing/2014/main" id="{CA21EA75-8473-411F-9D1B-614AFB3D93F8}"/>
                </a:ext>
              </a:extLst>
            </p:cNvPr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315;p54">
              <a:extLst>
                <a:ext uri="{FF2B5EF4-FFF2-40B4-BE49-F238E27FC236}">
                  <a16:creationId xmlns:a16="http://schemas.microsoft.com/office/drawing/2014/main" id="{05DB0C28-EDE6-4EE1-8B1B-A6B7838DDFAF}"/>
                </a:ext>
              </a:extLst>
            </p:cNvPr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316;p54">
              <a:extLst>
                <a:ext uri="{FF2B5EF4-FFF2-40B4-BE49-F238E27FC236}">
                  <a16:creationId xmlns:a16="http://schemas.microsoft.com/office/drawing/2014/main" id="{64879BA3-A684-4503-B4FD-75AD728E694D}"/>
                </a:ext>
              </a:extLst>
            </p:cNvPr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317;p54">
              <a:extLst>
                <a:ext uri="{FF2B5EF4-FFF2-40B4-BE49-F238E27FC236}">
                  <a16:creationId xmlns:a16="http://schemas.microsoft.com/office/drawing/2014/main" id="{ED1B713E-5CE5-459D-8105-AC8F2A232380}"/>
                </a:ext>
              </a:extLst>
            </p:cNvPr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318;p54">
              <a:extLst>
                <a:ext uri="{FF2B5EF4-FFF2-40B4-BE49-F238E27FC236}">
                  <a16:creationId xmlns:a16="http://schemas.microsoft.com/office/drawing/2014/main" id="{7EF81899-C39D-4AD7-B66A-771115634EE3}"/>
                </a:ext>
              </a:extLst>
            </p:cNvPr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319;p54">
              <a:extLst>
                <a:ext uri="{FF2B5EF4-FFF2-40B4-BE49-F238E27FC236}">
                  <a16:creationId xmlns:a16="http://schemas.microsoft.com/office/drawing/2014/main" id="{3834D440-8E91-4928-96B9-C9D9D4A45B43}"/>
                </a:ext>
              </a:extLst>
            </p:cNvPr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320;p54">
              <a:extLst>
                <a:ext uri="{FF2B5EF4-FFF2-40B4-BE49-F238E27FC236}">
                  <a16:creationId xmlns:a16="http://schemas.microsoft.com/office/drawing/2014/main" id="{2374DCC7-56ED-40C0-BEAC-306E9BD74E41}"/>
                </a:ext>
              </a:extLst>
            </p:cNvPr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321;p54">
              <a:extLst>
                <a:ext uri="{FF2B5EF4-FFF2-40B4-BE49-F238E27FC236}">
                  <a16:creationId xmlns:a16="http://schemas.microsoft.com/office/drawing/2014/main" id="{030B391C-1935-4BB3-B31D-8E2B604EDAD5}"/>
                </a:ext>
              </a:extLst>
            </p:cNvPr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322;p54">
              <a:extLst>
                <a:ext uri="{FF2B5EF4-FFF2-40B4-BE49-F238E27FC236}">
                  <a16:creationId xmlns:a16="http://schemas.microsoft.com/office/drawing/2014/main" id="{2EFAA09F-A365-4FBC-89A4-5CB1C6BC584D}"/>
                </a:ext>
              </a:extLst>
            </p:cNvPr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323;p54">
              <a:extLst>
                <a:ext uri="{FF2B5EF4-FFF2-40B4-BE49-F238E27FC236}">
                  <a16:creationId xmlns:a16="http://schemas.microsoft.com/office/drawing/2014/main" id="{D25C99F0-F04E-489D-A0D8-6E531BD58950}"/>
                </a:ext>
              </a:extLst>
            </p:cNvPr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324;p54">
              <a:extLst>
                <a:ext uri="{FF2B5EF4-FFF2-40B4-BE49-F238E27FC236}">
                  <a16:creationId xmlns:a16="http://schemas.microsoft.com/office/drawing/2014/main" id="{86D6D134-E851-438C-89A1-BACBA5027F50}"/>
                </a:ext>
              </a:extLst>
            </p:cNvPr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25;p54">
              <a:extLst>
                <a:ext uri="{FF2B5EF4-FFF2-40B4-BE49-F238E27FC236}">
                  <a16:creationId xmlns:a16="http://schemas.microsoft.com/office/drawing/2014/main" id="{614D4535-D097-4623-A300-CABAF47EB5B7}"/>
                </a:ext>
              </a:extLst>
            </p:cNvPr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26;p54">
              <a:extLst>
                <a:ext uri="{FF2B5EF4-FFF2-40B4-BE49-F238E27FC236}">
                  <a16:creationId xmlns:a16="http://schemas.microsoft.com/office/drawing/2014/main" id="{47A415A7-6EE6-46FC-BB2B-9DFD9C316478}"/>
                </a:ext>
              </a:extLst>
            </p:cNvPr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27;p54">
              <a:extLst>
                <a:ext uri="{FF2B5EF4-FFF2-40B4-BE49-F238E27FC236}">
                  <a16:creationId xmlns:a16="http://schemas.microsoft.com/office/drawing/2014/main" id="{38A6BD5E-6EB8-4F0C-B259-ECC3C0872625}"/>
                </a:ext>
              </a:extLst>
            </p:cNvPr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328;p54">
              <a:extLst>
                <a:ext uri="{FF2B5EF4-FFF2-40B4-BE49-F238E27FC236}">
                  <a16:creationId xmlns:a16="http://schemas.microsoft.com/office/drawing/2014/main" id="{6CB159E1-15FF-4897-BA48-E9A7A9AF628C}"/>
                </a:ext>
              </a:extLst>
            </p:cNvPr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329;p54">
              <a:extLst>
                <a:ext uri="{FF2B5EF4-FFF2-40B4-BE49-F238E27FC236}">
                  <a16:creationId xmlns:a16="http://schemas.microsoft.com/office/drawing/2014/main" id="{23A55708-3059-4E58-8B77-38B26D779650}"/>
                </a:ext>
              </a:extLst>
            </p:cNvPr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330;p54">
              <a:extLst>
                <a:ext uri="{FF2B5EF4-FFF2-40B4-BE49-F238E27FC236}">
                  <a16:creationId xmlns:a16="http://schemas.microsoft.com/office/drawing/2014/main" id="{D7902FC9-7AFE-4BD5-AA79-E6615FE984EB}"/>
                </a:ext>
              </a:extLst>
            </p:cNvPr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331;p54">
              <a:extLst>
                <a:ext uri="{FF2B5EF4-FFF2-40B4-BE49-F238E27FC236}">
                  <a16:creationId xmlns:a16="http://schemas.microsoft.com/office/drawing/2014/main" id="{64A9EC5C-E373-4616-881B-0339849C9ED3}"/>
                </a:ext>
              </a:extLst>
            </p:cNvPr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332;p54">
              <a:extLst>
                <a:ext uri="{FF2B5EF4-FFF2-40B4-BE49-F238E27FC236}">
                  <a16:creationId xmlns:a16="http://schemas.microsoft.com/office/drawing/2014/main" id="{46DE6A5D-31E5-4EC7-A913-1827EA24EEDE}"/>
                </a:ext>
              </a:extLst>
            </p:cNvPr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333;p54">
              <a:extLst>
                <a:ext uri="{FF2B5EF4-FFF2-40B4-BE49-F238E27FC236}">
                  <a16:creationId xmlns:a16="http://schemas.microsoft.com/office/drawing/2014/main" id="{752ACD75-7369-48FA-8C38-A97FCB0F8BCF}"/>
                </a:ext>
              </a:extLst>
            </p:cNvPr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334;p54">
              <a:extLst>
                <a:ext uri="{FF2B5EF4-FFF2-40B4-BE49-F238E27FC236}">
                  <a16:creationId xmlns:a16="http://schemas.microsoft.com/office/drawing/2014/main" id="{8EBAC982-E75C-4449-9620-32ACAD7FF229}"/>
                </a:ext>
              </a:extLst>
            </p:cNvPr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335;p54">
              <a:extLst>
                <a:ext uri="{FF2B5EF4-FFF2-40B4-BE49-F238E27FC236}">
                  <a16:creationId xmlns:a16="http://schemas.microsoft.com/office/drawing/2014/main" id="{8623DC8D-9CAD-4F45-8215-1D404A6E6510}"/>
                </a:ext>
              </a:extLst>
            </p:cNvPr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336;p54">
              <a:extLst>
                <a:ext uri="{FF2B5EF4-FFF2-40B4-BE49-F238E27FC236}">
                  <a16:creationId xmlns:a16="http://schemas.microsoft.com/office/drawing/2014/main" id="{52D0A340-184C-494B-A8A9-CA36B02FDE01}"/>
                </a:ext>
              </a:extLst>
            </p:cNvPr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337;p54">
              <a:extLst>
                <a:ext uri="{FF2B5EF4-FFF2-40B4-BE49-F238E27FC236}">
                  <a16:creationId xmlns:a16="http://schemas.microsoft.com/office/drawing/2014/main" id="{3711C569-7BFB-4FD6-B38E-2D517EF90740}"/>
                </a:ext>
              </a:extLst>
            </p:cNvPr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338;p54">
              <a:extLst>
                <a:ext uri="{FF2B5EF4-FFF2-40B4-BE49-F238E27FC236}">
                  <a16:creationId xmlns:a16="http://schemas.microsoft.com/office/drawing/2014/main" id="{EDA62344-4D2A-4022-9196-EABC9E0E2E75}"/>
                </a:ext>
              </a:extLst>
            </p:cNvPr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339;p54">
              <a:extLst>
                <a:ext uri="{FF2B5EF4-FFF2-40B4-BE49-F238E27FC236}">
                  <a16:creationId xmlns:a16="http://schemas.microsoft.com/office/drawing/2014/main" id="{646E9576-0C30-45BE-9A57-37DB0F162745}"/>
                </a:ext>
              </a:extLst>
            </p:cNvPr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340;p54">
              <a:extLst>
                <a:ext uri="{FF2B5EF4-FFF2-40B4-BE49-F238E27FC236}">
                  <a16:creationId xmlns:a16="http://schemas.microsoft.com/office/drawing/2014/main" id="{479E3B7D-4CC1-4880-938D-1E31186E8562}"/>
                </a:ext>
              </a:extLst>
            </p:cNvPr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341;p54">
              <a:extLst>
                <a:ext uri="{FF2B5EF4-FFF2-40B4-BE49-F238E27FC236}">
                  <a16:creationId xmlns:a16="http://schemas.microsoft.com/office/drawing/2014/main" id="{D2EA1CD4-B806-4D93-8791-2C73CC40EC5D}"/>
                </a:ext>
              </a:extLst>
            </p:cNvPr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342;p54">
              <a:extLst>
                <a:ext uri="{FF2B5EF4-FFF2-40B4-BE49-F238E27FC236}">
                  <a16:creationId xmlns:a16="http://schemas.microsoft.com/office/drawing/2014/main" id="{0424F9E0-8624-4DE1-92A7-E30837C43769}"/>
                </a:ext>
              </a:extLst>
            </p:cNvPr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343;p54">
              <a:extLst>
                <a:ext uri="{FF2B5EF4-FFF2-40B4-BE49-F238E27FC236}">
                  <a16:creationId xmlns:a16="http://schemas.microsoft.com/office/drawing/2014/main" id="{23B3270C-9746-44B9-B303-AB7BD042202F}"/>
                </a:ext>
              </a:extLst>
            </p:cNvPr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344;p54">
              <a:extLst>
                <a:ext uri="{FF2B5EF4-FFF2-40B4-BE49-F238E27FC236}">
                  <a16:creationId xmlns:a16="http://schemas.microsoft.com/office/drawing/2014/main" id="{76F3C0C4-9B18-43DA-9DDF-F8D9F9149B44}"/>
                </a:ext>
              </a:extLst>
            </p:cNvPr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345;p54">
              <a:extLst>
                <a:ext uri="{FF2B5EF4-FFF2-40B4-BE49-F238E27FC236}">
                  <a16:creationId xmlns:a16="http://schemas.microsoft.com/office/drawing/2014/main" id="{EF284A56-65F2-4F6A-8309-EE856A579898}"/>
                </a:ext>
              </a:extLst>
            </p:cNvPr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346;p54">
              <a:extLst>
                <a:ext uri="{FF2B5EF4-FFF2-40B4-BE49-F238E27FC236}">
                  <a16:creationId xmlns:a16="http://schemas.microsoft.com/office/drawing/2014/main" id="{964F26AA-5B06-4734-8151-58221020D6DE}"/>
                </a:ext>
              </a:extLst>
            </p:cNvPr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347;p54">
              <a:extLst>
                <a:ext uri="{FF2B5EF4-FFF2-40B4-BE49-F238E27FC236}">
                  <a16:creationId xmlns:a16="http://schemas.microsoft.com/office/drawing/2014/main" id="{7E42B8D0-BFB2-4A08-944C-DD40C21E490B}"/>
                </a:ext>
              </a:extLst>
            </p:cNvPr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348;p54">
              <a:extLst>
                <a:ext uri="{FF2B5EF4-FFF2-40B4-BE49-F238E27FC236}">
                  <a16:creationId xmlns:a16="http://schemas.microsoft.com/office/drawing/2014/main" id="{EC320BDD-ECF3-418F-BE6F-BAD03B26302E}"/>
                </a:ext>
              </a:extLst>
            </p:cNvPr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349;p54">
              <a:extLst>
                <a:ext uri="{FF2B5EF4-FFF2-40B4-BE49-F238E27FC236}">
                  <a16:creationId xmlns:a16="http://schemas.microsoft.com/office/drawing/2014/main" id="{6CC453FB-8120-4677-AF42-F70C2231DEFD}"/>
                </a:ext>
              </a:extLst>
            </p:cNvPr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350;p54">
              <a:extLst>
                <a:ext uri="{FF2B5EF4-FFF2-40B4-BE49-F238E27FC236}">
                  <a16:creationId xmlns:a16="http://schemas.microsoft.com/office/drawing/2014/main" id="{82D517A3-4202-4DDC-A6DB-C0799A91DBBD}"/>
                </a:ext>
              </a:extLst>
            </p:cNvPr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351;p54">
              <a:extLst>
                <a:ext uri="{FF2B5EF4-FFF2-40B4-BE49-F238E27FC236}">
                  <a16:creationId xmlns:a16="http://schemas.microsoft.com/office/drawing/2014/main" id="{40B41FDF-1302-4C3C-A5E6-285C80B53EA1}"/>
                </a:ext>
              </a:extLst>
            </p:cNvPr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352;p54">
              <a:extLst>
                <a:ext uri="{FF2B5EF4-FFF2-40B4-BE49-F238E27FC236}">
                  <a16:creationId xmlns:a16="http://schemas.microsoft.com/office/drawing/2014/main" id="{FA11ACEA-C36D-4A9D-BFB3-98BCA2414586}"/>
                </a:ext>
              </a:extLst>
            </p:cNvPr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353;p54">
              <a:extLst>
                <a:ext uri="{FF2B5EF4-FFF2-40B4-BE49-F238E27FC236}">
                  <a16:creationId xmlns:a16="http://schemas.microsoft.com/office/drawing/2014/main" id="{3E82B6F0-3358-40FC-B9FD-8ABBE7AEAB16}"/>
                </a:ext>
              </a:extLst>
            </p:cNvPr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354;p54">
              <a:extLst>
                <a:ext uri="{FF2B5EF4-FFF2-40B4-BE49-F238E27FC236}">
                  <a16:creationId xmlns:a16="http://schemas.microsoft.com/office/drawing/2014/main" id="{B9E375BD-A3F1-4916-9777-18A1F284D716}"/>
                </a:ext>
              </a:extLst>
            </p:cNvPr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355;p54">
              <a:extLst>
                <a:ext uri="{FF2B5EF4-FFF2-40B4-BE49-F238E27FC236}">
                  <a16:creationId xmlns:a16="http://schemas.microsoft.com/office/drawing/2014/main" id="{A36D2575-C3A7-472F-917C-FD290DA5A027}"/>
                </a:ext>
              </a:extLst>
            </p:cNvPr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356;p54">
              <a:extLst>
                <a:ext uri="{FF2B5EF4-FFF2-40B4-BE49-F238E27FC236}">
                  <a16:creationId xmlns:a16="http://schemas.microsoft.com/office/drawing/2014/main" id="{1E634A5E-93A4-4B5C-8EF3-56881844E7DB}"/>
                </a:ext>
              </a:extLst>
            </p:cNvPr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360;p54">
            <a:extLst>
              <a:ext uri="{FF2B5EF4-FFF2-40B4-BE49-F238E27FC236}">
                <a16:creationId xmlns:a16="http://schemas.microsoft.com/office/drawing/2014/main" id="{F270EA6C-B53E-4B00-A4AA-9C44C9D5AF64}"/>
              </a:ext>
            </a:extLst>
          </p:cNvPr>
          <p:cNvGrpSpPr/>
          <p:nvPr/>
        </p:nvGrpSpPr>
        <p:grpSpPr>
          <a:xfrm flipH="1">
            <a:off x="4412210" y="1248815"/>
            <a:ext cx="417876" cy="501481"/>
            <a:chOff x="2279900" y="1356008"/>
            <a:chExt cx="355973" cy="427192"/>
          </a:xfrm>
        </p:grpSpPr>
        <p:sp>
          <p:nvSpPr>
            <p:cNvPr id="336" name="Google Shape;1361;p54">
              <a:extLst>
                <a:ext uri="{FF2B5EF4-FFF2-40B4-BE49-F238E27FC236}">
                  <a16:creationId xmlns:a16="http://schemas.microsoft.com/office/drawing/2014/main" id="{2F2D1D2E-BE19-4211-8B93-3CCF8530856E}"/>
                </a:ext>
              </a:extLst>
            </p:cNvPr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1362;p54">
              <a:extLst>
                <a:ext uri="{FF2B5EF4-FFF2-40B4-BE49-F238E27FC236}">
                  <a16:creationId xmlns:a16="http://schemas.microsoft.com/office/drawing/2014/main" id="{8FAAAD67-956B-4D6D-A749-5305F505C540}"/>
                </a:ext>
              </a:extLst>
            </p:cNvPr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338" name="Google Shape;1363;p54">
                <a:extLst>
                  <a:ext uri="{FF2B5EF4-FFF2-40B4-BE49-F238E27FC236}">
                    <a16:creationId xmlns:a16="http://schemas.microsoft.com/office/drawing/2014/main" id="{D70D5618-9470-4601-9EF9-D74500DCC0D5}"/>
                  </a:ext>
                </a:extLst>
              </p:cNvPr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64;p54">
                <a:extLst>
                  <a:ext uri="{FF2B5EF4-FFF2-40B4-BE49-F238E27FC236}">
                    <a16:creationId xmlns:a16="http://schemas.microsoft.com/office/drawing/2014/main" id="{21CF6A9C-B2B6-40AB-BA88-6AE7DFD50120}"/>
                  </a:ext>
                </a:extLst>
              </p:cNvPr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65;p54">
                <a:extLst>
                  <a:ext uri="{FF2B5EF4-FFF2-40B4-BE49-F238E27FC236}">
                    <a16:creationId xmlns:a16="http://schemas.microsoft.com/office/drawing/2014/main" id="{018EBE26-72A8-402C-92A2-9169C1BB5A38}"/>
                  </a:ext>
                </a:extLst>
              </p:cNvPr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478914D-38E3-4BFC-969D-2900D505BA96}"/>
              </a:ext>
            </a:extLst>
          </p:cNvPr>
          <p:cNvSpPr txBox="1"/>
          <p:nvPr/>
        </p:nvSpPr>
        <p:spPr>
          <a:xfrm>
            <a:off x="2643383" y="1879624"/>
            <a:ext cx="409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latin typeface="Chelsea Market" panose="020B0600000101010101" charset="0"/>
              </a:rPr>
              <a:t>Need to make </a:t>
            </a:r>
          </a:p>
          <a:p>
            <a:pPr algn="ctr"/>
            <a:r>
              <a:rPr lang="en-US" altLang="ko-KR" sz="2400" b="1">
                <a:solidFill>
                  <a:schemeClr val="accent1"/>
                </a:solidFill>
                <a:latin typeface="Chelsea Market" panose="020B0600000101010101" charset="0"/>
              </a:rPr>
              <a:t>questioning process</a:t>
            </a:r>
          </a:p>
          <a:p>
            <a:pPr algn="ctr"/>
            <a:r>
              <a:rPr lang="en-US" altLang="ko-KR" sz="2400" b="1">
                <a:solidFill>
                  <a:schemeClr val="accent1"/>
                </a:solidFill>
                <a:latin typeface="Chelsea Market" panose="020B0600000101010101" charset="0"/>
              </a:rPr>
              <a:t>anonymous &amp; simple</a:t>
            </a:r>
            <a:endParaRPr lang="ko-KR" altLang="en-US" sz="2400" b="1">
              <a:solidFill>
                <a:schemeClr val="accent1"/>
              </a:solidFill>
              <a:latin typeface="Chelsea Marke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5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E3CA05-B2E5-466F-BB7B-E93A3D44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23" y="1672638"/>
            <a:ext cx="3423677" cy="15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D3AB0-7250-434C-990B-554993616226}"/>
              </a:ext>
            </a:extLst>
          </p:cNvPr>
          <p:cNvSpPr txBox="1"/>
          <p:nvPr/>
        </p:nvSpPr>
        <p:spPr>
          <a:xfrm>
            <a:off x="4726641" y="1558310"/>
            <a:ext cx="370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Do you have any inconvenience</a:t>
            </a:r>
          </a:p>
          <a:p>
            <a:r>
              <a:rPr lang="en-US" altLang="ko-KR" b="1"/>
              <a:t>while using cyber campus? </a:t>
            </a:r>
            <a:r>
              <a:rPr lang="en-US" altLang="ko-KR" sz="1100" b="1"/>
              <a:t>(multiple answer)</a:t>
            </a:r>
          </a:p>
          <a:p>
            <a:pPr marL="342900" indent="-342900">
              <a:buAutoNum type="arabicPeriod"/>
            </a:pPr>
            <a:r>
              <a:rPr lang="en-US" altLang="ko-KR"/>
              <a:t>Too many unnecessary menus</a:t>
            </a:r>
          </a:p>
          <a:p>
            <a:pPr marL="342900" indent="-342900">
              <a:buAutoNum type="arabicPeriod"/>
            </a:pPr>
            <a:r>
              <a:rPr lang="en-US" altLang="ko-KR"/>
              <a:t>Hard to check h.w</a:t>
            </a:r>
          </a:p>
          <a:p>
            <a:pPr marL="342900" indent="-342900">
              <a:buAutoNum type="arabicPeriod"/>
            </a:pPr>
            <a:r>
              <a:rPr lang="en-US" altLang="ko-KR"/>
              <a:t>Hard to check class notice</a:t>
            </a:r>
          </a:p>
          <a:p>
            <a:pPr marL="342900" indent="-342900">
              <a:buAutoNum type="arabicPeriod"/>
            </a:pPr>
            <a:r>
              <a:rPr lang="en-US" altLang="ko-KR"/>
              <a:t>Too old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4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E3CA05-B2E5-466F-BB7B-E93A3D44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23" y="1123996"/>
            <a:ext cx="3423677" cy="15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D3AB0-7250-434C-990B-554993616226}"/>
              </a:ext>
            </a:extLst>
          </p:cNvPr>
          <p:cNvSpPr txBox="1"/>
          <p:nvPr/>
        </p:nvSpPr>
        <p:spPr>
          <a:xfrm>
            <a:off x="4726641" y="1126052"/>
            <a:ext cx="3704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 you have any inconvenience</a:t>
            </a:r>
          </a:p>
          <a:p>
            <a:r>
              <a:rPr lang="en-US" altLang="ko-KR"/>
              <a:t>while using cyber campus? (multiple answer)</a:t>
            </a:r>
          </a:p>
          <a:p>
            <a:pPr marL="342900" indent="-342900">
              <a:buAutoNum type="arabicPeriod"/>
            </a:pPr>
            <a:r>
              <a:rPr lang="en-US" altLang="ko-KR"/>
              <a:t>Too many unnecessary menus</a:t>
            </a:r>
          </a:p>
          <a:p>
            <a:pPr marL="342900" indent="-342900">
              <a:buAutoNum type="arabicPeriod"/>
            </a:pPr>
            <a:r>
              <a:rPr lang="en-US" altLang="ko-KR"/>
              <a:t>Hard to check h.w</a:t>
            </a:r>
          </a:p>
          <a:p>
            <a:pPr marL="342900" indent="-342900">
              <a:buAutoNum type="arabicPeriod"/>
            </a:pPr>
            <a:r>
              <a:rPr lang="en-US" altLang="ko-KR"/>
              <a:t>Hard to check class notice</a:t>
            </a:r>
          </a:p>
          <a:p>
            <a:pPr marL="342900" indent="-342900">
              <a:buAutoNum type="arabicPeriod"/>
            </a:pPr>
            <a:r>
              <a:rPr lang="en-US" altLang="ko-KR"/>
              <a:t>Too old design</a:t>
            </a:r>
            <a:endParaRPr lang="ko-KR" altLang="en-US"/>
          </a:p>
        </p:txBody>
      </p:sp>
      <p:grpSp>
        <p:nvGrpSpPr>
          <p:cNvPr id="17" name="Google Shape;1147;p54">
            <a:extLst>
              <a:ext uri="{FF2B5EF4-FFF2-40B4-BE49-F238E27FC236}">
                <a16:creationId xmlns:a16="http://schemas.microsoft.com/office/drawing/2014/main" id="{5F047FE1-BE96-41CE-B3DD-3EE28B53F0C2}"/>
              </a:ext>
            </a:extLst>
          </p:cNvPr>
          <p:cNvGrpSpPr/>
          <p:nvPr/>
        </p:nvGrpSpPr>
        <p:grpSpPr>
          <a:xfrm rot="-151506">
            <a:off x="1858281" y="1358112"/>
            <a:ext cx="5680512" cy="2517036"/>
            <a:chOff x="2933975" y="1161575"/>
            <a:chExt cx="4017128" cy="1782635"/>
          </a:xfrm>
        </p:grpSpPr>
        <p:sp>
          <p:nvSpPr>
            <p:cNvPr id="18" name="Google Shape;1148;p54">
              <a:extLst>
                <a:ext uri="{FF2B5EF4-FFF2-40B4-BE49-F238E27FC236}">
                  <a16:creationId xmlns:a16="http://schemas.microsoft.com/office/drawing/2014/main" id="{73539E2A-59AE-4600-A555-06103DF0C133}"/>
                </a:ext>
              </a:extLst>
            </p:cNvPr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9;p54">
              <a:extLst>
                <a:ext uri="{FF2B5EF4-FFF2-40B4-BE49-F238E27FC236}">
                  <a16:creationId xmlns:a16="http://schemas.microsoft.com/office/drawing/2014/main" id="{7A8D62CD-C6BF-4B0D-9544-8867162AB0AF}"/>
                </a:ext>
              </a:extLst>
            </p:cNvPr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0;p54">
              <a:extLst>
                <a:ext uri="{FF2B5EF4-FFF2-40B4-BE49-F238E27FC236}">
                  <a16:creationId xmlns:a16="http://schemas.microsoft.com/office/drawing/2014/main" id="{18AD5549-14E8-43E7-9771-0109B2770C14}"/>
                </a:ext>
              </a:extLst>
            </p:cNvPr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1;p54">
              <a:extLst>
                <a:ext uri="{FF2B5EF4-FFF2-40B4-BE49-F238E27FC236}">
                  <a16:creationId xmlns:a16="http://schemas.microsoft.com/office/drawing/2014/main" id="{DFE8BEAC-0FC9-468A-98E8-9B6305D16452}"/>
                </a:ext>
              </a:extLst>
            </p:cNvPr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2;p54">
              <a:extLst>
                <a:ext uri="{FF2B5EF4-FFF2-40B4-BE49-F238E27FC236}">
                  <a16:creationId xmlns:a16="http://schemas.microsoft.com/office/drawing/2014/main" id="{FACFE352-FCE1-4144-9D02-6E437BF4349F}"/>
                </a:ext>
              </a:extLst>
            </p:cNvPr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;p54">
              <a:extLst>
                <a:ext uri="{FF2B5EF4-FFF2-40B4-BE49-F238E27FC236}">
                  <a16:creationId xmlns:a16="http://schemas.microsoft.com/office/drawing/2014/main" id="{21611107-16C5-4A20-B972-249D8FCFB935}"/>
                </a:ext>
              </a:extLst>
            </p:cNvPr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4;p54">
              <a:extLst>
                <a:ext uri="{FF2B5EF4-FFF2-40B4-BE49-F238E27FC236}">
                  <a16:creationId xmlns:a16="http://schemas.microsoft.com/office/drawing/2014/main" id="{E71D689E-218E-411C-B49F-8C631B09ED31}"/>
                </a:ext>
              </a:extLst>
            </p:cNvPr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5;p54">
              <a:extLst>
                <a:ext uri="{FF2B5EF4-FFF2-40B4-BE49-F238E27FC236}">
                  <a16:creationId xmlns:a16="http://schemas.microsoft.com/office/drawing/2014/main" id="{00B7760A-04CE-4BAE-81F3-F1505194F6B3}"/>
                </a:ext>
              </a:extLst>
            </p:cNvPr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6;p54">
              <a:extLst>
                <a:ext uri="{FF2B5EF4-FFF2-40B4-BE49-F238E27FC236}">
                  <a16:creationId xmlns:a16="http://schemas.microsoft.com/office/drawing/2014/main" id="{84191E98-146D-4F72-84F8-6B8525DCA6EF}"/>
                </a:ext>
              </a:extLst>
            </p:cNvPr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7;p54">
              <a:extLst>
                <a:ext uri="{FF2B5EF4-FFF2-40B4-BE49-F238E27FC236}">
                  <a16:creationId xmlns:a16="http://schemas.microsoft.com/office/drawing/2014/main" id="{010A20E8-F741-442F-8374-1899C9E114EF}"/>
                </a:ext>
              </a:extLst>
            </p:cNvPr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8;p54">
              <a:extLst>
                <a:ext uri="{FF2B5EF4-FFF2-40B4-BE49-F238E27FC236}">
                  <a16:creationId xmlns:a16="http://schemas.microsoft.com/office/drawing/2014/main" id="{6ACB4836-56BF-4952-9F18-D27583CEC55C}"/>
                </a:ext>
              </a:extLst>
            </p:cNvPr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9;p54">
              <a:extLst>
                <a:ext uri="{FF2B5EF4-FFF2-40B4-BE49-F238E27FC236}">
                  <a16:creationId xmlns:a16="http://schemas.microsoft.com/office/drawing/2014/main" id="{FA344404-CD9F-434D-BABF-2156C24130BC}"/>
                </a:ext>
              </a:extLst>
            </p:cNvPr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0;p54">
              <a:extLst>
                <a:ext uri="{FF2B5EF4-FFF2-40B4-BE49-F238E27FC236}">
                  <a16:creationId xmlns:a16="http://schemas.microsoft.com/office/drawing/2014/main" id="{B36ECA59-73DF-4DDB-8289-ECC36E0F69EA}"/>
                </a:ext>
              </a:extLst>
            </p:cNvPr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1;p54">
              <a:extLst>
                <a:ext uri="{FF2B5EF4-FFF2-40B4-BE49-F238E27FC236}">
                  <a16:creationId xmlns:a16="http://schemas.microsoft.com/office/drawing/2014/main" id="{138D55CB-ECC6-4DF5-91DE-5520FC77CC28}"/>
                </a:ext>
              </a:extLst>
            </p:cNvPr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2;p54">
              <a:extLst>
                <a:ext uri="{FF2B5EF4-FFF2-40B4-BE49-F238E27FC236}">
                  <a16:creationId xmlns:a16="http://schemas.microsoft.com/office/drawing/2014/main" id="{22A62872-F690-49F8-BE00-3C46A5DD5EA0}"/>
                </a:ext>
              </a:extLst>
            </p:cNvPr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3;p54">
              <a:extLst>
                <a:ext uri="{FF2B5EF4-FFF2-40B4-BE49-F238E27FC236}">
                  <a16:creationId xmlns:a16="http://schemas.microsoft.com/office/drawing/2014/main" id="{F22944B2-D895-4355-9C50-55EDEC5C1F69}"/>
                </a:ext>
              </a:extLst>
            </p:cNvPr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4;p54">
              <a:extLst>
                <a:ext uri="{FF2B5EF4-FFF2-40B4-BE49-F238E27FC236}">
                  <a16:creationId xmlns:a16="http://schemas.microsoft.com/office/drawing/2014/main" id="{D7721363-699B-47F8-B1A9-401B5D7E5E16}"/>
                </a:ext>
              </a:extLst>
            </p:cNvPr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5;p54">
              <a:extLst>
                <a:ext uri="{FF2B5EF4-FFF2-40B4-BE49-F238E27FC236}">
                  <a16:creationId xmlns:a16="http://schemas.microsoft.com/office/drawing/2014/main" id="{EACECDD2-92E1-44A8-929F-A327D948B7BD}"/>
                </a:ext>
              </a:extLst>
            </p:cNvPr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6;p54">
              <a:extLst>
                <a:ext uri="{FF2B5EF4-FFF2-40B4-BE49-F238E27FC236}">
                  <a16:creationId xmlns:a16="http://schemas.microsoft.com/office/drawing/2014/main" id="{3DC7F7F9-E19D-4C6B-A7B2-C1EAE479680C}"/>
                </a:ext>
              </a:extLst>
            </p:cNvPr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7;p54">
              <a:extLst>
                <a:ext uri="{FF2B5EF4-FFF2-40B4-BE49-F238E27FC236}">
                  <a16:creationId xmlns:a16="http://schemas.microsoft.com/office/drawing/2014/main" id="{1764A0FD-5CDB-47C0-A9AC-F4081F105DAD}"/>
                </a:ext>
              </a:extLst>
            </p:cNvPr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8;p54">
              <a:extLst>
                <a:ext uri="{FF2B5EF4-FFF2-40B4-BE49-F238E27FC236}">
                  <a16:creationId xmlns:a16="http://schemas.microsoft.com/office/drawing/2014/main" id="{15943FF7-FDB7-4BFA-B6D9-EC871214D9D1}"/>
                </a:ext>
              </a:extLst>
            </p:cNvPr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9;p54">
              <a:extLst>
                <a:ext uri="{FF2B5EF4-FFF2-40B4-BE49-F238E27FC236}">
                  <a16:creationId xmlns:a16="http://schemas.microsoft.com/office/drawing/2014/main" id="{76E129D7-D42C-49E7-ACF5-B9AB18A557B6}"/>
                </a:ext>
              </a:extLst>
            </p:cNvPr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0;p54">
              <a:extLst>
                <a:ext uri="{FF2B5EF4-FFF2-40B4-BE49-F238E27FC236}">
                  <a16:creationId xmlns:a16="http://schemas.microsoft.com/office/drawing/2014/main" id="{BD5CF378-F7F4-4DA4-B68D-02A6107535A5}"/>
                </a:ext>
              </a:extLst>
            </p:cNvPr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1;p54">
              <a:extLst>
                <a:ext uri="{FF2B5EF4-FFF2-40B4-BE49-F238E27FC236}">
                  <a16:creationId xmlns:a16="http://schemas.microsoft.com/office/drawing/2014/main" id="{4347C1B2-BDB4-4AB3-BC64-E12EBE8C51BB}"/>
                </a:ext>
              </a:extLst>
            </p:cNvPr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2;p54">
              <a:extLst>
                <a:ext uri="{FF2B5EF4-FFF2-40B4-BE49-F238E27FC236}">
                  <a16:creationId xmlns:a16="http://schemas.microsoft.com/office/drawing/2014/main" id="{64661848-F84A-4BDA-838D-F13A2572C245}"/>
                </a:ext>
              </a:extLst>
            </p:cNvPr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3;p54">
              <a:extLst>
                <a:ext uri="{FF2B5EF4-FFF2-40B4-BE49-F238E27FC236}">
                  <a16:creationId xmlns:a16="http://schemas.microsoft.com/office/drawing/2014/main" id="{3DED907F-7C29-48B6-84ED-E8B2B13E6D54}"/>
                </a:ext>
              </a:extLst>
            </p:cNvPr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4;p54">
              <a:extLst>
                <a:ext uri="{FF2B5EF4-FFF2-40B4-BE49-F238E27FC236}">
                  <a16:creationId xmlns:a16="http://schemas.microsoft.com/office/drawing/2014/main" id="{B71ACB18-8B57-404D-A9CD-E13379C8711F}"/>
                </a:ext>
              </a:extLst>
            </p:cNvPr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5;p54">
              <a:extLst>
                <a:ext uri="{FF2B5EF4-FFF2-40B4-BE49-F238E27FC236}">
                  <a16:creationId xmlns:a16="http://schemas.microsoft.com/office/drawing/2014/main" id="{BD5BA1F3-0D78-481A-8F21-6F5EF600A32B}"/>
                </a:ext>
              </a:extLst>
            </p:cNvPr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6;p54">
              <a:extLst>
                <a:ext uri="{FF2B5EF4-FFF2-40B4-BE49-F238E27FC236}">
                  <a16:creationId xmlns:a16="http://schemas.microsoft.com/office/drawing/2014/main" id="{E3C98BEA-B3B1-45A6-AFF8-11D014EF6F02}"/>
                </a:ext>
              </a:extLst>
            </p:cNvPr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7;p54">
              <a:extLst>
                <a:ext uri="{FF2B5EF4-FFF2-40B4-BE49-F238E27FC236}">
                  <a16:creationId xmlns:a16="http://schemas.microsoft.com/office/drawing/2014/main" id="{4A6A21F2-7B20-407F-87B4-B7CD1FF63043}"/>
                </a:ext>
              </a:extLst>
            </p:cNvPr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8;p54">
              <a:extLst>
                <a:ext uri="{FF2B5EF4-FFF2-40B4-BE49-F238E27FC236}">
                  <a16:creationId xmlns:a16="http://schemas.microsoft.com/office/drawing/2014/main" id="{E59D7DC3-CCF6-4221-8C29-CEE67D8D3B51}"/>
                </a:ext>
              </a:extLst>
            </p:cNvPr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9;p54">
              <a:extLst>
                <a:ext uri="{FF2B5EF4-FFF2-40B4-BE49-F238E27FC236}">
                  <a16:creationId xmlns:a16="http://schemas.microsoft.com/office/drawing/2014/main" id="{B3F6CD8F-07FA-4F49-B7FF-F862CD6F5153}"/>
                </a:ext>
              </a:extLst>
            </p:cNvPr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0;p54">
              <a:extLst>
                <a:ext uri="{FF2B5EF4-FFF2-40B4-BE49-F238E27FC236}">
                  <a16:creationId xmlns:a16="http://schemas.microsoft.com/office/drawing/2014/main" id="{949C48A8-EF2A-4458-B5EB-E138DDB8B4DF}"/>
                </a:ext>
              </a:extLst>
            </p:cNvPr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81;p54">
              <a:extLst>
                <a:ext uri="{FF2B5EF4-FFF2-40B4-BE49-F238E27FC236}">
                  <a16:creationId xmlns:a16="http://schemas.microsoft.com/office/drawing/2014/main" id="{83F7B7CE-71FE-4E9F-BAB5-1A57007C862D}"/>
                </a:ext>
              </a:extLst>
            </p:cNvPr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2;p54">
              <a:extLst>
                <a:ext uri="{FF2B5EF4-FFF2-40B4-BE49-F238E27FC236}">
                  <a16:creationId xmlns:a16="http://schemas.microsoft.com/office/drawing/2014/main" id="{00C59640-27B6-4EFF-875A-6260F4F324BE}"/>
                </a:ext>
              </a:extLst>
            </p:cNvPr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;p54">
              <a:extLst>
                <a:ext uri="{FF2B5EF4-FFF2-40B4-BE49-F238E27FC236}">
                  <a16:creationId xmlns:a16="http://schemas.microsoft.com/office/drawing/2014/main" id="{3FFC7402-0546-4A99-9783-9691149099A4}"/>
                </a:ext>
              </a:extLst>
            </p:cNvPr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4;p54">
              <a:extLst>
                <a:ext uri="{FF2B5EF4-FFF2-40B4-BE49-F238E27FC236}">
                  <a16:creationId xmlns:a16="http://schemas.microsoft.com/office/drawing/2014/main" id="{13EF257B-A2BA-4446-BADD-AD0CC7E9F82B}"/>
                </a:ext>
              </a:extLst>
            </p:cNvPr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5;p54">
              <a:extLst>
                <a:ext uri="{FF2B5EF4-FFF2-40B4-BE49-F238E27FC236}">
                  <a16:creationId xmlns:a16="http://schemas.microsoft.com/office/drawing/2014/main" id="{793E8ED6-5F65-4D98-B661-03BDF8A758A9}"/>
                </a:ext>
              </a:extLst>
            </p:cNvPr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6;p54">
              <a:extLst>
                <a:ext uri="{FF2B5EF4-FFF2-40B4-BE49-F238E27FC236}">
                  <a16:creationId xmlns:a16="http://schemas.microsoft.com/office/drawing/2014/main" id="{F01FAEC1-12CE-4EC3-9AB4-ADF007D6DDF5}"/>
                </a:ext>
              </a:extLst>
            </p:cNvPr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7;p54">
              <a:extLst>
                <a:ext uri="{FF2B5EF4-FFF2-40B4-BE49-F238E27FC236}">
                  <a16:creationId xmlns:a16="http://schemas.microsoft.com/office/drawing/2014/main" id="{5F6FB063-8F17-4A19-B45B-0EFAEDCC8EF7}"/>
                </a:ext>
              </a:extLst>
            </p:cNvPr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8;p54">
              <a:extLst>
                <a:ext uri="{FF2B5EF4-FFF2-40B4-BE49-F238E27FC236}">
                  <a16:creationId xmlns:a16="http://schemas.microsoft.com/office/drawing/2014/main" id="{5E84BC95-0A01-4BAE-A71B-A6159D93EC8D}"/>
                </a:ext>
              </a:extLst>
            </p:cNvPr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9;p54">
              <a:extLst>
                <a:ext uri="{FF2B5EF4-FFF2-40B4-BE49-F238E27FC236}">
                  <a16:creationId xmlns:a16="http://schemas.microsoft.com/office/drawing/2014/main" id="{77727218-F0E0-430D-9835-1771F60CDAF7}"/>
                </a:ext>
              </a:extLst>
            </p:cNvPr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0;p54">
              <a:extLst>
                <a:ext uri="{FF2B5EF4-FFF2-40B4-BE49-F238E27FC236}">
                  <a16:creationId xmlns:a16="http://schemas.microsoft.com/office/drawing/2014/main" id="{EE570903-0B38-4208-BEB5-BCA83637FC87}"/>
                </a:ext>
              </a:extLst>
            </p:cNvPr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91;p54">
              <a:extLst>
                <a:ext uri="{FF2B5EF4-FFF2-40B4-BE49-F238E27FC236}">
                  <a16:creationId xmlns:a16="http://schemas.microsoft.com/office/drawing/2014/main" id="{E7FDDE6C-FA45-4EE7-AE0E-A11FFA258E46}"/>
                </a:ext>
              </a:extLst>
            </p:cNvPr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92;p54">
              <a:extLst>
                <a:ext uri="{FF2B5EF4-FFF2-40B4-BE49-F238E27FC236}">
                  <a16:creationId xmlns:a16="http://schemas.microsoft.com/office/drawing/2014/main" id="{4A376C0A-96CA-4AEA-89E5-512D578411ED}"/>
                </a:ext>
              </a:extLst>
            </p:cNvPr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93;p54">
              <a:extLst>
                <a:ext uri="{FF2B5EF4-FFF2-40B4-BE49-F238E27FC236}">
                  <a16:creationId xmlns:a16="http://schemas.microsoft.com/office/drawing/2014/main" id="{8644ECDB-4C82-45EB-827C-343DD9480371}"/>
                </a:ext>
              </a:extLst>
            </p:cNvPr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4;p54">
              <a:extLst>
                <a:ext uri="{FF2B5EF4-FFF2-40B4-BE49-F238E27FC236}">
                  <a16:creationId xmlns:a16="http://schemas.microsoft.com/office/drawing/2014/main" id="{897EFD54-5CBE-46A3-8EFD-002E518C687B}"/>
                </a:ext>
              </a:extLst>
            </p:cNvPr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5;p54">
              <a:extLst>
                <a:ext uri="{FF2B5EF4-FFF2-40B4-BE49-F238E27FC236}">
                  <a16:creationId xmlns:a16="http://schemas.microsoft.com/office/drawing/2014/main" id="{0701FAE2-3549-4ED9-857E-7C4A73223E89}"/>
                </a:ext>
              </a:extLst>
            </p:cNvPr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6;p54">
              <a:extLst>
                <a:ext uri="{FF2B5EF4-FFF2-40B4-BE49-F238E27FC236}">
                  <a16:creationId xmlns:a16="http://schemas.microsoft.com/office/drawing/2014/main" id="{F0741F8F-EB9B-4D66-969A-C0E52E720219}"/>
                </a:ext>
              </a:extLst>
            </p:cNvPr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7;p54">
              <a:extLst>
                <a:ext uri="{FF2B5EF4-FFF2-40B4-BE49-F238E27FC236}">
                  <a16:creationId xmlns:a16="http://schemas.microsoft.com/office/drawing/2014/main" id="{3494D440-8546-4A2B-B9DD-52F8EF32D302}"/>
                </a:ext>
              </a:extLst>
            </p:cNvPr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8;p54">
              <a:extLst>
                <a:ext uri="{FF2B5EF4-FFF2-40B4-BE49-F238E27FC236}">
                  <a16:creationId xmlns:a16="http://schemas.microsoft.com/office/drawing/2014/main" id="{80504BB5-E3EE-44AD-8F21-16061FD65D02}"/>
                </a:ext>
              </a:extLst>
            </p:cNvPr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9;p54">
              <a:extLst>
                <a:ext uri="{FF2B5EF4-FFF2-40B4-BE49-F238E27FC236}">
                  <a16:creationId xmlns:a16="http://schemas.microsoft.com/office/drawing/2014/main" id="{D7A96B3B-5D65-4848-9084-DFF2F8BB9B25}"/>
                </a:ext>
              </a:extLst>
            </p:cNvPr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0;p54">
              <a:extLst>
                <a:ext uri="{FF2B5EF4-FFF2-40B4-BE49-F238E27FC236}">
                  <a16:creationId xmlns:a16="http://schemas.microsoft.com/office/drawing/2014/main" id="{B9CF978E-6E9A-4483-A9BE-80824765F4F6}"/>
                </a:ext>
              </a:extLst>
            </p:cNvPr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1;p54">
              <a:extLst>
                <a:ext uri="{FF2B5EF4-FFF2-40B4-BE49-F238E27FC236}">
                  <a16:creationId xmlns:a16="http://schemas.microsoft.com/office/drawing/2014/main" id="{BC8F95FA-4541-4741-9C4E-BC4088A7496B}"/>
                </a:ext>
              </a:extLst>
            </p:cNvPr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2;p54">
              <a:extLst>
                <a:ext uri="{FF2B5EF4-FFF2-40B4-BE49-F238E27FC236}">
                  <a16:creationId xmlns:a16="http://schemas.microsoft.com/office/drawing/2014/main" id="{889E487B-D982-4CB5-9A52-A2924C9A024D}"/>
                </a:ext>
              </a:extLst>
            </p:cNvPr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3;p54">
              <a:extLst>
                <a:ext uri="{FF2B5EF4-FFF2-40B4-BE49-F238E27FC236}">
                  <a16:creationId xmlns:a16="http://schemas.microsoft.com/office/drawing/2014/main" id="{E10D8CCB-A82E-46D6-BBEA-C8C6FF8A47DB}"/>
                </a:ext>
              </a:extLst>
            </p:cNvPr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4;p54">
              <a:extLst>
                <a:ext uri="{FF2B5EF4-FFF2-40B4-BE49-F238E27FC236}">
                  <a16:creationId xmlns:a16="http://schemas.microsoft.com/office/drawing/2014/main" id="{325C9089-7F4B-43BF-86F9-89B70AB76D6A}"/>
                </a:ext>
              </a:extLst>
            </p:cNvPr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5;p54">
              <a:extLst>
                <a:ext uri="{FF2B5EF4-FFF2-40B4-BE49-F238E27FC236}">
                  <a16:creationId xmlns:a16="http://schemas.microsoft.com/office/drawing/2014/main" id="{A82B1FF1-BD3C-4AA0-85F8-B358DE11F584}"/>
                </a:ext>
              </a:extLst>
            </p:cNvPr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6;p54">
              <a:extLst>
                <a:ext uri="{FF2B5EF4-FFF2-40B4-BE49-F238E27FC236}">
                  <a16:creationId xmlns:a16="http://schemas.microsoft.com/office/drawing/2014/main" id="{01C797BA-9B2D-414E-B942-C56C4C507523}"/>
                </a:ext>
              </a:extLst>
            </p:cNvPr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7;p54">
              <a:extLst>
                <a:ext uri="{FF2B5EF4-FFF2-40B4-BE49-F238E27FC236}">
                  <a16:creationId xmlns:a16="http://schemas.microsoft.com/office/drawing/2014/main" id="{5FAEF0DA-BA6D-4323-BA27-6D1DB23090DE}"/>
                </a:ext>
              </a:extLst>
            </p:cNvPr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8;p54">
              <a:extLst>
                <a:ext uri="{FF2B5EF4-FFF2-40B4-BE49-F238E27FC236}">
                  <a16:creationId xmlns:a16="http://schemas.microsoft.com/office/drawing/2014/main" id="{48A01B07-7636-4D4E-AE59-AA0C27AA0F08}"/>
                </a:ext>
              </a:extLst>
            </p:cNvPr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9;p54">
              <a:extLst>
                <a:ext uri="{FF2B5EF4-FFF2-40B4-BE49-F238E27FC236}">
                  <a16:creationId xmlns:a16="http://schemas.microsoft.com/office/drawing/2014/main" id="{314A3A61-9E1A-48D7-A68A-A35563B508BF}"/>
                </a:ext>
              </a:extLst>
            </p:cNvPr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0;p54">
              <a:extLst>
                <a:ext uri="{FF2B5EF4-FFF2-40B4-BE49-F238E27FC236}">
                  <a16:creationId xmlns:a16="http://schemas.microsoft.com/office/drawing/2014/main" id="{F683A9B0-C079-44C8-B125-4A15D84E683A}"/>
                </a:ext>
              </a:extLst>
            </p:cNvPr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11;p54">
              <a:extLst>
                <a:ext uri="{FF2B5EF4-FFF2-40B4-BE49-F238E27FC236}">
                  <a16:creationId xmlns:a16="http://schemas.microsoft.com/office/drawing/2014/main" id="{CB8F912F-9B6B-4F01-B25B-34E12AA4AE80}"/>
                </a:ext>
              </a:extLst>
            </p:cNvPr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12;p54">
              <a:extLst>
                <a:ext uri="{FF2B5EF4-FFF2-40B4-BE49-F238E27FC236}">
                  <a16:creationId xmlns:a16="http://schemas.microsoft.com/office/drawing/2014/main" id="{F0626B32-E00E-4D0A-82E9-DEA181FF24EE}"/>
                </a:ext>
              </a:extLst>
            </p:cNvPr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3;p54">
              <a:extLst>
                <a:ext uri="{FF2B5EF4-FFF2-40B4-BE49-F238E27FC236}">
                  <a16:creationId xmlns:a16="http://schemas.microsoft.com/office/drawing/2014/main" id="{63455ECD-F291-475B-B94B-19D42B47E229}"/>
                </a:ext>
              </a:extLst>
            </p:cNvPr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4;p54">
              <a:extLst>
                <a:ext uri="{FF2B5EF4-FFF2-40B4-BE49-F238E27FC236}">
                  <a16:creationId xmlns:a16="http://schemas.microsoft.com/office/drawing/2014/main" id="{0660B3F3-3F89-44BC-BBD5-6AC8DDA2AA1F}"/>
                </a:ext>
              </a:extLst>
            </p:cNvPr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5;p54">
              <a:extLst>
                <a:ext uri="{FF2B5EF4-FFF2-40B4-BE49-F238E27FC236}">
                  <a16:creationId xmlns:a16="http://schemas.microsoft.com/office/drawing/2014/main" id="{28875BFA-F90B-4630-A67B-5C35B4B1AF3F}"/>
                </a:ext>
              </a:extLst>
            </p:cNvPr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6;p54">
              <a:extLst>
                <a:ext uri="{FF2B5EF4-FFF2-40B4-BE49-F238E27FC236}">
                  <a16:creationId xmlns:a16="http://schemas.microsoft.com/office/drawing/2014/main" id="{74FF1E87-59A3-4B78-A083-F6FEC115EB86}"/>
                </a:ext>
              </a:extLst>
            </p:cNvPr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7;p54">
              <a:extLst>
                <a:ext uri="{FF2B5EF4-FFF2-40B4-BE49-F238E27FC236}">
                  <a16:creationId xmlns:a16="http://schemas.microsoft.com/office/drawing/2014/main" id="{8FDA6B3E-535C-4A4E-84D4-6F24C99709D0}"/>
                </a:ext>
              </a:extLst>
            </p:cNvPr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8;p54">
              <a:extLst>
                <a:ext uri="{FF2B5EF4-FFF2-40B4-BE49-F238E27FC236}">
                  <a16:creationId xmlns:a16="http://schemas.microsoft.com/office/drawing/2014/main" id="{296E5F93-ACD7-4388-ADE5-A84E86CD66F8}"/>
                </a:ext>
              </a:extLst>
            </p:cNvPr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9;p54">
              <a:extLst>
                <a:ext uri="{FF2B5EF4-FFF2-40B4-BE49-F238E27FC236}">
                  <a16:creationId xmlns:a16="http://schemas.microsoft.com/office/drawing/2014/main" id="{BC3E9D53-66F4-4246-B07F-46BD38996F8F}"/>
                </a:ext>
              </a:extLst>
            </p:cNvPr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0;p54">
              <a:extLst>
                <a:ext uri="{FF2B5EF4-FFF2-40B4-BE49-F238E27FC236}">
                  <a16:creationId xmlns:a16="http://schemas.microsoft.com/office/drawing/2014/main" id="{AAE0ACA5-15D4-4D5A-9DDE-835989F3FFA9}"/>
                </a:ext>
              </a:extLst>
            </p:cNvPr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21;p54">
              <a:extLst>
                <a:ext uri="{FF2B5EF4-FFF2-40B4-BE49-F238E27FC236}">
                  <a16:creationId xmlns:a16="http://schemas.microsoft.com/office/drawing/2014/main" id="{0C792D25-EB7E-4F9F-9F8C-283B034605C6}"/>
                </a:ext>
              </a:extLst>
            </p:cNvPr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22;p54">
              <a:extLst>
                <a:ext uri="{FF2B5EF4-FFF2-40B4-BE49-F238E27FC236}">
                  <a16:creationId xmlns:a16="http://schemas.microsoft.com/office/drawing/2014/main" id="{301538C1-1431-4A3F-AF92-D0B8634AD789}"/>
                </a:ext>
              </a:extLst>
            </p:cNvPr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3;p54">
              <a:extLst>
                <a:ext uri="{FF2B5EF4-FFF2-40B4-BE49-F238E27FC236}">
                  <a16:creationId xmlns:a16="http://schemas.microsoft.com/office/drawing/2014/main" id="{D65A52BF-8867-4037-8B59-7EB05C03EDC8}"/>
                </a:ext>
              </a:extLst>
            </p:cNvPr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4;p54">
              <a:extLst>
                <a:ext uri="{FF2B5EF4-FFF2-40B4-BE49-F238E27FC236}">
                  <a16:creationId xmlns:a16="http://schemas.microsoft.com/office/drawing/2014/main" id="{D85B9ED8-8819-428C-9810-F035C9874F56}"/>
                </a:ext>
              </a:extLst>
            </p:cNvPr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5;p54">
              <a:extLst>
                <a:ext uri="{FF2B5EF4-FFF2-40B4-BE49-F238E27FC236}">
                  <a16:creationId xmlns:a16="http://schemas.microsoft.com/office/drawing/2014/main" id="{BDD202AC-7C0A-4555-BB4C-147393DDD75A}"/>
                </a:ext>
              </a:extLst>
            </p:cNvPr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6;p54">
              <a:extLst>
                <a:ext uri="{FF2B5EF4-FFF2-40B4-BE49-F238E27FC236}">
                  <a16:creationId xmlns:a16="http://schemas.microsoft.com/office/drawing/2014/main" id="{4FAF6765-0A59-4444-A630-6BA5DE5C16B7}"/>
                </a:ext>
              </a:extLst>
            </p:cNvPr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7;p54">
              <a:extLst>
                <a:ext uri="{FF2B5EF4-FFF2-40B4-BE49-F238E27FC236}">
                  <a16:creationId xmlns:a16="http://schemas.microsoft.com/office/drawing/2014/main" id="{45758836-44CB-44EA-99DD-4677C8009FFB}"/>
                </a:ext>
              </a:extLst>
            </p:cNvPr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28;p54">
              <a:extLst>
                <a:ext uri="{FF2B5EF4-FFF2-40B4-BE49-F238E27FC236}">
                  <a16:creationId xmlns:a16="http://schemas.microsoft.com/office/drawing/2014/main" id="{D1F70C74-38A4-4F9D-8F5C-268DDB884589}"/>
                </a:ext>
              </a:extLst>
            </p:cNvPr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29;p54">
              <a:extLst>
                <a:ext uri="{FF2B5EF4-FFF2-40B4-BE49-F238E27FC236}">
                  <a16:creationId xmlns:a16="http://schemas.microsoft.com/office/drawing/2014/main" id="{8E117946-FD76-4523-9CCC-58D44A89F940}"/>
                </a:ext>
              </a:extLst>
            </p:cNvPr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0;p54">
              <a:extLst>
                <a:ext uri="{FF2B5EF4-FFF2-40B4-BE49-F238E27FC236}">
                  <a16:creationId xmlns:a16="http://schemas.microsoft.com/office/drawing/2014/main" id="{8BD70C74-1471-4C6A-B7A5-F79FDA01D486}"/>
                </a:ext>
              </a:extLst>
            </p:cNvPr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1;p54">
              <a:extLst>
                <a:ext uri="{FF2B5EF4-FFF2-40B4-BE49-F238E27FC236}">
                  <a16:creationId xmlns:a16="http://schemas.microsoft.com/office/drawing/2014/main" id="{59F5A138-A0B9-44D1-ABE9-530B36107019}"/>
                </a:ext>
              </a:extLst>
            </p:cNvPr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32;p54">
              <a:extLst>
                <a:ext uri="{FF2B5EF4-FFF2-40B4-BE49-F238E27FC236}">
                  <a16:creationId xmlns:a16="http://schemas.microsoft.com/office/drawing/2014/main" id="{3982D33F-C14B-4796-B0D5-04CB8A3DC99D}"/>
                </a:ext>
              </a:extLst>
            </p:cNvPr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33;p54">
              <a:extLst>
                <a:ext uri="{FF2B5EF4-FFF2-40B4-BE49-F238E27FC236}">
                  <a16:creationId xmlns:a16="http://schemas.microsoft.com/office/drawing/2014/main" id="{EC3FB8E0-D355-4383-B7F6-55AD99B52874}"/>
                </a:ext>
              </a:extLst>
            </p:cNvPr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34;p54">
              <a:extLst>
                <a:ext uri="{FF2B5EF4-FFF2-40B4-BE49-F238E27FC236}">
                  <a16:creationId xmlns:a16="http://schemas.microsoft.com/office/drawing/2014/main" id="{AD4B0EDB-AFA1-4773-ADB6-C22A8EC13F72}"/>
                </a:ext>
              </a:extLst>
            </p:cNvPr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5;p54">
              <a:extLst>
                <a:ext uri="{FF2B5EF4-FFF2-40B4-BE49-F238E27FC236}">
                  <a16:creationId xmlns:a16="http://schemas.microsoft.com/office/drawing/2014/main" id="{FB1E5C3F-455D-45E5-A6CC-9FE37B11F7A2}"/>
                </a:ext>
              </a:extLst>
            </p:cNvPr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6;p54">
              <a:extLst>
                <a:ext uri="{FF2B5EF4-FFF2-40B4-BE49-F238E27FC236}">
                  <a16:creationId xmlns:a16="http://schemas.microsoft.com/office/drawing/2014/main" id="{59B7046E-AC7A-4EC7-B1C2-4ED5F16BF113}"/>
                </a:ext>
              </a:extLst>
            </p:cNvPr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37;p54">
              <a:extLst>
                <a:ext uri="{FF2B5EF4-FFF2-40B4-BE49-F238E27FC236}">
                  <a16:creationId xmlns:a16="http://schemas.microsoft.com/office/drawing/2014/main" id="{EC33E18B-7006-4066-AC93-F32B646DC50F}"/>
                </a:ext>
              </a:extLst>
            </p:cNvPr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38;p54">
              <a:extLst>
                <a:ext uri="{FF2B5EF4-FFF2-40B4-BE49-F238E27FC236}">
                  <a16:creationId xmlns:a16="http://schemas.microsoft.com/office/drawing/2014/main" id="{1F6E5914-BCA6-489A-9A2C-F8DB335C615E}"/>
                </a:ext>
              </a:extLst>
            </p:cNvPr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39;p54">
              <a:extLst>
                <a:ext uri="{FF2B5EF4-FFF2-40B4-BE49-F238E27FC236}">
                  <a16:creationId xmlns:a16="http://schemas.microsoft.com/office/drawing/2014/main" id="{35B6E457-5FAD-429F-876C-544A1886EF40}"/>
                </a:ext>
              </a:extLst>
            </p:cNvPr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40;p54">
              <a:extLst>
                <a:ext uri="{FF2B5EF4-FFF2-40B4-BE49-F238E27FC236}">
                  <a16:creationId xmlns:a16="http://schemas.microsoft.com/office/drawing/2014/main" id="{B1BDFD13-3C9C-417A-A44A-45D112521982}"/>
                </a:ext>
              </a:extLst>
            </p:cNvPr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41;p54">
              <a:extLst>
                <a:ext uri="{FF2B5EF4-FFF2-40B4-BE49-F238E27FC236}">
                  <a16:creationId xmlns:a16="http://schemas.microsoft.com/office/drawing/2014/main" id="{36CDE666-FD81-4034-8DE4-93586F0939EC}"/>
                </a:ext>
              </a:extLst>
            </p:cNvPr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42;p54">
              <a:extLst>
                <a:ext uri="{FF2B5EF4-FFF2-40B4-BE49-F238E27FC236}">
                  <a16:creationId xmlns:a16="http://schemas.microsoft.com/office/drawing/2014/main" id="{17960DCE-6D9F-4CBE-8156-4CAE1041AF96}"/>
                </a:ext>
              </a:extLst>
            </p:cNvPr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43;p54">
              <a:extLst>
                <a:ext uri="{FF2B5EF4-FFF2-40B4-BE49-F238E27FC236}">
                  <a16:creationId xmlns:a16="http://schemas.microsoft.com/office/drawing/2014/main" id="{4A6727EB-4526-4676-A144-4610C1C7CB15}"/>
                </a:ext>
              </a:extLst>
            </p:cNvPr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44;p54">
              <a:extLst>
                <a:ext uri="{FF2B5EF4-FFF2-40B4-BE49-F238E27FC236}">
                  <a16:creationId xmlns:a16="http://schemas.microsoft.com/office/drawing/2014/main" id="{EDF67CB6-3194-4149-83EA-5DB25720396A}"/>
                </a:ext>
              </a:extLst>
            </p:cNvPr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45;p54">
              <a:extLst>
                <a:ext uri="{FF2B5EF4-FFF2-40B4-BE49-F238E27FC236}">
                  <a16:creationId xmlns:a16="http://schemas.microsoft.com/office/drawing/2014/main" id="{B3F6140F-1E0B-4F4F-83F3-39DC8FD3ACD2}"/>
                </a:ext>
              </a:extLst>
            </p:cNvPr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46;p54">
              <a:extLst>
                <a:ext uri="{FF2B5EF4-FFF2-40B4-BE49-F238E27FC236}">
                  <a16:creationId xmlns:a16="http://schemas.microsoft.com/office/drawing/2014/main" id="{9EF4A75B-3DD1-44F5-A858-A507FAD5C7DE}"/>
                </a:ext>
              </a:extLst>
            </p:cNvPr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47;p54">
              <a:extLst>
                <a:ext uri="{FF2B5EF4-FFF2-40B4-BE49-F238E27FC236}">
                  <a16:creationId xmlns:a16="http://schemas.microsoft.com/office/drawing/2014/main" id="{937C116C-320E-4C4F-B7EF-5B0E7962F90A}"/>
                </a:ext>
              </a:extLst>
            </p:cNvPr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48;p54">
              <a:extLst>
                <a:ext uri="{FF2B5EF4-FFF2-40B4-BE49-F238E27FC236}">
                  <a16:creationId xmlns:a16="http://schemas.microsoft.com/office/drawing/2014/main" id="{EBFB6109-1617-4F03-ABC5-0ABBE61BB69C}"/>
                </a:ext>
              </a:extLst>
            </p:cNvPr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49;p54">
              <a:extLst>
                <a:ext uri="{FF2B5EF4-FFF2-40B4-BE49-F238E27FC236}">
                  <a16:creationId xmlns:a16="http://schemas.microsoft.com/office/drawing/2014/main" id="{EFFB36D6-97A5-48E1-9D61-C2C42FF7584E}"/>
                </a:ext>
              </a:extLst>
            </p:cNvPr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50;p54">
              <a:extLst>
                <a:ext uri="{FF2B5EF4-FFF2-40B4-BE49-F238E27FC236}">
                  <a16:creationId xmlns:a16="http://schemas.microsoft.com/office/drawing/2014/main" id="{09440C6C-2DE3-467E-B1D3-3CF5F90A57AA}"/>
                </a:ext>
              </a:extLst>
            </p:cNvPr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51;p54">
              <a:extLst>
                <a:ext uri="{FF2B5EF4-FFF2-40B4-BE49-F238E27FC236}">
                  <a16:creationId xmlns:a16="http://schemas.microsoft.com/office/drawing/2014/main" id="{D7790E65-A3B3-4E53-A67C-5F73EF95244E}"/>
                </a:ext>
              </a:extLst>
            </p:cNvPr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52;p54">
            <a:extLst>
              <a:ext uri="{FF2B5EF4-FFF2-40B4-BE49-F238E27FC236}">
                <a16:creationId xmlns:a16="http://schemas.microsoft.com/office/drawing/2014/main" id="{005DD3B5-CEBB-496C-A128-942A4F13B0DB}"/>
              </a:ext>
            </a:extLst>
          </p:cNvPr>
          <p:cNvGrpSpPr/>
          <p:nvPr/>
        </p:nvGrpSpPr>
        <p:grpSpPr>
          <a:xfrm>
            <a:off x="1858259" y="1357904"/>
            <a:ext cx="5680620" cy="2517080"/>
            <a:chOff x="2933975" y="1161575"/>
            <a:chExt cx="4017128" cy="1782635"/>
          </a:xfrm>
        </p:grpSpPr>
        <p:sp>
          <p:nvSpPr>
            <p:cNvPr id="123" name="Google Shape;1253;p54">
              <a:extLst>
                <a:ext uri="{FF2B5EF4-FFF2-40B4-BE49-F238E27FC236}">
                  <a16:creationId xmlns:a16="http://schemas.microsoft.com/office/drawing/2014/main" id="{75FAF6AF-DC6B-406F-AC55-2FA1628FDDEB}"/>
                </a:ext>
              </a:extLst>
            </p:cNvPr>
            <p:cNvSpPr/>
            <p:nvPr/>
          </p:nvSpPr>
          <p:spPr>
            <a:xfrm>
              <a:off x="2933975" y="1161575"/>
              <a:ext cx="4017114" cy="1782635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54;p54">
              <a:extLst>
                <a:ext uri="{FF2B5EF4-FFF2-40B4-BE49-F238E27FC236}">
                  <a16:creationId xmlns:a16="http://schemas.microsoft.com/office/drawing/2014/main" id="{327BF16F-E591-4FCD-B242-9AA6A637B287}"/>
                </a:ext>
              </a:extLst>
            </p:cNvPr>
            <p:cNvSpPr/>
            <p:nvPr/>
          </p:nvSpPr>
          <p:spPr>
            <a:xfrm>
              <a:off x="2933975" y="122743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5;p54">
              <a:extLst>
                <a:ext uri="{FF2B5EF4-FFF2-40B4-BE49-F238E27FC236}">
                  <a16:creationId xmlns:a16="http://schemas.microsoft.com/office/drawing/2014/main" id="{CA435461-6F9F-41AB-B786-9AED50F06709}"/>
                </a:ext>
              </a:extLst>
            </p:cNvPr>
            <p:cNvSpPr/>
            <p:nvPr/>
          </p:nvSpPr>
          <p:spPr>
            <a:xfrm>
              <a:off x="2933975" y="128183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56;p54">
              <a:extLst>
                <a:ext uri="{FF2B5EF4-FFF2-40B4-BE49-F238E27FC236}">
                  <a16:creationId xmlns:a16="http://schemas.microsoft.com/office/drawing/2014/main" id="{3B3FF59F-9F10-432C-AFF7-31E392A3AAF5}"/>
                </a:ext>
              </a:extLst>
            </p:cNvPr>
            <p:cNvSpPr/>
            <p:nvPr/>
          </p:nvSpPr>
          <p:spPr>
            <a:xfrm>
              <a:off x="2933975" y="133713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7;p54">
              <a:extLst>
                <a:ext uri="{FF2B5EF4-FFF2-40B4-BE49-F238E27FC236}">
                  <a16:creationId xmlns:a16="http://schemas.microsoft.com/office/drawing/2014/main" id="{50BD4E61-23CE-4ECF-AB72-A332ABD0F3CA}"/>
                </a:ext>
              </a:extLst>
            </p:cNvPr>
            <p:cNvSpPr/>
            <p:nvPr/>
          </p:nvSpPr>
          <p:spPr>
            <a:xfrm>
              <a:off x="2933975" y="139154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58;p54">
              <a:extLst>
                <a:ext uri="{FF2B5EF4-FFF2-40B4-BE49-F238E27FC236}">
                  <a16:creationId xmlns:a16="http://schemas.microsoft.com/office/drawing/2014/main" id="{C2AC4E14-2B39-4EAA-AFD9-9DA256AD6138}"/>
                </a:ext>
              </a:extLst>
            </p:cNvPr>
            <p:cNvSpPr/>
            <p:nvPr/>
          </p:nvSpPr>
          <p:spPr>
            <a:xfrm>
              <a:off x="2933975" y="144684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59;p54">
              <a:extLst>
                <a:ext uri="{FF2B5EF4-FFF2-40B4-BE49-F238E27FC236}">
                  <a16:creationId xmlns:a16="http://schemas.microsoft.com/office/drawing/2014/main" id="{BC303F46-B716-4059-8C2C-197BF90EC6BD}"/>
                </a:ext>
              </a:extLst>
            </p:cNvPr>
            <p:cNvSpPr/>
            <p:nvPr/>
          </p:nvSpPr>
          <p:spPr>
            <a:xfrm>
              <a:off x="2933975" y="150124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60;p54">
              <a:extLst>
                <a:ext uri="{FF2B5EF4-FFF2-40B4-BE49-F238E27FC236}">
                  <a16:creationId xmlns:a16="http://schemas.microsoft.com/office/drawing/2014/main" id="{DC425718-C0EA-4D2D-A0CF-28F3E23F63EA}"/>
                </a:ext>
              </a:extLst>
            </p:cNvPr>
            <p:cNvSpPr/>
            <p:nvPr/>
          </p:nvSpPr>
          <p:spPr>
            <a:xfrm>
              <a:off x="2933975" y="155654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61;p54">
              <a:extLst>
                <a:ext uri="{FF2B5EF4-FFF2-40B4-BE49-F238E27FC236}">
                  <a16:creationId xmlns:a16="http://schemas.microsoft.com/office/drawing/2014/main" id="{AE602FA3-6752-4600-A9ED-5537EAD6C9DE}"/>
                </a:ext>
              </a:extLst>
            </p:cNvPr>
            <p:cNvSpPr/>
            <p:nvPr/>
          </p:nvSpPr>
          <p:spPr>
            <a:xfrm>
              <a:off x="2933975" y="161095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62;p54">
              <a:extLst>
                <a:ext uri="{FF2B5EF4-FFF2-40B4-BE49-F238E27FC236}">
                  <a16:creationId xmlns:a16="http://schemas.microsoft.com/office/drawing/2014/main" id="{138C6C37-4EE8-402D-B39F-CA59333188CF}"/>
                </a:ext>
              </a:extLst>
            </p:cNvPr>
            <p:cNvSpPr/>
            <p:nvPr/>
          </p:nvSpPr>
          <p:spPr>
            <a:xfrm>
              <a:off x="2933975" y="166625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63;p54">
              <a:extLst>
                <a:ext uri="{FF2B5EF4-FFF2-40B4-BE49-F238E27FC236}">
                  <a16:creationId xmlns:a16="http://schemas.microsoft.com/office/drawing/2014/main" id="{537CD4DF-05FA-4E51-A685-F759763D8687}"/>
                </a:ext>
              </a:extLst>
            </p:cNvPr>
            <p:cNvSpPr/>
            <p:nvPr/>
          </p:nvSpPr>
          <p:spPr>
            <a:xfrm>
              <a:off x="2933975" y="17206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64;p54">
              <a:extLst>
                <a:ext uri="{FF2B5EF4-FFF2-40B4-BE49-F238E27FC236}">
                  <a16:creationId xmlns:a16="http://schemas.microsoft.com/office/drawing/2014/main" id="{A44BDBBD-061B-4FFD-80C9-F110D7A4AA15}"/>
                </a:ext>
              </a:extLst>
            </p:cNvPr>
            <p:cNvSpPr/>
            <p:nvPr/>
          </p:nvSpPr>
          <p:spPr>
            <a:xfrm>
              <a:off x="2933975" y="17759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65;p54">
              <a:extLst>
                <a:ext uri="{FF2B5EF4-FFF2-40B4-BE49-F238E27FC236}">
                  <a16:creationId xmlns:a16="http://schemas.microsoft.com/office/drawing/2014/main" id="{50819D9B-13C5-49CD-B492-F66A20F33695}"/>
                </a:ext>
              </a:extLst>
            </p:cNvPr>
            <p:cNvSpPr/>
            <p:nvPr/>
          </p:nvSpPr>
          <p:spPr>
            <a:xfrm>
              <a:off x="2933975" y="18303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66;p54">
              <a:extLst>
                <a:ext uri="{FF2B5EF4-FFF2-40B4-BE49-F238E27FC236}">
                  <a16:creationId xmlns:a16="http://schemas.microsoft.com/office/drawing/2014/main" id="{35FFF701-73E5-42E4-9EB3-220FE9E96F24}"/>
                </a:ext>
              </a:extLst>
            </p:cNvPr>
            <p:cNvSpPr/>
            <p:nvPr/>
          </p:nvSpPr>
          <p:spPr>
            <a:xfrm>
              <a:off x="2933975" y="18856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67;p54">
              <a:extLst>
                <a:ext uri="{FF2B5EF4-FFF2-40B4-BE49-F238E27FC236}">
                  <a16:creationId xmlns:a16="http://schemas.microsoft.com/office/drawing/2014/main" id="{BA899644-C1AC-46E6-AF14-A62718A3E88A}"/>
                </a:ext>
              </a:extLst>
            </p:cNvPr>
            <p:cNvSpPr/>
            <p:nvPr/>
          </p:nvSpPr>
          <p:spPr>
            <a:xfrm>
              <a:off x="2933975" y="194006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68;p54">
              <a:extLst>
                <a:ext uri="{FF2B5EF4-FFF2-40B4-BE49-F238E27FC236}">
                  <a16:creationId xmlns:a16="http://schemas.microsoft.com/office/drawing/2014/main" id="{E141D07C-2D78-4479-B9B0-B28B4D9287B1}"/>
                </a:ext>
              </a:extLst>
            </p:cNvPr>
            <p:cNvSpPr/>
            <p:nvPr/>
          </p:nvSpPr>
          <p:spPr>
            <a:xfrm>
              <a:off x="2933975" y="19953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69;p54">
              <a:extLst>
                <a:ext uri="{FF2B5EF4-FFF2-40B4-BE49-F238E27FC236}">
                  <a16:creationId xmlns:a16="http://schemas.microsoft.com/office/drawing/2014/main" id="{DE71389C-C717-4188-A862-776BD06D6504}"/>
                </a:ext>
              </a:extLst>
            </p:cNvPr>
            <p:cNvSpPr/>
            <p:nvPr/>
          </p:nvSpPr>
          <p:spPr>
            <a:xfrm>
              <a:off x="2933975" y="204977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0;p54">
              <a:extLst>
                <a:ext uri="{FF2B5EF4-FFF2-40B4-BE49-F238E27FC236}">
                  <a16:creationId xmlns:a16="http://schemas.microsoft.com/office/drawing/2014/main" id="{A782861F-3513-47B5-A1E4-B7304F4E5A26}"/>
                </a:ext>
              </a:extLst>
            </p:cNvPr>
            <p:cNvSpPr/>
            <p:nvPr/>
          </p:nvSpPr>
          <p:spPr>
            <a:xfrm>
              <a:off x="2933975" y="210507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1;p54">
              <a:extLst>
                <a:ext uri="{FF2B5EF4-FFF2-40B4-BE49-F238E27FC236}">
                  <a16:creationId xmlns:a16="http://schemas.microsoft.com/office/drawing/2014/main" id="{B81A61CA-81FC-4CCA-A4D2-50046A8AAB20}"/>
                </a:ext>
              </a:extLst>
            </p:cNvPr>
            <p:cNvSpPr/>
            <p:nvPr/>
          </p:nvSpPr>
          <p:spPr>
            <a:xfrm>
              <a:off x="2933975" y="215948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2;p54">
              <a:extLst>
                <a:ext uri="{FF2B5EF4-FFF2-40B4-BE49-F238E27FC236}">
                  <a16:creationId xmlns:a16="http://schemas.microsoft.com/office/drawing/2014/main" id="{AEF43BC5-0B18-40CB-B07E-54B7A5790921}"/>
                </a:ext>
              </a:extLst>
            </p:cNvPr>
            <p:cNvSpPr/>
            <p:nvPr/>
          </p:nvSpPr>
          <p:spPr>
            <a:xfrm>
              <a:off x="2933975" y="221477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3;p54">
              <a:extLst>
                <a:ext uri="{FF2B5EF4-FFF2-40B4-BE49-F238E27FC236}">
                  <a16:creationId xmlns:a16="http://schemas.microsoft.com/office/drawing/2014/main" id="{FAE978F3-1E80-4758-BB20-225BC85E3F53}"/>
                </a:ext>
              </a:extLst>
            </p:cNvPr>
            <p:cNvSpPr/>
            <p:nvPr/>
          </p:nvSpPr>
          <p:spPr>
            <a:xfrm>
              <a:off x="2933975" y="2269185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4;p54">
              <a:extLst>
                <a:ext uri="{FF2B5EF4-FFF2-40B4-BE49-F238E27FC236}">
                  <a16:creationId xmlns:a16="http://schemas.microsoft.com/office/drawing/2014/main" id="{58AC8132-6FA6-4E42-9003-68E387F54C8D}"/>
                </a:ext>
              </a:extLst>
            </p:cNvPr>
            <p:cNvSpPr/>
            <p:nvPr/>
          </p:nvSpPr>
          <p:spPr>
            <a:xfrm>
              <a:off x="2933975" y="2324482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5;p54">
              <a:extLst>
                <a:ext uri="{FF2B5EF4-FFF2-40B4-BE49-F238E27FC236}">
                  <a16:creationId xmlns:a16="http://schemas.microsoft.com/office/drawing/2014/main" id="{EB7EC308-BD99-4FD1-BA6C-0B53A4AC07B9}"/>
                </a:ext>
              </a:extLst>
            </p:cNvPr>
            <p:cNvSpPr/>
            <p:nvPr/>
          </p:nvSpPr>
          <p:spPr>
            <a:xfrm>
              <a:off x="2933975" y="2378890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6;p54">
              <a:extLst>
                <a:ext uri="{FF2B5EF4-FFF2-40B4-BE49-F238E27FC236}">
                  <a16:creationId xmlns:a16="http://schemas.microsoft.com/office/drawing/2014/main" id="{65E435AD-0AB0-4B8A-99A1-EC5D0EE1EA2C}"/>
                </a:ext>
              </a:extLst>
            </p:cNvPr>
            <p:cNvSpPr/>
            <p:nvPr/>
          </p:nvSpPr>
          <p:spPr>
            <a:xfrm>
              <a:off x="2933975" y="243418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7;p54">
              <a:extLst>
                <a:ext uri="{FF2B5EF4-FFF2-40B4-BE49-F238E27FC236}">
                  <a16:creationId xmlns:a16="http://schemas.microsoft.com/office/drawing/2014/main" id="{135FC984-7C7E-4123-86D8-6AF97E2A8611}"/>
                </a:ext>
              </a:extLst>
            </p:cNvPr>
            <p:cNvSpPr/>
            <p:nvPr/>
          </p:nvSpPr>
          <p:spPr>
            <a:xfrm>
              <a:off x="2933975" y="2488651"/>
              <a:ext cx="4017128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8;p54">
              <a:extLst>
                <a:ext uri="{FF2B5EF4-FFF2-40B4-BE49-F238E27FC236}">
                  <a16:creationId xmlns:a16="http://schemas.microsoft.com/office/drawing/2014/main" id="{E0D50BE6-4AAE-4520-BE86-CF484D5BAF0B}"/>
                </a:ext>
              </a:extLst>
            </p:cNvPr>
            <p:cNvSpPr/>
            <p:nvPr/>
          </p:nvSpPr>
          <p:spPr>
            <a:xfrm>
              <a:off x="2933975" y="2543893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;p54">
              <a:extLst>
                <a:ext uri="{FF2B5EF4-FFF2-40B4-BE49-F238E27FC236}">
                  <a16:creationId xmlns:a16="http://schemas.microsoft.com/office/drawing/2014/main" id="{1F0A2EFE-D9A9-4641-8F50-23F1637DDA57}"/>
                </a:ext>
              </a:extLst>
            </p:cNvPr>
            <p:cNvSpPr/>
            <p:nvPr/>
          </p:nvSpPr>
          <p:spPr>
            <a:xfrm>
              <a:off x="2933975" y="2598356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80;p54">
              <a:extLst>
                <a:ext uri="{FF2B5EF4-FFF2-40B4-BE49-F238E27FC236}">
                  <a16:creationId xmlns:a16="http://schemas.microsoft.com/office/drawing/2014/main" id="{3188B3B2-8270-475D-BBDC-9CED7BBD4C54}"/>
                </a:ext>
              </a:extLst>
            </p:cNvPr>
            <p:cNvSpPr/>
            <p:nvPr/>
          </p:nvSpPr>
          <p:spPr>
            <a:xfrm>
              <a:off x="2933975" y="2653598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81;p54">
              <a:extLst>
                <a:ext uri="{FF2B5EF4-FFF2-40B4-BE49-F238E27FC236}">
                  <a16:creationId xmlns:a16="http://schemas.microsoft.com/office/drawing/2014/main" id="{82796AEF-832E-4C73-BF2D-60FB656862AA}"/>
                </a:ext>
              </a:extLst>
            </p:cNvPr>
            <p:cNvSpPr/>
            <p:nvPr/>
          </p:nvSpPr>
          <p:spPr>
            <a:xfrm>
              <a:off x="2933975" y="2708061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82;p54">
              <a:extLst>
                <a:ext uri="{FF2B5EF4-FFF2-40B4-BE49-F238E27FC236}">
                  <a16:creationId xmlns:a16="http://schemas.microsoft.com/office/drawing/2014/main" id="{6647D0E3-97AF-4A02-ACE8-B317BCF6764B}"/>
                </a:ext>
              </a:extLst>
            </p:cNvPr>
            <p:cNvSpPr/>
            <p:nvPr/>
          </p:nvSpPr>
          <p:spPr>
            <a:xfrm>
              <a:off x="2933975" y="2763359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3;p54">
              <a:extLst>
                <a:ext uri="{FF2B5EF4-FFF2-40B4-BE49-F238E27FC236}">
                  <a16:creationId xmlns:a16="http://schemas.microsoft.com/office/drawing/2014/main" id="{EF3FDC8C-A8B2-4230-8329-A669E9FAC348}"/>
                </a:ext>
              </a:extLst>
            </p:cNvPr>
            <p:cNvSpPr/>
            <p:nvPr/>
          </p:nvSpPr>
          <p:spPr>
            <a:xfrm>
              <a:off x="2933975" y="2817767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84;p54">
              <a:extLst>
                <a:ext uri="{FF2B5EF4-FFF2-40B4-BE49-F238E27FC236}">
                  <a16:creationId xmlns:a16="http://schemas.microsoft.com/office/drawing/2014/main" id="{AC34268F-1E88-4E6F-857C-97C5760DEF4D}"/>
                </a:ext>
              </a:extLst>
            </p:cNvPr>
            <p:cNvSpPr/>
            <p:nvPr/>
          </p:nvSpPr>
          <p:spPr>
            <a:xfrm>
              <a:off x="2933975" y="2873064"/>
              <a:ext cx="4017128" cy="56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85;p54">
              <a:extLst>
                <a:ext uri="{FF2B5EF4-FFF2-40B4-BE49-F238E27FC236}">
                  <a16:creationId xmlns:a16="http://schemas.microsoft.com/office/drawing/2014/main" id="{8280F316-9ACB-4E81-A3A8-19B461C503C4}"/>
                </a:ext>
              </a:extLst>
            </p:cNvPr>
            <p:cNvSpPr/>
            <p:nvPr/>
          </p:nvSpPr>
          <p:spPr>
            <a:xfrm>
              <a:off x="303578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86;p54">
              <a:extLst>
                <a:ext uri="{FF2B5EF4-FFF2-40B4-BE49-F238E27FC236}">
                  <a16:creationId xmlns:a16="http://schemas.microsoft.com/office/drawing/2014/main" id="{8EEC1AAE-8F04-4E47-9C70-7D5DFFA96A0A}"/>
                </a:ext>
              </a:extLst>
            </p:cNvPr>
            <p:cNvSpPr/>
            <p:nvPr/>
          </p:nvSpPr>
          <p:spPr>
            <a:xfrm>
              <a:off x="3091085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87;p54">
              <a:extLst>
                <a:ext uri="{FF2B5EF4-FFF2-40B4-BE49-F238E27FC236}">
                  <a16:creationId xmlns:a16="http://schemas.microsoft.com/office/drawing/2014/main" id="{244736B2-800A-4260-A500-C497F759D54A}"/>
                </a:ext>
              </a:extLst>
            </p:cNvPr>
            <p:cNvSpPr/>
            <p:nvPr/>
          </p:nvSpPr>
          <p:spPr>
            <a:xfrm>
              <a:off x="314549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88;p54">
              <a:extLst>
                <a:ext uri="{FF2B5EF4-FFF2-40B4-BE49-F238E27FC236}">
                  <a16:creationId xmlns:a16="http://schemas.microsoft.com/office/drawing/2014/main" id="{E461B516-F5AB-49E4-82CB-B54EF5286AD5}"/>
                </a:ext>
              </a:extLst>
            </p:cNvPr>
            <p:cNvSpPr/>
            <p:nvPr/>
          </p:nvSpPr>
          <p:spPr>
            <a:xfrm>
              <a:off x="32007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89;p54">
              <a:extLst>
                <a:ext uri="{FF2B5EF4-FFF2-40B4-BE49-F238E27FC236}">
                  <a16:creationId xmlns:a16="http://schemas.microsoft.com/office/drawing/2014/main" id="{06D0B659-0147-427A-B02D-02546259EC86}"/>
                </a:ext>
              </a:extLst>
            </p:cNvPr>
            <p:cNvSpPr/>
            <p:nvPr/>
          </p:nvSpPr>
          <p:spPr>
            <a:xfrm>
              <a:off x="325519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90;p54">
              <a:extLst>
                <a:ext uri="{FF2B5EF4-FFF2-40B4-BE49-F238E27FC236}">
                  <a16:creationId xmlns:a16="http://schemas.microsoft.com/office/drawing/2014/main" id="{4F1028D1-3A73-4E71-AC4C-84EF135B0EF3}"/>
                </a:ext>
              </a:extLst>
            </p:cNvPr>
            <p:cNvSpPr/>
            <p:nvPr/>
          </p:nvSpPr>
          <p:spPr>
            <a:xfrm>
              <a:off x="331049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91;p54">
              <a:extLst>
                <a:ext uri="{FF2B5EF4-FFF2-40B4-BE49-F238E27FC236}">
                  <a16:creationId xmlns:a16="http://schemas.microsoft.com/office/drawing/2014/main" id="{D983A82B-26EE-49BA-8C6C-024DE8DD85EA}"/>
                </a:ext>
              </a:extLst>
            </p:cNvPr>
            <p:cNvSpPr/>
            <p:nvPr/>
          </p:nvSpPr>
          <p:spPr>
            <a:xfrm>
              <a:off x="336490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92;p54">
              <a:extLst>
                <a:ext uri="{FF2B5EF4-FFF2-40B4-BE49-F238E27FC236}">
                  <a16:creationId xmlns:a16="http://schemas.microsoft.com/office/drawing/2014/main" id="{E6710E98-7B9D-415C-A988-A50F933B8501}"/>
                </a:ext>
              </a:extLst>
            </p:cNvPr>
            <p:cNvSpPr/>
            <p:nvPr/>
          </p:nvSpPr>
          <p:spPr>
            <a:xfrm>
              <a:off x="342020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93;p54">
              <a:extLst>
                <a:ext uri="{FF2B5EF4-FFF2-40B4-BE49-F238E27FC236}">
                  <a16:creationId xmlns:a16="http://schemas.microsoft.com/office/drawing/2014/main" id="{868B639F-A770-4566-B8BE-8CF685C6076D}"/>
                </a:ext>
              </a:extLst>
            </p:cNvPr>
            <p:cNvSpPr/>
            <p:nvPr/>
          </p:nvSpPr>
          <p:spPr>
            <a:xfrm>
              <a:off x="347460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94;p54">
              <a:extLst>
                <a:ext uri="{FF2B5EF4-FFF2-40B4-BE49-F238E27FC236}">
                  <a16:creationId xmlns:a16="http://schemas.microsoft.com/office/drawing/2014/main" id="{08DA3585-BDDC-4A9E-AAED-365ACB537696}"/>
                </a:ext>
              </a:extLst>
            </p:cNvPr>
            <p:cNvSpPr/>
            <p:nvPr/>
          </p:nvSpPr>
          <p:spPr>
            <a:xfrm>
              <a:off x="352990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95;p54">
              <a:extLst>
                <a:ext uri="{FF2B5EF4-FFF2-40B4-BE49-F238E27FC236}">
                  <a16:creationId xmlns:a16="http://schemas.microsoft.com/office/drawing/2014/main" id="{5F7E1A41-6C20-4AAE-8F02-B692FA79B4EC}"/>
                </a:ext>
              </a:extLst>
            </p:cNvPr>
            <p:cNvSpPr/>
            <p:nvPr/>
          </p:nvSpPr>
          <p:spPr>
            <a:xfrm>
              <a:off x="358431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96;p54">
              <a:extLst>
                <a:ext uri="{FF2B5EF4-FFF2-40B4-BE49-F238E27FC236}">
                  <a16:creationId xmlns:a16="http://schemas.microsoft.com/office/drawing/2014/main" id="{813F9C82-8BAC-4FB0-968B-482F4C27D04D}"/>
                </a:ext>
              </a:extLst>
            </p:cNvPr>
            <p:cNvSpPr/>
            <p:nvPr/>
          </p:nvSpPr>
          <p:spPr>
            <a:xfrm>
              <a:off x="363961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97;p54">
              <a:extLst>
                <a:ext uri="{FF2B5EF4-FFF2-40B4-BE49-F238E27FC236}">
                  <a16:creationId xmlns:a16="http://schemas.microsoft.com/office/drawing/2014/main" id="{4E060A78-11B3-42BE-A134-521A3545ED05}"/>
                </a:ext>
              </a:extLst>
            </p:cNvPr>
            <p:cNvSpPr/>
            <p:nvPr/>
          </p:nvSpPr>
          <p:spPr>
            <a:xfrm>
              <a:off x="369401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98;p54">
              <a:extLst>
                <a:ext uri="{FF2B5EF4-FFF2-40B4-BE49-F238E27FC236}">
                  <a16:creationId xmlns:a16="http://schemas.microsoft.com/office/drawing/2014/main" id="{CF10E61D-977E-44DF-AE3B-EA2DB5E0A689}"/>
                </a:ext>
              </a:extLst>
            </p:cNvPr>
            <p:cNvSpPr/>
            <p:nvPr/>
          </p:nvSpPr>
          <p:spPr>
            <a:xfrm>
              <a:off x="374931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99;p54">
              <a:extLst>
                <a:ext uri="{FF2B5EF4-FFF2-40B4-BE49-F238E27FC236}">
                  <a16:creationId xmlns:a16="http://schemas.microsoft.com/office/drawing/2014/main" id="{442C3E8D-39AF-4AEC-BF9D-2A6264FC049B}"/>
                </a:ext>
              </a:extLst>
            </p:cNvPr>
            <p:cNvSpPr/>
            <p:nvPr/>
          </p:nvSpPr>
          <p:spPr>
            <a:xfrm>
              <a:off x="380372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0;p54">
              <a:extLst>
                <a:ext uri="{FF2B5EF4-FFF2-40B4-BE49-F238E27FC236}">
                  <a16:creationId xmlns:a16="http://schemas.microsoft.com/office/drawing/2014/main" id="{C3F717F1-26B4-43DC-81DA-EF2C0A6029F6}"/>
                </a:ext>
              </a:extLst>
            </p:cNvPr>
            <p:cNvSpPr/>
            <p:nvPr/>
          </p:nvSpPr>
          <p:spPr>
            <a:xfrm>
              <a:off x="385902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01;p54">
              <a:extLst>
                <a:ext uri="{FF2B5EF4-FFF2-40B4-BE49-F238E27FC236}">
                  <a16:creationId xmlns:a16="http://schemas.microsoft.com/office/drawing/2014/main" id="{2C6DD7B2-5A0D-40EC-B014-89984D4694BE}"/>
                </a:ext>
              </a:extLst>
            </p:cNvPr>
            <p:cNvSpPr/>
            <p:nvPr/>
          </p:nvSpPr>
          <p:spPr>
            <a:xfrm>
              <a:off x="39134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02;p54">
              <a:extLst>
                <a:ext uri="{FF2B5EF4-FFF2-40B4-BE49-F238E27FC236}">
                  <a16:creationId xmlns:a16="http://schemas.microsoft.com/office/drawing/2014/main" id="{FCF47BDF-41FB-487D-A1E9-606E574D3BFF}"/>
                </a:ext>
              </a:extLst>
            </p:cNvPr>
            <p:cNvSpPr/>
            <p:nvPr/>
          </p:nvSpPr>
          <p:spPr>
            <a:xfrm>
              <a:off x="396872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03;p54">
              <a:extLst>
                <a:ext uri="{FF2B5EF4-FFF2-40B4-BE49-F238E27FC236}">
                  <a16:creationId xmlns:a16="http://schemas.microsoft.com/office/drawing/2014/main" id="{8891D377-31E5-420C-BAD8-56E38881BE80}"/>
                </a:ext>
              </a:extLst>
            </p:cNvPr>
            <p:cNvSpPr/>
            <p:nvPr/>
          </p:nvSpPr>
          <p:spPr>
            <a:xfrm>
              <a:off x="40231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04;p54">
              <a:extLst>
                <a:ext uri="{FF2B5EF4-FFF2-40B4-BE49-F238E27FC236}">
                  <a16:creationId xmlns:a16="http://schemas.microsoft.com/office/drawing/2014/main" id="{557CB249-4002-4F58-B7ED-0B5EA200D557}"/>
                </a:ext>
              </a:extLst>
            </p:cNvPr>
            <p:cNvSpPr/>
            <p:nvPr/>
          </p:nvSpPr>
          <p:spPr>
            <a:xfrm>
              <a:off x="407843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05;p54">
              <a:extLst>
                <a:ext uri="{FF2B5EF4-FFF2-40B4-BE49-F238E27FC236}">
                  <a16:creationId xmlns:a16="http://schemas.microsoft.com/office/drawing/2014/main" id="{3074E2C8-E2A6-48B9-9008-A8E93C414AA5}"/>
                </a:ext>
              </a:extLst>
            </p:cNvPr>
            <p:cNvSpPr/>
            <p:nvPr/>
          </p:nvSpPr>
          <p:spPr>
            <a:xfrm>
              <a:off x="41328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06;p54">
              <a:extLst>
                <a:ext uri="{FF2B5EF4-FFF2-40B4-BE49-F238E27FC236}">
                  <a16:creationId xmlns:a16="http://schemas.microsoft.com/office/drawing/2014/main" id="{5BEC1C25-02ED-4DFF-A8FA-0EAE12BFB642}"/>
                </a:ext>
              </a:extLst>
            </p:cNvPr>
            <p:cNvSpPr/>
            <p:nvPr/>
          </p:nvSpPr>
          <p:spPr>
            <a:xfrm>
              <a:off x="418813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07;p54">
              <a:extLst>
                <a:ext uri="{FF2B5EF4-FFF2-40B4-BE49-F238E27FC236}">
                  <a16:creationId xmlns:a16="http://schemas.microsoft.com/office/drawing/2014/main" id="{96A44A74-BCA1-497A-A170-2435F33E332E}"/>
                </a:ext>
              </a:extLst>
            </p:cNvPr>
            <p:cNvSpPr/>
            <p:nvPr/>
          </p:nvSpPr>
          <p:spPr>
            <a:xfrm>
              <a:off x="42425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08;p54">
              <a:extLst>
                <a:ext uri="{FF2B5EF4-FFF2-40B4-BE49-F238E27FC236}">
                  <a16:creationId xmlns:a16="http://schemas.microsoft.com/office/drawing/2014/main" id="{B6351F90-5DE6-42BC-B7A5-8383E1288DDD}"/>
                </a:ext>
              </a:extLst>
            </p:cNvPr>
            <p:cNvSpPr/>
            <p:nvPr/>
          </p:nvSpPr>
          <p:spPr>
            <a:xfrm>
              <a:off x="429784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09;p54">
              <a:extLst>
                <a:ext uri="{FF2B5EF4-FFF2-40B4-BE49-F238E27FC236}">
                  <a16:creationId xmlns:a16="http://schemas.microsoft.com/office/drawing/2014/main" id="{80A80E03-4D2A-4E8B-AC74-2DF6CCEB3821}"/>
                </a:ext>
              </a:extLst>
            </p:cNvPr>
            <p:cNvSpPr/>
            <p:nvPr/>
          </p:nvSpPr>
          <p:spPr>
            <a:xfrm>
              <a:off x="43522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10;p54">
              <a:extLst>
                <a:ext uri="{FF2B5EF4-FFF2-40B4-BE49-F238E27FC236}">
                  <a16:creationId xmlns:a16="http://schemas.microsoft.com/office/drawing/2014/main" id="{61FBDD62-8E98-402A-BDA7-A5DE22AF3913}"/>
                </a:ext>
              </a:extLst>
            </p:cNvPr>
            <p:cNvSpPr/>
            <p:nvPr/>
          </p:nvSpPr>
          <p:spPr>
            <a:xfrm>
              <a:off x="44075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11;p54">
              <a:extLst>
                <a:ext uri="{FF2B5EF4-FFF2-40B4-BE49-F238E27FC236}">
                  <a16:creationId xmlns:a16="http://schemas.microsoft.com/office/drawing/2014/main" id="{A34D9519-4AD6-4F9D-B5B8-0A5C2C8C34B8}"/>
                </a:ext>
              </a:extLst>
            </p:cNvPr>
            <p:cNvSpPr/>
            <p:nvPr/>
          </p:nvSpPr>
          <p:spPr>
            <a:xfrm>
              <a:off x="44619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12;p54">
              <a:extLst>
                <a:ext uri="{FF2B5EF4-FFF2-40B4-BE49-F238E27FC236}">
                  <a16:creationId xmlns:a16="http://schemas.microsoft.com/office/drawing/2014/main" id="{F9EE169A-011D-4823-8257-914CE1979A80}"/>
                </a:ext>
              </a:extLst>
            </p:cNvPr>
            <p:cNvSpPr/>
            <p:nvPr/>
          </p:nvSpPr>
          <p:spPr>
            <a:xfrm>
              <a:off x="45172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13;p54">
              <a:extLst>
                <a:ext uri="{FF2B5EF4-FFF2-40B4-BE49-F238E27FC236}">
                  <a16:creationId xmlns:a16="http://schemas.microsoft.com/office/drawing/2014/main" id="{88C61607-9646-40F5-AA76-426A84361543}"/>
                </a:ext>
              </a:extLst>
            </p:cNvPr>
            <p:cNvSpPr/>
            <p:nvPr/>
          </p:nvSpPr>
          <p:spPr>
            <a:xfrm>
              <a:off x="457171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14;p54">
              <a:extLst>
                <a:ext uri="{FF2B5EF4-FFF2-40B4-BE49-F238E27FC236}">
                  <a16:creationId xmlns:a16="http://schemas.microsoft.com/office/drawing/2014/main" id="{DA10C54B-8D60-4180-A726-96288ACCE49F}"/>
                </a:ext>
              </a:extLst>
            </p:cNvPr>
            <p:cNvSpPr/>
            <p:nvPr/>
          </p:nvSpPr>
          <p:spPr>
            <a:xfrm>
              <a:off x="46269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15;p54">
              <a:extLst>
                <a:ext uri="{FF2B5EF4-FFF2-40B4-BE49-F238E27FC236}">
                  <a16:creationId xmlns:a16="http://schemas.microsoft.com/office/drawing/2014/main" id="{480AB5D1-156A-4410-A8AF-608E11DE6428}"/>
                </a:ext>
              </a:extLst>
            </p:cNvPr>
            <p:cNvSpPr/>
            <p:nvPr/>
          </p:nvSpPr>
          <p:spPr>
            <a:xfrm>
              <a:off x="468141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16;p54">
              <a:extLst>
                <a:ext uri="{FF2B5EF4-FFF2-40B4-BE49-F238E27FC236}">
                  <a16:creationId xmlns:a16="http://schemas.microsoft.com/office/drawing/2014/main" id="{EFB924D9-DD47-44A0-A23C-4C9BD47EB048}"/>
                </a:ext>
              </a:extLst>
            </p:cNvPr>
            <p:cNvSpPr/>
            <p:nvPr/>
          </p:nvSpPr>
          <p:spPr>
            <a:xfrm>
              <a:off x="47366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17;p54">
              <a:extLst>
                <a:ext uri="{FF2B5EF4-FFF2-40B4-BE49-F238E27FC236}">
                  <a16:creationId xmlns:a16="http://schemas.microsoft.com/office/drawing/2014/main" id="{92B53D7B-5AB1-417B-89BD-6CA94D241AC1}"/>
                </a:ext>
              </a:extLst>
            </p:cNvPr>
            <p:cNvSpPr/>
            <p:nvPr/>
          </p:nvSpPr>
          <p:spPr>
            <a:xfrm>
              <a:off x="479112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18;p54">
              <a:extLst>
                <a:ext uri="{FF2B5EF4-FFF2-40B4-BE49-F238E27FC236}">
                  <a16:creationId xmlns:a16="http://schemas.microsoft.com/office/drawing/2014/main" id="{AB5F1340-F898-48CD-991E-EC73BBE2DFB4}"/>
                </a:ext>
              </a:extLst>
            </p:cNvPr>
            <p:cNvSpPr/>
            <p:nvPr/>
          </p:nvSpPr>
          <p:spPr>
            <a:xfrm>
              <a:off x="484642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19;p54">
              <a:extLst>
                <a:ext uri="{FF2B5EF4-FFF2-40B4-BE49-F238E27FC236}">
                  <a16:creationId xmlns:a16="http://schemas.microsoft.com/office/drawing/2014/main" id="{5740BFCC-0B8A-4B6B-9DC0-BF00B9E2F1E9}"/>
                </a:ext>
              </a:extLst>
            </p:cNvPr>
            <p:cNvSpPr/>
            <p:nvPr/>
          </p:nvSpPr>
          <p:spPr>
            <a:xfrm>
              <a:off x="490082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20;p54">
              <a:extLst>
                <a:ext uri="{FF2B5EF4-FFF2-40B4-BE49-F238E27FC236}">
                  <a16:creationId xmlns:a16="http://schemas.microsoft.com/office/drawing/2014/main" id="{8FF1E473-313E-4F31-BC94-FBD8D4406E3E}"/>
                </a:ext>
              </a:extLst>
            </p:cNvPr>
            <p:cNvSpPr/>
            <p:nvPr/>
          </p:nvSpPr>
          <p:spPr>
            <a:xfrm>
              <a:off x="495612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21;p54">
              <a:extLst>
                <a:ext uri="{FF2B5EF4-FFF2-40B4-BE49-F238E27FC236}">
                  <a16:creationId xmlns:a16="http://schemas.microsoft.com/office/drawing/2014/main" id="{9305FE93-FB1C-449A-B516-239CB50D4652}"/>
                </a:ext>
              </a:extLst>
            </p:cNvPr>
            <p:cNvSpPr/>
            <p:nvPr/>
          </p:nvSpPr>
          <p:spPr>
            <a:xfrm>
              <a:off x="501053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22;p54">
              <a:extLst>
                <a:ext uri="{FF2B5EF4-FFF2-40B4-BE49-F238E27FC236}">
                  <a16:creationId xmlns:a16="http://schemas.microsoft.com/office/drawing/2014/main" id="{CDCE2A39-91AD-4305-96DE-782C91083914}"/>
                </a:ext>
              </a:extLst>
            </p:cNvPr>
            <p:cNvSpPr/>
            <p:nvPr/>
          </p:nvSpPr>
          <p:spPr>
            <a:xfrm>
              <a:off x="506583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23;p54">
              <a:extLst>
                <a:ext uri="{FF2B5EF4-FFF2-40B4-BE49-F238E27FC236}">
                  <a16:creationId xmlns:a16="http://schemas.microsoft.com/office/drawing/2014/main" id="{83AD2470-AA51-4B02-8EDF-35D7B28FC4E7}"/>
                </a:ext>
              </a:extLst>
            </p:cNvPr>
            <p:cNvSpPr/>
            <p:nvPr/>
          </p:nvSpPr>
          <p:spPr>
            <a:xfrm>
              <a:off x="512023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24;p54">
              <a:extLst>
                <a:ext uri="{FF2B5EF4-FFF2-40B4-BE49-F238E27FC236}">
                  <a16:creationId xmlns:a16="http://schemas.microsoft.com/office/drawing/2014/main" id="{9335E983-E074-4B42-A83D-1FCB50C61769}"/>
                </a:ext>
              </a:extLst>
            </p:cNvPr>
            <p:cNvSpPr/>
            <p:nvPr/>
          </p:nvSpPr>
          <p:spPr>
            <a:xfrm>
              <a:off x="517553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25;p54">
              <a:extLst>
                <a:ext uri="{FF2B5EF4-FFF2-40B4-BE49-F238E27FC236}">
                  <a16:creationId xmlns:a16="http://schemas.microsoft.com/office/drawing/2014/main" id="{8E57CFC9-43E3-4D16-9B25-4978500CBE49}"/>
                </a:ext>
              </a:extLst>
            </p:cNvPr>
            <p:cNvSpPr/>
            <p:nvPr/>
          </p:nvSpPr>
          <p:spPr>
            <a:xfrm>
              <a:off x="522994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26;p54">
              <a:extLst>
                <a:ext uri="{FF2B5EF4-FFF2-40B4-BE49-F238E27FC236}">
                  <a16:creationId xmlns:a16="http://schemas.microsoft.com/office/drawing/2014/main" id="{5D46EBDC-C3A8-434E-8DD9-D34CBDBDAC08}"/>
                </a:ext>
              </a:extLst>
            </p:cNvPr>
            <p:cNvSpPr/>
            <p:nvPr/>
          </p:nvSpPr>
          <p:spPr>
            <a:xfrm>
              <a:off x="528524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27;p54">
              <a:extLst>
                <a:ext uri="{FF2B5EF4-FFF2-40B4-BE49-F238E27FC236}">
                  <a16:creationId xmlns:a16="http://schemas.microsoft.com/office/drawing/2014/main" id="{92F68261-390F-4467-B21D-9B42638B6365}"/>
                </a:ext>
              </a:extLst>
            </p:cNvPr>
            <p:cNvSpPr/>
            <p:nvPr/>
          </p:nvSpPr>
          <p:spPr>
            <a:xfrm>
              <a:off x="533964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28;p54">
              <a:extLst>
                <a:ext uri="{FF2B5EF4-FFF2-40B4-BE49-F238E27FC236}">
                  <a16:creationId xmlns:a16="http://schemas.microsoft.com/office/drawing/2014/main" id="{69C700F6-1B26-457C-B3B4-75422DF92272}"/>
                </a:ext>
              </a:extLst>
            </p:cNvPr>
            <p:cNvSpPr/>
            <p:nvPr/>
          </p:nvSpPr>
          <p:spPr>
            <a:xfrm>
              <a:off x="539494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29;p54">
              <a:extLst>
                <a:ext uri="{FF2B5EF4-FFF2-40B4-BE49-F238E27FC236}">
                  <a16:creationId xmlns:a16="http://schemas.microsoft.com/office/drawing/2014/main" id="{90A72D2E-06CE-4717-B69A-F819A4B8E481}"/>
                </a:ext>
              </a:extLst>
            </p:cNvPr>
            <p:cNvSpPr/>
            <p:nvPr/>
          </p:nvSpPr>
          <p:spPr>
            <a:xfrm>
              <a:off x="544935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30;p54">
              <a:extLst>
                <a:ext uri="{FF2B5EF4-FFF2-40B4-BE49-F238E27FC236}">
                  <a16:creationId xmlns:a16="http://schemas.microsoft.com/office/drawing/2014/main" id="{18EB8841-3E0F-4097-B002-17949B35B8BA}"/>
                </a:ext>
              </a:extLst>
            </p:cNvPr>
            <p:cNvSpPr/>
            <p:nvPr/>
          </p:nvSpPr>
          <p:spPr>
            <a:xfrm>
              <a:off x="550465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31;p54">
              <a:extLst>
                <a:ext uri="{FF2B5EF4-FFF2-40B4-BE49-F238E27FC236}">
                  <a16:creationId xmlns:a16="http://schemas.microsoft.com/office/drawing/2014/main" id="{E2D1DBEB-4EE1-4579-921B-8B3CEC448FC2}"/>
                </a:ext>
              </a:extLst>
            </p:cNvPr>
            <p:cNvSpPr/>
            <p:nvPr/>
          </p:nvSpPr>
          <p:spPr>
            <a:xfrm>
              <a:off x="555905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32;p54">
              <a:extLst>
                <a:ext uri="{FF2B5EF4-FFF2-40B4-BE49-F238E27FC236}">
                  <a16:creationId xmlns:a16="http://schemas.microsoft.com/office/drawing/2014/main" id="{3264C433-E73B-4662-B6E3-CD4919145B74}"/>
                </a:ext>
              </a:extLst>
            </p:cNvPr>
            <p:cNvSpPr/>
            <p:nvPr/>
          </p:nvSpPr>
          <p:spPr>
            <a:xfrm>
              <a:off x="561435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33;p54">
              <a:extLst>
                <a:ext uri="{FF2B5EF4-FFF2-40B4-BE49-F238E27FC236}">
                  <a16:creationId xmlns:a16="http://schemas.microsoft.com/office/drawing/2014/main" id="{C780F9D8-CD3B-477B-9AFB-90BDA2FA0504}"/>
                </a:ext>
              </a:extLst>
            </p:cNvPr>
            <p:cNvSpPr/>
            <p:nvPr/>
          </p:nvSpPr>
          <p:spPr>
            <a:xfrm>
              <a:off x="566876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34;p54">
              <a:extLst>
                <a:ext uri="{FF2B5EF4-FFF2-40B4-BE49-F238E27FC236}">
                  <a16:creationId xmlns:a16="http://schemas.microsoft.com/office/drawing/2014/main" id="{A9C9BDFA-F18F-4A35-B448-FFD16BAB62D0}"/>
                </a:ext>
              </a:extLst>
            </p:cNvPr>
            <p:cNvSpPr/>
            <p:nvPr/>
          </p:nvSpPr>
          <p:spPr>
            <a:xfrm>
              <a:off x="572406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35;p54">
              <a:extLst>
                <a:ext uri="{FF2B5EF4-FFF2-40B4-BE49-F238E27FC236}">
                  <a16:creationId xmlns:a16="http://schemas.microsoft.com/office/drawing/2014/main" id="{7A1EB5C6-A36D-4F13-906F-46CBC1A57BE5}"/>
                </a:ext>
              </a:extLst>
            </p:cNvPr>
            <p:cNvSpPr/>
            <p:nvPr/>
          </p:nvSpPr>
          <p:spPr>
            <a:xfrm>
              <a:off x="577846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36;p54">
              <a:extLst>
                <a:ext uri="{FF2B5EF4-FFF2-40B4-BE49-F238E27FC236}">
                  <a16:creationId xmlns:a16="http://schemas.microsoft.com/office/drawing/2014/main" id="{DC3DA2C2-8AEF-46AB-97BD-4B4CBC28B4FB}"/>
                </a:ext>
              </a:extLst>
            </p:cNvPr>
            <p:cNvSpPr/>
            <p:nvPr/>
          </p:nvSpPr>
          <p:spPr>
            <a:xfrm>
              <a:off x="583376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37;p54">
              <a:extLst>
                <a:ext uri="{FF2B5EF4-FFF2-40B4-BE49-F238E27FC236}">
                  <a16:creationId xmlns:a16="http://schemas.microsoft.com/office/drawing/2014/main" id="{A34FD24D-3BCA-4EE2-94B4-0D60F1C1EA90}"/>
                </a:ext>
              </a:extLst>
            </p:cNvPr>
            <p:cNvSpPr/>
            <p:nvPr/>
          </p:nvSpPr>
          <p:spPr>
            <a:xfrm>
              <a:off x="588817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38;p54">
              <a:extLst>
                <a:ext uri="{FF2B5EF4-FFF2-40B4-BE49-F238E27FC236}">
                  <a16:creationId xmlns:a16="http://schemas.microsoft.com/office/drawing/2014/main" id="{675C2AA9-46BB-45AD-AE7D-7406FEF5F743}"/>
                </a:ext>
              </a:extLst>
            </p:cNvPr>
            <p:cNvSpPr/>
            <p:nvPr/>
          </p:nvSpPr>
          <p:spPr>
            <a:xfrm>
              <a:off x="594347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39;p54">
              <a:extLst>
                <a:ext uri="{FF2B5EF4-FFF2-40B4-BE49-F238E27FC236}">
                  <a16:creationId xmlns:a16="http://schemas.microsoft.com/office/drawing/2014/main" id="{8B0EAD82-0D52-438E-9E03-6DF777C1C93E}"/>
                </a:ext>
              </a:extLst>
            </p:cNvPr>
            <p:cNvSpPr/>
            <p:nvPr/>
          </p:nvSpPr>
          <p:spPr>
            <a:xfrm>
              <a:off x="5997878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40;p54">
              <a:extLst>
                <a:ext uri="{FF2B5EF4-FFF2-40B4-BE49-F238E27FC236}">
                  <a16:creationId xmlns:a16="http://schemas.microsoft.com/office/drawing/2014/main" id="{41EBC395-C911-42EE-A736-60E5C29A5B95}"/>
                </a:ext>
              </a:extLst>
            </p:cNvPr>
            <p:cNvSpPr/>
            <p:nvPr/>
          </p:nvSpPr>
          <p:spPr>
            <a:xfrm>
              <a:off x="605317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41;p54">
              <a:extLst>
                <a:ext uri="{FF2B5EF4-FFF2-40B4-BE49-F238E27FC236}">
                  <a16:creationId xmlns:a16="http://schemas.microsoft.com/office/drawing/2014/main" id="{0BC50D4E-ACC9-480C-8082-C05F0B4A0DC9}"/>
                </a:ext>
              </a:extLst>
            </p:cNvPr>
            <p:cNvSpPr/>
            <p:nvPr/>
          </p:nvSpPr>
          <p:spPr>
            <a:xfrm>
              <a:off x="6107583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42;p54">
              <a:extLst>
                <a:ext uri="{FF2B5EF4-FFF2-40B4-BE49-F238E27FC236}">
                  <a16:creationId xmlns:a16="http://schemas.microsoft.com/office/drawing/2014/main" id="{792ACC6A-656C-481E-AA45-C6E5A4E4C9B2}"/>
                </a:ext>
              </a:extLst>
            </p:cNvPr>
            <p:cNvSpPr/>
            <p:nvPr/>
          </p:nvSpPr>
          <p:spPr>
            <a:xfrm>
              <a:off x="616288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43;p54">
              <a:extLst>
                <a:ext uri="{FF2B5EF4-FFF2-40B4-BE49-F238E27FC236}">
                  <a16:creationId xmlns:a16="http://schemas.microsoft.com/office/drawing/2014/main" id="{7BB9811B-19FE-4CBB-9613-E4C7E32BF2E0}"/>
                </a:ext>
              </a:extLst>
            </p:cNvPr>
            <p:cNvSpPr/>
            <p:nvPr/>
          </p:nvSpPr>
          <p:spPr>
            <a:xfrm>
              <a:off x="6217344" y="1165075"/>
              <a:ext cx="0" cy="1779122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44;p54">
              <a:extLst>
                <a:ext uri="{FF2B5EF4-FFF2-40B4-BE49-F238E27FC236}">
                  <a16:creationId xmlns:a16="http://schemas.microsoft.com/office/drawing/2014/main" id="{C0913DB9-6CF4-472B-AB03-5CCCE53A9CBA}"/>
                </a:ext>
              </a:extLst>
            </p:cNvPr>
            <p:cNvSpPr/>
            <p:nvPr/>
          </p:nvSpPr>
          <p:spPr>
            <a:xfrm>
              <a:off x="6272585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45;p54">
              <a:extLst>
                <a:ext uri="{FF2B5EF4-FFF2-40B4-BE49-F238E27FC236}">
                  <a16:creationId xmlns:a16="http://schemas.microsoft.com/office/drawing/2014/main" id="{7128BE7C-F847-47FD-B60C-10700908B5A1}"/>
                </a:ext>
              </a:extLst>
            </p:cNvPr>
            <p:cNvSpPr/>
            <p:nvPr/>
          </p:nvSpPr>
          <p:spPr>
            <a:xfrm>
              <a:off x="632704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46;p54">
              <a:extLst>
                <a:ext uri="{FF2B5EF4-FFF2-40B4-BE49-F238E27FC236}">
                  <a16:creationId xmlns:a16="http://schemas.microsoft.com/office/drawing/2014/main" id="{761F96F8-B9E6-4FBB-AAB1-DCD2311627FF}"/>
                </a:ext>
              </a:extLst>
            </p:cNvPr>
            <p:cNvSpPr/>
            <p:nvPr/>
          </p:nvSpPr>
          <p:spPr>
            <a:xfrm>
              <a:off x="6382290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47;p54">
              <a:extLst>
                <a:ext uri="{FF2B5EF4-FFF2-40B4-BE49-F238E27FC236}">
                  <a16:creationId xmlns:a16="http://schemas.microsoft.com/office/drawing/2014/main" id="{5FE43DBD-54FA-4696-9A67-2DBB39FF139B}"/>
                </a:ext>
              </a:extLst>
            </p:cNvPr>
            <p:cNvSpPr/>
            <p:nvPr/>
          </p:nvSpPr>
          <p:spPr>
            <a:xfrm>
              <a:off x="643675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48;p54">
              <a:extLst>
                <a:ext uri="{FF2B5EF4-FFF2-40B4-BE49-F238E27FC236}">
                  <a16:creationId xmlns:a16="http://schemas.microsoft.com/office/drawing/2014/main" id="{CB340C55-3B64-4B00-B3E1-D2C6C49D789A}"/>
                </a:ext>
              </a:extLst>
            </p:cNvPr>
            <p:cNvSpPr/>
            <p:nvPr/>
          </p:nvSpPr>
          <p:spPr>
            <a:xfrm>
              <a:off x="649205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49;p54">
              <a:extLst>
                <a:ext uri="{FF2B5EF4-FFF2-40B4-BE49-F238E27FC236}">
                  <a16:creationId xmlns:a16="http://schemas.microsoft.com/office/drawing/2014/main" id="{A5B2DB23-7B7C-45DB-A397-45B900CB43F8}"/>
                </a:ext>
              </a:extLst>
            </p:cNvPr>
            <p:cNvSpPr/>
            <p:nvPr/>
          </p:nvSpPr>
          <p:spPr>
            <a:xfrm>
              <a:off x="654645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50;p54">
              <a:extLst>
                <a:ext uri="{FF2B5EF4-FFF2-40B4-BE49-F238E27FC236}">
                  <a16:creationId xmlns:a16="http://schemas.microsoft.com/office/drawing/2014/main" id="{D21DE197-B79E-4728-BB3F-0750E1732590}"/>
                </a:ext>
              </a:extLst>
            </p:cNvPr>
            <p:cNvSpPr/>
            <p:nvPr/>
          </p:nvSpPr>
          <p:spPr>
            <a:xfrm>
              <a:off x="660175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51;p54">
              <a:extLst>
                <a:ext uri="{FF2B5EF4-FFF2-40B4-BE49-F238E27FC236}">
                  <a16:creationId xmlns:a16="http://schemas.microsoft.com/office/drawing/2014/main" id="{100446AA-B9C6-4842-B093-0A78DE610427}"/>
                </a:ext>
              </a:extLst>
            </p:cNvPr>
            <p:cNvSpPr/>
            <p:nvPr/>
          </p:nvSpPr>
          <p:spPr>
            <a:xfrm>
              <a:off x="665616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52;p54">
              <a:extLst>
                <a:ext uri="{FF2B5EF4-FFF2-40B4-BE49-F238E27FC236}">
                  <a16:creationId xmlns:a16="http://schemas.microsoft.com/office/drawing/2014/main" id="{CB4A7236-25A8-42B0-A8AD-6EE3B7952B31}"/>
                </a:ext>
              </a:extLst>
            </p:cNvPr>
            <p:cNvSpPr/>
            <p:nvPr/>
          </p:nvSpPr>
          <p:spPr>
            <a:xfrm>
              <a:off x="671146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53;p54">
              <a:extLst>
                <a:ext uri="{FF2B5EF4-FFF2-40B4-BE49-F238E27FC236}">
                  <a16:creationId xmlns:a16="http://schemas.microsoft.com/office/drawing/2014/main" id="{3164B3E0-E937-4BC1-8C6B-AD824676B5CE}"/>
                </a:ext>
              </a:extLst>
            </p:cNvPr>
            <p:cNvSpPr/>
            <p:nvPr/>
          </p:nvSpPr>
          <p:spPr>
            <a:xfrm>
              <a:off x="6765869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54;p54">
              <a:extLst>
                <a:ext uri="{FF2B5EF4-FFF2-40B4-BE49-F238E27FC236}">
                  <a16:creationId xmlns:a16="http://schemas.microsoft.com/office/drawing/2014/main" id="{3E053E32-F710-48D6-A5CE-864B9C8B41CF}"/>
                </a:ext>
              </a:extLst>
            </p:cNvPr>
            <p:cNvSpPr/>
            <p:nvPr/>
          </p:nvSpPr>
          <p:spPr>
            <a:xfrm>
              <a:off x="6821166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750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55;p54">
              <a:extLst>
                <a:ext uri="{FF2B5EF4-FFF2-40B4-BE49-F238E27FC236}">
                  <a16:creationId xmlns:a16="http://schemas.microsoft.com/office/drawing/2014/main" id="{2C7D7853-AC2D-447A-A12A-704BB5061C9B}"/>
                </a:ext>
              </a:extLst>
            </p:cNvPr>
            <p:cNvSpPr/>
            <p:nvPr/>
          </p:nvSpPr>
          <p:spPr>
            <a:xfrm>
              <a:off x="6875574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56;p54">
              <a:extLst>
                <a:ext uri="{FF2B5EF4-FFF2-40B4-BE49-F238E27FC236}">
                  <a16:creationId xmlns:a16="http://schemas.microsoft.com/office/drawing/2014/main" id="{6FA05802-E7FC-4B53-B545-88A4C0CB4F05}"/>
                </a:ext>
              </a:extLst>
            </p:cNvPr>
            <p:cNvSpPr/>
            <p:nvPr/>
          </p:nvSpPr>
          <p:spPr>
            <a:xfrm>
              <a:off x="6930871" y="1165075"/>
              <a:ext cx="56" cy="1779122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noFill/>
            <a:ln w="3550" cap="flat" cmpd="sng">
              <a:solidFill>
                <a:schemeClr val="lt2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1360;p54">
            <a:extLst>
              <a:ext uri="{FF2B5EF4-FFF2-40B4-BE49-F238E27FC236}">
                <a16:creationId xmlns:a16="http://schemas.microsoft.com/office/drawing/2014/main" id="{21586C8C-D85A-4970-B61C-E31E740EBF42}"/>
              </a:ext>
            </a:extLst>
          </p:cNvPr>
          <p:cNvGrpSpPr/>
          <p:nvPr/>
        </p:nvGrpSpPr>
        <p:grpSpPr>
          <a:xfrm flipH="1">
            <a:off x="4412210" y="1248815"/>
            <a:ext cx="417876" cy="501481"/>
            <a:chOff x="2279900" y="1356008"/>
            <a:chExt cx="355973" cy="427192"/>
          </a:xfrm>
        </p:grpSpPr>
        <p:sp>
          <p:nvSpPr>
            <p:cNvPr id="228" name="Google Shape;1361;p54">
              <a:extLst>
                <a:ext uri="{FF2B5EF4-FFF2-40B4-BE49-F238E27FC236}">
                  <a16:creationId xmlns:a16="http://schemas.microsoft.com/office/drawing/2014/main" id="{7C83E0D3-4A82-450C-84BA-5930F7F08465}"/>
                </a:ext>
              </a:extLst>
            </p:cNvPr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D9D9D9">
                    <a:alpha val="67058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1362;p54">
              <a:extLst>
                <a:ext uri="{FF2B5EF4-FFF2-40B4-BE49-F238E27FC236}">
                  <a16:creationId xmlns:a16="http://schemas.microsoft.com/office/drawing/2014/main" id="{6AFFBAC1-1100-4F8D-B6B6-9A31ADDE8F6D}"/>
                </a:ext>
              </a:extLst>
            </p:cNvPr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230" name="Google Shape;1363;p54">
                <a:extLst>
                  <a:ext uri="{FF2B5EF4-FFF2-40B4-BE49-F238E27FC236}">
                    <a16:creationId xmlns:a16="http://schemas.microsoft.com/office/drawing/2014/main" id="{136E6482-E2E4-4440-8DA0-B8322809FD0D}"/>
                  </a:ext>
                </a:extLst>
              </p:cNvPr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64;p54">
                <a:extLst>
                  <a:ext uri="{FF2B5EF4-FFF2-40B4-BE49-F238E27FC236}">
                    <a16:creationId xmlns:a16="http://schemas.microsoft.com/office/drawing/2014/main" id="{7074AC03-E758-45B6-B8F7-10869EEB8D71}"/>
                  </a:ext>
                </a:extLst>
              </p:cNvPr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65;p54">
                <a:extLst>
                  <a:ext uri="{FF2B5EF4-FFF2-40B4-BE49-F238E27FC236}">
                    <a16:creationId xmlns:a16="http://schemas.microsoft.com/office/drawing/2014/main" id="{D32CED10-E268-46E6-BDD4-517B1E00E756}"/>
                  </a:ext>
                </a:extLst>
              </p:cNvPr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1649B2A1-A653-48D3-922C-FCFBC8F3828C}"/>
              </a:ext>
            </a:extLst>
          </p:cNvPr>
          <p:cNvSpPr txBox="1"/>
          <p:nvPr/>
        </p:nvSpPr>
        <p:spPr>
          <a:xfrm>
            <a:off x="2373969" y="1932935"/>
            <a:ext cx="446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Chelsea Market" panose="020B0600000101010101" charset="0"/>
              </a:rPr>
              <a:t>Need to clean up </a:t>
            </a: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Chelsea Market" panose="020B0600000101010101" charset="0"/>
              </a:rPr>
              <a:t>Unnecessary UI</a:t>
            </a: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Chelsea Market" panose="020B0600000101010101" charset="0"/>
              </a:rPr>
              <a:t>And group relative menus</a:t>
            </a:r>
          </a:p>
        </p:txBody>
      </p:sp>
    </p:spTree>
    <p:extLst>
      <p:ext uri="{BB962C8B-B14F-4D97-AF65-F5344CB8AC3E}">
        <p14:creationId xmlns:p14="http://schemas.microsoft.com/office/powerpoint/2010/main" val="9233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Investigation</a:t>
            </a:r>
            <a:endParaRPr/>
          </a:p>
        </p:txBody>
      </p:sp>
      <p:grpSp>
        <p:nvGrpSpPr>
          <p:cNvPr id="959" name="Google Shape;959;p45"/>
          <p:cNvGrpSpPr/>
          <p:nvPr/>
        </p:nvGrpSpPr>
        <p:grpSpPr>
          <a:xfrm>
            <a:off x="7363751" y="1183080"/>
            <a:ext cx="1480199" cy="1446526"/>
            <a:chOff x="7363751" y="1183080"/>
            <a:chExt cx="1480199" cy="1446526"/>
          </a:xfrm>
        </p:grpSpPr>
        <p:sp>
          <p:nvSpPr>
            <p:cNvPr id="960" name="Google Shape;960;p45"/>
            <p:cNvSpPr/>
            <p:nvPr/>
          </p:nvSpPr>
          <p:spPr>
            <a:xfrm>
              <a:off x="7363751" y="1256925"/>
              <a:ext cx="1368425" cy="1372682"/>
            </a:xfrm>
            <a:custGeom>
              <a:avLst/>
              <a:gdLst/>
              <a:ahLst/>
              <a:cxnLst/>
              <a:rect l="l" t="t" r="r" b="b"/>
              <a:pathLst>
                <a:path w="206399" h="207041" extrusionOk="0">
                  <a:moveTo>
                    <a:pt x="153" y="183716"/>
                  </a:moveTo>
                  <a:lnTo>
                    <a:pt x="153" y="183716"/>
                  </a:lnTo>
                  <a:cubicBezTo>
                    <a:pt x="63" y="183826"/>
                    <a:pt x="12" y="183898"/>
                    <a:pt x="2" y="183898"/>
                  </a:cubicBezTo>
                  <a:cubicBezTo>
                    <a:pt x="1" y="183898"/>
                    <a:pt x="0" y="183897"/>
                    <a:pt x="0" y="183895"/>
                  </a:cubicBezTo>
                  <a:lnTo>
                    <a:pt x="0" y="183895"/>
                  </a:lnTo>
                  <a:cubicBezTo>
                    <a:pt x="0" y="184228"/>
                    <a:pt x="11" y="184381"/>
                    <a:pt x="31" y="184381"/>
                  </a:cubicBezTo>
                  <a:cubicBezTo>
                    <a:pt x="57" y="184381"/>
                    <a:pt x="98" y="184143"/>
                    <a:pt x="153" y="183716"/>
                  </a:cubicBezTo>
                  <a:close/>
                  <a:moveTo>
                    <a:pt x="22505" y="0"/>
                  </a:moveTo>
                  <a:lnTo>
                    <a:pt x="9130" y="109565"/>
                  </a:lnTo>
                  <a:cubicBezTo>
                    <a:pt x="9130" y="109565"/>
                    <a:pt x="7652" y="121461"/>
                    <a:pt x="5915" y="135735"/>
                  </a:cubicBezTo>
                  <a:cubicBezTo>
                    <a:pt x="5015" y="142872"/>
                    <a:pt x="4115" y="150588"/>
                    <a:pt x="3215" y="157725"/>
                  </a:cubicBezTo>
                  <a:cubicBezTo>
                    <a:pt x="2315" y="165634"/>
                    <a:pt x="1543" y="169363"/>
                    <a:pt x="964" y="176179"/>
                  </a:cubicBezTo>
                  <a:cubicBezTo>
                    <a:pt x="603" y="179471"/>
                    <a:pt x="317" y="182437"/>
                    <a:pt x="153" y="183716"/>
                  </a:cubicBezTo>
                  <a:lnTo>
                    <a:pt x="153" y="183716"/>
                  </a:lnTo>
                  <a:cubicBezTo>
                    <a:pt x="442" y="183362"/>
                    <a:pt x="1131" y="182616"/>
                    <a:pt x="2154" y="182616"/>
                  </a:cubicBezTo>
                  <a:cubicBezTo>
                    <a:pt x="2956" y="182616"/>
                    <a:pt x="3963" y="183074"/>
                    <a:pt x="5144" y="184538"/>
                  </a:cubicBezTo>
                  <a:cubicBezTo>
                    <a:pt x="8313" y="185916"/>
                    <a:pt x="11679" y="186604"/>
                    <a:pt x="15077" y="186604"/>
                  </a:cubicBezTo>
                  <a:cubicBezTo>
                    <a:pt x="16437" y="186604"/>
                    <a:pt x="17802" y="186494"/>
                    <a:pt x="19161" y="186274"/>
                  </a:cubicBezTo>
                  <a:cubicBezTo>
                    <a:pt x="21112" y="186359"/>
                    <a:pt x="23118" y="190219"/>
                    <a:pt x="25291" y="190219"/>
                  </a:cubicBezTo>
                  <a:cubicBezTo>
                    <a:pt x="26413" y="190219"/>
                    <a:pt x="27580" y="189190"/>
                    <a:pt x="28806" y="186081"/>
                  </a:cubicBezTo>
                  <a:cubicBezTo>
                    <a:pt x="30346" y="189368"/>
                    <a:pt x="31968" y="190296"/>
                    <a:pt x="33647" y="190296"/>
                  </a:cubicBezTo>
                  <a:cubicBezTo>
                    <a:pt x="35612" y="190296"/>
                    <a:pt x="37656" y="189024"/>
                    <a:pt x="39737" y="188781"/>
                  </a:cubicBezTo>
                  <a:cubicBezTo>
                    <a:pt x="40139" y="188654"/>
                    <a:pt x="40542" y="188599"/>
                    <a:pt x="40948" y="188599"/>
                  </a:cubicBezTo>
                  <a:cubicBezTo>
                    <a:pt x="43648" y="188599"/>
                    <a:pt x="46418" y="191059"/>
                    <a:pt x="49299" y="191059"/>
                  </a:cubicBezTo>
                  <a:cubicBezTo>
                    <a:pt x="50131" y="191059"/>
                    <a:pt x="50973" y="190854"/>
                    <a:pt x="51825" y="190325"/>
                  </a:cubicBezTo>
                  <a:cubicBezTo>
                    <a:pt x="53234" y="187842"/>
                    <a:pt x="54637" y="186964"/>
                    <a:pt x="56039" y="186964"/>
                  </a:cubicBezTo>
                  <a:cubicBezTo>
                    <a:pt x="58923" y="186964"/>
                    <a:pt x="61807" y="190679"/>
                    <a:pt x="64749" y="191804"/>
                  </a:cubicBezTo>
                  <a:cubicBezTo>
                    <a:pt x="67758" y="193131"/>
                    <a:pt x="70828" y="194245"/>
                    <a:pt x="73937" y="194245"/>
                  </a:cubicBezTo>
                  <a:cubicBezTo>
                    <a:pt x="75346" y="194245"/>
                    <a:pt x="76764" y="194017"/>
                    <a:pt x="78187" y="193475"/>
                  </a:cubicBezTo>
                  <a:cubicBezTo>
                    <a:pt x="80502" y="193797"/>
                    <a:pt x="82752" y="194247"/>
                    <a:pt x="85067" y="194568"/>
                  </a:cubicBezTo>
                  <a:cubicBezTo>
                    <a:pt x="85478" y="193968"/>
                    <a:pt x="85881" y="193735"/>
                    <a:pt x="86280" y="193735"/>
                  </a:cubicBezTo>
                  <a:cubicBezTo>
                    <a:pt x="87674" y="193735"/>
                    <a:pt x="89007" y="196593"/>
                    <a:pt x="90391" y="196593"/>
                  </a:cubicBezTo>
                  <a:cubicBezTo>
                    <a:pt x="90901" y="196593"/>
                    <a:pt x="91418" y="196206"/>
                    <a:pt x="91947" y="195147"/>
                  </a:cubicBezTo>
                  <a:cubicBezTo>
                    <a:pt x="92620" y="194452"/>
                    <a:pt x="93285" y="194181"/>
                    <a:pt x="93946" y="194181"/>
                  </a:cubicBezTo>
                  <a:cubicBezTo>
                    <a:pt x="96286" y="194181"/>
                    <a:pt x="98564" y="197585"/>
                    <a:pt x="100895" y="197585"/>
                  </a:cubicBezTo>
                  <a:cubicBezTo>
                    <a:pt x="101740" y="197585"/>
                    <a:pt x="102592" y="197137"/>
                    <a:pt x="103456" y="195919"/>
                  </a:cubicBezTo>
                  <a:cubicBezTo>
                    <a:pt x="107250" y="196690"/>
                    <a:pt x="111044" y="196176"/>
                    <a:pt x="114709" y="197912"/>
                  </a:cubicBezTo>
                  <a:cubicBezTo>
                    <a:pt x="117229" y="196738"/>
                    <a:pt x="119730" y="195972"/>
                    <a:pt x="122183" y="195972"/>
                  </a:cubicBezTo>
                  <a:cubicBezTo>
                    <a:pt x="124299" y="195972"/>
                    <a:pt x="126379" y="196542"/>
                    <a:pt x="128404" y="197912"/>
                  </a:cubicBezTo>
                  <a:cubicBezTo>
                    <a:pt x="128438" y="197911"/>
                    <a:pt x="128471" y="197911"/>
                    <a:pt x="128504" y="197911"/>
                  </a:cubicBezTo>
                  <a:cubicBezTo>
                    <a:pt x="132488" y="197911"/>
                    <a:pt x="136271" y="201286"/>
                    <a:pt x="139942" y="201286"/>
                  </a:cubicBezTo>
                  <a:cubicBezTo>
                    <a:pt x="140384" y="201286"/>
                    <a:pt x="140825" y="201237"/>
                    <a:pt x="141264" y="201127"/>
                  </a:cubicBezTo>
                  <a:cubicBezTo>
                    <a:pt x="143416" y="202371"/>
                    <a:pt x="145516" y="202842"/>
                    <a:pt x="147563" y="202842"/>
                  </a:cubicBezTo>
                  <a:cubicBezTo>
                    <a:pt x="149429" y="202842"/>
                    <a:pt x="151252" y="202450"/>
                    <a:pt x="153031" y="201898"/>
                  </a:cubicBezTo>
                  <a:cubicBezTo>
                    <a:pt x="154564" y="204854"/>
                    <a:pt x="156098" y="205742"/>
                    <a:pt x="157605" y="205742"/>
                  </a:cubicBezTo>
                  <a:cubicBezTo>
                    <a:pt x="159574" y="205742"/>
                    <a:pt x="161498" y="204228"/>
                    <a:pt x="163318" y="203827"/>
                  </a:cubicBezTo>
                  <a:cubicBezTo>
                    <a:pt x="163639" y="203913"/>
                    <a:pt x="163958" y="203948"/>
                    <a:pt x="164273" y="203948"/>
                  </a:cubicBezTo>
                  <a:cubicBezTo>
                    <a:pt x="165934" y="203948"/>
                    <a:pt x="167517" y="202957"/>
                    <a:pt x="169002" y="202957"/>
                  </a:cubicBezTo>
                  <a:cubicBezTo>
                    <a:pt x="170005" y="202957"/>
                    <a:pt x="170963" y="203408"/>
                    <a:pt x="171870" y="204920"/>
                  </a:cubicBezTo>
                  <a:cubicBezTo>
                    <a:pt x="172837" y="203446"/>
                    <a:pt x="173740" y="202898"/>
                    <a:pt x="174587" y="202898"/>
                  </a:cubicBezTo>
                  <a:cubicBezTo>
                    <a:pt x="175992" y="202898"/>
                    <a:pt x="177241" y="204408"/>
                    <a:pt x="178364" y="205692"/>
                  </a:cubicBezTo>
                  <a:cubicBezTo>
                    <a:pt x="179447" y="206716"/>
                    <a:pt x="180385" y="207040"/>
                    <a:pt x="181165" y="207040"/>
                  </a:cubicBezTo>
                  <a:cubicBezTo>
                    <a:pt x="182518" y="207040"/>
                    <a:pt x="183397" y="206066"/>
                    <a:pt x="183736" y="206066"/>
                  </a:cubicBezTo>
                  <a:cubicBezTo>
                    <a:pt x="183841" y="206066"/>
                    <a:pt x="183894" y="206158"/>
                    <a:pt x="183894" y="206399"/>
                  </a:cubicBezTo>
                  <a:cubicBezTo>
                    <a:pt x="184023" y="204663"/>
                    <a:pt x="184215" y="202927"/>
                    <a:pt x="184537" y="201255"/>
                  </a:cubicBezTo>
                  <a:cubicBezTo>
                    <a:pt x="184545" y="201268"/>
                    <a:pt x="184553" y="201274"/>
                    <a:pt x="184561" y="201274"/>
                  </a:cubicBezTo>
                  <a:cubicBezTo>
                    <a:pt x="184893" y="201274"/>
                    <a:pt x="185583" y="191565"/>
                    <a:pt x="186273" y="187238"/>
                  </a:cubicBezTo>
                  <a:cubicBezTo>
                    <a:pt x="186980" y="181194"/>
                    <a:pt x="187752" y="178365"/>
                    <a:pt x="188781" y="166663"/>
                  </a:cubicBezTo>
                  <a:cubicBezTo>
                    <a:pt x="189681" y="158947"/>
                    <a:pt x="190710" y="150459"/>
                    <a:pt x="191803" y="141650"/>
                  </a:cubicBezTo>
                  <a:cubicBezTo>
                    <a:pt x="198297" y="88668"/>
                    <a:pt x="206398" y="22440"/>
                    <a:pt x="206398" y="22440"/>
                  </a:cubicBezTo>
                  <a:lnTo>
                    <a:pt x="22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 rot="6663897">
              <a:off x="8354296" y="1217941"/>
              <a:ext cx="397549" cy="470297"/>
            </a:xfrm>
            <a:custGeom>
              <a:avLst/>
              <a:gdLst/>
              <a:ahLst/>
              <a:cxnLst/>
              <a:rect l="l" t="t" r="r" b="b"/>
              <a:pathLst>
                <a:path w="44204" h="52293" extrusionOk="0">
                  <a:moveTo>
                    <a:pt x="35127" y="1"/>
                  </a:moveTo>
                  <a:cubicBezTo>
                    <a:pt x="34818" y="1"/>
                    <a:pt x="34509" y="20"/>
                    <a:pt x="34200" y="61"/>
                  </a:cubicBezTo>
                  <a:cubicBezTo>
                    <a:pt x="33328" y="119"/>
                    <a:pt x="32513" y="352"/>
                    <a:pt x="31699" y="643"/>
                  </a:cubicBezTo>
                  <a:cubicBezTo>
                    <a:pt x="31350" y="817"/>
                    <a:pt x="31001" y="992"/>
                    <a:pt x="30652" y="1166"/>
                  </a:cubicBezTo>
                  <a:lnTo>
                    <a:pt x="30129" y="1457"/>
                  </a:lnTo>
                  <a:lnTo>
                    <a:pt x="29721" y="1748"/>
                  </a:lnTo>
                  <a:cubicBezTo>
                    <a:pt x="29431" y="1922"/>
                    <a:pt x="29198" y="2155"/>
                    <a:pt x="28965" y="2329"/>
                  </a:cubicBezTo>
                  <a:lnTo>
                    <a:pt x="28733" y="2620"/>
                  </a:lnTo>
                  <a:lnTo>
                    <a:pt x="28500" y="2853"/>
                  </a:lnTo>
                  <a:lnTo>
                    <a:pt x="28093" y="3260"/>
                  </a:lnTo>
                  <a:lnTo>
                    <a:pt x="12738" y="22046"/>
                  </a:lnTo>
                  <a:lnTo>
                    <a:pt x="2618" y="34318"/>
                  </a:lnTo>
                  <a:lnTo>
                    <a:pt x="2153" y="34900"/>
                  </a:lnTo>
                  <a:lnTo>
                    <a:pt x="1920" y="35191"/>
                  </a:lnTo>
                  <a:lnTo>
                    <a:pt x="1687" y="35656"/>
                  </a:lnTo>
                  <a:cubicBezTo>
                    <a:pt x="1513" y="35947"/>
                    <a:pt x="1338" y="36238"/>
                    <a:pt x="1164" y="36587"/>
                  </a:cubicBezTo>
                  <a:lnTo>
                    <a:pt x="931" y="37168"/>
                  </a:lnTo>
                  <a:cubicBezTo>
                    <a:pt x="815" y="37401"/>
                    <a:pt x="757" y="37575"/>
                    <a:pt x="699" y="37808"/>
                  </a:cubicBezTo>
                  <a:cubicBezTo>
                    <a:pt x="175" y="39262"/>
                    <a:pt x="1" y="40832"/>
                    <a:pt x="175" y="42403"/>
                  </a:cubicBezTo>
                  <a:cubicBezTo>
                    <a:pt x="291" y="43450"/>
                    <a:pt x="524" y="44439"/>
                    <a:pt x="873" y="45427"/>
                  </a:cubicBezTo>
                  <a:cubicBezTo>
                    <a:pt x="1106" y="45893"/>
                    <a:pt x="1338" y="46300"/>
                    <a:pt x="1571" y="46765"/>
                  </a:cubicBezTo>
                  <a:lnTo>
                    <a:pt x="1920" y="47347"/>
                  </a:lnTo>
                  <a:cubicBezTo>
                    <a:pt x="2036" y="47521"/>
                    <a:pt x="2153" y="47696"/>
                    <a:pt x="2269" y="47870"/>
                  </a:cubicBezTo>
                  <a:cubicBezTo>
                    <a:pt x="2502" y="48161"/>
                    <a:pt x="2734" y="48452"/>
                    <a:pt x="3025" y="48684"/>
                  </a:cubicBezTo>
                  <a:lnTo>
                    <a:pt x="3316" y="49033"/>
                  </a:lnTo>
                  <a:lnTo>
                    <a:pt x="3607" y="49324"/>
                  </a:lnTo>
                  <a:lnTo>
                    <a:pt x="4188" y="49789"/>
                  </a:lnTo>
                  <a:lnTo>
                    <a:pt x="4770" y="50255"/>
                  </a:lnTo>
                  <a:lnTo>
                    <a:pt x="5061" y="50487"/>
                  </a:lnTo>
                  <a:lnTo>
                    <a:pt x="5468" y="50720"/>
                  </a:lnTo>
                  <a:cubicBezTo>
                    <a:pt x="5759" y="50894"/>
                    <a:pt x="6108" y="51069"/>
                    <a:pt x="6457" y="51243"/>
                  </a:cubicBezTo>
                  <a:lnTo>
                    <a:pt x="7038" y="51476"/>
                  </a:lnTo>
                  <a:lnTo>
                    <a:pt x="7620" y="51709"/>
                  </a:lnTo>
                  <a:cubicBezTo>
                    <a:pt x="8085" y="51883"/>
                    <a:pt x="8609" y="52000"/>
                    <a:pt x="9074" y="52116"/>
                  </a:cubicBezTo>
                  <a:cubicBezTo>
                    <a:pt x="9750" y="52229"/>
                    <a:pt x="10426" y="52293"/>
                    <a:pt x="11102" y="52293"/>
                  </a:cubicBezTo>
                  <a:cubicBezTo>
                    <a:pt x="11473" y="52293"/>
                    <a:pt x="11844" y="52273"/>
                    <a:pt x="12215" y="52232"/>
                  </a:cubicBezTo>
                  <a:cubicBezTo>
                    <a:pt x="13262" y="52116"/>
                    <a:pt x="14309" y="51883"/>
                    <a:pt x="15297" y="51534"/>
                  </a:cubicBezTo>
                  <a:cubicBezTo>
                    <a:pt x="15704" y="51302"/>
                    <a:pt x="16170" y="51127"/>
                    <a:pt x="16577" y="50894"/>
                  </a:cubicBezTo>
                  <a:lnTo>
                    <a:pt x="17158" y="50545"/>
                  </a:lnTo>
                  <a:lnTo>
                    <a:pt x="17682" y="50138"/>
                  </a:lnTo>
                  <a:cubicBezTo>
                    <a:pt x="17973" y="49906"/>
                    <a:pt x="18264" y="49673"/>
                    <a:pt x="18554" y="49440"/>
                  </a:cubicBezTo>
                  <a:lnTo>
                    <a:pt x="18671" y="49266"/>
                  </a:lnTo>
                  <a:lnTo>
                    <a:pt x="18671" y="45253"/>
                  </a:lnTo>
                  <a:lnTo>
                    <a:pt x="17566" y="46590"/>
                  </a:lnTo>
                  <a:lnTo>
                    <a:pt x="17217" y="46998"/>
                  </a:lnTo>
                  <a:cubicBezTo>
                    <a:pt x="17158" y="47056"/>
                    <a:pt x="17042" y="47172"/>
                    <a:pt x="16984" y="47230"/>
                  </a:cubicBezTo>
                  <a:cubicBezTo>
                    <a:pt x="16926" y="47288"/>
                    <a:pt x="16810" y="47405"/>
                    <a:pt x="16751" y="47463"/>
                  </a:cubicBezTo>
                  <a:cubicBezTo>
                    <a:pt x="16519" y="47637"/>
                    <a:pt x="16286" y="47812"/>
                    <a:pt x="16053" y="47986"/>
                  </a:cubicBezTo>
                  <a:lnTo>
                    <a:pt x="15704" y="48277"/>
                  </a:lnTo>
                  <a:lnTo>
                    <a:pt x="15239" y="48510"/>
                  </a:lnTo>
                  <a:cubicBezTo>
                    <a:pt x="14948" y="48742"/>
                    <a:pt x="14599" y="48859"/>
                    <a:pt x="14250" y="49033"/>
                  </a:cubicBezTo>
                  <a:cubicBezTo>
                    <a:pt x="13494" y="49324"/>
                    <a:pt x="12738" y="49499"/>
                    <a:pt x="11924" y="49615"/>
                  </a:cubicBezTo>
                  <a:cubicBezTo>
                    <a:pt x="11721" y="49630"/>
                    <a:pt x="11515" y="49638"/>
                    <a:pt x="11305" y="49638"/>
                  </a:cubicBezTo>
                  <a:cubicBezTo>
                    <a:pt x="10731" y="49638"/>
                    <a:pt x="10135" y="49584"/>
                    <a:pt x="9539" y="49499"/>
                  </a:cubicBezTo>
                  <a:cubicBezTo>
                    <a:pt x="9190" y="49382"/>
                    <a:pt x="8841" y="49324"/>
                    <a:pt x="8492" y="49208"/>
                  </a:cubicBezTo>
                  <a:lnTo>
                    <a:pt x="8027" y="49033"/>
                  </a:lnTo>
                  <a:lnTo>
                    <a:pt x="7562" y="48801"/>
                  </a:lnTo>
                  <a:cubicBezTo>
                    <a:pt x="7329" y="48684"/>
                    <a:pt x="7096" y="48568"/>
                    <a:pt x="6864" y="48452"/>
                  </a:cubicBezTo>
                  <a:lnTo>
                    <a:pt x="6515" y="48219"/>
                  </a:lnTo>
                  <a:lnTo>
                    <a:pt x="6282" y="48045"/>
                  </a:lnTo>
                  <a:lnTo>
                    <a:pt x="5875" y="47754"/>
                  </a:lnTo>
                  <a:lnTo>
                    <a:pt x="5410" y="47347"/>
                  </a:lnTo>
                  <a:lnTo>
                    <a:pt x="5235" y="47172"/>
                  </a:lnTo>
                  <a:lnTo>
                    <a:pt x="5003" y="46881"/>
                  </a:lnTo>
                  <a:cubicBezTo>
                    <a:pt x="4770" y="46707"/>
                    <a:pt x="4595" y="46474"/>
                    <a:pt x="4421" y="46242"/>
                  </a:cubicBezTo>
                  <a:cubicBezTo>
                    <a:pt x="4363" y="46125"/>
                    <a:pt x="4247" y="46009"/>
                    <a:pt x="4188" y="45893"/>
                  </a:cubicBezTo>
                  <a:lnTo>
                    <a:pt x="3898" y="45427"/>
                  </a:lnTo>
                  <a:cubicBezTo>
                    <a:pt x="3723" y="45078"/>
                    <a:pt x="3549" y="44787"/>
                    <a:pt x="3432" y="44439"/>
                  </a:cubicBezTo>
                  <a:cubicBezTo>
                    <a:pt x="2792" y="42926"/>
                    <a:pt x="2618" y="41298"/>
                    <a:pt x="2967" y="39727"/>
                  </a:cubicBezTo>
                  <a:cubicBezTo>
                    <a:pt x="3025" y="39378"/>
                    <a:pt x="3141" y="39029"/>
                    <a:pt x="3258" y="38680"/>
                  </a:cubicBezTo>
                  <a:cubicBezTo>
                    <a:pt x="3316" y="38506"/>
                    <a:pt x="3374" y="38332"/>
                    <a:pt x="3432" y="38157"/>
                  </a:cubicBezTo>
                  <a:cubicBezTo>
                    <a:pt x="3490" y="38041"/>
                    <a:pt x="3549" y="37866"/>
                    <a:pt x="3607" y="37750"/>
                  </a:cubicBezTo>
                  <a:cubicBezTo>
                    <a:pt x="3723" y="37517"/>
                    <a:pt x="3839" y="37226"/>
                    <a:pt x="4014" y="36994"/>
                  </a:cubicBezTo>
                  <a:cubicBezTo>
                    <a:pt x="4072" y="36936"/>
                    <a:pt x="4130" y="36819"/>
                    <a:pt x="4188" y="36703"/>
                  </a:cubicBezTo>
                  <a:lnTo>
                    <a:pt x="4363" y="36470"/>
                  </a:lnTo>
                  <a:lnTo>
                    <a:pt x="4712" y="36005"/>
                  </a:lnTo>
                  <a:lnTo>
                    <a:pt x="14774" y="23733"/>
                  </a:lnTo>
                  <a:lnTo>
                    <a:pt x="30187" y="5005"/>
                  </a:lnTo>
                  <a:lnTo>
                    <a:pt x="30478" y="4656"/>
                  </a:lnTo>
                  <a:lnTo>
                    <a:pt x="30594" y="4481"/>
                  </a:lnTo>
                  <a:lnTo>
                    <a:pt x="30827" y="4365"/>
                  </a:lnTo>
                  <a:cubicBezTo>
                    <a:pt x="30943" y="4191"/>
                    <a:pt x="31117" y="4074"/>
                    <a:pt x="31292" y="3958"/>
                  </a:cubicBezTo>
                  <a:lnTo>
                    <a:pt x="31583" y="3725"/>
                  </a:lnTo>
                  <a:lnTo>
                    <a:pt x="31932" y="3551"/>
                  </a:lnTo>
                  <a:cubicBezTo>
                    <a:pt x="32164" y="3435"/>
                    <a:pt x="32397" y="3260"/>
                    <a:pt x="32688" y="3144"/>
                  </a:cubicBezTo>
                  <a:cubicBezTo>
                    <a:pt x="33211" y="2969"/>
                    <a:pt x="33851" y="2795"/>
                    <a:pt x="34433" y="2737"/>
                  </a:cubicBezTo>
                  <a:cubicBezTo>
                    <a:pt x="34620" y="2720"/>
                    <a:pt x="34802" y="2713"/>
                    <a:pt x="34983" y="2713"/>
                  </a:cubicBezTo>
                  <a:cubicBezTo>
                    <a:pt x="35418" y="2713"/>
                    <a:pt x="35841" y="2754"/>
                    <a:pt x="36294" y="2795"/>
                  </a:cubicBezTo>
                  <a:cubicBezTo>
                    <a:pt x="36526" y="2853"/>
                    <a:pt x="36817" y="2969"/>
                    <a:pt x="37108" y="3027"/>
                  </a:cubicBezTo>
                  <a:lnTo>
                    <a:pt x="37457" y="3144"/>
                  </a:lnTo>
                  <a:lnTo>
                    <a:pt x="37806" y="3318"/>
                  </a:lnTo>
                  <a:cubicBezTo>
                    <a:pt x="37980" y="3435"/>
                    <a:pt x="38155" y="3493"/>
                    <a:pt x="38388" y="3609"/>
                  </a:cubicBezTo>
                  <a:lnTo>
                    <a:pt x="38620" y="3784"/>
                  </a:lnTo>
                  <a:lnTo>
                    <a:pt x="38795" y="3900"/>
                  </a:lnTo>
                  <a:lnTo>
                    <a:pt x="39144" y="4132"/>
                  </a:lnTo>
                  <a:lnTo>
                    <a:pt x="39435" y="4481"/>
                  </a:lnTo>
                  <a:lnTo>
                    <a:pt x="39609" y="4598"/>
                  </a:lnTo>
                  <a:lnTo>
                    <a:pt x="39783" y="4830"/>
                  </a:lnTo>
                  <a:cubicBezTo>
                    <a:pt x="39958" y="4947"/>
                    <a:pt x="40074" y="5121"/>
                    <a:pt x="40191" y="5296"/>
                  </a:cubicBezTo>
                  <a:lnTo>
                    <a:pt x="40423" y="5587"/>
                  </a:lnTo>
                  <a:lnTo>
                    <a:pt x="40598" y="5935"/>
                  </a:lnTo>
                  <a:cubicBezTo>
                    <a:pt x="40772" y="6168"/>
                    <a:pt x="40889" y="6401"/>
                    <a:pt x="41005" y="6633"/>
                  </a:cubicBezTo>
                  <a:cubicBezTo>
                    <a:pt x="41179" y="7215"/>
                    <a:pt x="41354" y="7855"/>
                    <a:pt x="41412" y="8436"/>
                  </a:cubicBezTo>
                  <a:cubicBezTo>
                    <a:pt x="41470" y="9076"/>
                    <a:pt x="41470" y="9658"/>
                    <a:pt x="41354" y="10298"/>
                  </a:cubicBezTo>
                  <a:cubicBezTo>
                    <a:pt x="41296" y="10530"/>
                    <a:pt x="41179" y="10821"/>
                    <a:pt x="41121" y="11112"/>
                  </a:cubicBezTo>
                  <a:lnTo>
                    <a:pt x="41005" y="11461"/>
                  </a:lnTo>
                  <a:lnTo>
                    <a:pt x="40830" y="11810"/>
                  </a:lnTo>
                  <a:cubicBezTo>
                    <a:pt x="40772" y="11984"/>
                    <a:pt x="40656" y="12159"/>
                    <a:pt x="40540" y="12333"/>
                  </a:cubicBezTo>
                  <a:lnTo>
                    <a:pt x="40423" y="12566"/>
                  </a:lnTo>
                  <a:lnTo>
                    <a:pt x="40249" y="12740"/>
                  </a:lnTo>
                  <a:lnTo>
                    <a:pt x="40016" y="13089"/>
                  </a:lnTo>
                  <a:lnTo>
                    <a:pt x="15763" y="42635"/>
                  </a:lnTo>
                  <a:lnTo>
                    <a:pt x="15588" y="42868"/>
                  </a:lnTo>
                  <a:cubicBezTo>
                    <a:pt x="15472" y="42926"/>
                    <a:pt x="15414" y="43043"/>
                    <a:pt x="15297" y="43101"/>
                  </a:cubicBezTo>
                  <a:cubicBezTo>
                    <a:pt x="15239" y="43217"/>
                    <a:pt x="15123" y="43275"/>
                    <a:pt x="15006" y="43392"/>
                  </a:cubicBezTo>
                  <a:cubicBezTo>
                    <a:pt x="14658" y="43566"/>
                    <a:pt x="14367" y="43799"/>
                    <a:pt x="14018" y="43915"/>
                  </a:cubicBezTo>
                  <a:cubicBezTo>
                    <a:pt x="13611" y="44090"/>
                    <a:pt x="13203" y="44148"/>
                    <a:pt x="12796" y="44206"/>
                  </a:cubicBezTo>
                  <a:cubicBezTo>
                    <a:pt x="12604" y="44230"/>
                    <a:pt x="12421" y="44244"/>
                    <a:pt x="12244" y="44244"/>
                  </a:cubicBezTo>
                  <a:cubicBezTo>
                    <a:pt x="11994" y="44244"/>
                    <a:pt x="11755" y="44216"/>
                    <a:pt x="11517" y="44148"/>
                  </a:cubicBezTo>
                  <a:cubicBezTo>
                    <a:pt x="11168" y="44090"/>
                    <a:pt x="10819" y="43973"/>
                    <a:pt x="10470" y="43799"/>
                  </a:cubicBezTo>
                  <a:cubicBezTo>
                    <a:pt x="10354" y="43741"/>
                    <a:pt x="10179" y="43682"/>
                    <a:pt x="10063" y="43624"/>
                  </a:cubicBezTo>
                  <a:cubicBezTo>
                    <a:pt x="9946" y="43566"/>
                    <a:pt x="9888" y="43508"/>
                    <a:pt x="9772" y="43392"/>
                  </a:cubicBezTo>
                  <a:lnTo>
                    <a:pt x="9597" y="43275"/>
                  </a:lnTo>
                  <a:lnTo>
                    <a:pt x="9365" y="43043"/>
                  </a:lnTo>
                  <a:cubicBezTo>
                    <a:pt x="9248" y="42984"/>
                    <a:pt x="9190" y="42868"/>
                    <a:pt x="9132" y="42810"/>
                  </a:cubicBezTo>
                  <a:cubicBezTo>
                    <a:pt x="9016" y="42694"/>
                    <a:pt x="8899" y="42577"/>
                    <a:pt x="8841" y="42461"/>
                  </a:cubicBezTo>
                  <a:cubicBezTo>
                    <a:pt x="8609" y="42170"/>
                    <a:pt x="8434" y="41821"/>
                    <a:pt x="8260" y="41472"/>
                  </a:cubicBezTo>
                  <a:cubicBezTo>
                    <a:pt x="8143" y="41123"/>
                    <a:pt x="8027" y="40658"/>
                    <a:pt x="7969" y="40251"/>
                  </a:cubicBezTo>
                  <a:cubicBezTo>
                    <a:pt x="7969" y="39844"/>
                    <a:pt x="7969" y="39437"/>
                    <a:pt x="8027" y="38971"/>
                  </a:cubicBezTo>
                  <a:cubicBezTo>
                    <a:pt x="8085" y="38622"/>
                    <a:pt x="8202" y="38273"/>
                    <a:pt x="8376" y="37924"/>
                  </a:cubicBezTo>
                  <a:cubicBezTo>
                    <a:pt x="8434" y="37808"/>
                    <a:pt x="8492" y="37692"/>
                    <a:pt x="8609" y="37575"/>
                  </a:cubicBezTo>
                  <a:cubicBezTo>
                    <a:pt x="8667" y="37459"/>
                    <a:pt x="8725" y="37343"/>
                    <a:pt x="8783" y="37285"/>
                  </a:cubicBezTo>
                  <a:lnTo>
                    <a:pt x="8958" y="36994"/>
                  </a:lnTo>
                  <a:lnTo>
                    <a:pt x="27395" y="14543"/>
                  </a:lnTo>
                  <a:cubicBezTo>
                    <a:pt x="27860" y="13962"/>
                    <a:pt x="27802" y="13148"/>
                    <a:pt x="27221" y="12682"/>
                  </a:cubicBezTo>
                  <a:lnTo>
                    <a:pt x="27162" y="12682"/>
                  </a:lnTo>
                  <a:cubicBezTo>
                    <a:pt x="26939" y="12483"/>
                    <a:pt x="26662" y="12391"/>
                    <a:pt x="26382" y="12391"/>
                  </a:cubicBezTo>
                  <a:cubicBezTo>
                    <a:pt x="26007" y="12391"/>
                    <a:pt x="25626" y="12557"/>
                    <a:pt x="25359" y="12857"/>
                  </a:cubicBezTo>
                  <a:lnTo>
                    <a:pt x="6864" y="35307"/>
                  </a:lnTo>
                  <a:lnTo>
                    <a:pt x="6573" y="35714"/>
                  </a:lnTo>
                  <a:cubicBezTo>
                    <a:pt x="6457" y="35831"/>
                    <a:pt x="6340" y="36005"/>
                    <a:pt x="6282" y="36180"/>
                  </a:cubicBezTo>
                  <a:cubicBezTo>
                    <a:pt x="6166" y="36354"/>
                    <a:pt x="6050" y="36587"/>
                    <a:pt x="5933" y="36819"/>
                  </a:cubicBezTo>
                  <a:cubicBezTo>
                    <a:pt x="5701" y="37343"/>
                    <a:pt x="5468" y="37866"/>
                    <a:pt x="5352" y="38506"/>
                  </a:cubicBezTo>
                  <a:cubicBezTo>
                    <a:pt x="5235" y="39146"/>
                    <a:pt x="5235" y="39844"/>
                    <a:pt x="5293" y="40542"/>
                  </a:cubicBezTo>
                  <a:cubicBezTo>
                    <a:pt x="5352" y="41181"/>
                    <a:pt x="5526" y="41879"/>
                    <a:pt x="5759" y="42519"/>
                  </a:cubicBezTo>
                  <a:cubicBezTo>
                    <a:pt x="5991" y="43043"/>
                    <a:pt x="6282" y="43566"/>
                    <a:pt x="6689" y="44031"/>
                  </a:cubicBezTo>
                  <a:cubicBezTo>
                    <a:pt x="6806" y="44264"/>
                    <a:pt x="6922" y="44439"/>
                    <a:pt x="7096" y="44613"/>
                  </a:cubicBezTo>
                  <a:cubicBezTo>
                    <a:pt x="7213" y="44729"/>
                    <a:pt x="7329" y="44846"/>
                    <a:pt x="7504" y="44962"/>
                  </a:cubicBezTo>
                  <a:lnTo>
                    <a:pt x="7853" y="45311"/>
                  </a:lnTo>
                  <a:lnTo>
                    <a:pt x="8202" y="45602"/>
                  </a:lnTo>
                  <a:cubicBezTo>
                    <a:pt x="8376" y="45718"/>
                    <a:pt x="8550" y="45776"/>
                    <a:pt x="8667" y="45893"/>
                  </a:cubicBezTo>
                  <a:cubicBezTo>
                    <a:pt x="8899" y="46009"/>
                    <a:pt x="9074" y="46125"/>
                    <a:pt x="9307" y="46242"/>
                  </a:cubicBezTo>
                  <a:cubicBezTo>
                    <a:pt x="9830" y="46474"/>
                    <a:pt x="10412" y="46649"/>
                    <a:pt x="10993" y="46765"/>
                  </a:cubicBezTo>
                  <a:cubicBezTo>
                    <a:pt x="11504" y="46850"/>
                    <a:pt x="11984" y="46904"/>
                    <a:pt x="12478" y="46904"/>
                  </a:cubicBezTo>
                  <a:cubicBezTo>
                    <a:pt x="12659" y="46904"/>
                    <a:pt x="12842" y="46897"/>
                    <a:pt x="13029" y="46881"/>
                  </a:cubicBezTo>
                  <a:cubicBezTo>
                    <a:pt x="13727" y="46823"/>
                    <a:pt x="14367" y="46649"/>
                    <a:pt x="15006" y="46416"/>
                  </a:cubicBezTo>
                  <a:cubicBezTo>
                    <a:pt x="15588" y="46183"/>
                    <a:pt x="16112" y="45893"/>
                    <a:pt x="16577" y="45544"/>
                  </a:cubicBezTo>
                  <a:cubicBezTo>
                    <a:pt x="16751" y="45369"/>
                    <a:pt x="16926" y="45253"/>
                    <a:pt x="17100" y="45078"/>
                  </a:cubicBezTo>
                  <a:cubicBezTo>
                    <a:pt x="17275" y="44962"/>
                    <a:pt x="17391" y="44846"/>
                    <a:pt x="17507" y="44671"/>
                  </a:cubicBezTo>
                  <a:lnTo>
                    <a:pt x="17856" y="44322"/>
                  </a:lnTo>
                  <a:lnTo>
                    <a:pt x="42110" y="14834"/>
                  </a:lnTo>
                  <a:lnTo>
                    <a:pt x="42459" y="14311"/>
                  </a:lnTo>
                  <a:lnTo>
                    <a:pt x="42633" y="14078"/>
                  </a:lnTo>
                  <a:lnTo>
                    <a:pt x="42866" y="13729"/>
                  </a:lnTo>
                  <a:cubicBezTo>
                    <a:pt x="42982" y="13497"/>
                    <a:pt x="43157" y="13206"/>
                    <a:pt x="43273" y="12915"/>
                  </a:cubicBezTo>
                  <a:cubicBezTo>
                    <a:pt x="43331" y="12799"/>
                    <a:pt x="43390" y="12624"/>
                    <a:pt x="43506" y="12450"/>
                  </a:cubicBezTo>
                  <a:lnTo>
                    <a:pt x="43680" y="11926"/>
                  </a:lnTo>
                  <a:cubicBezTo>
                    <a:pt x="43797" y="11577"/>
                    <a:pt x="43855" y="11228"/>
                    <a:pt x="43971" y="10763"/>
                  </a:cubicBezTo>
                  <a:cubicBezTo>
                    <a:pt x="44146" y="9890"/>
                    <a:pt x="44204" y="9018"/>
                    <a:pt x="44087" y="8204"/>
                  </a:cubicBezTo>
                  <a:cubicBezTo>
                    <a:pt x="44029" y="7331"/>
                    <a:pt x="43797" y="6459"/>
                    <a:pt x="43506" y="5645"/>
                  </a:cubicBezTo>
                  <a:cubicBezTo>
                    <a:pt x="43331" y="5296"/>
                    <a:pt x="43157" y="4947"/>
                    <a:pt x="42924" y="4598"/>
                  </a:cubicBezTo>
                  <a:lnTo>
                    <a:pt x="42692" y="4074"/>
                  </a:lnTo>
                  <a:cubicBezTo>
                    <a:pt x="42575" y="3958"/>
                    <a:pt x="42459" y="3784"/>
                    <a:pt x="42343" y="3667"/>
                  </a:cubicBezTo>
                  <a:cubicBezTo>
                    <a:pt x="42168" y="3435"/>
                    <a:pt x="41994" y="3202"/>
                    <a:pt x="41761" y="2969"/>
                  </a:cubicBezTo>
                  <a:lnTo>
                    <a:pt x="41587" y="2678"/>
                  </a:lnTo>
                  <a:lnTo>
                    <a:pt x="41354" y="2446"/>
                  </a:lnTo>
                  <a:lnTo>
                    <a:pt x="40830" y="2039"/>
                  </a:lnTo>
                  <a:lnTo>
                    <a:pt x="40365" y="1690"/>
                  </a:lnTo>
                  <a:lnTo>
                    <a:pt x="40132" y="1515"/>
                  </a:lnTo>
                  <a:lnTo>
                    <a:pt x="39783" y="1283"/>
                  </a:lnTo>
                  <a:cubicBezTo>
                    <a:pt x="39493" y="1166"/>
                    <a:pt x="39260" y="992"/>
                    <a:pt x="38969" y="875"/>
                  </a:cubicBezTo>
                  <a:lnTo>
                    <a:pt x="38504" y="643"/>
                  </a:lnTo>
                  <a:lnTo>
                    <a:pt x="37980" y="468"/>
                  </a:lnTo>
                  <a:cubicBezTo>
                    <a:pt x="37632" y="352"/>
                    <a:pt x="37224" y="294"/>
                    <a:pt x="36817" y="177"/>
                  </a:cubicBezTo>
                  <a:cubicBezTo>
                    <a:pt x="36254" y="65"/>
                    <a:pt x="35690" y="1"/>
                    <a:pt x="35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5"/>
          <p:cNvGrpSpPr/>
          <p:nvPr/>
        </p:nvGrpSpPr>
        <p:grpSpPr>
          <a:xfrm>
            <a:off x="7589209" y="1417280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0C326B5-A3AF-455F-9405-D05B84B8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53" y="1412772"/>
            <a:ext cx="5351929" cy="1166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6DECEE-D222-4AB9-BB4F-EA2ACCC4BCD3}"/>
              </a:ext>
            </a:extLst>
          </p:cNvPr>
          <p:cNvSpPr txBox="1"/>
          <p:nvPr/>
        </p:nvSpPr>
        <p:spPr>
          <a:xfrm>
            <a:off x="1304776" y="2629607"/>
            <a:ext cx="4988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연구결과</a:t>
            </a: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질문연습은 학생들의 내적 질문저해 요인 감소와 학업성취 향상에 영향을 미쳤다</a:t>
            </a: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000"/>
              <a:t> 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특히 질문연습은 학생들이 소극적 성격이나 자신감 결여 같은 정의적 특성을 나타내는 내적</a:t>
            </a:r>
            <a:r>
              <a:rPr lang="ko-KR" altLang="en-US" sz="1000"/>
              <a:t> 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질문저해 요인에 긍정적인 효과를 보였다</a:t>
            </a: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본 연구는 질문연습을 대학생의 학습상황에 적용하여</a:t>
            </a:r>
            <a:r>
              <a:rPr lang="ko-KR" altLang="en-US" sz="1000"/>
              <a:t> 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그 효과를 입증하고</a:t>
            </a: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‘</a:t>
            </a:r>
            <a:r>
              <a:rPr lang="ko-KR" altLang="en-US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질문’에 대한 교육적 시사점을 제안하였다</a:t>
            </a:r>
            <a:r>
              <a:rPr lang="en-US" altLang="ko-KR" sz="1000" b="0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595959"/>
                </a:solidFill>
                <a:latin typeface="Arial" panose="020B0604020202020204" pitchFamily="34" charset="0"/>
              </a:rPr>
              <a:t> …</a:t>
            </a:r>
            <a:endParaRPr lang="ko-KR" altLang="en-US" sz="1000" b="0">
              <a:effectLst/>
            </a:endParaRPr>
          </a:p>
          <a:p>
            <a:br>
              <a:rPr lang="ko-KR" altLang="en-US" sz="1000"/>
            </a:br>
            <a:endParaRPr lang="ko-KR" altLang="en-US" sz="1000"/>
          </a:p>
        </p:txBody>
      </p:sp>
      <p:grpSp>
        <p:nvGrpSpPr>
          <p:cNvPr id="37" name="Google Shape;2500;p93">
            <a:extLst>
              <a:ext uri="{FF2B5EF4-FFF2-40B4-BE49-F238E27FC236}">
                <a16:creationId xmlns:a16="http://schemas.microsoft.com/office/drawing/2014/main" id="{AF9BEC68-659C-4EBD-B45B-846E4FAD5187}"/>
              </a:ext>
            </a:extLst>
          </p:cNvPr>
          <p:cNvGrpSpPr/>
          <p:nvPr/>
        </p:nvGrpSpPr>
        <p:grpSpPr>
          <a:xfrm>
            <a:off x="2161615" y="3335850"/>
            <a:ext cx="4595532" cy="1166794"/>
            <a:chOff x="1433835" y="1875068"/>
            <a:chExt cx="4483589" cy="1983060"/>
          </a:xfrm>
        </p:grpSpPr>
        <p:sp>
          <p:nvSpPr>
            <p:cNvPr id="38" name="Google Shape;2501;p93">
              <a:extLst>
                <a:ext uri="{FF2B5EF4-FFF2-40B4-BE49-F238E27FC236}">
                  <a16:creationId xmlns:a16="http://schemas.microsoft.com/office/drawing/2014/main" id="{906C8D4A-F84D-4F94-89E0-C369E01C5CDD}"/>
                </a:ext>
              </a:extLst>
            </p:cNvPr>
            <p:cNvSpPr/>
            <p:nvPr/>
          </p:nvSpPr>
          <p:spPr>
            <a:xfrm>
              <a:off x="1433835" y="1875080"/>
              <a:ext cx="4483589" cy="1983048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2;p93">
              <a:extLst>
                <a:ext uri="{FF2B5EF4-FFF2-40B4-BE49-F238E27FC236}">
                  <a16:creationId xmlns:a16="http://schemas.microsoft.com/office/drawing/2014/main" id="{F629C6CE-C742-49EA-8CA2-E978EB781E44}"/>
                </a:ext>
              </a:extLst>
            </p:cNvPr>
            <p:cNvSpPr/>
            <p:nvPr/>
          </p:nvSpPr>
          <p:spPr>
            <a:xfrm>
              <a:off x="1439750" y="19445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03;p93">
              <a:extLst>
                <a:ext uri="{FF2B5EF4-FFF2-40B4-BE49-F238E27FC236}">
                  <a16:creationId xmlns:a16="http://schemas.microsoft.com/office/drawing/2014/main" id="{23FF200B-6BE3-4098-B632-28823824D0CA}"/>
                </a:ext>
              </a:extLst>
            </p:cNvPr>
            <p:cNvSpPr/>
            <p:nvPr/>
          </p:nvSpPr>
          <p:spPr>
            <a:xfrm>
              <a:off x="1439750" y="200521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04;p93">
              <a:extLst>
                <a:ext uri="{FF2B5EF4-FFF2-40B4-BE49-F238E27FC236}">
                  <a16:creationId xmlns:a16="http://schemas.microsoft.com/office/drawing/2014/main" id="{F8117122-886E-477F-9598-E7ADCEA64A53}"/>
                </a:ext>
              </a:extLst>
            </p:cNvPr>
            <p:cNvSpPr/>
            <p:nvPr/>
          </p:nvSpPr>
          <p:spPr>
            <a:xfrm>
              <a:off x="1439750" y="206684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05;p93">
              <a:extLst>
                <a:ext uri="{FF2B5EF4-FFF2-40B4-BE49-F238E27FC236}">
                  <a16:creationId xmlns:a16="http://schemas.microsoft.com/office/drawing/2014/main" id="{89725622-48CF-4B7A-BA11-72BA0048CA7C}"/>
                </a:ext>
              </a:extLst>
            </p:cNvPr>
            <p:cNvSpPr/>
            <p:nvPr/>
          </p:nvSpPr>
          <p:spPr>
            <a:xfrm>
              <a:off x="1439750" y="212749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06;p93">
              <a:extLst>
                <a:ext uri="{FF2B5EF4-FFF2-40B4-BE49-F238E27FC236}">
                  <a16:creationId xmlns:a16="http://schemas.microsoft.com/office/drawing/2014/main" id="{20B02EC6-0DEA-457B-A1C9-83200F2AF8F5}"/>
                </a:ext>
              </a:extLst>
            </p:cNvPr>
            <p:cNvSpPr/>
            <p:nvPr/>
          </p:nvSpPr>
          <p:spPr>
            <a:xfrm>
              <a:off x="1439750" y="218912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07;p93">
              <a:extLst>
                <a:ext uri="{FF2B5EF4-FFF2-40B4-BE49-F238E27FC236}">
                  <a16:creationId xmlns:a16="http://schemas.microsoft.com/office/drawing/2014/main" id="{5E30CE80-3660-40D0-92F9-0AC01B50C339}"/>
                </a:ext>
              </a:extLst>
            </p:cNvPr>
            <p:cNvSpPr/>
            <p:nvPr/>
          </p:nvSpPr>
          <p:spPr>
            <a:xfrm>
              <a:off x="1439750" y="22497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08;p93">
              <a:extLst>
                <a:ext uri="{FF2B5EF4-FFF2-40B4-BE49-F238E27FC236}">
                  <a16:creationId xmlns:a16="http://schemas.microsoft.com/office/drawing/2014/main" id="{C7E23C3E-D200-4826-9E17-F74F57FD9E79}"/>
                </a:ext>
              </a:extLst>
            </p:cNvPr>
            <p:cNvSpPr/>
            <p:nvPr/>
          </p:nvSpPr>
          <p:spPr>
            <a:xfrm>
              <a:off x="1439750" y="231140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09;p93">
              <a:extLst>
                <a:ext uri="{FF2B5EF4-FFF2-40B4-BE49-F238E27FC236}">
                  <a16:creationId xmlns:a16="http://schemas.microsoft.com/office/drawing/2014/main" id="{BADD5514-B86E-4F64-858B-8FA6DC56B114}"/>
                </a:ext>
              </a:extLst>
            </p:cNvPr>
            <p:cNvSpPr/>
            <p:nvPr/>
          </p:nvSpPr>
          <p:spPr>
            <a:xfrm>
              <a:off x="1439750" y="237204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10;p93">
              <a:extLst>
                <a:ext uri="{FF2B5EF4-FFF2-40B4-BE49-F238E27FC236}">
                  <a16:creationId xmlns:a16="http://schemas.microsoft.com/office/drawing/2014/main" id="{49C567A8-D7E7-46B6-B685-CDCD1ECDBE27}"/>
                </a:ext>
              </a:extLst>
            </p:cNvPr>
            <p:cNvSpPr/>
            <p:nvPr/>
          </p:nvSpPr>
          <p:spPr>
            <a:xfrm>
              <a:off x="1439750" y="2433683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11;p93">
              <a:extLst>
                <a:ext uri="{FF2B5EF4-FFF2-40B4-BE49-F238E27FC236}">
                  <a16:creationId xmlns:a16="http://schemas.microsoft.com/office/drawing/2014/main" id="{26C05C73-53A3-43CB-AD20-615F7666015B}"/>
                </a:ext>
              </a:extLst>
            </p:cNvPr>
            <p:cNvSpPr/>
            <p:nvPr/>
          </p:nvSpPr>
          <p:spPr>
            <a:xfrm>
              <a:off x="1439750" y="249432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2;p93">
              <a:extLst>
                <a:ext uri="{FF2B5EF4-FFF2-40B4-BE49-F238E27FC236}">
                  <a16:creationId xmlns:a16="http://schemas.microsoft.com/office/drawing/2014/main" id="{F3AD1B5A-D7CE-48E3-98BF-5EBD42C95DB1}"/>
                </a:ext>
              </a:extLst>
            </p:cNvPr>
            <p:cNvSpPr/>
            <p:nvPr/>
          </p:nvSpPr>
          <p:spPr>
            <a:xfrm>
              <a:off x="1439750" y="2555961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3;p93">
              <a:extLst>
                <a:ext uri="{FF2B5EF4-FFF2-40B4-BE49-F238E27FC236}">
                  <a16:creationId xmlns:a16="http://schemas.microsoft.com/office/drawing/2014/main" id="{702A5836-59CB-491C-AEBF-E3E5552BEA5D}"/>
                </a:ext>
              </a:extLst>
            </p:cNvPr>
            <p:cNvSpPr/>
            <p:nvPr/>
          </p:nvSpPr>
          <p:spPr>
            <a:xfrm>
              <a:off x="1439750" y="261660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14;p93">
              <a:extLst>
                <a:ext uri="{FF2B5EF4-FFF2-40B4-BE49-F238E27FC236}">
                  <a16:creationId xmlns:a16="http://schemas.microsoft.com/office/drawing/2014/main" id="{9B6D7BC1-C559-4F9D-B7E7-80380499D35F}"/>
                </a:ext>
              </a:extLst>
            </p:cNvPr>
            <p:cNvSpPr/>
            <p:nvPr/>
          </p:nvSpPr>
          <p:spPr>
            <a:xfrm>
              <a:off x="1439750" y="2678239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15;p93">
              <a:extLst>
                <a:ext uri="{FF2B5EF4-FFF2-40B4-BE49-F238E27FC236}">
                  <a16:creationId xmlns:a16="http://schemas.microsoft.com/office/drawing/2014/main" id="{A0F583E3-E27A-44F7-85B6-377919D60979}"/>
                </a:ext>
              </a:extLst>
            </p:cNvPr>
            <p:cNvSpPr/>
            <p:nvPr/>
          </p:nvSpPr>
          <p:spPr>
            <a:xfrm>
              <a:off x="1439750" y="2738883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16;p93">
              <a:extLst>
                <a:ext uri="{FF2B5EF4-FFF2-40B4-BE49-F238E27FC236}">
                  <a16:creationId xmlns:a16="http://schemas.microsoft.com/office/drawing/2014/main" id="{95778461-6D13-4AC8-96AD-B41756843034}"/>
                </a:ext>
              </a:extLst>
            </p:cNvPr>
            <p:cNvSpPr/>
            <p:nvPr/>
          </p:nvSpPr>
          <p:spPr>
            <a:xfrm>
              <a:off x="1439750" y="280051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17;p93">
              <a:extLst>
                <a:ext uri="{FF2B5EF4-FFF2-40B4-BE49-F238E27FC236}">
                  <a16:creationId xmlns:a16="http://schemas.microsoft.com/office/drawing/2014/main" id="{13E384AC-C0AE-474D-B8EA-02F364FFEE23}"/>
                </a:ext>
              </a:extLst>
            </p:cNvPr>
            <p:cNvSpPr/>
            <p:nvPr/>
          </p:nvSpPr>
          <p:spPr>
            <a:xfrm>
              <a:off x="1439750" y="2861161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8;p93">
              <a:extLst>
                <a:ext uri="{FF2B5EF4-FFF2-40B4-BE49-F238E27FC236}">
                  <a16:creationId xmlns:a16="http://schemas.microsoft.com/office/drawing/2014/main" id="{5F117F5B-16D1-4B03-BF0E-CFADACC99514}"/>
                </a:ext>
              </a:extLst>
            </p:cNvPr>
            <p:cNvSpPr/>
            <p:nvPr/>
          </p:nvSpPr>
          <p:spPr>
            <a:xfrm>
              <a:off x="1439750" y="292279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19;p93">
              <a:extLst>
                <a:ext uri="{FF2B5EF4-FFF2-40B4-BE49-F238E27FC236}">
                  <a16:creationId xmlns:a16="http://schemas.microsoft.com/office/drawing/2014/main" id="{F9914D67-4B30-496B-91D8-8A2E8A83E587}"/>
                </a:ext>
              </a:extLst>
            </p:cNvPr>
            <p:cNvSpPr/>
            <p:nvPr/>
          </p:nvSpPr>
          <p:spPr>
            <a:xfrm>
              <a:off x="1439750" y="2983439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20;p93">
              <a:extLst>
                <a:ext uri="{FF2B5EF4-FFF2-40B4-BE49-F238E27FC236}">
                  <a16:creationId xmlns:a16="http://schemas.microsoft.com/office/drawing/2014/main" id="{D6819184-B3AE-4EEE-8E58-C5D1665F4180}"/>
                </a:ext>
              </a:extLst>
            </p:cNvPr>
            <p:cNvSpPr/>
            <p:nvPr/>
          </p:nvSpPr>
          <p:spPr>
            <a:xfrm>
              <a:off x="1439750" y="304507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21;p93">
              <a:extLst>
                <a:ext uri="{FF2B5EF4-FFF2-40B4-BE49-F238E27FC236}">
                  <a16:creationId xmlns:a16="http://schemas.microsoft.com/office/drawing/2014/main" id="{6C16FCD8-5D86-407B-88AF-B5837D752110}"/>
                </a:ext>
              </a:extLst>
            </p:cNvPr>
            <p:cNvSpPr/>
            <p:nvPr/>
          </p:nvSpPr>
          <p:spPr>
            <a:xfrm>
              <a:off x="1439750" y="310571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22;p93">
              <a:extLst>
                <a:ext uri="{FF2B5EF4-FFF2-40B4-BE49-F238E27FC236}">
                  <a16:creationId xmlns:a16="http://schemas.microsoft.com/office/drawing/2014/main" id="{19ECADF1-5347-4441-B30E-6B75DE56D4E2}"/>
                </a:ext>
              </a:extLst>
            </p:cNvPr>
            <p:cNvSpPr/>
            <p:nvPr/>
          </p:nvSpPr>
          <p:spPr>
            <a:xfrm>
              <a:off x="1439750" y="316735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23;p93">
              <a:extLst>
                <a:ext uri="{FF2B5EF4-FFF2-40B4-BE49-F238E27FC236}">
                  <a16:creationId xmlns:a16="http://schemas.microsoft.com/office/drawing/2014/main" id="{35EB0196-1678-40B1-A4CF-DFDE6734B900}"/>
                </a:ext>
              </a:extLst>
            </p:cNvPr>
            <p:cNvSpPr/>
            <p:nvPr/>
          </p:nvSpPr>
          <p:spPr>
            <a:xfrm>
              <a:off x="1439750" y="322799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4;p93">
              <a:extLst>
                <a:ext uri="{FF2B5EF4-FFF2-40B4-BE49-F238E27FC236}">
                  <a16:creationId xmlns:a16="http://schemas.microsoft.com/office/drawing/2014/main" id="{106D664B-2162-4488-BCBA-3764447ABC95}"/>
                </a:ext>
              </a:extLst>
            </p:cNvPr>
            <p:cNvSpPr/>
            <p:nvPr/>
          </p:nvSpPr>
          <p:spPr>
            <a:xfrm>
              <a:off x="1439750" y="328963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25;p93">
              <a:extLst>
                <a:ext uri="{FF2B5EF4-FFF2-40B4-BE49-F238E27FC236}">
                  <a16:creationId xmlns:a16="http://schemas.microsoft.com/office/drawing/2014/main" id="{B2B75E9F-05EF-4602-8078-6D824ADC2DB0}"/>
                </a:ext>
              </a:extLst>
            </p:cNvPr>
            <p:cNvSpPr/>
            <p:nvPr/>
          </p:nvSpPr>
          <p:spPr>
            <a:xfrm>
              <a:off x="1439750" y="3350336"/>
              <a:ext cx="4477570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6;p93">
              <a:extLst>
                <a:ext uri="{FF2B5EF4-FFF2-40B4-BE49-F238E27FC236}">
                  <a16:creationId xmlns:a16="http://schemas.microsoft.com/office/drawing/2014/main" id="{A33E84E6-6B13-40BF-A1DB-0F62D81DFE75}"/>
                </a:ext>
              </a:extLst>
            </p:cNvPr>
            <p:cNvSpPr/>
            <p:nvPr/>
          </p:nvSpPr>
          <p:spPr>
            <a:xfrm>
              <a:off x="1439750" y="341190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27;p93">
              <a:extLst>
                <a:ext uri="{FF2B5EF4-FFF2-40B4-BE49-F238E27FC236}">
                  <a16:creationId xmlns:a16="http://schemas.microsoft.com/office/drawing/2014/main" id="{AC0AC42D-464B-403B-8861-8695A2AEAABE}"/>
                </a:ext>
              </a:extLst>
            </p:cNvPr>
            <p:cNvSpPr/>
            <p:nvPr/>
          </p:nvSpPr>
          <p:spPr>
            <a:xfrm>
              <a:off x="1439750" y="347261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28;p93">
              <a:extLst>
                <a:ext uri="{FF2B5EF4-FFF2-40B4-BE49-F238E27FC236}">
                  <a16:creationId xmlns:a16="http://schemas.microsoft.com/office/drawing/2014/main" id="{9FCAF4FA-359C-453E-8088-D41E514C3DDF}"/>
                </a:ext>
              </a:extLst>
            </p:cNvPr>
            <p:cNvSpPr/>
            <p:nvPr/>
          </p:nvSpPr>
          <p:spPr>
            <a:xfrm>
              <a:off x="1439750" y="353418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29;p93">
              <a:extLst>
                <a:ext uri="{FF2B5EF4-FFF2-40B4-BE49-F238E27FC236}">
                  <a16:creationId xmlns:a16="http://schemas.microsoft.com/office/drawing/2014/main" id="{1BF87FE2-9E4B-42E8-A4DA-569A90FBC6CA}"/>
                </a:ext>
              </a:extLst>
            </p:cNvPr>
            <p:cNvSpPr/>
            <p:nvPr/>
          </p:nvSpPr>
          <p:spPr>
            <a:xfrm>
              <a:off x="1439750" y="359489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30;p93">
              <a:extLst>
                <a:ext uri="{FF2B5EF4-FFF2-40B4-BE49-F238E27FC236}">
                  <a16:creationId xmlns:a16="http://schemas.microsoft.com/office/drawing/2014/main" id="{88F1F858-E2B4-4552-9233-3B8B3AF52A0A}"/>
                </a:ext>
              </a:extLst>
            </p:cNvPr>
            <p:cNvSpPr/>
            <p:nvPr/>
          </p:nvSpPr>
          <p:spPr>
            <a:xfrm>
              <a:off x="1439750" y="365652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31;p93">
              <a:extLst>
                <a:ext uri="{FF2B5EF4-FFF2-40B4-BE49-F238E27FC236}">
                  <a16:creationId xmlns:a16="http://schemas.microsoft.com/office/drawing/2014/main" id="{D861FD3F-4733-4140-8E84-1CB3D931186E}"/>
                </a:ext>
              </a:extLst>
            </p:cNvPr>
            <p:cNvSpPr/>
            <p:nvPr/>
          </p:nvSpPr>
          <p:spPr>
            <a:xfrm>
              <a:off x="1439750" y="37171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32;p93">
              <a:extLst>
                <a:ext uri="{FF2B5EF4-FFF2-40B4-BE49-F238E27FC236}">
                  <a16:creationId xmlns:a16="http://schemas.microsoft.com/office/drawing/2014/main" id="{0E2FB835-4C4C-4A20-BCDA-246343EC1686}"/>
                </a:ext>
              </a:extLst>
            </p:cNvPr>
            <p:cNvSpPr/>
            <p:nvPr/>
          </p:nvSpPr>
          <p:spPr>
            <a:xfrm>
              <a:off x="1439750" y="377880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33;p93">
              <a:extLst>
                <a:ext uri="{FF2B5EF4-FFF2-40B4-BE49-F238E27FC236}">
                  <a16:creationId xmlns:a16="http://schemas.microsoft.com/office/drawing/2014/main" id="{F39EB04D-4706-46B4-9AE3-6231A349B755}"/>
                </a:ext>
              </a:extLst>
            </p:cNvPr>
            <p:cNvSpPr/>
            <p:nvPr/>
          </p:nvSpPr>
          <p:spPr>
            <a:xfrm>
              <a:off x="149252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34;p93">
              <a:extLst>
                <a:ext uri="{FF2B5EF4-FFF2-40B4-BE49-F238E27FC236}">
                  <a16:creationId xmlns:a16="http://schemas.microsoft.com/office/drawing/2014/main" id="{422D4CF6-C4F8-4044-BB9D-04BF9B2A2B7F}"/>
                </a:ext>
              </a:extLst>
            </p:cNvPr>
            <p:cNvSpPr/>
            <p:nvPr/>
          </p:nvSpPr>
          <p:spPr>
            <a:xfrm>
              <a:off x="15532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35;p93">
              <a:extLst>
                <a:ext uri="{FF2B5EF4-FFF2-40B4-BE49-F238E27FC236}">
                  <a16:creationId xmlns:a16="http://schemas.microsoft.com/office/drawing/2014/main" id="{00DDFFB0-5924-4B92-A6EF-06B7C2EF9035}"/>
                </a:ext>
              </a:extLst>
            </p:cNvPr>
            <p:cNvSpPr/>
            <p:nvPr/>
          </p:nvSpPr>
          <p:spPr>
            <a:xfrm>
              <a:off x="1614866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36;p93">
              <a:extLst>
                <a:ext uri="{FF2B5EF4-FFF2-40B4-BE49-F238E27FC236}">
                  <a16:creationId xmlns:a16="http://schemas.microsoft.com/office/drawing/2014/main" id="{BFD6DC5E-6A76-4585-8349-6068C0E3491F}"/>
                </a:ext>
              </a:extLst>
            </p:cNvPr>
            <p:cNvSpPr/>
            <p:nvPr/>
          </p:nvSpPr>
          <p:spPr>
            <a:xfrm>
              <a:off x="167550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37;p93">
              <a:extLst>
                <a:ext uri="{FF2B5EF4-FFF2-40B4-BE49-F238E27FC236}">
                  <a16:creationId xmlns:a16="http://schemas.microsoft.com/office/drawing/2014/main" id="{4F295BCB-82E0-4982-95F1-76D6499252AF}"/>
                </a:ext>
              </a:extLst>
            </p:cNvPr>
            <p:cNvSpPr/>
            <p:nvPr/>
          </p:nvSpPr>
          <p:spPr>
            <a:xfrm>
              <a:off x="173714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38;p93">
              <a:extLst>
                <a:ext uri="{FF2B5EF4-FFF2-40B4-BE49-F238E27FC236}">
                  <a16:creationId xmlns:a16="http://schemas.microsoft.com/office/drawing/2014/main" id="{5AB72167-684D-4D84-B8F9-4030C17D9D7A}"/>
                </a:ext>
              </a:extLst>
            </p:cNvPr>
            <p:cNvSpPr/>
            <p:nvPr/>
          </p:nvSpPr>
          <p:spPr>
            <a:xfrm>
              <a:off x="17977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39;p93">
              <a:extLst>
                <a:ext uri="{FF2B5EF4-FFF2-40B4-BE49-F238E27FC236}">
                  <a16:creationId xmlns:a16="http://schemas.microsoft.com/office/drawing/2014/main" id="{C8B0A2CA-20E6-4E5B-AF81-308F0023F04E}"/>
                </a:ext>
              </a:extLst>
            </p:cNvPr>
            <p:cNvSpPr/>
            <p:nvPr/>
          </p:nvSpPr>
          <p:spPr>
            <a:xfrm>
              <a:off x="185942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40;p93">
              <a:extLst>
                <a:ext uri="{FF2B5EF4-FFF2-40B4-BE49-F238E27FC236}">
                  <a16:creationId xmlns:a16="http://schemas.microsoft.com/office/drawing/2014/main" id="{198A2D7D-2B2C-4F67-9A22-B530B1A9767C}"/>
                </a:ext>
              </a:extLst>
            </p:cNvPr>
            <p:cNvSpPr/>
            <p:nvPr/>
          </p:nvSpPr>
          <p:spPr>
            <a:xfrm>
              <a:off x="192006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41;p93">
              <a:extLst>
                <a:ext uri="{FF2B5EF4-FFF2-40B4-BE49-F238E27FC236}">
                  <a16:creationId xmlns:a16="http://schemas.microsoft.com/office/drawing/2014/main" id="{6FB98D49-37A1-459D-8895-3A131565C75C}"/>
                </a:ext>
              </a:extLst>
            </p:cNvPr>
            <p:cNvSpPr/>
            <p:nvPr/>
          </p:nvSpPr>
          <p:spPr>
            <a:xfrm>
              <a:off x="198169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42;p93">
              <a:extLst>
                <a:ext uri="{FF2B5EF4-FFF2-40B4-BE49-F238E27FC236}">
                  <a16:creationId xmlns:a16="http://schemas.microsoft.com/office/drawing/2014/main" id="{7B49B773-E763-4670-A44C-695BCF8AA413}"/>
                </a:ext>
              </a:extLst>
            </p:cNvPr>
            <p:cNvSpPr/>
            <p:nvPr/>
          </p:nvSpPr>
          <p:spPr>
            <a:xfrm>
              <a:off x="204234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43;p93">
              <a:extLst>
                <a:ext uri="{FF2B5EF4-FFF2-40B4-BE49-F238E27FC236}">
                  <a16:creationId xmlns:a16="http://schemas.microsoft.com/office/drawing/2014/main" id="{51C2C091-734D-4676-AED8-25B1ADA01D34}"/>
                </a:ext>
              </a:extLst>
            </p:cNvPr>
            <p:cNvSpPr/>
            <p:nvPr/>
          </p:nvSpPr>
          <p:spPr>
            <a:xfrm>
              <a:off x="210397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44;p93">
              <a:extLst>
                <a:ext uri="{FF2B5EF4-FFF2-40B4-BE49-F238E27FC236}">
                  <a16:creationId xmlns:a16="http://schemas.microsoft.com/office/drawing/2014/main" id="{442C7223-16D1-4D50-BEE4-16C369A51508}"/>
                </a:ext>
              </a:extLst>
            </p:cNvPr>
            <p:cNvSpPr/>
            <p:nvPr/>
          </p:nvSpPr>
          <p:spPr>
            <a:xfrm>
              <a:off x="216461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45;p93">
              <a:extLst>
                <a:ext uri="{FF2B5EF4-FFF2-40B4-BE49-F238E27FC236}">
                  <a16:creationId xmlns:a16="http://schemas.microsoft.com/office/drawing/2014/main" id="{2F375574-F305-4954-986E-87C5E50D7D39}"/>
                </a:ext>
              </a:extLst>
            </p:cNvPr>
            <p:cNvSpPr/>
            <p:nvPr/>
          </p:nvSpPr>
          <p:spPr>
            <a:xfrm>
              <a:off x="222625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46;p93">
              <a:extLst>
                <a:ext uri="{FF2B5EF4-FFF2-40B4-BE49-F238E27FC236}">
                  <a16:creationId xmlns:a16="http://schemas.microsoft.com/office/drawing/2014/main" id="{F6BEB67C-37A5-4E7E-BF58-BFD6391A071B}"/>
                </a:ext>
              </a:extLst>
            </p:cNvPr>
            <p:cNvSpPr/>
            <p:nvPr/>
          </p:nvSpPr>
          <p:spPr>
            <a:xfrm>
              <a:off x="228689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47;p93">
              <a:extLst>
                <a:ext uri="{FF2B5EF4-FFF2-40B4-BE49-F238E27FC236}">
                  <a16:creationId xmlns:a16="http://schemas.microsoft.com/office/drawing/2014/main" id="{E6BBE9A6-8D54-4BC8-8052-B15CB5817F51}"/>
                </a:ext>
              </a:extLst>
            </p:cNvPr>
            <p:cNvSpPr/>
            <p:nvPr/>
          </p:nvSpPr>
          <p:spPr>
            <a:xfrm>
              <a:off x="23485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48;p93">
              <a:extLst>
                <a:ext uri="{FF2B5EF4-FFF2-40B4-BE49-F238E27FC236}">
                  <a16:creationId xmlns:a16="http://schemas.microsoft.com/office/drawing/2014/main" id="{B558B650-303C-4932-8BBB-C700FB4E1E56}"/>
                </a:ext>
              </a:extLst>
            </p:cNvPr>
            <p:cNvSpPr/>
            <p:nvPr/>
          </p:nvSpPr>
          <p:spPr>
            <a:xfrm>
              <a:off x="240917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49;p93">
              <a:extLst>
                <a:ext uri="{FF2B5EF4-FFF2-40B4-BE49-F238E27FC236}">
                  <a16:creationId xmlns:a16="http://schemas.microsoft.com/office/drawing/2014/main" id="{592F8E3B-9353-4C0B-903E-1439C0E0CD37}"/>
                </a:ext>
              </a:extLst>
            </p:cNvPr>
            <p:cNvSpPr/>
            <p:nvPr/>
          </p:nvSpPr>
          <p:spPr>
            <a:xfrm>
              <a:off x="247080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50;p93">
              <a:extLst>
                <a:ext uri="{FF2B5EF4-FFF2-40B4-BE49-F238E27FC236}">
                  <a16:creationId xmlns:a16="http://schemas.microsoft.com/office/drawing/2014/main" id="{8AE7A893-BF46-4903-A665-B6B3AB98344F}"/>
                </a:ext>
              </a:extLst>
            </p:cNvPr>
            <p:cNvSpPr/>
            <p:nvPr/>
          </p:nvSpPr>
          <p:spPr>
            <a:xfrm>
              <a:off x="253145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51;p93">
              <a:extLst>
                <a:ext uri="{FF2B5EF4-FFF2-40B4-BE49-F238E27FC236}">
                  <a16:creationId xmlns:a16="http://schemas.microsoft.com/office/drawing/2014/main" id="{A9A986AE-226B-4139-B4D5-F6586DB52D5E}"/>
                </a:ext>
              </a:extLst>
            </p:cNvPr>
            <p:cNvSpPr/>
            <p:nvPr/>
          </p:nvSpPr>
          <p:spPr>
            <a:xfrm>
              <a:off x="25930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52;p93">
              <a:extLst>
                <a:ext uri="{FF2B5EF4-FFF2-40B4-BE49-F238E27FC236}">
                  <a16:creationId xmlns:a16="http://schemas.microsoft.com/office/drawing/2014/main" id="{F60A6C12-744A-41AD-BEC9-11BD753BC373}"/>
                </a:ext>
              </a:extLst>
            </p:cNvPr>
            <p:cNvSpPr/>
            <p:nvPr/>
          </p:nvSpPr>
          <p:spPr>
            <a:xfrm>
              <a:off x="265372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53;p93">
              <a:extLst>
                <a:ext uri="{FF2B5EF4-FFF2-40B4-BE49-F238E27FC236}">
                  <a16:creationId xmlns:a16="http://schemas.microsoft.com/office/drawing/2014/main" id="{DD9E9610-46D6-4443-81BA-C5FEF76031DE}"/>
                </a:ext>
              </a:extLst>
            </p:cNvPr>
            <p:cNvSpPr/>
            <p:nvPr/>
          </p:nvSpPr>
          <p:spPr>
            <a:xfrm>
              <a:off x="271536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54;p93">
              <a:extLst>
                <a:ext uri="{FF2B5EF4-FFF2-40B4-BE49-F238E27FC236}">
                  <a16:creationId xmlns:a16="http://schemas.microsoft.com/office/drawing/2014/main" id="{5FB38AF9-48C5-4D52-891E-55085D05F7B9}"/>
                </a:ext>
              </a:extLst>
            </p:cNvPr>
            <p:cNvSpPr/>
            <p:nvPr/>
          </p:nvSpPr>
          <p:spPr>
            <a:xfrm>
              <a:off x="2776007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55;p93">
              <a:extLst>
                <a:ext uri="{FF2B5EF4-FFF2-40B4-BE49-F238E27FC236}">
                  <a16:creationId xmlns:a16="http://schemas.microsoft.com/office/drawing/2014/main" id="{1A20B091-4F63-4DA3-BF3B-A5187D2284A3}"/>
                </a:ext>
              </a:extLst>
            </p:cNvPr>
            <p:cNvSpPr/>
            <p:nvPr/>
          </p:nvSpPr>
          <p:spPr>
            <a:xfrm>
              <a:off x="283764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56;p93">
              <a:extLst>
                <a:ext uri="{FF2B5EF4-FFF2-40B4-BE49-F238E27FC236}">
                  <a16:creationId xmlns:a16="http://schemas.microsoft.com/office/drawing/2014/main" id="{0E90E704-780E-4CCC-9EDE-B3F372C24DB6}"/>
                </a:ext>
              </a:extLst>
            </p:cNvPr>
            <p:cNvSpPr/>
            <p:nvPr/>
          </p:nvSpPr>
          <p:spPr>
            <a:xfrm>
              <a:off x="289828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57;p93">
              <a:extLst>
                <a:ext uri="{FF2B5EF4-FFF2-40B4-BE49-F238E27FC236}">
                  <a16:creationId xmlns:a16="http://schemas.microsoft.com/office/drawing/2014/main" id="{E797B8A1-0F74-424F-8FDA-A03D5D6A40E9}"/>
                </a:ext>
              </a:extLst>
            </p:cNvPr>
            <p:cNvSpPr/>
            <p:nvPr/>
          </p:nvSpPr>
          <p:spPr>
            <a:xfrm>
              <a:off x="295991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58;p93">
              <a:extLst>
                <a:ext uri="{FF2B5EF4-FFF2-40B4-BE49-F238E27FC236}">
                  <a16:creationId xmlns:a16="http://schemas.microsoft.com/office/drawing/2014/main" id="{2DC0A71E-F48B-4E6F-B38A-D4450082A69A}"/>
                </a:ext>
              </a:extLst>
            </p:cNvPr>
            <p:cNvSpPr/>
            <p:nvPr/>
          </p:nvSpPr>
          <p:spPr>
            <a:xfrm>
              <a:off x="302056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59;p93">
              <a:extLst>
                <a:ext uri="{FF2B5EF4-FFF2-40B4-BE49-F238E27FC236}">
                  <a16:creationId xmlns:a16="http://schemas.microsoft.com/office/drawing/2014/main" id="{DC4DA9CE-E9D2-4829-9FE8-EA9E0524E5D9}"/>
                </a:ext>
              </a:extLst>
            </p:cNvPr>
            <p:cNvSpPr/>
            <p:nvPr/>
          </p:nvSpPr>
          <p:spPr>
            <a:xfrm>
              <a:off x="308219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60;p93">
              <a:extLst>
                <a:ext uri="{FF2B5EF4-FFF2-40B4-BE49-F238E27FC236}">
                  <a16:creationId xmlns:a16="http://schemas.microsoft.com/office/drawing/2014/main" id="{BF076E44-2869-4450-A0C3-E063D7B16618}"/>
                </a:ext>
              </a:extLst>
            </p:cNvPr>
            <p:cNvSpPr/>
            <p:nvPr/>
          </p:nvSpPr>
          <p:spPr>
            <a:xfrm>
              <a:off x="314283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61;p93">
              <a:extLst>
                <a:ext uri="{FF2B5EF4-FFF2-40B4-BE49-F238E27FC236}">
                  <a16:creationId xmlns:a16="http://schemas.microsoft.com/office/drawing/2014/main" id="{BC5B2B2C-AC1B-4E2B-953F-858CFF8EC20D}"/>
                </a:ext>
              </a:extLst>
            </p:cNvPr>
            <p:cNvSpPr/>
            <p:nvPr/>
          </p:nvSpPr>
          <p:spPr>
            <a:xfrm>
              <a:off x="320447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62;p93">
              <a:extLst>
                <a:ext uri="{FF2B5EF4-FFF2-40B4-BE49-F238E27FC236}">
                  <a16:creationId xmlns:a16="http://schemas.microsoft.com/office/drawing/2014/main" id="{6967819D-54D6-412A-A742-A5E112A8DA50}"/>
                </a:ext>
              </a:extLst>
            </p:cNvPr>
            <p:cNvSpPr/>
            <p:nvPr/>
          </p:nvSpPr>
          <p:spPr>
            <a:xfrm>
              <a:off x="3265178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63;p93">
              <a:extLst>
                <a:ext uri="{FF2B5EF4-FFF2-40B4-BE49-F238E27FC236}">
                  <a16:creationId xmlns:a16="http://schemas.microsoft.com/office/drawing/2014/main" id="{5DC14120-88B0-4433-B746-B2D1B187AA0A}"/>
                </a:ext>
              </a:extLst>
            </p:cNvPr>
            <p:cNvSpPr/>
            <p:nvPr/>
          </p:nvSpPr>
          <p:spPr>
            <a:xfrm>
              <a:off x="332675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64;p93">
              <a:extLst>
                <a:ext uri="{FF2B5EF4-FFF2-40B4-BE49-F238E27FC236}">
                  <a16:creationId xmlns:a16="http://schemas.microsoft.com/office/drawing/2014/main" id="{586120CD-6918-437D-89EC-04BD8BEEA0F5}"/>
                </a:ext>
              </a:extLst>
            </p:cNvPr>
            <p:cNvSpPr/>
            <p:nvPr/>
          </p:nvSpPr>
          <p:spPr>
            <a:xfrm>
              <a:off x="338745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65;p93">
              <a:extLst>
                <a:ext uri="{FF2B5EF4-FFF2-40B4-BE49-F238E27FC236}">
                  <a16:creationId xmlns:a16="http://schemas.microsoft.com/office/drawing/2014/main" id="{DA80D1DB-2A45-4A3C-92A9-3B50E7C48B60}"/>
                </a:ext>
              </a:extLst>
            </p:cNvPr>
            <p:cNvSpPr/>
            <p:nvPr/>
          </p:nvSpPr>
          <p:spPr>
            <a:xfrm>
              <a:off x="344902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66;p93">
              <a:extLst>
                <a:ext uri="{FF2B5EF4-FFF2-40B4-BE49-F238E27FC236}">
                  <a16:creationId xmlns:a16="http://schemas.microsoft.com/office/drawing/2014/main" id="{D7765B0C-3FF5-481F-960B-CAA649260DE2}"/>
                </a:ext>
              </a:extLst>
            </p:cNvPr>
            <p:cNvSpPr/>
            <p:nvPr/>
          </p:nvSpPr>
          <p:spPr>
            <a:xfrm>
              <a:off x="350973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67;p93">
              <a:extLst>
                <a:ext uri="{FF2B5EF4-FFF2-40B4-BE49-F238E27FC236}">
                  <a16:creationId xmlns:a16="http://schemas.microsoft.com/office/drawing/2014/main" id="{5AF2D60A-0593-4686-A79D-FB3D8D1ADA48}"/>
                </a:ext>
              </a:extLst>
            </p:cNvPr>
            <p:cNvSpPr/>
            <p:nvPr/>
          </p:nvSpPr>
          <p:spPr>
            <a:xfrm>
              <a:off x="357136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68;p93">
              <a:extLst>
                <a:ext uri="{FF2B5EF4-FFF2-40B4-BE49-F238E27FC236}">
                  <a16:creationId xmlns:a16="http://schemas.microsoft.com/office/drawing/2014/main" id="{B809E93A-1E69-4E31-81E6-37B85DC886C0}"/>
                </a:ext>
              </a:extLst>
            </p:cNvPr>
            <p:cNvSpPr/>
            <p:nvPr/>
          </p:nvSpPr>
          <p:spPr>
            <a:xfrm>
              <a:off x="363201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69;p93">
              <a:extLst>
                <a:ext uri="{FF2B5EF4-FFF2-40B4-BE49-F238E27FC236}">
                  <a16:creationId xmlns:a16="http://schemas.microsoft.com/office/drawing/2014/main" id="{6A71A067-A87B-4D05-962E-D7CBE875ED2E}"/>
                </a:ext>
              </a:extLst>
            </p:cNvPr>
            <p:cNvSpPr/>
            <p:nvPr/>
          </p:nvSpPr>
          <p:spPr>
            <a:xfrm>
              <a:off x="369364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70;p93">
              <a:extLst>
                <a:ext uri="{FF2B5EF4-FFF2-40B4-BE49-F238E27FC236}">
                  <a16:creationId xmlns:a16="http://schemas.microsoft.com/office/drawing/2014/main" id="{C634C90A-73B5-4E0D-B054-2655728E8AE4}"/>
                </a:ext>
              </a:extLst>
            </p:cNvPr>
            <p:cNvSpPr/>
            <p:nvPr/>
          </p:nvSpPr>
          <p:spPr>
            <a:xfrm>
              <a:off x="375428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71;p93">
              <a:extLst>
                <a:ext uri="{FF2B5EF4-FFF2-40B4-BE49-F238E27FC236}">
                  <a16:creationId xmlns:a16="http://schemas.microsoft.com/office/drawing/2014/main" id="{9A18A34E-3D13-4D0F-846E-C03A0F2147C4}"/>
                </a:ext>
              </a:extLst>
            </p:cNvPr>
            <p:cNvSpPr/>
            <p:nvPr/>
          </p:nvSpPr>
          <p:spPr>
            <a:xfrm>
              <a:off x="381592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72;p93">
              <a:extLst>
                <a:ext uri="{FF2B5EF4-FFF2-40B4-BE49-F238E27FC236}">
                  <a16:creationId xmlns:a16="http://schemas.microsoft.com/office/drawing/2014/main" id="{EF2660DD-E8E7-4230-A97B-DAD724D3E58A}"/>
                </a:ext>
              </a:extLst>
            </p:cNvPr>
            <p:cNvSpPr/>
            <p:nvPr/>
          </p:nvSpPr>
          <p:spPr>
            <a:xfrm>
              <a:off x="387656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73;p93">
              <a:extLst>
                <a:ext uri="{FF2B5EF4-FFF2-40B4-BE49-F238E27FC236}">
                  <a16:creationId xmlns:a16="http://schemas.microsoft.com/office/drawing/2014/main" id="{17DB9B68-73E0-49F5-960F-CFB5128759E7}"/>
                </a:ext>
              </a:extLst>
            </p:cNvPr>
            <p:cNvSpPr/>
            <p:nvPr/>
          </p:nvSpPr>
          <p:spPr>
            <a:xfrm>
              <a:off x="393820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74;p93">
              <a:extLst>
                <a:ext uri="{FF2B5EF4-FFF2-40B4-BE49-F238E27FC236}">
                  <a16:creationId xmlns:a16="http://schemas.microsoft.com/office/drawing/2014/main" id="{D6867412-441F-4AE1-AC59-843C5B24AFAD}"/>
                </a:ext>
              </a:extLst>
            </p:cNvPr>
            <p:cNvSpPr/>
            <p:nvPr/>
          </p:nvSpPr>
          <p:spPr>
            <a:xfrm>
              <a:off x="399884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75;p93">
              <a:extLst>
                <a:ext uri="{FF2B5EF4-FFF2-40B4-BE49-F238E27FC236}">
                  <a16:creationId xmlns:a16="http://schemas.microsoft.com/office/drawing/2014/main" id="{0500A8AD-15BD-4D4B-ACC8-EB315B997A0C}"/>
                </a:ext>
              </a:extLst>
            </p:cNvPr>
            <p:cNvSpPr/>
            <p:nvPr/>
          </p:nvSpPr>
          <p:spPr>
            <a:xfrm>
              <a:off x="406047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76;p93">
              <a:extLst>
                <a:ext uri="{FF2B5EF4-FFF2-40B4-BE49-F238E27FC236}">
                  <a16:creationId xmlns:a16="http://schemas.microsoft.com/office/drawing/2014/main" id="{3DE2F75D-9F40-4316-A357-CBAC2C6DD376}"/>
                </a:ext>
              </a:extLst>
            </p:cNvPr>
            <p:cNvSpPr/>
            <p:nvPr/>
          </p:nvSpPr>
          <p:spPr>
            <a:xfrm>
              <a:off x="412112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77;p93">
              <a:extLst>
                <a:ext uri="{FF2B5EF4-FFF2-40B4-BE49-F238E27FC236}">
                  <a16:creationId xmlns:a16="http://schemas.microsoft.com/office/drawing/2014/main" id="{68C90032-1310-4721-88CB-198854891F6A}"/>
                </a:ext>
              </a:extLst>
            </p:cNvPr>
            <p:cNvSpPr/>
            <p:nvPr/>
          </p:nvSpPr>
          <p:spPr>
            <a:xfrm>
              <a:off x="418275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78;p93">
              <a:extLst>
                <a:ext uri="{FF2B5EF4-FFF2-40B4-BE49-F238E27FC236}">
                  <a16:creationId xmlns:a16="http://schemas.microsoft.com/office/drawing/2014/main" id="{9D6E81C5-B2D1-4543-BDB0-4AEBF212A8CA}"/>
                </a:ext>
              </a:extLst>
            </p:cNvPr>
            <p:cNvSpPr/>
            <p:nvPr/>
          </p:nvSpPr>
          <p:spPr>
            <a:xfrm>
              <a:off x="424339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79;p93">
              <a:extLst>
                <a:ext uri="{FF2B5EF4-FFF2-40B4-BE49-F238E27FC236}">
                  <a16:creationId xmlns:a16="http://schemas.microsoft.com/office/drawing/2014/main" id="{1BC48F5C-3504-4313-A667-E9B4881C0121}"/>
                </a:ext>
              </a:extLst>
            </p:cNvPr>
            <p:cNvSpPr/>
            <p:nvPr/>
          </p:nvSpPr>
          <p:spPr>
            <a:xfrm>
              <a:off x="430503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80;p93">
              <a:extLst>
                <a:ext uri="{FF2B5EF4-FFF2-40B4-BE49-F238E27FC236}">
                  <a16:creationId xmlns:a16="http://schemas.microsoft.com/office/drawing/2014/main" id="{D645C6E8-2563-4C52-A7D1-1E4530393273}"/>
                </a:ext>
              </a:extLst>
            </p:cNvPr>
            <p:cNvSpPr/>
            <p:nvPr/>
          </p:nvSpPr>
          <p:spPr>
            <a:xfrm>
              <a:off x="436567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81;p93">
              <a:extLst>
                <a:ext uri="{FF2B5EF4-FFF2-40B4-BE49-F238E27FC236}">
                  <a16:creationId xmlns:a16="http://schemas.microsoft.com/office/drawing/2014/main" id="{FD313D8D-2FED-4D37-ACDE-D906B372C3C2}"/>
                </a:ext>
              </a:extLst>
            </p:cNvPr>
            <p:cNvSpPr/>
            <p:nvPr/>
          </p:nvSpPr>
          <p:spPr>
            <a:xfrm>
              <a:off x="442731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82;p93">
              <a:extLst>
                <a:ext uri="{FF2B5EF4-FFF2-40B4-BE49-F238E27FC236}">
                  <a16:creationId xmlns:a16="http://schemas.microsoft.com/office/drawing/2014/main" id="{4D881484-1A26-4436-B0DA-B1DE5285C2B8}"/>
                </a:ext>
              </a:extLst>
            </p:cNvPr>
            <p:cNvSpPr/>
            <p:nvPr/>
          </p:nvSpPr>
          <p:spPr>
            <a:xfrm>
              <a:off x="448795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83;p93">
              <a:extLst>
                <a:ext uri="{FF2B5EF4-FFF2-40B4-BE49-F238E27FC236}">
                  <a16:creationId xmlns:a16="http://schemas.microsoft.com/office/drawing/2014/main" id="{7B48E683-8122-4455-B652-39CD5E41FF01}"/>
                </a:ext>
              </a:extLst>
            </p:cNvPr>
            <p:cNvSpPr/>
            <p:nvPr/>
          </p:nvSpPr>
          <p:spPr>
            <a:xfrm>
              <a:off x="454958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84;p93">
              <a:extLst>
                <a:ext uri="{FF2B5EF4-FFF2-40B4-BE49-F238E27FC236}">
                  <a16:creationId xmlns:a16="http://schemas.microsoft.com/office/drawing/2014/main" id="{2D49E18A-FD41-4607-9FD6-D363FD681717}"/>
                </a:ext>
              </a:extLst>
            </p:cNvPr>
            <p:cNvSpPr/>
            <p:nvPr/>
          </p:nvSpPr>
          <p:spPr>
            <a:xfrm>
              <a:off x="46102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85;p93">
              <a:extLst>
                <a:ext uri="{FF2B5EF4-FFF2-40B4-BE49-F238E27FC236}">
                  <a16:creationId xmlns:a16="http://schemas.microsoft.com/office/drawing/2014/main" id="{D815F67C-7BA9-40D4-8863-7F3C5C57A728}"/>
                </a:ext>
              </a:extLst>
            </p:cNvPr>
            <p:cNvSpPr/>
            <p:nvPr/>
          </p:nvSpPr>
          <p:spPr>
            <a:xfrm>
              <a:off x="467186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86;p93">
              <a:extLst>
                <a:ext uri="{FF2B5EF4-FFF2-40B4-BE49-F238E27FC236}">
                  <a16:creationId xmlns:a16="http://schemas.microsoft.com/office/drawing/2014/main" id="{8AD07E50-ECF2-4063-A725-834E7480E986}"/>
                </a:ext>
              </a:extLst>
            </p:cNvPr>
            <p:cNvSpPr/>
            <p:nvPr/>
          </p:nvSpPr>
          <p:spPr>
            <a:xfrm>
              <a:off x="473250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87;p93">
              <a:extLst>
                <a:ext uri="{FF2B5EF4-FFF2-40B4-BE49-F238E27FC236}">
                  <a16:creationId xmlns:a16="http://schemas.microsoft.com/office/drawing/2014/main" id="{1AB90731-CBAC-4FD5-B972-051441DB4849}"/>
                </a:ext>
              </a:extLst>
            </p:cNvPr>
            <p:cNvSpPr/>
            <p:nvPr/>
          </p:nvSpPr>
          <p:spPr>
            <a:xfrm>
              <a:off x="479414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88;p93">
              <a:extLst>
                <a:ext uri="{FF2B5EF4-FFF2-40B4-BE49-F238E27FC236}">
                  <a16:creationId xmlns:a16="http://schemas.microsoft.com/office/drawing/2014/main" id="{414BE389-F4F2-40DF-B34D-49EA6B3F97C2}"/>
                </a:ext>
              </a:extLst>
            </p:cNvPr>
            <p:cNvSpPr/>
            <p:nvPr/>
          </p:nvSpPr>
          <p:spPr>
            <a:xfrm>
              <a:off x="48547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89;p93">
              <a:extLst>
                <a:ext uri="{FF2B5EF4-FFF2-40B4-BE49-F238E27FC236}">
                  <a16:creationId xmlns:a16="http://schemas.microsoft.com/office/drawing/2014/main" id="{38457795-E42F-4FF4-99B7-318BD8DE964C}"/>
                </a:ext>
              </a:extLst>
            </p:cNvPr>
            <p:cNvSpPr/>
            <p:nvPr/>
          </p:nvSpPr>
          <p:spPr>
            <a:xfrm>
              <a:off x="491642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90;p93">
              <a:extLst>
                <a:ext uri="{FF2B5EF4-FFF2-40B4-BE49-F238E27FC236}">
                  <a16:creationId xmlns:a16="http://schemas.microsoft.com/office/drawing/2014/main" id="{1932DA7E-48D5-4BC5-92ED-BC283C5FD298}"/>
                </a:ext>
              </a:extLst>
            </p:cNvPr>
            <p:cNvSpPr/>
            <p:nvPr/>
          </p:nvSpPr>
          <p:spPr>
            <a:xfrm>
              <a:off x="497706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91;p93">
              <a:extLst>
                <a:ext uri="{FF2B5EF4-FFF2-40B4-BE49-F238E27FC236}">
                  <a16:creationId xmlns:a16="http://schemas.microsoft.com/office/drawing/2014/main" id="{CD475B52-E222-4C2A-8F75-E7620BA53C93}"/>
                </a:ext>
              </a:extLst>
            </p:cNvPr>
            <p:cNvSpPr/>
            <p:nvPr/>
          </p:nvSpPr>
          <p:spPr>
            <a:xfrm>
              <a:off x="503869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92;p93">
              <a:extLst>
                <a:ext uri="{FF2B5EF4-FFF2-40B4-BE49-F238E27FC236}">
                  <a16:creationId xmlns:a16="http://schemas.microsoft.com/office/drawing/2014/main" id="{4DC3A9F1-6EA9-4345-BF67-E3E72ACAC088}"/>
                </a:ext>
              </a:extLst>
            </p:cNvPr>
            <p:cNvSpPr/>
            <p:nvPr/>
          </p:nvSpPr>
          <p:spPr>
            <a:xfrm>
              <a:off x="5099403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93;p93">
              <a:extLst>
                <a:ext uri="{FF2B5EF4-FFF2-40B4-BE49-F238E27FC236}">
                  <a16:creationId xmlns:a16="http://schemas.microsoft.com/office/drawing/2014/main" id="{DF809904-56F7-4D11-B7B7-27FC6843D536}"/>
                </a:ext>
              </a:extLst>
            </p:cNvPr>
            <p:cNvSpPr/>
            <p:nvPr/>
          </p:nvSpPr>
          <p:spPr>
            <a:xfrm>
              <a:off x="516097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94;p93">
              <a:extLst>
                <a:ext uri="{FF2B5EF4-FFF2-40B4-BE49-F238E27FC236}">
                  <a16:creationId xmlns:a16="http://schemas.microsoft.com/office/drawing/2014/main" id="{9F45389C-A69C-467B-97B7-9D1C0522BE48}"/>
                </a:ext>
              </a:extLst>
            </p:cNvPr>
            <p:cNvSpPr/>
            <p:nvPr/>
          </p:nvSpPr>
          <p:spPr>
            <a:xfrm>
              <a:off x="522168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95;p93">
              <a:extLst>
                <a:ext uri="{FF2B5EF4-FFF2-40B4-BE49-F238E27FC236}">
                  <a16:creationId xmlns:a16="http://schemas.microsoft.com/office/drawing/2014/main" id="{135E3E12-710B-4C69-9267-4CEC182C38BD}"/>
                </a:ext>
              </a:extLst>
            </p:cNvPr>
            <p:cNvSpPr/>
            <p:nvPr/>
          </p:nvSpPr>
          <p:spPr>
            <a:xfrm>
              <a:off x="528325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96;p93">
              <a:extLst>
                <a:ext uri="{FF2B5EF4-FFF2-40B4-BE49-F238E27FC236}">
                  <a16:creationId xmlns:a16="http://schemas.microsoft.com/office/drawing/2014/main" id="{61C4BDA2-0CEB-4A79-8BD6-3AA64C578524}"/>
                </a:ext>
              </a:extLst>
            </p:cNvPr>
            <p:cNvSpPr/>
            <p:nvPr/>
          </p:nvSpPr>
          <p:spPr>
            <a:xfrm>
              <a:off x="534395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97;p93">
              <a:extLst>
                <a:ext uri="{FF2B5EF4-FFF2-40B4-BE49-F238E27FC236}">
                  <a16:creationId xmlns:a16="http://schemas.microsoft.com/office/drawing/2014/main" id="{D0412804-D16E-4AD3-8BE3-A5A8FD736375}"/>
                </a:ext>
              </a:extLst>
            </p:cNvPr>
            <p:cNvSpPr/>
            <p:nvPr/>
          </p:nvSpPr>
          <p:spPr>
            <a:xfrm>
              <a:off x="540559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98;p93">
              <a:extLst>
                <a:ext uri="{FF2B5EF4-FFF2-40B4-BE49-F238E27FC236}">
                  <a16:creationId xmlns:a16="http://schemas.microsoft.com/office/drawing/2014/main" id="{91018EDC-48D8-4F2B-AEA1-623DAAFEF80A}"/>
                </a:ext>
              </a:extLst>
            </p:cNvPr>
            <p:cNvSpPr/>
            <p:nvPr/>
          </p:nvSpPr>
          <p:spPr>
            <a:xfrm>
              <a:off x="546623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99;p93">
              <a:extLst>
                <a:ext uri="{FF2B5EF4-FFF2-40B4-BE49-F238E27FC236}">
                  <a16:creationId xmlns:a16="http://schemas.microsoft.com/office/drawing/2014/main" id="{81B124D4-ACB3-4E4F-A045-8FA43FEA9A03}"/>
                </a:ext>
              </a:extLst>
            </p:cNvPr>
            <p:cNvSpPr/>
            <p:nvPr/>
          </p:nvSpPr>
          <p:spPr>
            <a:xfrm>
              <a:off x="552787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00;p93">
              <a:extLst>
                <a:ext uri="{FF2B5EF4-FFF2-40B4-BE49-F238E27FC236}">
                  <a16:creationId xmlns:a16="http://schemas.microsoft.com/office/drawing/2014/main" id="{EDDBA60C-7851-4CF1-AE14-4C69C6BCD64C}"/>
                </a:ext>
              </a:extLst>
            </p:cNvPr>
            <p:cNvSpPr/>
            <p:nvPr/>
          </p:nvSpPr>
          <p:spPr>
            <a:xfrm>
              <a:off x="558851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01;p93">
              <a:extLst>
                <a:ext uri="{FF2B5EF4-FFF2-40B4-BE49-F238E27FC236}">
                  <a16:creationId xmlns:a16="http://schemas.microsoft.com/office/drawing/2014/main" id="{3CA02570-A1D9-4B33-BBBA-CD3E7AB78C4D}"/>
                </a:ext>
              </a:extLst>
            </p:cNvPr>
            <p:cNvSpPr/>
            <p:nvPr/>
          </p:nvSpPr>
          <p:spPr>
            <a:xfrm>
              <a:off x="5650147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02;p93">
              <a:extLst>
                <a:ext uri="{FF2B5EF4-FFF2-40B4-BE49-F238E27FC236}">
                  <a16:creationId xmlns:a16="http://schemas.microsoft.com/office/drawing/2014/main" id="{9E34CF34-DC13-4377-844C-23B617254CA3}"/>
                </a:ext>
              </a:extLst>
            </p:cNvPr>
            <p:cNvSpPr/>
            <p:nvPr/>
          </p:nvSpPr>
          <p:spPr>
            <a:xfrm>
              <a:off x="571079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03;p93">
              <a:extLst>
                <a:ext uri="{FF2B5EF4-FFF2-40B4-BE49-F238E27FC236}">
                  <a16:creationId xmlns:a16="http://schemas.microsoft.com/office/drawing/2014/main" id="{A0331FD7-EA85-4020-BD20-3774E027AF23}"/>
                </a:ext>
              </a:extLst>
            </p:cNvPr>
            <p:cNvSpPr/>
            <p:nvPr/>
          </p:nvSpPr>
          <p:spPr>
            <a:xfrm>
              <a:off x="577242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04;p93">
              <a:extLst>
                <a:ext uri="{FF2B5EF4-FFF2-40B4-BE49-F238E27FC236}">
                  <a16:creationId xmlns:a16="http://schemas.microsoft.com/office/drawing/2014/main" id="{206F8C8C-25D5-4762-B116-812AA05C3930}"/>
                </a:ext>
              </a:extLst>
            </p:cNvPr>
            <p:cNvSpPr/>
            <p:nvPr/>
          </p:nvSpPr>
          <p:spPr>
            <a:xfrm>
              <a:off x="583306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05;p93">
              <a:extLst>
                <a:ext uri="{FF2B5EF4-FFF2-40B4-BE49-F238E27FC236}">
                  <a16:creationId xmlns:a16="http://schemas.microsoft.com/office/drawing/2014/main" id="{79CFC7DE-B69C-4B28-B4F3-991E79BE8321}"/>
                </a:ext>
              </a:extLst>
            </p:cNvPr>
            <p:cNvSpPr/>
            <p:nvPr/>
          </p:nvSpPr>
          <p:spPr>
            <a:xfrm>
              <a:off x="589470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931594-5130-4F5E-A853-D8329686ECD9}"/>
              </a:ext>
            </a:extLst>
          </p:cNvPr>
          <p:cNvSpPr txBox="1"/>
          <p:nvPr/>
        </p:nvSpPr>
        <p:spPr>
          <a:xfrm>
            <a:off x="1993527" y="3570197"/>
            <a:ext cx="498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accent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Asking Question improves</a:t>
            </a:r>
          </a:p>
          <a:p>
            <a:pPr algn="ctr"/>
            <a:r>
              <a:rPr lang="en-US" altLang="ko-KR" sz="1800" b="0" i="0">
                <a:solidFill>
                  <a:schemeClr val="accent1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academic achievement</a:t>
            </a:r>
            <a:r>
              <a:rPr lang="en-US" altLang="ko-KR" sz="1800">
                <a:solidFill>
                  <a:schemeClr val="accent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&amp; mental health</a:t>
            </a:r>
            <a:endParaRPr lang="ko-KR" altLang="en-US" sz="1800">
              <a:solidFill>
                <a:schemeClr val="accent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0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" name="Google Shape;2439;p89">
            <a:extLst>
              <a:ext uri="{FF2B5EF4-FFF2-40B4-BE49-F238E27FC236}">
                <a16:creationId xmlns:a16="http://schemas.microsoft.com/office/drawing/2014/main" id="{DED85FB4-2920-47EE-BD29-F9523B89A59E}"/>
              </a:ext>
            </a:extLst>
          </p:cNvPr>
          <p:cNvSpPr/>
          <p:nvPr/>
        </p:nvSpPr>
        <p:spPr>
          <a:xfrm rot="240000">
            <a:off x="6496991" y="3950537"/>
            <a:ext cx="963783" cy="508014"/>
          </a:xfrm>
          <a:custGeom>
            <a:avLst/>
            <a:gdLst/>
            <a:ahLst/>
            <a:cxnLst/>
            <a:rect l="l" t="t" r="r" b="b"/>
            <a:pathLst>
              <a:path w="26316" h="23052" extrusionOk="0">
                <a:moveTo>
                  <a:pt x="16626" y="10965"/>
                </a:moveTo>
                <a:cubicBezTo>
                  <a:pt x="24377" y="3010"/>
                  <a:pt x="26315" y="511"/>
                  <a:pt x="26315" y="511"/>
                </a:cubicBezTo>
                <a:cubicBezTo>
                  <a:pt x="26315" y="511"/>
                  <a:pt x="20756" y="3469"/>
                  <a:pt x="10812" y="1"/>
                </a:cubicBezTo>
                <a:cubicBezTo>
                  <a:pt x="10812" y="1"/>
                  <a:pt x="8823" y="16728"/>
                  <a:pt x="0" y="23052"/>
                </a:cubicBezTo>
                <a:cubicBezTo>
                  <a:pt x="6120" y="19941"/>
                  <a:pt x="11730" y="15861"/>
                  <a:pt x="16626" y="10965"/>
                </a:cubicBezTo>
                <a:close/>
              </a:path>
            </a:pathLst>
          </a:custGeom>
          <a:solidFill>
            <a:srgbClr val="DBC17D"/>
          </a:solidFill>
          <a:ln>
            <a:noFill/>
          </a:ln>
          <a:effectLst>
            <a:outerShdw blurRad="57150" dist="19050" dir="5400000" algn="bl" rotWithShape="0">
              <a:srgbClr val="783F04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A421D-43A1-44A5-97D6-C1DF299C6D4F}"/>
              </a:ext>
            </a:extLst>
          </p:cNvPr>
          <p:cNvSpPr txBox="1"/>
          <p:nvPr/>
        </p:nvSpPr>
        <p:spPr>
          <a:xfrm>
            <a:off x="1533834" y="1474217"/>
            <a:ext cx="6312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As the Corona crisis approaches, we are having difficulty </a:t>
            </a:r>
            <a:r>
              <a:rPr lang="en-US" altLang="ko-KR" sz="2000" dirty="0">
                <a:latin typeface="Noto Sans"/>
              </a:rPr>
              <a:t>of</a:t>
            </a:r>
            <a:r>
              <a:rPr lang="ko-KR" altLang="en-US" sz="2000" dirty="0">
                <a:latin typeface="Noto Sans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communication with the situation where non-face-to-face classes are mainly formed.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/>
              </a:rPr>
              <a:t>In this project, we aim to activate question answering systems and improves the old construction of existing cyber campus.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974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Investigation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257C72-8520-45C0-9057-6E03D992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78" y="1270819"/>
            <a:ext cx="4498041" cy="1869463"/>
          </a:xfrm>
          <a:prstGeom prst="rect">
            <a:avLst/>
          </a:prstGeom>
        </p:spPr>
      </p:pic>
      <p:grpSp>
        <p:nvGrpSpPr>
          <p:cNvPr id="23" name="Google Shape;2500;p93">
            <a:extLst>
              <a:ext uri="{FF2B5EF4-FFF2-40B4-BE49-F238E27FC236}">
                <a16:creationId xmlns:a16="http://schemas.microsoft.com/office/drawing/2014/main" id="{445CBEBC-A894-48E0-ADD1-1066732F7EC0}"/>
              </a:ext>
            </a:extLst>
          </p:cNvPr>
          <p:cNvGrpSpPr/>
          <p:nvPr/>
        </p:nvGrpSpPr>
        <p:grpSpPr>
          <a:xfrm>
            <a:off x="3031885" y="3140282"/>
            <a:ext cx="3080225" cy="1362362"/>
            <a:chOff x="1433835" y="1875068"/>
            <a:chExt cx="4483589" cy="1983060"/>
          </a:xfrm>
        </p:grpSpPr>
        <p:sp>
          <p:nvSpPr>
            <p:cNvPr id="24" name="Google Shape;2501;p93">
              <a:extLst>
                <a:ext uri="{FF2B5EF4-FFF2-40B4-BE49-F238E27FC236}">
                  <a16:creationId xmlns:a16="http://schemas.microsoft.com/office/drawing/2014/main" id="{F0D3E01B-F45A-4DFE-A1A0-F753955353B2}"/>
                </a:ext>
              </a:extLst>
            </p:cNvPr>
            <p:cNvSpPr/>
            <p:nvPr/>
          </p:nvSpPr>
          <p:spPr>
            <a:xfrm>
              <a:off x="1433835" y="1875080"/>
              <a:ext cx="4483589" cy="1983048"/>
            </a:xfrm>
            <a:custGeom>
              <a:avLst/>
              <a:gdLst/>
              <a:ahLst/>
              <a:cxnLst/>
              <a:rect l="l" t="t" r="r" b="b"/>
              <a:pathLst>
                <a:path w="71463" h="31586" extrusionOk="0">
                  <a:moveTo>
                    <a:pt x="1" y="0"/>
                  </a:moveTo>
                  <a:lnTo>
                    <a:pt x="1" y="31585"/>
                  </a:lnTo>
                  <a:lnTo>
                    <a:pt x="71462" y="31585"/>
                  </a:lnTo>
                  <a:lnTo>
                    <a:pt x="71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2;p93">
              <a:extLst>
                <a:ext uri="{FF2B5EF4-FFF2-40B4-BE49-F238E27FC236}">
                  <a16:creationId xmlns:a16="http://schemas.microsoft.com/office/drawing/2014/main" id="{AA97B619-9588-4AB5-A9DE-4CB0C2BB1367}"/>
                </a:ext>
              </a:extLst>
            </p:cNvPr>
            <p:cNvSpPr/>
            <p:nvPr/>
          </p:nvSpPr>
          <p:spPr>
            <a:xfrm>
              <a:off x="1439750" y="19445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3;p93">
              <a:extLst>
                <a:ext uri="{FF2B5EF4-FFF2-40B4-BE49-F238E27FC236}">
                  <a16:creationId xmlns:a16="http://schemas.microsoft.com/office/drawing/2014/main" id="{81CCB2D1-9CE8-4331-A61B-7DF345E9E1D6}"/>
                </a:ext>
              </a:extLst>
            </p:cNvPr>
            <p:cNvSpPr/>
            <p:nvPr/>
          </p:nvSpPr>
          <p:spPr>
            <a:xfrm>
              <a:off x="1439750" y="200521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4;p93">
              <a:extLst>
                <a:ext uri="{FF2B5EF4-FFF2-40B4-BE49-F238E27FC236}">
                  <a16:creationId xmlns:a16="http://schemas.microsoft.com/office/drawing/2014/main" id="{A3A950D3-3405-45CD-B5A3-A19A72B954E4}"/>
                </a:ext>
              </a:extLst>
            </p:cNvPr>
            <p:cNvSpPr/>
            <p:nvPr/>
          </p:nvSpPr>
          <p:spPr>
            <a:xfrm>
              <a:off x="1439750" y="206684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5;p93">
              <a:extLst>
                <a:ext uri="{FF2B5EF4-FFF2-40B4-BE49-F238E27FC236}">
                  <a16:creationId xmlns:a16="http://schemas.microsoft.com/office/drawing/2014/main" id="{7CE7862D-A18A-4388-A9AA-F359F7596E19}"/>
                </a:ext>
              </a:extLst>
            </p:cNvPr>
            <p:cNvSpPr/>
            <p:nvPr/>
          </p:nvSpPr>
          <p:spPr>
            <a:xfrm>
              <a:off x="1439750" y="212749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6;p93">
              <a:extLst>
                <a:ext uri="{FF2B5EF4-FFF2-40B4-BE49-F238E27FC236}">
                  <a16:creationId xmlns:a16="http://schemas.microsoft.com/office/drawing/2014/main" id="{1D85CA8A-2BD3-4FE8-AA93-1D21DBEA66E2}"/>
                </a:ext>
              </a:extLst>
            </p:cNvPr>
            <p:cNvSpPr/>
            <p:nvPr/>
          </p:nvSpPr>
          <p:spPr>
            <a:xfrm>
              <a:off x="1439750" y="218912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7;p93">
              <a:extLst>
                <a:ext uri="{FF2B5EF4-FFF2-40B4-BE49-F238E27FC236}">
                  <a16:creationId xmlns:a16="http://schemas.microsoft.com/office/drawing/2014/main" id="{5673FF89-ECF0-48D0-ADB7-ACEA9A521BE7}"/>
                </a:ext>
              </a:extLst>
            </p:cNvPr>
            <p:cNvSpPr/>
            <p:nvPr/>
          </p:nvSpPr>
          <p:spPr>
            <a:xfrm>
              <a:off x="1439750" y="22497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8;p93">
              <a:extLst>
                <a:ext uri="{FF2B5EF4-FFF2-40B4-BE49-F238E27FC236}">
                  <a16:creationId xmlns:a16="http://schemas.microsoft.com/office/drawing/2014/main" id="{B98B90D4-1DEC-4AEA-ACD4-CEBE57137130}"/>
                </a:ext>
              </a:extLst>
            </p:cNvPr>
            <p:cNvSpPr/>
            <p:nvPr/>
          </p:nvSpPr>
          <p:spPr>
            <a:xfrm>
              <a:off x="1439750" y="231140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9;p93">
              <a:extLst>
                <a:ext uri="{FF2B5EF4-FFF2-40B4-BE49-F238E27FC236}">
                  <a16:creationId xmlns:a16="http://schemas.microsoft.com/office/drawing/2014/main" id="{3EE4BC90-5439-4BF1-97B8-6119EDA0983C}"/>
                </a:ext>
              </a:extLst>
            </p:cNvPr>
            <p:cNvSpPr/>
            <p:nvPr/>
          </p:nvSpPr>
          <p:spPr>
            <a:xfrm>
              <a:off x="1439750" y="237204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10;p93">
              <a:extLst>
                <a:ext uri="{FF2B5EF4-FFF2-40B4-BE49-F238E27FC236}">
                  <a16:creationId xmlns:a16="http://schemas.microsoft.com/office/drawing/2014/main" id="{A8FAF771-5BBF-4672-B5FE-3C3EBAD779CE}"/>
                </a:ext>
              </a:extLst>
            </p:cNvPr>
            <p:cNvSpPr/>
            <p:nvPr/>
          </p:nvSpPr>
          <p:spPr>
            <a:xfrm>
              <a:off x="1439750" y="2433683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1;p93">
              <a:extLst>
                <a:ext uri="{FF2B5EF4-FFF2-40B4-BE49-F238E27FC236}">
                  <a16:creationId xmlns:a16="http://schemas.microsoft.com/office/drawing/2014/main" id="{62831685-A4B5-45EB-AD65-ADA65D2DFB83}"/>
                </a:ext>
              </a:extLst>
            </p:cNvPr>
            <p:cNvSpPr/>
            <p:nvPr/>
          </p:nvSpPr>
          <p:spPr>
            <a:xfrm>
              <a:off x="1439750" y="249432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2;p93">
              <a:extLst>
                <a:ext uri="{FF2B5EF4-FFF2-40B4-BE49-F238E27FC236}">
                  <a16:creationId xmlns:a16="http://schemas.microsoft.com/office/drawing/2014/main" id="{7A66C93A-99AC-4FE4-869C-68E24CE62979}"/>
                </a:ext>
              </a:extLst>
            </p:cNvPr>
            <p:cNvSpPr/>
            <p:nvPr/>
          </p:nvSpPr>
          <p:spPr>
            <a:xfrm>
              <a:off x="1439750" y="2555961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13;p93">
              <a:extLst>
                <a:ext uri="{FF2B5EF4-FFF2-40B4-BE49-F238E27FC236}">
                  <a16:creationId xmlns:a16="http://schemas.microsoft.com/office/drawing/2014/main" id="{5120D461-FFCC-40D5-8F47-F88ECA89AD5F}"/>
                </a:ext>
              </a:extLst>
            </p:cNvPr>
            <p:cNvSpPr/>
            <p:nvPr/>
          </p:nvSpPr>
          <p:spPr>
            <a:xfrm>
              <a:off x="1439750" y="261660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14;p93">
              <a:extLst>
                <a:ext uri="{FF2B5EF4-FFF2-40B4-BE49-F238E27FC236}">
                  <a16:creationId xmlns:a16="http://schemas.microsoft.com/office/drawing/2014/main" id="{26315AB8-62C8-4552-830B-B88CC9C95047}"/>
                </a:ext>
              </a:extLst>
            </p:cNvPr>
            <p:cNvSpPr/>
            <p:nvPr/>
          </p:nvSpPr>
          <p:spPr>
            <a:xfrm>
              <a:off x="1439750" y="2678239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5;p93">
              <a:extLst>
                <a:ext uri="{FF2B5EF4-FFF2-40B4-BE49-F238E27FC236}">
                  <a16:creationId xmlns:a16="http://schemas.microsoft.com/office/drawing/2014/main" id="{0D9CF184-74E9-4468-94A6-F55E52125FF8}"/>
                </a:ext>
              </a:extLst>
            </p:cNvPr>
            <p:cNvSpPr/>
            <p:nvPr/>
          </p:nvSpPr>
          <p:spPr>
            <a:xfrm>
              <a:off x="1439750" y="2738883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6;p93">
              <a:extLst>
                <a:ext uri="{FF2B5EF4-FFF2-40B4-BE49-F238E27FC236}">
                  <a16:creationId xmlns:a16="http://schemas.microsoft.com/office/drawing/2014/main" id="{C74688E1-54B0-40B8-9389-882C4143763D}"/>
                </a:ext>
              </a:extLst>
            </p:cNvPr>
            <p:cNvSpPr/>
            <p:nvPr/>
          </p:nvSpPr>
          <p:spPr>
            <a:xfrm>
              <a:off x="1439750" y="280051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7;p93">
              <a:extLst>
                <a:ext uri="{FF2B5EF4-FFF2-40B4-BE49-F238E27FC236}">
                  <a16:creationId xmlns:a16="http://schemas.microsoft.com/office/drawing/2014/main" id="{D2424307-FF11-415B-A0A4-9D17129E097D}"/>
                </a:ext>
              </a:extLst>
            </p:cNvPr>
            <p:cNvSpPr/>
            <p:nvPr/>
          </p:nvSpPr>
          <p:spPr>
            <a:xfrm>
              <a:off x="1439750" y="2861161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8;p93">
              <a:extLst>
                <a:ext uri="{FF2B5EF4-FFF2-40B4-BE49-F238E27FC236}">
                  <a16:creationId xmlns:a16="http://schemas.microsoft.com/office/drawing/2014/main" id="{1DFF63D9-D1AB-4B7F-B655-2B0FB29BED63}"/>
                </a:ext>
              </a:extLst>
            </p:cNvPr>
            <p:cNvSpPr/>
            <p:nvPr/>
          </p:nvSpPr>
          <p:spPr>
            <a:xfrm>
              <a:off x="1439750" y="292279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9;p93">
              <a:extLst>
                <a:ext uri="{FF2B5EF4-FFF2-40B4-BE49-F238E27FC236}">
                  <a16:creationId xmlns:a16="http://schemas.microsoft.com/office/drawing/2014/main" id="{DCACE114-BA2C-4FBD-9DA9-22FA87136CD7}"/>
                </a:ext>
              </a:extLst>
            </p:cNvPr>
            <p:cNvSpPr/>
            <p:nvPr/>
          </p:nvSpPr>
          <p:spPr>
            <a:xfrm>
              <a:off x="1439750" y="2983439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20;p93">
              <a:extLst>
                <a:ext uri="{FF2B5EF4-FFF2-40B4-BE49-F238E27FC236}">
                  <a16:creationId xmlns:a16="http://schemas.microsoft.com/office/drawing/2014/main" id="{48234742-696C-4BD8-B216-28B8BA871F32}"/>
                </a:ext>
              </a:extLst>
            </p:cNvPr>
            <p:cNvSpPr/>
            <p:nvPr/>
          </p:nvSpPr>
          <p:spPr>
            <a:xfrm>
              <a:off x="1439750" y="304507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21;p93">
              <a:extLst>
                <a:ext uri="{FF2B5EF4-FFF2-40B4-BE49-F238E27FC236}">
                  <a16:creationId xmlns:a16="http://schemas.microsoft.com/office/drawing/2014/main" id="{6B1748FC-9EA7-47AB-A06F-6705B2C01A8A}"/>
                </a:ext>
              </a:extLst>
            </p:cNvPr>
            <p:cNvSpPr/>
            <p:nvPr/>
          </p:nvSpPr>
          <p:spPr>
            <a:xfrm>
              <a:off x="1439750" y="310571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22;p93">
              <a:extLst>
                <a:ext uri="{FF2B5EF4-FFF2-40B4-BE49-F238E27FC236}">
                  <a16:creationId xmlns:a16="http://schemas.microsoft.com/office/drawing/2014/main" id="{EC746BF1-4491-4252-BC91-B73ED734CC3E}"/>
                </a:ext>
              </a:extLst>
            </p:cNvPr>
            <p:cNvSpPr/>
            <p:nvPr/>
          </p:nvSpPr>
          <p:spPr>
            <a:xfrm>
              <a:off x="1439750" y="316735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23;p93">
              <a:extLst>
                <a:ext uri="{FF2B5EF4-FFF2-40B4-BE49-F238E27FC236}">
                  <a16:creationId xmlns:a16="http://schemas.microsoft.com/office/drawing/2014/main" id="{3CEEF795-8B94-4028-9F88-F779C83A1594}"/>
                </a:ext>
              </a:extLst>
            </p:cNvPr>
            <p:cNvSpPr/>
            <p:nvPr/>
          </p:nvSpPr>
          <p:spPr>
            <a:xfrm>
              <a:off x="1439750" y="322799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24;p93">
              <a:extLst>
                <a:ext uri="{FF2B5EF4-FFF2-40B4-BE49-F238E27FC236}">
                  <a16:creationId xmlns:a16="http://schemas.microsoft.com/office/drawing/2014/main" id="{E53BCAD4-C8DC-4CB9-9F7E-49DEB85CC84C}"/>
                </a:ext>
              </a:extLst>
            </p:cNvPr>
            <p:cNvSpPr/>
            <p:nvPr/>
          </p:nvSpPr>
          <p:spPr>
            <a:xfrm>
              <a:off x="1439750" y="328963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25;p93">
              <a:extLst>
                <a:ext uri="{FF2B5EF4-FFF2-40B4-BE49-F238E27FC236}">
                  <a16:creationId xmlns:a16="http://schemas.microsoft.com/office/drawing/2014/main" id="{C434405C-D5EB-46EB-BAF3-3600D44E47A4}"/>
                </a:ext>
              </a:extLst>
            </p:cNvPr>
            <p:cNvSpPr/>
            <p:nvPr/>
          </p:nvSpPr>
          <p:spPr>
            <a:xfrm>
              <a:off x="1439750" y="3350336"/>
              <a:ext cx="4477570" cy="0"/>
            </a:xfrm>
            <a:custGeom>
              <a:avLst/>
              <a:gdLst/>
              <a:ahLst/>
              <a:cxnLst/>
              <a:rect l="l" t="t" r="r" b="b"/>
              <a:pathLst>
                <a:path w="72283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26;p93">
              <a:extLst>
                <a:ext uri="{FF2B5EF4-FFF2-40B4-BE49-F238E27FC236}">
                  <a16:creationId xmlns:a16="http://schemas.microsoft.com/office/drawing/2014/main" id="{6183E5DA-D9F3-412F-AD2C-1C220B668A5F}"/>
                </a:ext>
              </a:extLst>
            </p:cNvPr>
            <p:cNvSpPr/>
            <p:nvPr/>
          </p:nvSpPr>
          <p:spPr>
            <a:xfrm>
              <a:off x="1439750" y="3411908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27;p93">
              <a:extLst>
                <a:ext uri="{FF2B5EF4-FFF2-40B4-BE49-F238E27FC236}">
                  <a16:creationId xmlns:a16="http://schemas.microsoft.com/office/drawing/2014/main" id="{A1944089-63C9-4C63-A7DC-FBE8B978E956}"/>
                </a:ext>
              </a:extLst>
            </p:cNvPr>
            <p:cNvSpPr/>
            <p:nvPr/>
          </p:nvSpPr>
          <p:spPr>
            <a:xfrm>
              <a:off x="1439750" y="3472614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8;p93">
              <a:extLst>
                <a:ext uri="{FF2B5EF4-FFF2-40B4-BE49-F238E27FC236}">
                  <a16:creationId xmlns:a16="http://schemas.microsoft.com/office/drawing/2014/main" id="{2C40FDBB-F5DD-47F0-A44B-08F66173E0C5}"/>
                </a:ext>
              </a:extLst>
            </p:cNvPr>
            <p:cNvSpPr/>
            <p:nvPr/>
          </p:nvSpPr>
          <p:spPr>
            <a:xfrm>
              <a:off x="1439750" y="3534186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1"/>
                  </a:moveTo>
                  <a:lnTo>
                    <a:pt x="72283" y="1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29;p93">
              <a:extLst>
                <a:ext uri="{FF2B5EF4-FFF2-40B4-BE49-F238E27FC236}">
                  <a16:creationId xmlns:a16="http://schemas.microsoft.com/office/drawing/2014/main" id="{02652A46-4469-4582-90B1-134FF4BFED2F}"/>
                </a:ext>
              </a:extLst>
            </p:cNvPr>
            <p:cNvSpPr/>
            <p:nvPr/>
          </p:nvSpPr>
          <p:spPr>
            <a:xfrm>
              <a:off x="1439750" y="3594892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30;p93">
              <a:extLst>
                <a:ext uri="{FF2B5EF4-FFF2-40B4-BE49-F238E27FC236}">
                  <a16:creationId xmlns:a16="http://schemas.microsoft.com/office/drawing/2014/main" id="{F547837D-07C4-448A-BBF9-973EDF0562D6}"/>
                </a:ext>
              </a:extLst>
            </p:cNvPr>
            <p:cNvSpPr/>
            <p:nvPr/>
          </p:nvSpPr>
          <p:spPr>
            <a:xfrm>
              <a:off x="1439750" y="3656527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31;p93">
              <a:extLst>
                <a:ext uri="{FF2B5EF4-FFF2-40B4-BE49-F238E27FC236}">
                  <a16:creationId xmlns:a16="http://schemas.microsoft.com/office/drawing/2014/main" id="{1F67933D-F79F-489A-BF98-3A6353E69BF0}"/>
                </a:ext>
              </a:extLst>
            </p:cNvPr>
            <p:cNvSpPr/>
            <p:nvPr/>
          </p:nvSpPr>
          <p:spPr>
            <a:xfrm>
              <a:off x="1439750" y="3717170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32;p93">
              <a:extLst>
                <a:ext uri="{FF2B5EF4-FFF2-40B4-BE49-F238E27FC236}">
                  <a16:creationId xmlns:a16="http://schemas.microsoft.com/office/drawing/2014/main" id="{65045A1E-3BEF-4DB4-A5E7-141319166E47}"/>
                </a:ext>
              </a:extLst>
            </p:cNvPr>
            <p:cNvSpPr/>
            <p:nvPr/>
          </p:nvSpPr>
          <p:spPr>
            <a:xfrm>
              <a:off x="1439750" y="3778805"/>
              <a:ext cx="4477570" cy="62"/>
            </a:xfrm>
            <a:custGeom>
              <a:avLst/>
              <a:gdLst/>
              <a:ahLst/>
              <a:cxnLst/>
              <a:rect l="l" t="t" r="r" b="b"/>
              <a:pathLst>
                <a:path w="72283" h="1" fill="none" extrusionOk="0">
                  <a:moveTo>
                    <a:pt x="0" y="0"/>
                  </a:moveTo>
                  <a:lnTo>
                    <a:pt x="72283" y="0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33;p93">
              <a:extLst>
                <a:ext uri="{FF2B5EF4-FFF2-40B4-BE49-F238E27FC236}">
                  <a16:creationId xmlns:a16="http://schemas.microsoft.com/office/drawing/2014/main" id="{A18C260B-5CFA-4A9E-9AD5-FD9B6C817EF8}"/>
                </a:ext>
              </a:extLst>
            </p:cNvPr>
            <p:cNvSpPr/>
            <p:nvPr/>
          </p:nvSpPr>
          <p:spPr>
            <a:xfrm>
              <a:off x="149252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4;p93">
              <a:extLst>
                <a:ext uri="{FF2B5EF4-FFF2-40B4-BE49-F238E27FC236}">
                  <a16:creationId xmlns:a16="http://schemas.microsoft.com/office/drawing/2014/main" id="{5A37377C-6179-4A02-A083-3C9E0D6D4E3F}"/>
                </a:ext>
              </a:extLst>
            </p:cNvPr>
            <p:cNvSpPr/>
            <p:nvPr/>
          </p:nvSpPr>
          <p:spPr>
            <a:xfrm>
              <a:off x="15532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35;p93">
              <a:extLst>
                <a:ext uri="{FF2B5EF4-FFF2-40B4-BE49-F238E27FC236}">
                  <a16:creationId xmlns:a16="http://schemas.microsoft.com/office/drawing/2014/main" id="{C9CE785A-A6DD-4234-90BF-0351DB7D908C}"/>
                </a:ext>
              </a:extLst>
            </p:cNvPr>
            <p:cNvSpPr/>
            <p:nvPr/>
          </p:nvSpPr>
          <p:spPr>
            <a:xfrm>
              <a:off x="1614866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36;p93">
              <a:extLst>
                <a:ext uri="{FF2B5EF4-FFF2-40B4-BE49-F238E27FC236}">
                  <a16:creationId xmlns:a16="http://schemas.microsoft.com/office/drawing/2014/main" id="{0F3F0032-429F-4583-ADDF-6D2D82C04C08}"/>
                </a:ext>
              </a:extLst>
            </p:cNvPr>
            <p:cNvSpPr/>
            <p:nvPr/>
          </p:nvSpPr>
          <p:spPr>
            <a:xfrm>
              <a:off x="167550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37;p93">
              <a:extLst>
                <a:ext uri="{FF2B5EF4-FFF2-40B4-BE49-F238E27FC236}">
                  <a16:creationId xmlns:a16="http://schemas.microsoft.com/office/drawing/2014/main" id="{7968A02E-A9F7-4995-A194-ED0AB56BA94F}"/>
                </a:ext>
              </a:extLst>
            </p:cNvPr>
            <p:cNvSpPr/>
            <p:nvPr/>
          </p:nvSpPr>
          <p:spPr>
            <a:xfrm>
              <a:off x="173714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38;p93">
              <a:extLst>
                <a:ext uri="{FF2B5EF4-FFF2-40B4-BE49-F238E27FC236}">
                  <a16:creationId xmlns:a16="http://schemas.microsoft.com/office/drawing/2014/main" id="{7D5DCB12-92A8-4FDB-BF94-3758455FB1F4}"/>
                </a:ext>
              </a:extLst>
            </p:cNvPr>
            <p:cNvSpPr/>
            <p:nvPr/>
          </p:nvSpPr>
          <p:spPr>
            <a:xfrm>
              <a:off x="17977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9;p93">
              <a:extLst>
                <a:ext uri="{FF2B5EF4-FFF2-40B4-BE49-F238E27FC236}">
                  <a16:creationId xmlns:a16="http://schemas.microsoft.com/office/drawing/2014/main" id="{0E385EC4-D470-421A-9C9A-8D3FCECFD170}"/>
                </a:ext>
              </a:extLst>
            </p:cNvPr>
            <p:cNvSpPr/>
            <p:nvPr/>
          </p:nvSpPr>
          <p:spPr>
            <a:xfrm>
              <a:off x="185942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40;p93">
              <a:extLst>
                <a:ext uri="{FF2B5EF4-FFF2-40B4-BE49-F238E27FC236}">
                  <a16:creationId xmlns:a16="http://schemas.microsoft.com/office/drawing/2014/main" id="{28CFA352-FCA9-4F48-B0A2-DD6EB8DFAD76}"/>
                </a:ext>
              </a:extLst>
            </p:cNvPr>
            <p:cNvSpPr/>
            <p:nvPr/>
          </p:nvSpPr>
          <p:spPr>
            <a:xfrm>
              <a:off x="192006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1;p93">
              <a:extLst>
                <a:ext uri="{FF2B5EF4-FFF2-40B4-BE49-F238E27FC236}">
                  <a16:creationId xmlns:a16="http://schemas.microsoft.com/office/drawing/2014/main" id="{28B2FAB0-E135-48E8-BE17-7D25CA67C3A9}"/>
                </a:ext>
              </a:extLst>
            </p:cNvPr>
            <p:cNvSpPr/>
            <p:nvPr/>
          </p:nvSpPr>
          <p:spPr>
            <a:xfrm>
              <a:off x="198169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42;p93">
              <a:extLst>
                <a:ext uri="{FF2B5EF4-FFF2-40B4-BE49-F238E27FC236}">
                  <a16:creationId xmlns:a16="http://schemas.microsoft.com/office/drawing/2014/main" id="{BAB175BD-D778-4267-BF85-082DA91641BF}"/>
                </a:ext>
              </a:extLst>
            </p:cNvPr>
            <p:cNvSpPr/>
            <p:nvPr/>
          </p:nvSpPr>
          <p:spPr>
            <a:xfrm>
              <a:off x="204234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43;p93">
              <a:extLst>
                <a:ext uri="{FF2B5EF4-FFF2-40B4-BE49-F238E27FC236}">
                  <a16:creationId xmlns:a16="http://schemas.microsoft.com/office/drawing/2014/main" id="{0B11EBFB-0BF8-41AF-AC7F-7828CB84AC0E}"/>
                </a:ext>
              </a:extLst>
            </p:cNvPr>
            <p:cNvSpPr/>
            <p:nvPr/>
          </p:nvSpPr>
          <p:spPr>
            <a:xfrm>
              <a:off x="210397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44;p93">
              <a:extLst>
                <a:ext uri="{FF2B5EF4-FFF2-40B4-BE49-F238E27FC236}">
                  <a16:creationId xmlns:a16="http://schemas.microsoft.com/office/drawing/2014/main" id="{547F271C-964C-464A-A203-A58E4A9D7800}"/>
                </a:ext>
              </a:extLst>
            </p:cNvPr>
            <p:cNvSpPr/>
            <p:nvPr/>
          </p:nvSpPr>
          <p:spPr>
            <a:xfrm>
              <a:off x="216461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45;p93">
              <a:extLst>
                <a:ext uri="{FF2B5EF4-FFF2-40B4-BE49-F238E27FC236}">
                  <a16:creationId xmlns:a16="http://schemas.microsoft.com/office/drawing/2014/main" id="{3523117B-15E3-4607-AED2-FB7D373A9C7C}"/>
                </a:ext>
              </a:extLst>
            </p:cNvPr>
            <p:cNvSpPr/>
            <p:nvPr/>
          </p:nvSpPr>
          <p:spPr>
            <a:xfrm>
              <a:off x="222625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46;p93">
              <a:extLst>
                <a:ext uri="{FF2B5EF4-FFF2-40B4-BE49-F238E27FC236}">
                  <a16:creationId xmlns:a16="http://schemas.microsoft.com/office/drawing/2014/main" id="{B88E5C78-4DC2-44D3-A861-BFD5A5BFD1A4}"/>
                </a:ext>
              </a:extLst>
            </p:cNvPr>
            <p:cNvSpPr/>
            <p:nvPr/>
          </p:nvSpPr>
          <p:spPr>
            <a:xfrm>
              <a:off x="228689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47;p93">
              <a:extLst>
                <a:ext uri="{FF2B5EF4-FFF2-40B4-BE49-F238E27FC236}">
                  <a16:creationId xmlns:a16="http://schemas.microsoft.com/office/drawing/2014/main" id="{DD65B354-A686-4A89-8164-C936153B38A2}"/>
                </a:ext>
              </a:extLst>
            </p:cNvPr>
            <p:cNvSpPr/>
            <p:nvPr/>
          </p:nvSpPr>
          <p:spPr>
            <a:xfrm>
              <a:off x="23485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48;p93">
              <a:extLst>
                <a:ext uri="{FF2B5EF4-FFF2-40B4-BE49-F238E27FC236}">
                  <a16:creationId xmlns:a16="http://schemas.microsoft.com/office/drawing/2014/main" id="{17CBD5A4-B57B-42EF-A625-F5B22A6D6E9D}"/>
                </a:ext>
              </a:extLst>
            </p:cNvPr>
            <p:cNvSpPr/>
            <p:nvPr/>
          </p:nvSpPr>
          <p:spPr>
            <a:xfrm>
              <a:off x="240917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49;p93">
              <a:extLst>
                <a:ext uri="{FF2B5EF4-FFF2-40B4-BE49-F238E27FC236}">
                  <a16:creationId xmlns:a16="http://schemas.microsoft.com/office/drawing/2014/main" id="{8BAA1DDB-AC91-46C2-BFFD-B3ADEB946E4C}"/>
                </a:ext>
              </a:extLst>
            </p:cNvPr>
            <p:cNvSpPr/>
            <p:nvPr/>
          </p:nvSpPr>
          <p:spPr>
            <a:xfrm>
              <a:off x="247080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50;p93">
              <a:extLst>
                <a:ext uri="{FF2B5EF4-FFF2-40B4-BE49-F238E27FC236}">
                  <a16:creationId xmlns:a16="http://schemas.microsoft.com/office/drawing/2014/main" id="{A9912465-8CE2-493A-8A01-C70A6FCD69B5}"/>
                </a:ext>
              </a:extLst>
            </p:cNvPr>
            <p:cNvSpPr/>
            <p:nvPr/>
          </p:nvSpPr>
          <p:spPr>
            <a:xfrm>
              <a:off x="253145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51;p93">
              <a:extLst>
                <a:ext uri="{FF2B5EF4-FFF2-40B4-BE49-F238E27FC236}">
                  <a16:creationId xmlns:a16="http://schemas.microsoft.com/office/drawing/2014/main" id="{81BAF343-F896-45B9-8962-5CFE233064A4}"/>
                </a:ext>
              </a:extLst>
            </p:cNvPr>
            <p:cNvSpPr/>
            <p:nvPr/>
          </p:nvSpPr>
          <p:spPr>
            <a:xfrm>
              <a:off x="25930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52;p93">
              <a:extLst>
                <a:ext uri="{FF2B5EF4-FFF2-40B4-BE49-F238E27FC236}">
                  <a16:creationId xmlns:a16="http://schemas.microsoft.com/office/drawing/2014/main" id="{3B491013-29DC-438C-B906-A2ACB68405D1}"/>
                </a:ext>
              </a:extLst>
            </p:cNvPr>
            <p:cNvSpPr/>
            <p:nvPr/>
          </p:nvSpPr>
          <p:spPr>
            <a:xfrm>
              <a:off x="265372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53;p93">
              <a:extLst>
                <a:ext uri="{FF2B5EF4-FFF2-40B4-BE49-F238E27FC236}">
                  <a16:creationId xmlns:a16="http://schemas.microsoft.com/office/drawing/2014/main" id="{B2EB9A21-7863-4E7B-BA4A-6353137E7291}"/>
                </a:ext>
              </a:extLst>
            </p:cNvPr>
            <p:cNvSpPr/>
            <p:nvPr/>
          </p:nvSpPr>
          <p:spPr>
            <a:xfrm>
              <a:off x="271536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54;p93">
              <a:extLst>
                <a:ext uri="{FF2B5EF4-FFF2-40B4-BE49-F238E27FC236}">
                  <a16:creationId xmlns:a16="http://schemas.microsoft.com/office/drawing/2014/main" id="{1DD9B766-5E28-4455-BD94-139CF495B454}"/>
                </a:ext>
              </a:extLst>
            </p:cNvPr>
            <p:cNvSpPr/>
            <p:nvPr/>
          </p:nvSpPr>
          <p:spPr>
            <a:xfrm>
              <a:off x="2776007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55;p93">
              <a:extLst>
                <a:ext uri="{FF2B5EF4-FFF2-40B4-BE49-F238E27FC236}">
                  <a16:creationId xmlns:a16="http://schemas.microsoft.com/office/drawing/2014/main" id="{53D40A44-9626-47E8-81D2-CB12EEB6BDB8}"/>
                </a:ext>
              </a:extLst>
            </p:cNvPr>
            <p:cNvSpPr/>
            <p:nvPr/>
          </p:nvSpPr>
          <p:spPr>
            <a:xfrm>
              <a:off x="283764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56;p93">
              <a:extLst>
                <a:ext uri="{FF2B5EF4-FFF2-40B4-BE49-F238E27FC236}">
                  <a16:creationId xmlns:a16="http://schemas.microsoft.com/office/drawing/2014/main" id="{93F7DEAE-74E5-41D2-969F-8ADFE4B87739}"/>
                </a:ext>
              </a:extLst>
            </p:cNvPr>
            <p:cNvSpPr/>
            <p:nvPr/>
          </p:nvSpPr>
          <p:spPr>
            <a:xfrm>
              <a:off x="289828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57;p93">
              <a:extLst>
                <a:ext uri="{FF2B5EF4-FFF2-40B4-BE49-F238E27FC236}">
                  <a16:creationId xmlns:a16="http://schemas.microsoft.com/office/drawing/2014/main" id="{D4A9F364-090B-4C11-A1FC-26441E1EE28F}"/>
                </a:ext>
              </a:extLst>
            </p:cNvPr>
            <p:cNvSpPr/>
            <p:nvPr/>
          </p:nvSpPr>
          <p:spPr>
            <a:xfrm>
              <a:off x="295991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58;p93">
              <a:extLst>
                <a:ext uri="{FF2B5EF4-FFF2-40B4-BE49-F238E27FC236}">
                  <a16:creationId xmlns:a16="http://schemas.microsoft.com/office/drawing/2014/main" id="{715A3810-4FFA-4352-B981-9CFA8372846F}"/>
                </a:ext>
              </a:extLst>
            </p:cNvPr>
            <p:cNvSpPr/>
            <p:nvPr/>
          </p:nvSpPr>
          <p:spPr>
            <a:xfrm>
              <a:off x="302056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59;p93">
              <a:extLst>
                <a:ext uri="{FF2B5EF4-FFF2-40B4-BE49-F238E27FC236}">
                  <a16:creationId xmlns:a16="http://schemas.microsoft.com/office/drawing/2014/main" id="{D2982A00-5E1D-490F-868A-6DB52989E3A4}"/>
                </a:ext>
              </a:extLst>
            </p:cNvPr>
            <p:cNvSpPr/>
            <p:nvPr/>
          </p:nvSpPr>
          <p:spPr>
            <a:xfrm>
              <a:off x="308219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60;p93">
              <a:extLst>
                <a:ext uri="{FF2B5EF4-FFF2-40B4-BE49-F238E27FC236}">
                  <a16:creationId xmlns:a16="http://schemas.microsoft.com/office/drawing/2014/main" id="{919CD84C-DE5B-42AA-869D-E42857896C8D}"/>
                </a:ext>
              </a:extLst>
            </p:cNvPr>
            <p:cNvSpPr/>
            <p:nvPr/>
          </p:nvSpPr>
          <p:spPr>
            <a:xfrm>
              <a:off x="314283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61;p93">
              <a:extLst>
                <a:ext uri="{FF2B5EF4-FFF2-40B4-BE49-F238E27FC236}">
                  <a16:creationId xmlns:a16="http://schemas.microsoft.com/office/drawing/2014/main" id="{4CDCC7BC-B988-42DA-A903-74ECCCF5A525}"/>
                </a:ext>
              </a:extLst>
            </p:cNvPr>
            <p:cNvSpPr/>
            <p:nvPr/>
          </p:nvSpPr>
          <p:spPr>
            <a:xfrm>
              <a:off x="320447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62;p93">
              <a:extLst>
                <a:ext uri="{FF2B5EF4-FFF2-40B4-BE49-F238E27FC236}">
                  <a16:creationId xmlns:a16="http://schemas.microsoft.com/office/drawing/2014/main" id="{4B81E841-1D04-43D5-8B73-8E812E60774E}"/>
                </a:ext>
              </a:extLst>
            </p:cNvPr>
            <p:cNvSpPr/>
            <p:nvPr/>
          </p:nvSpPr>
          <p:spPr>
            <a:xfrm>
              <a:off x="3265178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63;p93">
              <a:extLst>
                <a:ext uri="{FF2B5EF4-FFF2-40B4-BE49-F238E27FC236}">
                  <a16:creationId xmlns:a16="http://schemas.microsoft.com/office/drawing/2014/main" id="{D0562DDC-0D65-48D6-A0B6-6D78476DB9FA}"/>
                </a:ext>
              </a:extLst>
            </p:cNvPr>
            <p:cNvSpPr/>
            <p:nvPr/>
          </p:nvSpPr>
          <p:spPr>
            <a:xfrm>
              <a:off x="332675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64;p93">
              <a:extLst>
                <a:ext uri="{FF2B5EF4-FFF2-40B4-BE49-F238E27FC236}">
                  <a16:creationId xmlns:a16="http://schemas.microsoft.com/office/drawing/2014/main" id="{1CD71943-6422-417B-A08C-7D1B93ECBEC1}"/>
                </a:ext>
              </a:extLst>
            </p:cNvPr>
            <p:cNvSpPr/>
            <p:nvPr/>
          </p:nvSpPr>
          <p:spPr>
            <a:xfrm>
              <a:off x="338745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65;p93">
              <a:extLst>
                <a:ext uri="{FF2B5EF4-FFF2-40B4-BE49-F238E27FC236}">
                  <a16:creationId xmlns:a16="http://schemas.microsoft.com/office/drawing/2014/main" id="{1A65F847-B44B-4A74-B2CA-B3FAE61F960F}"/>
                </a:ext>
              </a:extLst>
            </p:cNvPr>
            <p:cNvSpPr/>
            <p:nvPr/>
          </p:nvSpPr>
          <p:spPr>
            <a:xfrm>
              <a:off x="344902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66;p93">
              <a:extLst>
                <a:ext uri="{FF2B5EF4-FFF2-40B4-BE49-F238E27FC236}">
                  <a16:creationId xmlns:a16="http://schemas.microsoft.com/office/drawing/2014/main" id="{0F4C803A-8C82-4917-BEB5-AD86B8CFED3E}"/>
                </a:ext>
              </a:extLst>
            </p:cNvPr>
            <p:cNvSpPr/>
            <p:nvPr/>
          </p:nvSpPr>
          <p:spPr>
            <a:xfrm>
              <a:off x="350973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67;p93">
              <a:extLst>
                <a:ext uri="{FF2B5EF4-FFF2-40B4-BE49-F238E27FC236}">
                  <a16:creationId xmlns:a16="http://schemas.microsoft.com/office/drawing/2014/main" id="{5C8C18E2-2711-448D-B945-FFE42B85A2AE}"/>
                </a:ext>
              </a:extLst>
            </p:cNvPr>
            <p:cNvSpPr/>
            <p:nvPr/>
          </p:nvSpPr>
          <p:spPr>
            <a:xfrm>
              <a:off x="357136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68;p93">
              <a:extLst>
                <a:ext uri="{FF2B5EF4-FFF2-40B4-BE49-F238E27FC236}">
                  <a16:creationId xmlns:a16="http://schemas.microsoft.com/office/drawing/2014/main" id="{1F36F972-36FB-44CC-878F-F49C6372A7DC}"/>
                </a:ext>
              </a:extLst>
            </p:cNvPr>
            <p:cNvSpPr/>
            <p:nvPr/>
          </p:nvSpPr>
          <p:spPr>
            <a:xfrm>
              <a:off x="363201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69;p93">
              <a:extLst>
                <a:ext uri="{FF2B5EF4-FFF2-40B4-BE49-F238E27FC236}">
                  <a16:creationId xmlns:a16="http://schemas.microsoft.com/office/drawing/2014/main" id="{FA5C3478-EC95-40A0-A287-4394AE31ACF1}"/>
                </a:ext>
              </a:extLst>
            </p:cNvPr>
            <p:cNvSpPr/>
            <p:nvPr/>
          </p:nvSpPr>
          <p:spPr>
            <a:xfrm>
              <a:off x="369364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70;p93">
              <a:extLst>
                <a:ext uri="{FF2B5EF4-FFF2-40B4-BE49-F238E27FC236}">
                  <a16:creationId xmlns:a16="http://schemas.microsoft.com/office/drawing/2014/main" id="{358F44B0-AD7F-406D-AF37-955DEC7E5886}"/>
                </a:ext>
              </a:extLst>
            </p:cNvPr>
            <p:cNvSpPr/>
            <p:nvPr/>
          </p:nvSpPr>
          <p:spPr>
            <a:xfrm>
              <a:off x="375428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71;p93">
              <a:extLst>
                <a:ext uri="{FF2B5EF4-FFF2-40B4-BE49-F238E27FC236}">
                  <a16:creationId xmlns:a16="http://schemas.microsoft.com/office/drawing/2014/main" id="{D008D7FB-50C6-40B0-93D8-791089AA9D0C}"/>
                </a:ext>
              </a:extLst>
            </p:cNvPr>
            <p:cNvSpPr/>
            <p:nvPr/>
          </p:nvSpPr>
          <p:spPr>
            <a:xfrm>
              <a:off x="381592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72;p93">
              <a:extLst>
                <a:ext uri="{FF2B5EF4-FFF2-40B4-BE49-F238E27FC236}">
                  <a16:creationId xmlns:a16="http://schemas.microsoft.com/office/drawing/2014/main" id="{47B07075-3E9A-4354-A0C1-CB96E0D46ED6}"/>
                </a:ext>
              </a:extLst>
            </p:cNvPr>
            <p:cNvSpPr/>
            <p:nvPr/>
          </p:nvSpPr>
          <p:spPr>
            <a:xfrm>
              <a:off x="387656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73;p93">
              <a:extLst>
                <a:ext uri="{FF2B5EF4-FFF2-40B4-BE49-F238E27FC236}">
                  <a16:creationId xmlns:a16="http://schemas.microsoft.com/office/drawing/2014/main" id="{D47BDCE6-54B2-4885-8498-7524A96E33CB}"/>
                </a:ext>
              </a:extLst>
            </p:cNvPr>
            <p:cNvSpPr/>
            <p:nvPr/>
          </p:nvSpPr>
          <p:spPr>
            <a:xfrm>
              <a:off x="393820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74;p93">
              <a:extLst>
                <a:ext uri="{FF2B5EF4-FFF2-40B4-BE49-F238E27FC236}">
                  <a16:creationId xmlns:a16="http://schemas.microsoft.com/office/drawing/2014/main" id="{4623D500-7C16-4A2F-BADB-4E13F4FC2222}"/>
                </a:ext>
              </a:extLst>
            </p:cNvPr>
            <p:cNvSpPr/>
            <p:nvPr/>
          </p:nvSpPr>
          <p:spPr>
            <a:xfrm>
              <a:off x="399884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75;p93">
              <a:extLst>
                <a:ext uri="{FF2B5EF4-FFF2-40B4-BE49-F238E27FC236}">
                  <a16:creationId xmlns:a16="http://schemas.microsoft.com/office/drawing/2014/main" id="{58EB675D-E3B0-478A-BC74-E289C9922E1B}"/>
                </a:ext>
              </a:extLst>
            </p:cNvPr>
            <p:cNvSpPr/>
            <p:nvPr/>
          </p:nvSpPr>
          <p:spPr>
            <a:xfrm>
              <a:off x="406047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76;p93">
              <a:extLst>
                <a:ext uri="{FF2B5EF4-FFF2-40B4-BE49-F238E27FC236}">
                  <a16:creationId xmlns:a16="http://schemas.microsoft.com/office/drawing/2014/main" id="{E1E8F023-DC1E-4159-894C-12EF9A79A682}"/>
                </a:ext>
              </a:extLst>
            </p:cNvPr>
            <p:cNvSpPr/>
            <p:nvPr/>
          </p:nvSpPr>
          <p:spPr>
            <a:xfrm>
              <a:off x="412112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77;p93">
              <a:extLst>
                <a:ext uri="{FF2B5EF4-FFF2-40B4-BE49-F238E27FC236}">
                  <a16:creationId xmlns:a16="http://schemas.microsoft.com/office/drawing/2014/main" id="{48C51C01-E5E8-4933-A424-21182FE4351F}"/>
                </a:ext>
              </a:extLst>
            </p:cNvPr>
            <p:cNvSpPr/>
            <p:nvPr/>
          </p:nvSpPr>
          <p:spPr>
            <a:xfrm>
              <a:off x="418275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78;p93">
              <a:extLst>
                <a:ext uri="{FF2B5EF4-FFF2-40B4-BE49-F238E27FC236}">
                  <a16:creationId xmlns:a16="http://schemas.microsoft.com/office/drawing/2014/main" id="{D8524587-9DF9-453B-BD21-CC3056733D5C}"/>
                </a:ext>
              </a:extLst>
            </p:cNvPr>
            <p:cNvSpPr/>
            <p:nvPr/>
          </p:nvSpPr>
          <p:spPr>
            <a:xfrm>
              <a:off x="424339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79;p93">
              <a:extLst>
                <a:ext uri="{FF2B5EF4-FFF2-40B4-BE49-F238E27FC236}">
                  <a16:creationId xmlns:a16="http://schemas.microsoft.com/office/drawing/2014/main" id="{A647D485-DED5-44FB-9ED6-EDF3997DAEBD}"/>
                </a:ext>
              </a:extLst>
            </p:cNvPr>
            <p:cNvSpPr/>
            <p:nvPr/>
          </p:nvSpPr>
          <p:spPr>
            <a:xfrm>
              <a:off x="430503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80;p93">
              <a:extLst>
                <a:ext uri="{FF2B5EF4-FFF2-40B4-BE49-F238E27FC236}">
                  <a16:creationId xmlns:a16="http://schemas.microsoft.com/office/drawing/2014/main" id="{1D118467-93EE-44F9-A681-BE8C3B286B34}"/>
                </a:ext>
              </a:extLst>
            </p:cNvPr>
            <p:cNvSpPr/>
            <p:nvPr/>
          </p:nvSpPr>
          <p:spPr>
            <a:xfrm>
              <a:off x="436567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81;p93">
              <a:extLst>
                <a:ext uri="{FF2B5EF4-FFF2-40B4-BE49-F238E27FC236}">
                  <a16:creationId xmlns:a16="http://schemas.microsoft.com/office/drawing/2014/main" id="{0B136015-DED4-4552-B862-8325088A50D1}"/>
                </a:ext>
              </a:extLst>
            </p:cNvPr>
            <p:cNvSpPr/>
            <p:nvPr/>
          </p:nvSpPr>
          <p:spPr>
            <a:xfrm>
              <a:off x="442731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82;p93">
              <a:extLst>
                <a:ext uri="{FF2B5EF4-FFF2-40B4-BE49-F238E27FC236}">
                  <a16:creationId xmlns:a16="http://schemas.microsoft.com/office/drawing/2014/main" id="{BFA46539-7627-4054-890F-16667C47FC5D}"/>
                </a:ext>
              </a:extLst>
            </p:cNvPr>
            <p:cNvSpPr/>
            <p:nvPr/>
          </p:nvSpPr>
          <p:spPr>
            <a:xfrm>
              <a:off x="448795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83;p93">
              <a:extLst>
                <a:ext uri="{FF2B5EF4-FFF2-40B4-BE49-F238E27FC236}">
                  <a16:creationId xmlns:a16="http://schemas.microsoft.com/office/drawing/2014/main" id="{C043FFEF-1181-4724-B34B-CB04FB45B346}"/>
                </a:ext>
              </a:extLst>
            </p:cNvPr>
            <p:cNvSpPr/>
            <p:nvPr/>
          </p:nvSpPr>
          <p:spPr>
            <a:xfrm>
              <a:off x="454958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84;p93">
              <a:extLst>
                <a:ext uri="{FF2B5EF4-FFF2-40B4-BE49-F238E27FC236}">
                  <a16:creationId xmlns:a16="http://schemas.microsoft.com/office/drawing/2014/main" id="{7AA90D2B-AE4C-4D03-83F2-76BB956D5CE2}"/>
                </a:ext>
              </a:extLst>
            </p:cNvPr>
            <p:cNvSpPr/>
            <p:nvPr/>
          </p:nvSpPr>
          <p:spPr>
            <a:xfrm>
              <a:off x="461023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85;p93">
              <a:extLst>
                <a:ext uri="{FF2B5EF4-FFF2-40B4-BE49-F238E27FC236}">
                  <a16:creationId xmlns:a16="http://schemas.microsoft.com/office/drawing/2014/main" id="{11CF276B-3A42-4E64-BB3C-8169259DA858}"/>
                </a:ext>
              </a:extLst>
            </p:cNvPr>
            <p:cNvSpPr/>
            <p:nvPr/>
          </p:nvSpPr>
          <p:spPr>
            <a:xfrm>
              <a:off x="467186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86;p93">
              <a:extLst>
                <a:ext uri="{FF2B5EF4-FFF2-40B4-BE49-F238E27FC236}">
                  <a16:creationId xmlns:a16="http://schemas.microsoft.com/office/drawing/2014/main" id="{8C7AE572-8D47-4A7A-833C-39C7B9ED3399}"/>
                </a:ext>
              </a:extLst>
            </p:cNvPr>
            <p:cNvSpPr/>
            <p:nvPr/>
          </p:nvSpPr>
          <p:spPr>
            <a:xfrm>
              <a:off x="4732509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87;p93">
              <a:extLst>
                <a:ext uri="{FF2B5EF4-FFF2-40B4-BE49-F238E27FC236}">
                  <a16:creationId xmlns:a16="http://schemas.microsoft.com/office/drawing/2014/main" id="{BB1903B2-261C-4DDD-BDAD-C6FDD953854A}"/>
                </a:ext>
              </a:extLst>
            </p:cNvPr>
            <p:cNvSpPr/>
            <p:nvPr/>
          </p:nvSpPr>
          <p:spPr>
            <a:xfrm>
              <a:off x="479414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88;p93">
              <a:extLst>
                <a:ext uri="{FF2B5EF4-FFF2-40B4-BE49-F238E27FC236}">
                  <a16:creationId xmlns:a16="http://schemas.microsoft.com/office/drawing/2014/main" id="{8432F5B3-558C-42A3-BD20-4B2E60B453F7}"/>
                </a:ext>
              </a:extLst>
            </p:cNvPr>
            <p:cNvSpPr/>
            <p:nvPr/>
          </p:nvSpPr>
          <p:spPr>
            <a:xfrm>
              <a:off x="485478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89;p93">
              <a:extLst>
                <a:ext uri="{FF2B5EF4-FFF2-40B4-BE49-F238E27FC236}">
                  <a16:creationId xmlns:a16="http://schemas.microsoft.com/office/drawing/2014/main" id="{FC3436EE-2D7A-4714-8515-27B9EB539673}"/>
                </a:ext>
              </a:extLst>
            </p:cNvPr>
            <p:cNvSpPr/>
            <p:nvPr/>
          </p:nvSpPr>
          <p:spPr>
            <a:xfrm>
              <a:off x="491642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590;p93">
              <a:extLst>
                <a:ext uri="{FF2B5EF4-FFF2-40B4-BE49-F238E27FC236}">
                  <a16:creationId xmlns:a16="http://schemas.microsoft.com/office/drawing/2014/main" id="{9A5495A5-A355-4FA2-9E1B-EB2C4E2759AC}"/>
                </a:ext>
              </a:extLst>
            </p:cNvPr>
            <p:cNvSpPr/>
            <p:nvPr/>
          </p:nvSpPr>
          <p:spPr>
            <a:xfrm>
              <a:off x="4977064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591;p93">
              <a:extLst>
                <a:ext uri="{FF2B5EF4-FFF2-40B4-BE49-F238E27FC236}">
                  <a16:creationId xmlns:a16="http://schemas.microsoft.com/office/drawing/2014/main" id="{296D8CAF-38D0-4868-83F9-47C0A9AD8358}"/>
                </a:ext>
              </a:extLst>
            </p:cNvPr>
            <p:cNvSpPr/>
            <p:nvPr/>
          </p:nvSpPr>
          <p:spPr>
            <a:xfrm>
              <a:off x="503869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92;p93">
              <a:extLst>
                <a:ext uri="{FF2B5EF4-FFF2-40B4-BE49-F238E27FC236}">
                  <a16:creationId xmlns:a16="http://schemas.microsoft.com/office/drawing/2014/main" id="{7F6D21F1-E2A2-4DB7-8677-A7F5CE925DB2}"/>
                </a:ext>
              </a:extLst>
            </p:cNvPr>
            <p:cNvSpPr/>
            <p:nvPr/>
          </p:nvSpPr>
          <p:spPr>
            <a:xfrm>
              <a:off x="5099403" y="1875068"/>
              <a:ext cx="0" cy="1983045"/>
            </a:xfrm>
            <a:custGeom>
              <a:avLst/>
              <a:gdLst/>
              <a:ahLst/>
              <a:cxnLst/>
              <a:rect l="l" t="t" r="r" b="b"/>
              <a:pathLst>
                <a:path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93;p93">
              <a:extLst>
                <a:ext uri="{FF2B5EF4-FFF2-40B4-BE49-F238E27FC236}">
                  <a16:creationId xmlns:a16="http://schemas.microsoft.com/office/drawing/2014/main" id="{1A5336A0-F9DF-4DAD-AC27-CA1DB0B2E942}"/>
                </a:ext>
              </a:extLst>
            </p:cNvPr>
            <p:cNvSpPr/>
            <p:nvPr/>
          </p:nvSpPr>
          <p:spPr>
            <a:xfrm>
              <a:off x="516097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94;p93">
              <a:extLst>
                <a:ext uri="{FF2B5EF4-FFF2-40B4-BE49-F238E27FC236}">
                  <a16:creationId xmlns:a16="http://schemas.microsoft.com/office/drawing/2014/main" id="{A99AC0FF-F394-483C-8410-073DD19260ED}"/>
                </a:ext>
              </a:extLst>
            </p:cNvPr>
            <p:cNvSpPr/>
            <p:nvPr/>
          </p:nvSpPr>
          <p:spPr>
            <a:xfrm>
              <a:off x="522168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95;p93">
              <a:extLst>
                <a:ext uri="{FF2B5EF4-FFF2-40B4-BE49-F238E27FC236}">
                  <a16:creationId xmlns:a16="http://schemas.microsoft.com/office/drawing/2014/main" id="{05E50AFB-C3B3-4D6B-99CB-3C1DA43DBA4F}"/>
                </a:ext>
              </a:extLst>
            </p:cNvPr>
            <p:cNvSpPr/>
            <p:nvPr/>
          </p:nvSpPr>
          <p:spPr>
            <a:xfrm>
              <a:off x="528325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1" y="1"/>
                  </a:moveTo>
                  <a:lnTo>
                    <a:pt x="1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96;p93">
              <a:extLst>
                <a:ext uri="{FF2B5EF4-FFF2-40B4-BE49-F238E27FC236}">
                  <a16:creationId xmlns:a16="http://schemas.microsoft.com/office/drawing/2014/main" id="{30F7943D-050A-4681-BC10-4DEABF5060ED}"/>
                </a:ext>
              </a:extLst>
            </p:cNvPr>
            <p:cNvSpPr/>
            <p:nvPr/>
          </p:nvSpPr>
          <p:spPr>
            <a:xfrm>
              <a:off x="534395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97;p93">
              <a:extLst>
                <a:ext uri="{FF2B5EF4-FFF2-40B4-BE49-F238E27FC236}">
                  <a16:creationId xmlns:a16="http://schemas.microsoft.com/office/drawing/2014/main" id="{5370FCD8-9AF3-4F2E-9102-D0A09A97DE58}"/>
                </a:ext>
              </a:extLst>
            </p:cNvPr>
            <p:cNvSpPr/>
            <p:nvPr/>
          </p:nvSpPr>
          <p:spPr>
            <a:xfrm>
              <a:off x="540559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98;p93">
              <a:extLst>
                <a:ext uri="{FF2B5EF4-FFF2-40B4-BE49-F238E27FC236}">
                  <a16:creationId xmlns:a16="http://schemas.microsoft.com/office/drawing/2014/main" id="{DF8EAC83-B7A6-4AA3-899E-8BD01709D08B}"/>
                </a:ext>
              </a:extLst>
            </p:cNvPr>
            <p:cNvSpPr/>
            <p:nvPr/>
          </p:nvSpPr>
          <p:spPr>
            <a:xfrm>
              <a:off x="5466236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99;p93">
              <a:extLst>
                <a:ext uri="{FF2B5EF4-FFF2-40B4-BE49-F238E27FC236}">
                  <a16:creationId xmlns:a16="http://schemas.microsoft.com/office/drawing/2014/main" id="{E3817DE4-54D2-4217-8CA3-18DC18FC64D8}"/>
                </a:ext>
              </a:extLst>
            </p:cNvPr>
            <p:cNvSpPr/>
            <p:nvPr/>
          </p:nvSpPr>
          <p:spPr>
            <a:xfrm>
              <a:off x="5527870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00;p93">
              <a:extLst>
                <a:ext uri="{FF2B5EF4-FFF2-40B4-BE49-F238E27FC236}">
                  <a16:creationId xmlns:a16="http://schemas.microsoft.com/office/drawing/2014/main" id="{BF9305E7-AF7D-4E88-A4AE-3057AFE2BCC3}"/>
                </a:ext>
              </a:extLst>
            </p:cNvPr>
            <p:cNvSpPr/>
            <p:nvPr/>
          </p:nvSpPr>
          <p:spPr>
            <a:xfrm>
              <a:off x="5588513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01;p93">
              <a:extLst>
                <a:ext uri="{FF2B5EF4-FFF2-40B4-BE49-F238E27FC236}">
                  <a16:creationId xmlns:a16="http://schemas.microsoft.com/office/drawing/2014/main" id="{4403039F-9C81-416F-96D7-196678EC8EED}"/>
                </a:ext>
              </a:extLst>
            </p:cNvPr>
            <p:cNvSpPr/>
            <p:nvPr/>
          </p:nvSpPr>
          <p:spPr>
            <a:xfrm>
              <a:off x="5650147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02;p93">
              <a:extLst>
                <a:ext uri="{FF2B5EF4-FFF2-40B4-BE49-F238E27FC236}">
                  <a16:creationId xmlns:a16="http://schemas.microsoft.com/office/drawing/2014/main" id="{B024DB5F-E8DF-4D10-9F03-DF205EF50E26}"/>
                </a:ext>
              </a:extLst>
            </p:cNvPr>
            <p:cNvSpPr/>
            <p:nvPr/>
          </p:nvSpPr>
          <p:spPr>
            <a:xfrm>
              <a:off x="5710791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03;p93">
              <a:extLst>
                <a:ext uri="{FF2B5EF4-FFF2-40B4-BE49-F238E27FC236}">
                  <a16:creationId xmlns:a16="http://schemas.microsoft.com/office/drawing/2014/main" id="{EBACF0C5-01A0-46D9-953F-B4A3FE2438E6}"/>
                </a:ext>
              </a:extLst>
            </p:cNvPr>
            <p:cNvSpPr/>
            <p:nvPr/>
          </p:nvSpPr>
          <p:spPr>
            <a:xfrm>
              <a:off x="5772425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750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04;p93">
              <a:extLst>
                <a:ext uri="{FF2B5EF4-FFF2-40B4-BE49-F238E27FC236}">
                  <a16:creationId xmlns:a16="http://schemas.microsoft.com/office/drawing/2014/main" id="{C0E76DD1-77DB-4670-98F7-5087FDF7EBA8}"/>
                </a:ext>
              </a:extLst>
            </p:cNvPr>
            <p:cNvSpPr/>
            <p:nvPr/>
          </p:nvSpPr>
          <p:spPr>
            <a:xfrm>
              <a:off x="5833068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05;p93">
              <a:extLst>
                <a:ext uri="{FF2B5EF4-FFF2-40B4-BE49-F238E27FC236}">
                  <a16:creationId xmlns:a16="http://schemas.microsoft.com/office/drawing/2014/main" id="{3CF5C72E-E412-4957-BA32-68A8AA895E73}"/>
                </a:ext>
              </a:extLst>
            </p:cNvPr>
            <p:cNvSpPr/>
            <p:nvPr/>
          </p:nvSpPr>
          <p:spPr>
            <a:xfrm>
              <a:off x="5894702" y="1875068"/>
              <a:ext cx="62" cy="1983045"/>
            </a:xfrm>
            <a:custGeom>
              <a:avLst/>
              <a:gdLst/>
              <a:ahLst/>
              <a:cxnLst/>
              <a:rect l="l" t="t" r="r" b="b"/>
              <a:pathLst>
                <a:path w="1" h="32013" fill="none" extrusionOk="0">
                  <a:moveTo>
                    <a:pt x="0" y="1"/>
                  </a:moveTo>
                  <a:lnTo>
                    <a:pt x="0" y="32012"/>
                  </a:lnTo>
                </a:path>
              </a:pathLst>
            </a:custGeom>
            <a:solidFill>
              <a:schemeClr val="accent2"/>
            </a:solidFill>
            <a:ln w="3550" cap="flat" cmpd="sng">
              <a:solidFill>
                <a:srgbClr val="FFC5CB"/>
              </a:solidFill>
              <a:prstDash val="solid"/>
              <a:miter lim="157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931594-5130-4F5E-A853-D8329686ECD9}"/>
              </a:ext>
            </a:extLst>
          </p:cNvPr>
          <p:cNvSpPr txBox="1"/>
          <p:nvPr/>
        </p:nvSpPr>
        <p:spPr>
          <a:xfrm>
            <a:off x="3190332" y="3481707"/>
            <a:ext cx="2779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>
                <a:solidFill>
                  <a:schemeClr val="accent1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Anonymity improves</a:t>
            </a:r>
          </a:p>
          <a:p>
            <a:pPr algn="ctr"/>
            <a:r>
              <a:rPr lang="en-US" altLang="ko-KR" sz="2000" b="0" i="0">
                <a:solidFill>
                  <a:schemeClr val="accent1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academic achievement</a:t>
            </a:r>
            <a:endParaRPr lang="ko-KR" altLang="en-US" sz="2000">
              <a:solidFill>
                <a:schemeClr val="accent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7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…</a:t>
            </a:r>
            <a:endParaRPr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D75850-8E07-4158-ACAF-4824A1A30E8F}"/>
              </a:ext>
            </a:extLst>
          </p:cNvPr>
          <p:cNvGrpSpPr/>
          <p:nvPr/>
        </p:nvGrpSpPr>
        <p:grpSpPr>
          <a:xfrm>
            <a:off x="1467857" y="1129511"/>
            <a:ext cx="6208286" cy="3347153"/>
            <a:chOff x="2256637" y="1520049"/>
            <a:chExt cx="7108972" cy="44754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A6EAE5-DA1F-41F9-A8E0-1787762A3323}"/>
                </a:ext>
              </a:extLst>
            </p:cNvPr>
            <p:cNvSpPr txBox="1"/>
            <p:nvPr/>
          </p:nvSpPr>
          <p:spPr>
            <a:xfrm>
              <a:off x="5389227" y="1520049"/>
              <a:ext cx="3976382" cy="9465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익명성</a:t>
              </a:r>
              <a:endParaRPr lang="en-US" altLang="ko-KR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0" lang="ko-KR" altLang="ko-KR" sz="2000" b="1" i="0" u="none" strike="noStrike" cap="none" normalizeH="0" baseline="0">
                  <a:ln>
                    <a:noFill/>
                  </a:ln>
                  <a:solidFill>
                    <a:srgbClr val="202124"/>
                  </a:solidFill>
                  <a:effectLst/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Anonymity</a:t>
              </a:r>
              <a:endParaRPr lang="ko-KR" altLang="en-US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68AD96-8D44-4DCD-B405-8F8CF50577FE}"/>
                </a:ext>
              </a:extLst>
            </p:cNvPr>
            <p:cNvSpPr txBox="1"/>
            <p:nvPr/>
          </p:nvSpPr>
          <p:spPr>
            <a:xfrm>
              <a:off x="5389227" y="3259097"/>
              <a:ext cx="3976382" cy="9465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소통</a:t>
              </a:r>
              <a:endParaRPr lang="en-US" altLang="ko-KR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2000" b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Communication</a:t>
              </a:r>
              <a:endParaRPr lang="ko-KR" altLang="en-US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CD593A-530B-47C2-A396-A8C5E7DA1FA5}"/>
                </a:ext>
              </a:extLst>
            </p:cNvPr>
            <p:cNvSpPr txBox="1"/>
            <p:nvPr/>
          </p:nvSpPr>
          <p:spPr>
            <a:xfrm>
              <a:off x="5389227" y="4998036"/>
              <a:ext cx="3976382" cy="946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연관성</a:t>
              </a:r>
              <a:endParaRPr lang="en-US" altLang="ko-KR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2000" b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Relation</a:t>
              </a:r>
              <a:endParaRPr lang="ko-KR" altLang="en-US" sz="2000" b="1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C74674-9285-43E8-9D98-41F641EFD0CC}"/>
                </a:ext>
              </a:extLst>
            </p:cNvPr>
            <p:cNvSpPr txBox="1"/>
            <p:nvPr/>
          </p:nvSpPr>
          <p:spPr>
            <a:xfrm>
              <a:off x="2256637" y="1520160"/>
              <a:ext cx="3112316" cy="44753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Online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6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Class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6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Managing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6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38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…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1D673-85F8-4505-843E-4A957712322D}"/>
              </a:ext>
            </a:extLst>
          </p:cNvPr>
          <p:cNvSpPr txBox="1"/>
          <p:nvPr/>
        </p:nvSpPr>
        <p:spPr>
          <a:xfrm>
            <a:off x="1282793" y="1340643"/>
            <a:ext cx="65784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Anonimity</a:t>
            </a: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Students can </a:t>
            </a:r>
            <a:r>
              <a:rPr lang="en-US" altLang="ko-KR" b="1" u="sng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NOT identify each other .</a:t>
            </a: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(only Instructor can)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Only instructor can identify. </a:t>
            </a:r>
          </a:p>
          <a:p>
            <a:endParaRPr lang="en-US" altLang="ko-KR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altLang="ko-KR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2. Communication</a:t>
            </a: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ko-KR" altLang="en-US">
                <a:latin typeface="Roboto Condensed Light" panose="02000000000000000000" pitchFamily="2" charset="0"/>
                <a:ea typeface="맑은 고딕" panose="020B0503020000020004" pitchFamily="50" charset="-127"/>
              </a:rPr>
              <a:t> </a:t>
            </a:r>
            <a:endParaRPr lang="en-US" altLang="ko-KR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Students can ask question during video(streaming) playing.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Each Q&amp;A can be opend and pinned if instructor wants to. </a:t>
            </a:r>
          </a:p>
          <a:p>
            <a:pPr lvl="1"/>
            <a:endParaRPr lang="en-US" altLang="ko-KR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altLang="ko-KR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3. 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Lecture, Q&amp;A , HW  </a:t>
            </a:r>
            <a:r>
              <a:rPr lang="en-US" altLang="ko-KR" b="1" u="sng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should be accessible in close range</a:t>
            </a:r>
            <a:r>
              <a:rPr lang="en-US" altLang="ko-KR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 (not separated somewhere else)</a:t>
            </a:r>
          </a:p>
          <a:p>
            <a:endParaRPr lang="en-US" altLang="ko-KR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41"/>
          <p:cNvGrpSpPr/>
          <p:nvPr/>
        </p:nvGrpSpPr>
        <p:grpSpPr>
          <a:xfrm>
            <a:off x="1218124" y="1121265"/>
            <a:ext cx="2718685" cy="2559666"/>
            <a:chOff x="1218124" y="1121265"/>
            <a:chExt cx="2718685" cy="2559666"/>
          </a:xfrm>
        </p:grpSpPr>
        <p:grpSp>
          <p:nvGrpSpPr>
            <p:cNvPr id="921" name="Google Shape;921;p41"/>
            <p:cNvGrpSpPr/>
            <p:nvPr/>
          </p:nvGrpSpPr>
          <p:grpSpPr>
            <a:xfrm rot="-1013395" flipH="1">
              <a:off x="1643515" y="1372580"/>
              <a:ext cx="2037451" cy="2057037"/>
              <a:chOff x="1626000" y="605300"/>
              <a:chExt cx="4068375" cy="4132125"/>
            </a:xfrm>
          </p:grpSpPr>
          <p:sp>
            <p:nvSpPr>
              <p:cNvPr id="922" name="Google Shape;922;p41"/>
              <p:cNvSpPr/>
              <p:nvPr/>
            </p:nvSpPr>
            <p:spPr>
              <a:xfrm>
                <a:off x="1626000" y="605300"/>
                <a:ext cx="4068375" cy="4132125"/>
              </a:xfrm>
              <a:custGeom>
                <a:avLst/>
                <a:gdLst/>
                <a:ahLst/>
                <a:cxnLst/>
                <a:rect l="l" t="t" r="r" b="b"/>
                <a:pathLst>
                  <a:path w="162735" h="165285" extrusionOk="0">
                    <a:moveTo>
                      <a:pt x="145650" y="0"/>
                    </a:moveTo>
                    <a:lnTo>
                      <a:pt x="0" y="19635"/>
                    </a:lnTo>
                    <a:lnTo>
                      <a:pt x="19583" y="165284"/>
                    </a:lnTo>
                    <a:lnTo>
                      <a:pt x="136368" y="149526"/>
                    </a:lnTo>
                    <a:lnTo>
                      <a:pt x="162734" y="126985"/>
                    </a:lnTo>
                    <a:lnTo>
                      <a:pt x="14565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5036475" y="3767150"/>
                <a:ext cx="657900" cy="576300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23052" extrusionOk="0">
                    <a:moveTo>
                      <a:pt x="16626" y="10965"/>
                    </a:moveTo>
                    <a:cubicBezTo>
                      <a:pt x="24377" y="3010"/>
                      <a:pt x="26315" y="511"/>
                      <a:pt x="26315" y="511"/>
                    </a:cubicBezTo>
                    <a:cubicBezTo>
                      <a:pt x="26315" y="511"/>
                      <a:pt x="20756" y="3469"/>
                      <a:pt x="10812" y="1"/>
                    </a:cubicBezTo>
                    <a:cubicBezTo>
                      <a:pt x="10812" y="1"/>
                      <a:pt x="8823" y="16728"/>
                      <a:pt x="0" y="23052"/>
                    </a:cubicBezTo>
                    <a:cubicBezTo>
                      <a:pt x="6120" y="19941"/>
                      <a:pt x="11730" y="15861"/>
                      <a:pt x="16626" y="1096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41"/>
            <p:cNvSpPr/>
            <p:nvPr/>
          </p:nvSpPr>
          <p:spPr>
            <a:xfrm rot="4642448">
              <a:off x="3025611" y="1176296"/>
              <a:ext cx="693464" cy="725188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rot="-2537103">
              <a:off x="1371902" y="2008619"/>
              <a:ext cx="693456" cy="725220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1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Prototyping</a:t>
            </a:r>
            <a:endParaRPr sz="4000" dirty="0"/>
          </a:p>
        </p:txBody>
      </p:sp>
      <p:sp>
        <p:nvSpPr>
          <p:cNvPr id="928" name="Google Shape;928;p41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49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19CD73B-104C-4563-BF03-4C6E1DC9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82" y="494411"/>
            <a:ext cx="5356468" cy="40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Prototyping </a:t>
            </a:r>
            <a:br>
              <a:rPr lang="en-US" sz="2400"/>
            </a:br>
            <a:r>
              <a:rPr lang="en-US" sz="2400"/>
              <a:t>using </a:t>
            </a:r>
            <a:br>
              <a:rPr lang="en-US" sz="2400"/>
            </a:br>
            <a:r>
              <a:rPr lang="en-US" sz="2400"/>
              <a:t>‘kakao oven’ </a:t>
            </a:r>
            <a:br>
              <a:rPr lang="en-US" sz="2400"/>
            </a:br>
            <a:r>
              <a:rPr lang="en-US" altLang="ko-KR" sz="2400"/>
              <a:t>(1/2)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708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97F4ED1-25F3-470C-BC16-030BE27B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49" y="646811"/>
            <a:ext cx="5544301" cy="38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D01E8-C2D7-4D8C-B750-9D8FB73FC3C0}"/>
              </a:ext>
            </a:extLst>
          </p:cNvPr>
          <p:cNvSpPr txBox="1"/>
          <p:nvPr/>
        </p:nvSpPr>
        <p:spPr>
          <a:xfrm>
            <a:off x="2884394" y="4589751"/>
            <a:ext cx="662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Prototype link </a:t>
            </a:r>
            <a:r>
              <a:rPr lang="en-US" altLang="ko-KR" sz="1000" b="1" i="0"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4"/>
              </a:rPr>
              <a:t>https://ovenapp.io/view/txPFwPm3FhiXZQpvQO8h3kHZF9oQpWCS/</a:t>
            </a:r>
            <a:endParaRPr lang="ko-KR" altLang="en-US" sz="1000"/>
          </a:p>
        </p:txBody>
      </p:sp>
      <p:sp>
        <p:nvSpPr>
          <p:cNvPr id="5" name="Google Shape;952;p45">
            <a:extLst>
              <a:ext uri="{FF2B5EF4-FFF2-40B4-BE49-F238E27FC236}">
                <a16:creationId xmlns:a16="http://schemas.microsoft.com/office/drawing/2014/main" id="{97FE23E8-7F75-4AA5-90FC-49811BD1D5F0}"/>
              </a:ext>
            </a:extLst>
          </p:cNvPr>
          <p:cNvSpPr txBox="1">
            <a:spLocks/>
          </p:cNvSpPr>
          <p:nvPr/>
        </p:nvSpPr>
        <p:spPr>
          <a:xfrm>
            <a:off x="869334" y="505565"/>
            <a:ext cx="7353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0" i="0" u="none" strike="noStrike" cap="none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algn="l"/>
            <a:r>
              <a:rPr lang="nb-NO" sz="2400"/>
              <a:t>Prototyping </a:t>
            </a:r>
            <a:br>
              <a:rPr lang="nb-NO" sz="2400"/>
            </a:br>
            <a:r>
              <a:rPr lang="nb-NO" sz="2400"/>
              <a:t>using </a:t>
            </a:r>
            <a:br>
              <a:rPr lang="nb-NO" sz="2400"/>
            </a:br>
            <a:r>
              <a:rPr lang="nb-NO" sz="2400"/>
              <a:t>‘kakao oven’ </a:t>
            </a:r>
            <a:br>
              <a:rPr lang="nb-NO" sz="2400"/>
            </a:br>
            <a:r>
              <a:rPr lang="nb-NO" altLang="ko-KR" sz="2400"/>
              <a:t>(2/2)</a:t>
            </a:r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352732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8"/>
          <p:cNvSpPr txBox="1">
            <a:spLocks noGrp="1"/>
          </p:cNvSpPr>
          <p:nvPr>
            <p:ph type="title" idx="8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>
                <a:effectLst/>
                <a:latin typeface="Chelsea Market" panose="020B0600000101010101" charset="0"/>
                <a:ea typeface="NanumGothic" panose="020D0604000000000000" pitchFamily="50" charset="-127"/>
              </a:rPr>
              <a:t>Final working prototype</a:t>
            </a:r>
            <a:endParaRPr>
              <a:latin typeface="Chelsea Market" panose="020B060000010101010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451DC-B996-49EC-BBFB-83289020E8CF}"/>
              </a:ext>
            </a:extLst>
          </p:cNvPr>
          <p:cNvSpPr txBox="1"/>
          <p:nvPr/>
        </p:nvSpPr>
        <p:spPr>
          <a:xfrm>
            <a:off x="3107951" y="2279362"/>
            <a:ext cx="2928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demonstration</a:t>
            </a:r>
            <a:endParaRPr lang="ko-KR" altLang="en-US" sz="320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84668-D749-40DF-AB20-22D0DC286313}"/>
              </a:ext>
            </a:extLst>
          </p:cNvPr>
          <p:cNvSpPr txBox="1"/>
          <p:nvPr/>
        </p:nvSpPr>
        <p:spPr>
          <a:xfrm>
            <a:off x="2444002" y="2864137"/>
            <a:ext cx="425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Github link</a:t>
            </a:r>
          </a:p>
          <a:p>
            <a:r>
              <a:rPr lang="en-US" altLang="ko-KR">
                <a:hlinkClick r:id="rId3"/>
              </a:rPr>
              <a:t>https://github.com/2021HCI-team7/term_project.git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41"/>
          <p:cNvGrpSpPr/>
          <p:nvPr/>
        </p:nvGrpSpPr>
        <p:grpSpPr>
          <a:xfrm>
            <a:off x="1218124" y="1121265"/>
            <a:ext cx="2718685" cy="2559666"/>
            <a:chOff x="1218124" y="1121265"/>
            <a:chExt cx="2718685" cy="2559666"/>
          </a:xfrm>
        </p:grpSpPr>
        <p:grpSp>
          <p:nvGrpSpPr>
            <p:cNvPr id="921" name="Google Shape;921;p41"/>
            <p:cNvGrpSpPr/>
            <p:nvPr/>
          </p:nvGrpSpPr>
          <p:grpSpPr>
            <a:xfrm rot="-1013395" flipH="1">
              <a:off x="1643515" y="1372580"/>
              <a:ext cx="2037451" cy="2057037"/>
              <a:chOff x="1626000" y="605300"/>
              <a:chExt cx="4068375" cy="4132125"/>
            </a:xfrm>
          </p:grpSpPr>
          <p:sp>
            <p:nvSpPr>
              <p:cNvPr id="922" name="Google Shape;922;p41"/>
              <p:cNvSpPr/>
              <p:nvPr/>
            </p:nvSpPr>
            <p:spPr>
              <a:xfrm>
                <a:off x="1626000" y="605300"/>
                <a:ext cx="4068375" cy="4132125"/>
              </a:xfrm>
              <a:custGeom>
                <a:avLst/>
                <a:gdLst/>
                <a:ahLst/>
                <a:cxnLst/>
                <a:rect l="l" t="t" r="r" b="b"/>
                <a:pathLst>
                  <a:path w="162735" h="165285" extrusionOk="0">
                    <a:moveTo>
                      <a:pt x="145650" y="0"/>
                    </a:moveTo>
                    <a:lnTo>
                      <a:pt x="0" y="19635"/>
                    </a:lnTo>
                    <a:lnTo>
                      <a:pt x="19583" y="165284"/>
                    </a:lnTo>
                    <a:lnTo>
                      <a:pt x="136368" y="149526"/>
                    </a:lnTo>
                    <a:lnTo>
                      <a:pt x="162734" y="126985"/>
                    </a:lnTo>
                    <a:lnTo>
                      <a:pt x="1456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5036475" y="3767150"/>
                <a:ext cx="657900" cy="576300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23052" extrusionOk="0">
                    <a:moveTo>
                      <a:pt x="16626" y="10965"/>
                    </a:moveTo>
                    <a:cubicBezTo>
                      <a:pt x="24377" y="3010"/>
                      <a:pt x="26315" y="511"/>
                      <a:pt x="26315" y="511"/>
                    </a:cubicBezTo>
                    <a:cubicBezTo>
                      <a:pt x="26315" y="511"/>
                      <a:pt x="20756" y="3469"/>
                      <a:pt x="10812" y="1"/>
                    </a:cubicBezTo>
                    <a:cubicBezTo>
                      <a:pt x="10812" y="1"/>
                      <a:pt x="8823" y="16728"/>
                      <a:pt x="0" y="23052"/>
                    </a:cubicBezTo>
                    <a:cubicBezTo>
                      <a:pt x="6120" y="19941"/>
                      <a:pt x="11730" y="15861"/>
                      <a:pt x="16626" y="109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41"/>
            <p:cNvSpPr/>
            <p:nvPr/>
          </p:nvSpPr>
          <p:spPr>
            <a:xfrm rot="4642448">
              <a:off x="3025611" y="1176296"/>
              <a:ext cx="693464" cy="725188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rot="-2537103">
              <a:off x="1371902" y="2008619"/>
              <a:ext cx="693456" cy="725220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1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Usertesting Evaluation</a:t>
            </a:r>
            <a:endParaRPr sz="4000" dirty="0"/>
          </a:p>
        </p:txBody>
      </p:sp>
      <p:sp>
        <p:nvSpPr>
          <p:cNvPr id="928" name="Google Shape;928;p41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054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oogle Shape;2322;p89"/>
          <p:cNvGrpSpPr/>
          <p:nvPr/>
        </p:nvGrpSpPr>
        <p:grpSpPr>
          <a:xfrm>
            <a:off x="3093944" y="1308910"/>
            <a:ext cx="1565048" cy="2764990"/>
            <a:chOff x="3937100" y="1674800"/>
            <a:chExt cx="1346625" cy="2379100"/>
          </a:xfrm>
        </p:grpSpPr>
        <p:sp>
          <p:nvSpPr>
            <p:cNvPr id="2323" name="Google Shape;2323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89"/>
          <p:cNvGrpSpPr/>
          <p:nvPr/>
        </p:nvGrpSpPr>
        <p:grpSpPr>
          <a:xfrm rot="789555">
            <a:off x="5370507" y="1668340"/>
            <a:ext cx="2249900" cy="2271288"/>
            <a:chOff x="1626000" y="605300"/>
            <a:chExt cx="4068375" cy="4132125"/>
          </a:xfrm>
          <a:solidFill>
            <a:schemeClr val="accent2"/>
          </a:solidFill>
        </p:grpSpPr>
        <p:sp>
          <p:nvSpPr>
            <p:cNvPr id="2438" name="Google Shape;2438;p89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89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looks better than cyber campus used to be.  More simple! </a:t>
            </a:r>
            <a:endParaRPr/>
          </a:p>
        </p:txBody>
      </p:sp>
      <p:sp>
        <p:nvSpPr>
          <p:cNvPr id="2442" name="Google Shape;2442;p8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0BE49C-CC6E-4F82-83AE-3022623E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5" y="1902119"/>
            <a:ext cx="1423351" cy="1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oogle Shape;2322;p89"/>
          <p:cNvGrpSpPr/>
          <p:nvPr/>
        </p:nvGrpSpPr>
        <p:grpSpPr>
          <a:xfrm>
            <a:off x="3093944" y="1308910"/>
            <a:ext cx="1565048" cy="2764990"/>
            <a:chOff x="3937100" y="1674800"/>
            <a:chExt cx="1346625" cy="2379100"/>
          </a:xfrm>
        </p:grpSpPr>
        <p:sp>
          <p:nvSpPr>
            <p:cNvPr id="2323" name="Google Shape;2323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89"/>
          <p:cNvGrpSpPr/>
          <p:nvPr/>
        </p:nvGrpSpPr>
        <p:grpSpPr>
          <a:xfrm rot="789555">
            <a:off x="5370507" y="1668340"/>
            <a:ext cx="2249900" cy="2271288"/>
            <a:chOff x="1626000" y="605300"/>
            <a:chExt cx="4068375" cy="4132125"/>
          </a:xfrm>
        </p:grpSpPr>
        <p:sp>
          <p:nvSpPr>
            <p:cNvPr id="2438" name="Google Shape;2438;p89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BC17D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89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 were too close to each other.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Feels like UI need to be more independent to each other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2" name="Google Shape;2442;p8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0BE49C-CC6E-4F82-83AE-3022623E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5" y="1902119"/>
            <a:ext cx="1423351" cy="1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 rot="-3913">
            <a:off x="1370203" y="1429427"/>
            <a:ext cx="1429628" cy="1442938"/>
            <a:chOff x="1626000" y="605300"/>
            <a:chExt cx="4068375" cy="4132125"/>
          </a:xfrm>
        </p:grpSpPr>
        <p:sp>
          <p:nvSpPr>
            <p:cNvPr id="887" name="Google Shape;887;p40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ABD7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40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4"/>
          </p:nvPr>
        </p:nvSpPr>
        <p:spPr>
          <a:xfrm flipH="1">
            <a:off x="1015963" y="3263057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Needfinding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ideation</a:t>
            </a: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5"/>
          </p:nvPr>
        </p:nvSpPr>
        <p:spPr>
          <a:xfrm>
            <a:off x="5987925" y="3289951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Usertesting Evaluation</a:t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3825335" y="1326774"/>
            <a:ext cx="1493297" cy="1497942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6"/>
          </p:nvPr>
        </p:nvSpPr>
        <p:spPr>
          <a:xfrm flipH="1">
            <a:off x="3502950" y="300082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</a:t>
            </a:r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title" idx="7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98" name="Google Shape;898;p40"/>
          <p:cNvGrpSpPr/>
          <p:nvPr/>
        </p:nvGrpSpPr>
        <p:grpSpPr>
          <a:xfrm rot="-557282" flipH="1">
            <a:off x="6342372" y="1385804"/>
            <a:ext cx="1429244" cy="1442669"/>
            <a:chOff x="1626000" y="605300"/>
            <a:chExt cx="4068375" cy="4132125"/>
          </a:xfrm>
        </p:grpSpPr>
        <p:sp>
          <p:nvSpPr>
            <p:cNvPr id="899" name="Google Shape;899;p40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CF8890">
                <a:alpha val="5923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0"/>
          <p:cNvSpPr txBox="1">
            <a:spLocks noGrp="1"/>
          </p:cNvSpPr>
          <p:nvPr>
            <p:ph type="title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2" name="Google Shape;902;p40"/>
          <p:cNvSpPr txBox="1">
            <a:spLocks noGrp="1"/>
          </p:cNvSpPr>
          <p:nvPr>
            <p:ph type="title" idx="8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03" name="Google Shape;903;p40"/>
          <p:cNvGrpSpPr/>
          <p:nvPr/>
        </p:nvGrpSpPr>
        <p:grpSpPr>
          <a:xfrm>
            <a:off x="2392475" y="1359658"/>
            <a:ext cx="355973" cy="427192"/>
            <a:chOff x="2279900" y="1356008"/>
            <a:chExt cx="355973" cy="427192"/>
          </a:xfrm>
        </p:grpSpPr>
        <p:sp>
          <p:nvSpPr>
            <p:cNvPr id="904" name="Google Shape;904;p40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40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906" name="Google Shape;906;p40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9" name="Google Shape;909;p40"/>
          <p:cNvSpPr/>
          <p:nvPr/>
        </p:nvSpPr>
        <p:spPr>
          <a:xfrm rot="3725222">
            <a:off x="4299518" y="1161887"/>
            <a:ext cx="544930" cy="56989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0"/>
          <p:cNvGrpSpPr/>
          <p:nvPr/>
        </p:nvGrpSpPr>
        <p:grpSpPr>
          <a:xfrm flipH="1">
            <a:off x="6726612" y="1315020"/>
            <a:ext cx="355973" cy="427192"/>
            <a:chOff x="2279900" y="1356008"/>
            <a:chExt cx="355973" cy="427192"/>
          </a:xfrm>
        </p:grpSpPr>
        <p:sp>
          <p:nvSpPr>
            <p:cNvPr id="911" name="Google Shape;911;p40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2" name="Google Shape;912;p40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913" name="Google Shape;913;p40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oogle Shape;2322;p89"/>
          <p:cNvGrpSpPr/>
          <p:nvPr/>
        </p:nvGrpSpPr>
        <p:grpSpPr>
          <a:xfrm>
            <a:off x="3093944" y="1308910"/>
            <a:ext cx="1565048" cy="2764990"/>
            <a:chOff x="3937100" y="1674800"/>
            <a:chExt cx="1346625" cy="2379100"/>
          </a:xfrm>
        </p:grpSpPr>
        <p:sp>
          <p:nvSpPr>
            <p:cNvPr id="2323" name="Google Shape;2323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89"/>
          <p:cNvGrpSpPr/>
          <p:nvPr/>
        </p:nvGrpSpPr>
        <p:grpSpPr>
          <a:xfrm rot="789555">
            <a:off x="5370507" y="1668340"/>
            <a:ext cx="2249900" cy="2271288"/>
            <a:chOff x="1626000" y="605300"/>
            <a:chExt cx="4068375" cy="4132125"/>
          </a:xfrm>
          <a:solidFill>
            <a:schemeClr val="accent2"/>
          </a:solidFill>
        </p:grpSpPr>
        <p:sp>
          <p:nvSpPr>
            <p:cNvPr id="2438" name="Google Shape;2438;p89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89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Questioning function must be great if it applied to cyber campus</a:t>
            </a:r>
            <a:endParaRPr/>
          </a:p>
        </p:txBody>
      </p:sp>
      <p:sp>
        <p:nvSpPr>
          <p:cNvPr id="2442" name="Google Shape;2442;p8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0BE49C-CC6E-4F82-83AE-3022623E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5" y="1902119"/>
            <a:ext cx="1423351" cy="1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8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oogle Shape;2322;p89"/>
          <p:cNvGrpSpPr/>
          <p:nvPr/>
        </p:nvGrpSpPr>
        <p:grpSpPr>
          <a:xfrm>
            <a:off x="3093944" y="1308910"/>
            <a:ext cx="1565048" cy="2764990"/>
            <a:chOff x="3937100" y="1674800"/>
            <a:chExt cx="1346625" cy="2379100"/>
          </a:xfrm>
        </p:grpSpPr>
        <p:sp>
          <p:nvSpPr>
            <p:cNvPr id="2323" name="Google Shape;2323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9"/>
            <p:cNvSpPr/>
            <p:nvPr/>
          </p:nvSpPr>
          <p:spPr>
            <a:xfrm>
              <a:off x="3937100" y="1674800"/>
              <a:ext cx="1346625" cy="2379100"/>
            </a:xfrm>
            <a:custGeom>
              <a:avLst/>
              <a:gdLst/>
              <a:ahLst/>
              <a:cxnLst/>
              <a:rect l="l" t="t" r="r" b="b"/>
              <a:pathLst>
                <a:path w="53865" h="95164" extrusionOk="0">
                  <a:moveTo>
                    <a:pt x="40151" y="0"/>
                  </a:moveTo>
                  <a:cubicBezTo>
                    <a:pt x="37726" y="0"/>
                    <a:pt x="35406" y="0"/>
                    <a:pt x="33164" y="53"/>
                  </a:cubicBezTo>
                  <a:lnTo>
                    <a:pt x="31417" y="53"/>
                  </a:lnTo>
                  <a:cubicBezTo>
                    <a:pt x="30745" y="22"/>
                    <a:pt x="30091" y="9"/>
                    <a:pt x="29402" y="9"/>
                  </a:cubicBezTo>
                  <a:cubicBezTo>
                    <a:pt x="28915" y="9"/>
                    <a:pt x="28411" y="16"/>
                    <a:pt x="27871" y="26"/>
                  </a:cubicBezTo>
                  <a:lnTo>
                    <a:pt x="19293" y="26"/>
                  </a:lnTo>
                  <a:cubicBezTo>
                    <a:pt x="16139" y="26"/>
                    <a:pt x="12932" y="26"/>
                    <a:pt x="9777" y="53"/>
                  </a:cubicBezTo>
                  <a:cubicBezTo>
                    <a:pt x="8395" y="79"/>
                    <a:pt x="7535" y="105"/>
                    <a:pt x="7066" y="157"/>
                  </a:cubicBezTo>
                  <a:lnTo>
                    <a:pt x="2920" y="600"/>
                  </a:lnTo>
                  <a:cubicBezTo>
                    <a:pt x="2907" y="587"/>
                    <a:pt x="2894" y="581"/>
                    <a:pt x="2881" y="581"/>
                  </a:cubicBezTo>
                  <a:cubicBezTo>
                    <a:pt x="2868" y="581"/>
                    <a:pt x="2855" y="587"/>
                    <a:pt x="2842" y="600"/>
                  </a:cubicBezTo>
                  <a:cubicBezTo>
                    <a:pt x="2738" y="626"/>
                    <a:pt x="3442" y="652"/>
                    <a:pt x="4406" y="652"/>
                  </a:cubicBezTo>
                  <a:lnTo>
                    <a:pt x="18511" y="626"/>
                  </a:lnTo>
                  <a:lnTo>
                    <a:pt x="21901" y="626"/>
                  </a:lnTo>
                  <a:cubicBezTo>
                    <a:pt x="24091" y="613"/>
                    <a:pt x="26307" y="613"/>
                    <a:pt x="28526" y="613"/>
                  </a:cubicBezTo>
                  <a:cubicBezTo>
                    <a:pt x="30746" y="613"/>
                    <a:pt x="32968" y="613"/>
                    <a:pt x="35171" y="600"/>
                  </a:cubicBezTo>
                  <a:lnTo>
                    <a:pt x="42002" y="600"/>
                  </a:lnTo>
                  <a:cubicBezTo>
                    <a:pt x="43845" y="600"/>
                    <a:pt x="45699" y="588"/>
                    <a:pt x="47557" y="588"/>
                  </a:cubicBezTo>
                  <a:cubicBezTo>
                    <a:pt x="48485" y="588"/>
                    <a:pt x="49415" y="591"/>
                    <a:pt x="50345" y="600"/>
                  </a:cubicBezTo>
                  <a:lnTo>
                    <a:pt x="51414" y="600"/>
                  </a:lnTo>
                  <a:cubicBezTo>
                    <a:pt x="51753" y="626"/>
                    <a:pt x="52066" y="730"/>
                    <a:pt x="52353" y="887"/>
                  </a:cubicBezTo>
                  <a:cubicBezTo>
                    <a:pt x="52822" y="1121"/>
                    <a:pt x="53135" y="1565"/>
                    <a:pt x="53239" y="2086"/>
                  </a:cubicBezTo>
                  <a:lnTo>
                    <a:pt x="53239" y="2295"/>
                  </a:lnTo>
                  <a:lnTo>
                    <a:pt x="53239" y="3937"/>
                  </a:lnTo>
                  <a:cubicBezTo>
                    <a:pt x="53239" y="5189"/>
                    <a:pt x="53239" y="6466"/>
                    <a:pt x="53239" y="7744"/>
                  </a:cubicBezTo>
                  <a:lnTo>
                    <a:pt x="53239" y="10768"/>
                  </a:lnTo>
                  <a:lnTo>
                    <a:pt x="53239" y="19580"/>
                  </a:lnTo>
                  <a:lnTo>
                    <a:pt x="53239" y="53239"/>
                  </a:lnTo>
                  <a:lnTo>
                    <a:pt x="53239" y="68126"/>
                  </a:lnTo>
                  <a:lnTo>
                    <a:pt x="53239" y="73810"/>
                  </a:lnTo>
                  <a:lnTo>
                    <a:pt x="53239" y="91252"/>
                  </a:lnTo>
                  <a:lnTo>
                    <a:pt x="53239" y="92165"/>
                  </a:lnTo>
                  <a:cubicBezTo>
                    <a:pt x="53239" y="92426"/>
                    <a:pt x="53239" y="92712"/>
                    <a:pt x="53213" y="92999"/>
                  </a:cubicBezTo>
                  <a:cubicBezTo>
                    <a:pt x="53109" y="93468"/>
                    <a:pt x="52796" y="93886"/>
                    <a:pt x="52379" y="94146"/>
                  </a:cubicBezTo>
                  <a:cubicBezTo>
                    <a:pt x="52170" y="94277"/>
                    <a:pt x="51936" y="94355"/>
                    <a:pt x="51701" y="94407"/>
                  </a:cubicBezTo>
                  <a:cubicBezTo>
                    <a:pt x="51505" y="94466"/>
                    <a:pt x="51310" y="94495"/>
                    <a:pt x="51114" y="94495"/>
                  </a:cubicBezTo>
                  <a:cubicBezTo>
                    <a:pt x="51049" y="94495"/>
                    <a:pt x="50984" y="94492"/>
                    <a:pt x="50919" y="94485"/>
                  </a:cubicBezTo>
                  <a:lnTo>
                    <a:pt x="49068" y="94485"/>
                  </a:lnTo>
                  <a:cubicBezTo>
                    <a:pt x="44453" y="94485"/>
                    <a:pt x="39995" y="94537"/>
                    <a:pt x="35510" y="94563"/>
                  </a:cubicBezTo>
                  <a:cubicBezTo>
                    <a:pt x="34780" y="94563"/>
                    <a:pt x="33894" y="94590"/>
                    <a:pt x="33424" y="94590"/>
                  </a:cubicBezTo>
                  <a:cubicBezTo>
                    <a:pt x="32121" y="94642"/>
                    <a:pt x="30478" y="94642"/>
                    <a:pt x="28836" y="94642"/>
                  </a:cubicBezTo>
                  <a:lnTo>
                    <a:pt x="28184" y="94642"/>
                  </a:lnTo>
                  <a:lnTo>
                    <a:pt x="28940" y="94616"/>
                  </a:lnTo>
                  <a:lnTo>
                    <a:pt x="24951" y="94616"/>
                  </a:lnTo>
                  <a:lnTo>
                    <a:pt x="16660" y="94590"/>
                  </a:lnTo>
                  <a:lnTo>
                    <a:pt x="7926" y="94563"/>
                  </a:lnTo>
                  <a:lnTo>
                    <a:pt x="3520" y="94563"/>
                  </a:lnTo>
                  <a:cubicBezTo>
                    <a:pt x="3181" y="94563"/>
                    <a:pt x="2842" y="94563"/>
                    <a:pt x="2477" y="94537"/>
                  </a:cubicBezTo>
                  <a:cubicBezTo>
                    <a:pt x="2164" y="94485"/>
                    <a:pt x="1851" y="94381"/>
                    <a:pt x="1564" y="94198"/>
                  </a:cubicBezTo>
                  <a:cubicBezTo>
                    <a:pt x="1304" y="94042"/>
                    <a:pt x="1069" y="93807"/>
                    <a:pt x="913" y="93547"/>
                  </a:cubicBezTo>
                  <a:cubicBezTo>
                    <a:pt x="834" y="93390"/>
                    <a:pt x="782" y="93260"/>
                    <a:pt x="730" y="93103"/>
                  </a:cubicBezTo>
                  <a:cubicBezTo>
                    <a:pt x="704" y="92947"/>
                    <a:pt x="704" y="92764"/>
                    <a:pt x="704" y="92608"/>
                  </a:cubicBezTo>
                  <a:lnTo>
                    <a:pt x="704" y="90340"/>
                  </a:lnTo>
                  <a:cubicBezTo>
                    <a:pt x="704" y="88019"/>
                    <a:pt x="704" y="85751"/>
                    <a:pt x="678" y="83509"/>
                  </a:cubicBezTo>
                  <a:cubicBezTo>
                    <a:pt x="652" y="79833"/>
                    <a:pt x="652" y="75948"/>
                    <a:pt x="600" y="72350"/>
                  </a:cubicBezTo>
                  <a:cubicBezTo>
                    <a:pt x="600" y="72142"/>
                    <a:pt x="626" y="71803"/>
                    <a:pt x="626" y="71464"/>
                  </a:cubicBezTo>
                  <a:lnTo>
                    <a:pt x="626" y="70447"/>
                  </a:lnTo>
                  <a:cubicBezTo>
                    <a:pt x="600" y="67996"/>
                    <a:pt x="626" y="65206"/>
                    <a:pt x="548" y="63121"/>
                  </a:cubicBezTo>
                  <a:cubicBezTo>
                    <a:pt x="522" y="62078"/>
                    <a:pt x="574" y="60487"/>
                    <a:pt x="522" y="59757"/>
                  </a:cubicBezTo>
                  <a:lnTo>
                    <a:pt x="522" y="59053"/>
                  </a:lnTo>
                  <a:cubicBezTo>
                    <a:pt x="548" y="57672"/>
                    <a:pt x="495" y="55664"/>
                    <a:pt x="548" y="54621"/>
                  </a:cubicBezTo>
                  <a:cubicBezTo>
                    <a:pt x="574" y="54439"/>
                    <a:pt x="574" y="53683"/>
                    <a:pt x="574" y="53187"/>
                  </a:cubicBezTo>
                  <a:lnTo>
                    <a:pt x="600" y="46330"/>
                  </a:lnTo>
                  <a:cubicBezTo>
                    <a:pt x="600" y="44714"/>
                    <a:pt x="574" y="43176"/>
                    <a:pt x="574" y="41637"/>
                  </a:cubicBezTo>
                  <a:cubicBezTo>
                    <a:pt x="574" y="40021"/>
                    <a:pt x="626" y="38483"/>
                    <a:pt x="626" y="36658"/>
                  </a:cubicBezTo>
                  <a:lnTo>
                    <a:pt x="626" y="35902"/>
                  </a:lnTo>
                  <a:cubicBezTo>
                    <a:pt x="626" y="30322"/>
                    <a:pt x="652" y="24691"/>
                    <a:pt x="652" y="19137"/>
                  </a:cubicBezTo>
                  <a:cubicBezTo>
                    <a:pt x="652" y="14731"/>
                    <a:pt x="678" y="10299"/>
                    <a:pt x="730" y="5893"/>
                  </a:cubicBezTo>
                  <a:lnTo>
                    <a:pt x="730" y="3989"/>
                  </a:lnTo>
                  <a:lnTo>
                    <a:pt x="730" y="2321"/>
                  </a:lnTo>
                  <a:lnTo>
                    <a:pt x="730" y="2112"/>
                  </a:lnTo>
                  <a:cubicBezTo>
                    <a:pt x="782" y="1773"/>
                    <a:pt x="939" y="1434"/>
                    <a:pt x="1199" y="1174"/>
                  </a:cubicBezTo>
                  <a:cubicBezTo>
                    <a:pt x="1382" y="991"/>
                    <a:pt x="1590" y="835"/>
                    <a:pt x="1851" y="704"/>
                  </a:cubicBezTo>
                  <a:cubicBezTo>
                    <a:pt x="2268" y="522"/>
                    <a:pt x="2529" y="496"/>
                    <a:pt x="2581" y="444"/>
                  </a:cubicBezTo>
                  <a:cubicBezTo>
                    <a:pt x="2790" y="313"/>
                    <a:pt x="2894" y="209"/>
                    <a:pt x="2816" y="105"/>
                  </a:cubicBezTo>
                  <a:cubicBezTo>
                    <a:pt x="2699" y="75"/>
                    <a:pt x="2578" y="61"/>
                    <a:pt x="2457" y="61"/>
                  </a:cubicBezTo>
                  <a:cubicBezTo>
                    <a:pt x="2256" y="61"/>
                    <a:pt x="2056" y="101"/>
                    <a:pt x="1877" y="183"/>
                  </a:cubicBezTo>
                  <a:cubicBezTo>
                    <a:pt x="1512" y="287"/>
                    <a:pt x="1173" y="470"/>
                    <a:pt x="887" y="730"/>
                  </a:cubicBezTo>
                  <a:cubicBezTo>
                    <a:pt x="469" y="1121"/>
                    <a:pt x="209" y="1643"/>
                    <a:pt x="183" y="2190"/>
                  </a:cubicBezTo>
                  <a:cubicBezTo>
                    <a:pt x="183" y="4798"/>
                    <a:pt x="156" y="7248"/>
                    <a:pt x="130" y="9699"/>
                  </a:cubicBezTo>
                  <a:cubicBezTo>
                    <a:pt x="104" y="14601"/>
                    <a:pt x="52" y="19711"/>
                    <a:pt x="26" y="24691"/>
                  </a:cubicBezTo>
                  <a:lnTo>
                    <a:pt x="26" y="25447"/>
                  </a:lnTo>
                  <a:lnTo>
                    <a:pt x="26" y="35354"/>
                  </a:lnTo>
                  <a:lnTo>
                    <a:pt x="26" y="41846"/>
                  </a:lnTo>
                  <a:cubicBezTo>
                    <a:pt x="26" y="46669"/>
                    <a:pt x="0" y="51466"/>
                    <a:pt x="26" y="56316"/>
                  </a:cubicBezTo>
                  <a:lnTo>
                    <a:pt x="26" y="57437"/>
                  </a:lnTo>
                  <a:cubicBezTo>
                    <a:pt x="26" y="62156"/>
                    <a:pt x="26" y="66823"/>
                    <a:pt x="78" y="71359"/>
                  </a:cubicBezTo>
                  <a:lnTo>
                    <a:pt x="78" y="73602"/>
                  </a:lnTo>
                  <a:cubicBezTo>
                    <a:pt x="52" y="76939"/>
                    <a:pt x="78" y="80224"/>
                    <a:pt x="78" y="83509"/>
                  </a:cubicBezTo>
                  <a:lnTo>
                    <a:pt x="78" y="91122"/>
                  </a:lnTo>
                  <a:lnTo>
                    <a:pt x="78" y="92869"/>
                  </a:lnTo>
                  <a:cubicBezTo>
                    <a:pt x="130" y="93547"/>
                    <a:pt x="469" y="94172"/>
                    <a:pt x="1017" y="94563"/>
                  </a:cubicBezTo>
                  <a:cubicBezTo>
                    <a:pt x="1538" y="94955"/>
                    <a:pt x="2164" y="95163"/>
                    <a:pt x="2816" y="95163"/>
                  </a:cubicBezTo>
                  <a:lnTo>
                    <a:pt x="4511" y="95163"/>
                  </a:lnTo>
                  <a:lnTo>
                    <a:pt x="16738" y="95137"/>
                  </a:lnTo>
                  <a:lnTo>
                    <a:pt x="35067" y="95137"/>
                  </a:lnTo>
                  <a:cubicBezTo>
                    <a:pt x="40073" y="95137"/>
                    <a:pt x="45000" y="95137"/>
                    <a:pt x="49746" y="95059"/>
                  </a:cubicBezTo>
                  <a:lnTo>
                    <a:pt x="51206" y="95059"/>
                  </a:lnTo>
                  <a:cubicBezTo>
                    <a:pt x="51779" y="95033"/>
                    <a:pt x="52301" y="94876"/>
                    <a:pt x="52770" y="94563"/>
                  </a:cubicBezTo>
                  <a:cubicBezTo>
                    <a:pt x="53344" y="94198"/>
                    <a:pt x="53735" y="93573"/>
                    <a:pt x="53787" y="92869"/>
                  </a:cubicBezTo>
                  <a:cubicBezTo>
                    <a:pt x="53787" y="92478"/>
                    <a:pt x="53787" y="92087"/>
                    <a:pt x="53735" y="91696"/>
                  </a:cubicBezTo>
                  <a:lnTo>
                    <a:pt x="53735" y="90757"/>
                  </a:lnTo>
                  <a:cubicBezTo>
                    <a:pt x="53761" y="88906"/>
                    <a:pt x="53735" y="87081"/>
                    <a:pt x="53735" y="85230"/>
                  </a:cubicBezTo>
                  <a:cubicBezTo>
                    <a:pt x="53735" y="83092"/>
                    <a:pt x="53735" y="80928"/>
                    <a:pt x="53787" y="78790"/>
                  </a:cubicBezTo>
                  <a:lnTo>
                    <a:pt x="53787" y="72715"/>
                  </a:lnTo>
                  <a:lnTo>
                    <a:pt x="53787" y="70890"/>
                  </a:lnTo>
                  <a:cubicBezTo>
                    <a:pt x="53839" y="69378"/>
                    <a:pt x="53813" y="67892"/>
                    <a:pt x="53787" y="66223"/>
                  </a:cubicBezTo>
                  <a:cubicBezTo>
                    <a:pt x="53735" y="63929"/>
                    <a:pt x="53709" y="61478"/>
                    <a:pt x="53813" y="59418"/>
                  </a:cubicBezTo>
                  <a:cubicBezTo>
                    <a:pt x="53813" y="59210"/>
                    <a:pt x="53813" y="58741"/>
                    <a:pt x="53813" y="58402"/>
                  </a:cubicBezTo>
                  <a:cubicBezTo>
                    <a:pt x="53865" y="57880"/>
                    <a:pt x="53839" y="57359"/>
                    <a:pt x="53787" y="56837"/>
                  </a:cubicBezTo>
                  <a:cubicBezTo>
                    <a:pt x="53761" y="56603"/>
                    <a:pt x="53735" y="56368"/>
                    <a:pt x="53735" y="56133"/>
                  </a:cubicBezTo>
                  <a:lnTo>
                    <a:pt x="53735" y="52431"/>
                  </a:lnTo>
                  <a:cubicBezTo>
                    <a:pt x="53749" y="51635"/>
                    <a:pt x="53755" y="51385"/>
                    <a:pt x="53766" y="51385"/>
                  </a:cubicBezTo>
                  <a:cubicBezTo>
                    <a:pt x="53776" y="51385"/>
                    <a:pt x="53789" y="51572"/>
                    <a:pt x="53813" y="51753"/>
                  </a:cubicBezTo>
                  <a:cubicBezTo>
                    <a:pt x="53818" y="51834"/>
                    <a:pt x="53824" y="51871"/>
                    <a:pt x="53829" y="51871"/>
                  </a:cubicBezTo>
                  <a:cubicBezTo>
                    <a:pt x="53849" y="51871"/>
                    <a:pt x="53865" y="51319"/>
                    <a:pt x="53865" y="50554"/>
                  </a:cubicBezTo>
                  <a:cubicBezTo>
                    <a:pt x="53839" y="49068"/>
                    <a:pt x="53813" y="47712"/>
                    <a:pt x="53839" y="46070"/>
                  </a:cubicBezTo>
                  <a:cubicBezTo>
                    <a:pt x="53865" y="43593"/>
                    <a:pt x="53865" y="41064"/>
                    <a:pt x="53839" y="38561"/>
                  </a:cubicBezTo>
                  <a:cubicBezTo>
                    <a:pt x="53813" y="36475"/>
                    <a:pt x="53839" y="34285"/>
                    <a:pt x="53787" y="32304"/>
                  </a:cubicBezTo>
                  <a:lnTo>
                    <a:pt x="53787" y="31235"/>
                  </a:lnTo>
                  <a:cubicBezTo>
                    <a:pt x="53813" y="30531"/>
                    <a:pt x="53787" y="29801"/>
                    <a:pt x="53787" y="29123"/>
                  </a:cubicBezTo>
                  <a:cubicBezTo>
                    <a:pt x="53761" y="27923"/>
                    <a:pt x="53761" y="26776"/>
                    <a:pt x="53787" y="25760"/>
                  </a:cubicBezTo>
                  <a:cubicBezTo>
                    <a:pt x="53839" y="22761"/>
                    <a:pt x="53813" y="19711"/>
                    <a:pt x="53813" y="16530"/>
                  </a:cubicBezTo>
                  <a:cubicBezTo>
                    <a:pt x="53813" y="14262"/>
                    <a:pt x="53761" y="12020"/>
                    <a:pt x="53813" y="9647"/>
                  </a:cubicBezTo>
                  <a:cubicBezTo>
                    <a:pt x="53787" y="8109"/>
                    <a:pt x="53787" y="6753"/>
                    <a:pt x="53839" y="5371"/>
                  </a:cubicBezTo>
                  <a:lnTo>
                    <a:pt x="53839" y="3520"/>
                  </a:lnTo>
                  <a:lnTo>
                    <a:pt x="53839" y="2425"/>
                  </a:lnTo>
                  <a:cubicBezTo>
                    <a:pt x="53839" y="2217"/>
                    <a:pt x="53813" y="2034"/>
                    <a:pt x="53761" y="1825"/>
                  </a:cubicBezTo>
                  <a:cubicBezTo>
                    <a:pt x="53735" y="1643"/>
                    <a:pt x="53656" y="1460"/>
                    <a:pt x="53552" y="1278"/>
                  </a:cubicBezTo>
                  <a:cubicBezTo>
                    <a:pt x="53135" y="600"/>
                    <a:pt x="52405" y="131"/>
                    <a:pt x="51623" y="53"/>
                  </a:cubicBezTo>
                  <a:cubicBezTo>
                    <a:pt x="51258" y="0"/>
                    <a:pt x="50867" y="0"/>
                    <a:pt x="50502" y="0"/>
                  </a:cubicBezTo>
                  <a:lnTo>
                    <a:pt x="43853" y="0"/>
                  </a:lnTo>
                  <a:cubicBezTo>
                    <a:pt x="43419" y="9"/>
                    <a:pt x="42999" y="12"/>
                    <a:pt x="42586" y="12"/>
                  </a:cubicBezTo>
                  <a:cubicBezTo>
                    <a:pt x="41762" y="12"/>
                    <a:pt x="40968" y="0"/>
                    <a:pt x="40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9"/>
            <p:cNvSpPr/>
            <p:nvPr/>
          </p:nvSpPr>
          <p:spPr>
            <a:xfrm>
              <a:off x="4041375" y="1801250"/>
              <a:ext cx="1123075" cy="1995175"/>
            </a:xfrm>
            <a:custGeom>
              <a:avLst/>
              <a:gdLst/>
              <a:ahLst/>
              <a:cxnLst/>
              <a:rect l="l" t="t" r="r" b="b"/>
              <a:pathLst>
                <a:path w="44923" h="79807" extrusionOk="0">
                  <a:moveTo>
                    <a:pt x="42107" y="0"/>
                  </a:moveTo>
                  <a:cubicBezTo>
                    <a:pt x="40882" y="0"/>
                    <a:pt x="39656" y="0"/>
                    <a:pt x="38457" y="26"/>
                  </a:cubicBezTo>
                  <a:lnTo>
                    <a:pt x="35589" y="26"/>
                  </a:lnTo>
                  <a:cubicBezTo>
                    <a:pt x="35224" y="35"/>
                    <a:pt x="34871" y="38"/>
                    <a:pt x="34524" y="38"/>
                  </a:cubicBezTo>
                  <a:cubicBezTo>
                    <a:pt x="33831" y="38"/>
                    <a:pt x="33164" y="26"/>
                    <a:pt x="32486" y="26"/>
                  </a:cubicBezTo>
                  <a:cubicBezTo>
                    <a:pt x="31644" y="16"/>
                    <a:pt x="30811" y="9"/>
                    <a:pt x="29990" y="9"/>
                  </a:cubicBezTo>
                  <a:cubicBezTo>
                    <a:pt x="28829" y="9"/>
                    <a:pt x="27694" y="22"/>
                    <a:pt x="26594" y="53"/>
                  </a:cubicBezTo>
                  <a:lnTo>
                    <a:pt x="25108" y="53"/>
                  </a:lnTo>
                  <a:cubicBezTo>
                    <a:pt x="24117" y="26"/>
                    <a:pt x="23205" y="26"/>
                    <a:pt x="22110" y="26"/>
                  </a:cubicBezTo>
                  <a:lnTo>
                    <a:pt x="14888" y="26"/>
                  </a:lnTo>
                  <a:cubicBezTo>
                    <a:pt x="12228" y="53"/>
                    <a:pt x="9517" y="26"/>
                    <a:pt x="6884" y="79"/>
                  </a:cubicBezTo>
                  <a:cubicBezTo>
                    <a:pt x="5684" y="79"/>
                    <a:pt x="4980" y="105"/>
                    <a:pt x="4563" y="157"/>
                  </a:cubicBezTo>
                  <a:lnTo>
                    <a:pt x="1096" y="600"/>
                  </a:lnTo>
                  <a:cubicBezTo>
                    <a:pt x="1070" y="600"/>
                    <a:pt x="1070" y="600"/>
                    <a:pt x="1043" y="626"/>
                  </a:cubicBezTo>
                  <a:cubicBezTo>
                    <a:pt x="939" y="652"/>
                    <a:pt x="1539" y="678"/>
                    <a:pt x="2347" y="678"/>
                  </a:cubicBezTo>
                  <a:lnTo>
                    <a:pt x="14236" y="626"/>
                  </a:lnTo>
                  <a:lnTo>
                    <a:pt x="17078" y="626"/>
                  </a:lnTo>
                  <a:cubicBezTo>
                    <a:pt x="18929" y="613"/>
                    <a:pt x="20800" y="613"/>
                    <a:pt x="22670" y="613"/>
                  </a:cubicBezTo>
                  <a:cubicBezTo>
                    <a:pt x="24541" y="613"/>
                    <a:pt x="26412" y="613"/>
                    <a:pt x="28263" y="600"/>
                  </a:cubicBezTo>
                  <a:lnTo>
                    <a:pt x="28915" y="600"/>
                  </a:lnTo>
                  <a:cubicBezTo>
                    <a:pt x="30609" y="626"/>
                    <a:pt x="32330" y="626"/>
                    <a:pt x="34051" y="626"/>
                  </a:cubicBezTo>
                  <a:cubicBezTo>
                    <a:pt x="35615" y="626"/>
                    <a:pt x="37179" y="615"/>
                    <a:pt x="38744" y="615"/>
                  </a:cubicBezTo>
                  <a:cubicBezTo>
                    <a:pt x="39526" y="615"/>
                    <a:pt x="40308" y="617"/>
                    <a:pt x="41090" y="626"/>
                  </a:cubicBezTo>
                  <a:lnTo>
                    <a:pt x="44167" y="626"/>
                  </a:lnTo>
                  <a:cubicBezTo>
                    <a:pt x="44219" y="626"/>
                    <a:pt x="44245" y="626"/>
                    <a:pt x="44271" y="678"/>
                  </a:cubicBezTo>
                  <a:cubicBezTo>
                    <a:pt x="44323" y="704"/>
                    <a:pt x="44323" y="730"/>
                    <a:pt x="44349" y="783"/>
                  </a:cubicBezTo>
                  <a:lnTo>
                    <a:pt x="44349" y="1956"/>
                  </a:lnTo>
                  <a:lnTo>
                    <a:pt x="44349" y="5163"/>
                  </a:lnTo>
                  <a:lnTo>
                    <a:pt x="44349" y="7718"/>
                  </a:lnTo>
                  <a:lnTo>
                    <a:pt x="44349" y="15148"/>
                  </a:lnTo>
                  <a:lnTo>
                    <a:pt x="44349" y="32225"/>
                  </a:lnTo>
                  <a:lnTo>
                    <a:pt x="44349" y="43514"/>
                  </a:lnTo>
                  <a:lnTo>
                    <a:pt x="44349" y="56081"/>
                  </a:lnTo>
                  <a:lnTo>
                    <a:pt x="44349" y="60878"/>
                  </a:lnTo>
                  <a:lnTo>
                    <a:pt x="44349" y="74071"/>
                  </a:lnTo>
                  <a:lnTo>
                    <a:pt x="44349" y="77095"/>
                  </a:lnTo>
                  <a:lnTo>
                    <a:pt x="44349" y="78607"/>
                  </a:lnTo>
                  <a:lnTo>
                    <a:pt x="44349" y="78946"/>
                  </a:lnTo>
                  <a:cubicBezTo>
                    <a:pt x="44349" y="78998"/>
                    <a:pt x="44323" y="79051"/>
                    <a:pt x="44297" y="79077"/>
                  </a:cubicBezTo>
                  <a:cubicBezTo>
                    <a:pt x="44271" y="79103"/>
                    <a:pt x="44219" y="79129"/>
                    <a:pt x="44193" y="79155"/>
                  </a:cubicBezTo>
                  <a:lnTo>
                    <a:pt x="42342" y="79155"/>
                  </a:lnTo>
                  <a:cubicBezTo>
                    <a:pt x="38431" y="79155"/>
                    <a:pt x="34703" y="79207"/>
                    <a:pt x="30896" y="79233"/>
                  </a:cubicBezTo>
                  <a:cubicBezTo>
                    <a:pt x="30296" y="79233"/>
                    <a:pt x="29540" y="79233"/>
                    <a:pt x="29149" y="79259"/>
                  </a:cubicBezTo>
                  <a:cubicBezTo>
                    <a:pt x="28054" y="79311"/>
                    <a:pt x="26672" y="79311"/>
                    <a:pt x="25291" y="79311"/>
                  </a:cubicBezTo>
                  <a:lnTo>
                    <a:pt x="24717" y="79311"/>
                  </a:lnTo>
                  <a:lnTo>
                    <a:pt x="25369" y="79285"/>
                  </a:lnTo>
                  <a:lnTo>
                    <a:pt x="26255" y="79285"/>
                  </a:lnTo>
                  <a:lnTo>
                    <a:pt x="25551" y="79259"/>
                  </a:lnTo>
                  <a:lnTo>
                    <a:pt x="22005" y="79259"/>
                  </a:lnTo>
                  <a:lnTo>
                    <a:pt x="15018" y="79233"/>
                  </a:lnTo>
                  <a:lnTo>
                    <a:pt x="7640" y="79207"/>
                  </a:lnTo>
                  <a:lnTo>
                    <a:pt x="1174" y="79207"/>
                  </a:lnTo>
                  <a:cubicBezTo>
                    <a:pt x="1146" y="79214"/>
                    <a:pt x="1116" y="79217"/>
                    <a:pt x="1086" y="79217"/>
                  </a:cubicBezTo>
                  <a:cubicBezTo>
                    <a:pt x="1003" y="79217"/>
                    <a:pt x="918" y="79193"/>
                    <a:pt x="861" y="79155"/>
                  </a:cubicBezTo>
                  <a:cubicBezTo>
                    <a:pt x="783" y="79129"/>
                    <a:pt x="731" y="79051"/>
                    <a:pt x="705" y="78998"/>
                  </a:cubicBezTo>
                  <a:lnTo>
                    <a:pt x="705" y="78790"/>
                  </a:lnTo>
                  <a:lnTo>
                    <a:pt x="705" y="78060"/>
                  </a:lnTo>
                  <a:lnTo>
                    <a:pt x="705" y="77121"/>
                  </a:lnTo>
                  <a:cubicBezTo>
                    <a:pt x="731" y="75166"/>
                    <a:pt x="731" y="73237"/>
                    <a:pt x="705" y="71359"/>
                  </a:cubicBezTo>
                  <a:cubicBezTo>
                    <a:pt x="652" y="68257"/>
                    <a:pt x="678" y="64972"/>
                    <a:pt x="626" y="61947"/>
                  </a:cubicBezTo>
                  <a:cubicBezTo>
                    <a:pt x="600" y="61765"/>
                    <a:pt x="600" y="61478"/>
                    <a:pt x="626" y="61191"/>
                  </a:cubicBezTo>
                  <a:cubicBezTo>
                    <a:pt x="626" y="60905"/>
                    <a:pt x="626" y="60592"/>
                    <a:pt x="626" y="60357"/>
                  </a:cubicBezTo>
                  <a:cubicBezTo>
                    <a:pt x="626" y="58271"/>
                    <a:pt x="626" y="55925"/>
                    <a:pt x="574" y="54152"/>
                  </a:cubicBezTo>
                  <a:cubicBezTo>
                    <a:pt x="548" y="53265"/>
                    <a:pt x="574" y="51936"/>
                    <a:pt x="522" y="51310"/>
                  </a:cubicBezTo>
                  <a:lnTo>
                    <a:pt x="522" y="50736"/>
                  </a:lnTo>
                  <a:cubicBezTo>
                    <a:pt x="548" y="49563"/>
                    <a:pt x="496" y="47869"/>
                    <a:pt x="574" y="46982"/>
                  </a:cubicBezTo>
                  <a:cubicBezTo>
                    <a:pt x="600" y="46852"/>
                    <a:pt x="600" y="46200"/>
                    <a:pt x="600" y="45783"/>
                  </a:cubicBezTo>
                  <a:lnTo>
                    <a:pt x="626" y="40047"/>
                  </a:lnTo>
                  <a:cubicBezTo>
                    <a:pt x="626" y="38665"/>
                    <a:pt x="600" y="37388"/>
                    <a:pt x="600" y="36084"/>
                  </a:cubicBezTo>
                  <a:cubicBezTo>
                    <a:pt x="600" y="34728"/>
                    <a:pt x="652" y="33425"/>
                    <a:pt x="652" y="31886"/>
                  </a:cubicBezTo>
                  <a:lnTo>
                    <a:pt x="652" y="31235"/>
                  </a:lnTo>
                  <a:cubicBezTo>
                    <a:pt x="652" y="26516"/>
                    <a:pt x="678" y="21797"/>
                    <a:pt x="678" y="17104"/>
                  </a:cubicBezTo>
                  <a:cubicBezTo>
                    <a:pt x="705" y="13375"/>
                    <a:pt x="731" y="9647"/>
                    <a:pt x="757" y="5919"/>
                  </a:cubicBezTo>
                  <a:lnTo>
                    <a:pt x="757" y="2712"/>
                  </a:lnTo>
                  <a:cubicBezTo>
                    <a:pt x="757" y="1904"/>
                    <a:pt x="731" y="1304"/>
                    <a:pt x="731" y="861"/>
                  </a:cubicBezTo>
                  <a:lnTo>
                    <a:pt x="731" y="783"/>
                  </a:lnTo>
                  <a:cubicBezTo>
                    <a:pt x="731" y="783"/>
                    <a:pt x="731" y="783"/>
                    <a:pt x="731" y="756"/>
                  </a:cubicBezTo>
                  <a:cubicBezTo>
                    <a:pt x="731" y="730"/>
                    <a:pt x="731" y="730"/>
                    <a:pt x="731" y="704"/>
                  </a:cubicBezTo>
                  <a:cubicBezTo>
                    <a:pt x="731" y="652"/>
                    <a:pt x="757" y="626"/>
                    <a:pt x="783" y="600"/>
                  </a:cubicBezTo>
                  <a:cubicBezTo>
                    <a:pt x="809" y="548"/>
                    <a:pt x="835" y="522"/>
                    <a:pt x="861" y="470"/>
                  </a:cubicBezTo>
                  <a:cubicBezTo>
                    <a:pt x="939" y="339"/>
                    <a:pt x="1096" y="235"/>
                    <a:pt x="991" y="131"/>
                  </a:cubicBezTo>
                  <a:cubicBezTo>
                    <a:pt x="976" y="116"/>
                    <a:pt x="944" y="101"/>
                    <a:pt x="889" y="101"/>
                  </a:cubicBezTo>
                  <a:cubicBezTo>
                    <a:pt x="849" y="101"/>
                    <a:pt x="797" y="109"/>
                    <a:pt x="731" y="131"/>
                  </a:cubicBezTo>
                  <a:cubicBezTo>
                    <a:pt x="470" y="209"/>
                    <a:pt x="287" y="391"/>
                    <a:pt x="235" y="626"/>
                  </a:cubicBezTo>
                  <a:cubicBezTo>
                    <a:pt x="209" y="783"/>
                    <a:pt x="209" y="939"/>
                    <a:pt x="209" y="1069"/>
                  </a:cubicBezTo>
                  <a:lnTo>
                    <a:pt x="209" y="1565"/>
                  </a:lnTo>
                  <a:lnTo>
                    <a:pt x="209" y="2790"/>
                  </a:lnTo>
                  <a:cubicBezTo>
                    <a:pt x="209" y="4980"/>
                    <a:pt x="183" y="7040"/>
                    <a:pt x="157" y="9099"/>
                  </a:cubicBezTo>
                  <a:cubicBezTo>
                    <a:pt x="105" y="13245"/>
                    <a:pt x="79" y="17547"/>
                    <a:pt x="53" y="21744"/>
                  </a:cubicBezTo>
                  <a:lnTo>
                    <a:pt x="53" y="22396"/>
                  </a:lnTo>
                  <a:lnTo>
                    <a:pt x="53" y="30765"/>
                  </a:lnTo>
                  <a:lnTo>
                    <a:pt x="53" y="36214"/>
                  </a:lnTo>
                  <a:cubicBezTo>
                    <a:pt x="53" y="40282"/>
                    <a:pt x="1" y="44349"/>
                    <a:pt x="53" y="48416"/>
                  </a:cubicBezTo>
                  <a:lnTo>
                    <a:pt x="53" y="49381"/>
                  </a:lnTo>
                  <a:cubicBezTo>
                    <a:pt x="53" y="53370"/>
                    <a:pt x="53" y="57307"/>
                    <a:pt x="105" y="61113"/>
                  </a:cubicBezTo>
                  <a:lnTo>
                    <a:pt x="105" y="63016"/>
                  </a:lnTo>
                  <a:cubicBezTo>
                    <a:pt x="79" y="65806"/>
                    <a:pt x="105" y="68596"/>
                    <a:pt x="105" y="71385"/>
                  </a:cubicBezTo>
                  <a:lnTo>
                    <a:pt x="105" y="77799"/>
                  </a:lnTo>
                  <a:lnTo>
                    <a:pt x="105" y="78868"/>
                  </a:lnTo>
                  <a:lnTo>
                    <a:pt x="105" y="78972"/>
                  </a:lnTo>
                  <a:cubicBezTo>
                    <a:pt x="105" y="79025"/>
                    <a:pt x="105" y="79077"/>
                    <a:pt x="131" y="79129"/>
                  </a:cubicBezTo>
                  <a:cubicBezTo>
                    <a:pt x="157" y="79233"/>
                    <a:pt x="183" y="79311"/>
                    <a:pt x="235" y="79416"/>
                  </a:cubicBezTo>
                  <a:cubicBezTo>
                    <a:pt x="340" y="79572"/>
                    <a:pt x="496" y="79676"/>
                    <a:pt x="678" y="79755"/>
                  </a:cubicBezTo>
                  <a:cubicBezTo>
                    <a:pt x="783" y="79781"/>
                    <a:pt x="861" y="79807"/>
                    <a:pt x="965" y="79807"/>
                  </a:cubicBezTo>
                  <a:lnTo>
                    <a:pt x="4772" y="79807"/>
                  </a:lnTo>
                  <a:lnTo>
                    <a:pt x="15070" y="79781"/>
                  </a:lnTo>
                  <a:lnTo>
                    <a:pt x="30531" y="79781"/>
                  </a:lnTo>
                  <a:cubicBezTo>
                    <a:pt x="34755" y="79781"/>
                    <a:pt x="38900" y="79781"/>
                    <a:pt x="42889" y="79702"/>
                  </a:cubicBezTo>
                  <a:lnTo>
                    <a:pt x="44141" y="79702"/>
                  </a:lnTo>
                  <a:cubicBezTo>
                    <a:pt x="44453" y="79676"/>
                    <a:pt x="44714" y="79494"/>
                    <a:pt x="44819" y="79207"/>
                  </a:cubicBezTo>
                  <a:cubicBezTo>
                    <a:pt x="44845" y="79129"/>
                    <a:pt x="44871" y="79051"/>
                    <a:pt x="44871" y="78972"/>
                  </a:cubicBezTo>
                  <a:lnTo>
                    <a:pt x="44871" y="78503"/>
                  </a:lnTo>
                  <a:cubicBezTo>
                    <a:pt x="44897" y="77643"/>
                    <a:pt x="44871" y="76808"/>
                    <a:pt x="44819" y="75948"/>
                  </a:cubicBezTo>
                  <a:lnTo>
                    <a:pt x="44819" y="75166"/>
                  </a:lnTo>
                  <a:cubicBezTo>
                    <a:pt x="44819" y="73602"/>
                    <a:pt x="44819" y="72063"/>
                    <a:pt x="44819" y="70499"/>
                  </a:cubicBezTo>
                  <a:lnTo>
                    <a:pt x="44845" y="65024"/>
                  </a:lnTo>
                  <a:lnTo>
                    <a:pt x="44845" y="59914"/>
                  </a:lnTo>
                  <a:lnTo>
                    <a:pt x="44845" y="58376"/>
                  </a:lnTo>
                  <a:cubicBezTo>
                    <a:pt x="44897" y="57098"/>
                    <a:pt x="44871" y="55847"/>
                    <a:pt x="44845" y="54439"/>
                  </a:cubicBezTo>
                  <a:cubicBezTo>
                    <a:pt x="44819" y="52509"/>
                    <a:pt x="44766" y="50450"/>
                    <a:pt x="44871" y="48703"/>
                  </a:cubicBezTo>
                  <a:cubicBezTo>
                    <a:pt x="44897" y="48520"/>
                    <a:pt x="44897" y="48129"/>
                    <a:pt x="44897" y="47842"/>
                  </a:cubicBezTo>
                  <a:cubicBezTo>
                    <a:pt x="44923" y="47399"/>
                    <a:pt x="44923" y="46956"/>
                    <a:pt x="44845" y="46513"/>
                  </a:cubicBezTo>
                  <a:cubicBezTo>
                    <a:pt x="44819" y="46330"/>
                    <a:pt x="44819" y="46122"/>
                    <a:pt x="44819" y="45913"/>
                  </a:cubicBezTo>
                  <a:lnTo>
                    <a:pt x="44819" y="42811"/>
                  </a:lnTo>
                  <a:cubicBezTo>
                    <a:pt x="44819" y="42142"/>
                    <a:pt x="44826" y="41934"/>
                    <a:pt x="44837" y="41934"/>
                  </a:cubicBezTo>
                  <a:cubicBezTo>
                    <a:pt x="44846" y="41934"/>
                    <a:pt x="44859" y="42091"/>
                    <a:pt x="44871" y="42237"/>
                  </a:cubicBezTo>
                  <a:cubicBezTo>
                    <a:pt x="44876" y="42307"/>
                    <a:pt x="44881" y="42339"/>
                    <a:pt x="44887" y="42339"/>
                  </a:cubicBezTo>
                  <a:cubicBezTo>
                    <a:pt x="44906" y="42339"/>
                    <a:pt x="44923" y="41862"/>
                    <a:pt x="44923" y="41220"/>
                  </a:cubicBezTo>
                  <a:cubicBezTo>
                    <a:pt x="44897" y="39969"/>
                    <a:pt x="44871" y="38822"/>
                    <a:pt x="44897" y="37440"/>
                  </a:cubicBezTo>
                  <a:cubicBezTo>
                    <a:pt x="44923" y="35354"/>
                    <a:pt x="44923" y="33216"/>
                    <a:pt x="44897" y="31104"/>
                  </a:cubicBezTo>
                  <a:cubicBezTo>
                    <a:pt x="44897" y="29357"/>
                    <a:pt x="44897" y="27480"/>
                    <a:pt x="44871" y="25812"/>
                  </a:cubicBezTo>
                  <a:lnTo>
                    <a:pt x="44871" y="24925"/>
                  </a:lnTo>
                  <a:cubicBezTo>
                    <a:pt x="44897" y="24326"/>
                    <a:pt x="44871" y="23700"/>
                    <a:pt x="44871" y="23126"/>
                  </a:cubicBezTo>
                  <a:cubicBezTo>
                    <a:pt x="44845" y="22135"/>
                    <a:pt x="44845" y="21171"/>
                    <a:pt x="44871" y="20310"/>
                  </a:cubicBezTo>
                  <a:cubicBezTo>
                    <a:pt x="44923" y="17781"/>
                    <a:pt x="44897" y="15226"/>
                    <a:pt x="44897" y="12541"/>
                  </a:cubicBezTo>
                  <a:cubicBezTo>
                    <a:pt x="44871" y="10612"/>
                    <a:pt x="44845" y="8734"/>
                    <a:pt x="44871" y="6727"/>
                  </a:cubicBezTo>
                  <a:cubicBezTo>
                    <a:pt x="44845" y="5449"/>
                    <a:pt x="44871" y="4276"/>
                    <a:pt x="44897" y="3129"/>
                  </a:cubicBezTo>
                  <a:lnTo>
                    <a:pt x="44897" y="1565"/>
                  </a:lnTo>
                  <a:lnTo>
                    <a:pt x="44897" y="756"/>
                  </a:lnTo>
                  <a:cubicBezTo>
                    <a:pt x="44897" y="678"/>
                    <a:pt x="44897" y="626"/>
                    <a:pt x="44871" y="600"/>
                  </a:cubicBezTo>
                  <a:cubicBezTo>
                    <a:pt x="44819" y="391"/>
                    <a:pt x="44688" y="209"/>
                    <a:pt x="44506" y="105"/>
                  </a:cubicBezTo>
                  <a:cubicBezTo>
                    <a:pt x="44401" y="53"/>
                    <a:pt x="44297" y="26"/>
                    <a:pt x="4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9"/>
            <p:cNvSpPr/>
            <p:nvPr/>
          </p:nvSpPr>
          <p:spPr>
            <a:xfrm>
              <a:off x="4555650" y="3843325"/>
              <a:ext cx="128425" cy="125175"/>
            </a:xfrm>
            <a:custGeom>
              <a:avLst/>
              <a:gdLst/>
              <a:ahLst/>
              <a:cxnLst/>
              <a:rect l="l" t="t" r="r" b="b"/>
              <a:pathLst>
                <a:path w="5137" h="5007" extrusionOk="0">
                  <a:moveTo>
                    <a:pt x="2451" y="1"/>
                  </a:moveTo>
                  <a:cubicBezTo>
                    <a:pt x="2321" y="27"/>
                    <a:pt x="2164" y="27"/>
                    <a:pt x="2034" y="27"/>
                  </a:cubicBezTo>
                  <a:cubicBezTo>
                    <a:pt x="1747" y="53"/>
                    <a:pt x="1487" y="131"/>
                    <a:pt x="1226" y="262"/>
                  </a:cubicBezTo>
                  <a:cubicBezTo>
                    <a:pt x="1200" y="288"/>
                    <a:pt x="1200" y="288"/>
                    <a:pt x="1200" y="288"/>
                  </a:cubicBezTo>
                  <a:cubicBezTo>
                    <a:pt x="1017" y="392"/>
                    <a:pt x="887" y="522"/>
                    <a:pt x="757" y="653"/>
                  </a:cubicBezTo>
                  <a:cubicBezTo>
                    <a:pt x="678" y="757"/>
                    <a:pt x="600" y="809"/>
                    <a:pt x="522" y="939"/>
                  </a:cubicBezTo>
                  <a:cubicBezTo>
                    <a:pt x="418" y="1044"/>
                    <a:pt x="339" y="1148"/>
                    <a:pt x="261" y="1278"/>
                  </a:cubicBezTo>
                  <a:cubicBezTo>
                    <a:pt x="209" y="1383"/>
                    <a:pt x="157" y="1513"/>
                    <a:pt x="105" y="1669"/>
                  </a:cubicBezTo>
                  <a:cubicBezTo>
                    <a:pt x="105" y="1669"/>
                    <a:pt x="105" y="1696"/>
                    <a:pt x="105" y="1722"/>
                  </a:cubicBezTo>
                  <a:cubicBezTo>
                    <a:pt x="0" y="1982"/>
                    <a:pt x="0" y="2243"/>
                    <a:pt x="53" y="2530"/>
                  </a:cubicBezTo>
                  <a:cubicBezTo>
                    <a:pt x="53" y="2556"/>
                    <a:pt x="53" y="2608"/>
                    <a:pt x="53" y="2634"/>
                  </a:cubicBezTo>
                  <a:cubicBezTo>
                    <a:pt x="53" y="2843"/>
                    <a:pt x="79" y="3025"/>
                    <a:pt x="131" y="3182"/>
                  </a:cubicBezTo>
                  <a:cubicBezTo>
                    <a:pt x="209" y="3312"/>
                    <a:pt x="235" y="3468"/>
                    <a:pt x="287" y="3573"/>
                  </a:cubicBezTo>
                  <a:cubicBezTo>
                    <a:pt x="339" y="3703"/>
                    <a:pt x="392" y="3807"/>
                    <a:pt x="470" y="3912"/>
                  </a:cubicBezTo>
                  <a:cubicBezTo>
                    <a:pt x="626" y="4094"/>
                    <a:pt x="757" y="4251"/>
                    <a:pt x="939" y="4407"/>
                  </a:cubicBezTo>
                  <a:cubicBezTo>
                    <a:pt x="1174" y="4642"/>
                    <a:pt x="1487" y="4798"/>
                    <a:pt x="1799" y="4928"/>
                  </a:cubicBezTo>
                  <a:cubicBezTo>
                    <a:pt x="1930" y="4955"/>
                    <a:pt x="2060" y="5007"/>
                    <a:pt x="2191" y="5007"/>
                  </a:cubicBezTo>
                  <a:cubicBezTo>
                    <a:pt x="2321" y="5007"/>
                    <a:pt x="2451" y="5007"/>
                    <a:pt x="2582" y="4981"/>
                  </a:cubicBezTo>
                  <a:lnTo>
                    <a:pt x="2738" y="4981"/>
                  </a:lnTo>
                  <a:cubicBezTo>
                    <a:pt x="2816" y="4981"/>
                    <a:pt x="2894" y="4981"/>
                    <a:pt x="2894" y="4928"/>
                  </a:cubicBezTo>
                  <a:cubicBezTo>
                    <a:pt x="2921" y="4902"/>
                    <a:pt x="2921" y="4902"/>
                    <a:pt x="2947" y="4902"/>
                  </a:cubicBezTo>
                  <a:cubicBezTo>
                    <a:pt x="3051" y="4902"/>
                    <a:pt x="3129" y="4876"/>
                    <a:pt x="3233" y="4850"/>
                  </a:cubicBezTo>
                  <a:cubicBezTo>
                    <a:pt x="3338" y="4824"/>
                    <a:pt x="3468" y="4772"/>
                    <a:pt x="3598" y="4746"/>
                  </a:cubicBezTo>
                  <a:cubicBezTo>
                    <a:pt x="3677" y="4694"/>
                    <a:pt x="3781" y="4642"/>
                    <a:pt x="3859" y="4590"/>
                  </a:cubicBezTo>
                  <a:cubicBezTo>
                    <a:pt x="3885" y="4563"/>
                    <a:pt x="3937" y="4563"/>
                    <a:pt x="3963" y="4563"/>
                  </a:cubicBezTo>
                  <a:cubicBezTo>
                    <a:pt x="4068" y="4563"/>
                    <a:pt x="4068" y="4537"/>
                    <a:pt x="4146" y="4433"/>
                  </a:cubicBezTo>
                  <a:cubicBezTo>
                    <a:pt x="4224" y="4329"/>
                    <a:pt x="4276" y="4198"/>
                    <a:pt x="4433" y="4198"/>
                  </a:cubicBezTo>
                  <a:cubicBezTo>
                    <a:pt x="4446" y="4198"/>
                    <a:pt x="4446" y="4205"/>
                    <a:pt x="4449" y="4205"/>
                  </a:cubicBezTo>
                  <a:cubicBezTo>
                    <a:pt x="4452" y="4205"/>
                    <a:pt x="4459" y="4198"/>
                    <a:pt x="4485" y="4172"/>
                  </a:cubicBezTo>
                  <a:cubicBezTo>
                    <a:pt x="4537" y="4146"/>
                    <a:pt x="4511" y="4120"/>
                    <a:pt x="4511" y="4094"/>
                  </a:cubicBezTo>
                  <a:lnTo>
                    <a:pt x="4511" y="4042"/>
                  </a:lnTo>
                  <a:cubicBezTo>
                    <a:pt x="4537" y="3990"/>
                    <a:pt x="4563" y="3938"/>
                    <a:pt x="4615" y="3886"/>
                  </a:cubicBezTo>
                  <a:cubicBezTo>
                    <a:pt x="4641" y="3860"/>
                    <a:pt x="4654" y="3846"/>
                    <a:pt x="4664" y="3846"/>
                  </a:cubicBezTo>
                  <a:cubicBezTo>
                    <a:pt x="4674" y="3846"/>
                    <a:pt x="4680" y="3860"/>
                    <a:pt x="4693" y="3886"/>
                  </a:cubicBezTo>
                  <a:cubicBezTo>
                    <a:pt x="4693" y="3896"/>
                    <a:pt x="4702" y="3903"/>
                    <a:pt x="4715" y="3903"/>
                  </a:cubicBezTo>
                  <a:cubicBezTo>
                    <a:pt x="4732" y="3903"/>
                    <a:pt x="4756" y="3890"/>
                    <a:pt x="4772" y="3860"/>
                  </a:cubicBezTo>
                  <a:cubicBezTo>
                    <a:pt x="4798" y="3781"/>
                    <a:pt x="4824" y="3703"/>
                    <a:pt x="4876" y="3651"/>
                  </a:cubicBezTo>
                  <a:cubicBezTo>
                    <a:pt x="4954" y="3547"/>
                    <a:pt x="5006" y="3416"/>
                    <a:pt x="5032" y="3286"/>
                  </a:cubicBezTo>
                  <a:cubicBezTo>
                    <a:pt x="5058" y="3182"/>
                    <a:pt x="5058" y="3051"/>
                    <a:pt x="5058" y="2947"/>
                  </a:cubicBezTo>
                  <a:cubicBezTo>
                    <a:pt x="5058" y="2921"/>
                    <a:pt x="5058" y="2921"/>
                    <a:pt x="5058" y="2895"/>
                  </a:cubicBezTo>
                  <a:cubicBezTo>
                    <a:pt x="5085" y="2869"/>
                    <a:pt x="5085" y="2817"/>
                    <a:pt x="5085" y="2791"/>
                  </a:cubicBezTo>
                  <a:cubicBezTo>
                    <a:pt x="5058" y="2738"/>
                    <a:pt x="5085" y="2660"/>
                    <a:pt x="5111" y="2608"/>
                  </a:cubicBezTo>
                  <a:cubicBezTo>
                    <a:pt x="5137" y="2530"/>
                    <a:pt x="5137" y="2452"/>
                    <a:pt x="5137" y="2373"/>
                  </a:cubicBezTo>
                  <a:cubicBezTo>
                    <a:pt x="5137" y="2295"/>
                    <a:pt x="5137" y="2217"/>
                    <a:pt x="5111" y="2139"/>
                  </a:cubicBezTo>
                  <a:cubicBezTo>
                    <a:pt x="5085" y="2008"/>
                    <a:pt x="5006" y="1904"/>
                    <a:pt x="5006" y="1774"/>
                  </a:cubicBezTo>
                  <a:cubicBezTo>
                    <a:pt x="4954" y="1722"/>
                    <a:pt x="4954" y="1643"/>
                    <a:pt x="4954" y="1565"/>
                  </a:cubicBezTo>
                  <a:cubicBezTo>
                    <a:pt x="4954" y="1539"/>
                    <a:pt x="4928" y="1487"/>
                    <a:pt x="4928" y="1461"/>
                  </a:cubicBezTo>
                  <a:cubicBezTo>
                    <a:pt x="4850" y="1331"/>
                    <a:pt x="4772" y="1200"/>
                    <a:pt x="4667" y="1070"/>
                  </a:cubicBezTo>
                  <a:cubicBezTo>
                    <a:pt x="4667" y="1070"/>
                    <a:pt x="4641" y="1018"/>
                    <a:pt x="4641" y="1018"/>
                  </a:cubicBezTo>
                  <a:cubicBezTo>
                    <a:pt x="4615" y="992"/>
                    <a:pt x="4589" y="966"/>
                    <a:pt x="4563" y="939"/>
                  </a:cubicBezTo>
                  <a:cubicBezTo>
                    <a:pt x="4511" y="887"/>
                    <a:pt x="4485" y="835"/>
                    <a:pt x="4433" y="783"/>
                  </a:cubicBezTo>
                  <a:cubicBezTo>
                    <a:pt x="4381" y="679"/>
                    <a:pt x="4276" y="601"/>
                    <a:pt x="4146" y="574"/>
                  </a:cubicBezTo>
                  <a:cubicBezTo>
                    <a:pt x="4120" y="548"/>
                    <a:pt x="4094" y="548"/>
                    <a:pt x="4068" y="522"/>
                  </a:cubicBezTo>
                  <a:cubicBezTo>
                    <a:pt x="4042" y="444"/>
                    <a:pt x="3989" y="418"/>
                    <a:pt x="3911" y="392"/>
                  </a:cubicBezTo>
                  <a:cubicBezTo>
                    <a:pt x="3885" y="392"/>
                    <a:pt x="3859" y="366"/>
                    <a:pt x="3833" y="340"/>
                  </a:cubicBezTo>
                  <a:cubicBezTo>
                    <a:pt x="3781" y="314"/>
                    <a:pt x="3755" y="288"/>
                    <a:pt x="3703" y="262"/>
                  </a:cubicBezTo>
                  <a:cubicBezTo>
                    <a:pt x="3624" y="262"/>
                    <a:pt x="3572" y="236"/>
                    <a:pt x="3520" y="209"/>
                  </a:cubicBezTo>
                  <a:cubicBezTo>
                    <a:pt x="3338" y="157"/>
                    <a:pt x="3181" y="131"/>
                    <a:pt x="3025" y="131"/>
                  </a:cubicBezTo>
                  <a:cubicBezTo>
                    <a:pt x="2947" y="131"/>
                    <a:pt x="2894" y="131"/>
                    <a:pt x="2868" y="183"/>
                  </a:cubicBezTo>
                  <a:cubicBezTo>
                    <a:pt x="2790" y="314"/>
                    <a:pt x="2712" y="470"/>
                    <a:pt x="2660" y="627"/>
                  </a:cubicBezTo>
                  <a:cubicBezTo>
                    <a:pt x="2660" y="653"/>
                    <a:pt x="2686" y="679"/>
                    <a:pt x="2738" y="679"/>
                  </a:cubicBezTo>
                  <a:cubicBezTo>
                    <a:pt x="2921" y="679"/>
                    <a:pt x="3103" y="705"/>
                    <a:pt x="3286" y="757"/>
                  </a:cubicBezTo>
                  <a:cubicBezTo>
                    <a:pt x="3312" y="757"/>
                    <a:pt x="3364" y="783"/>
                    <a:pt x="3416" y="783"/>
                  </a:cubicBezTo>
                  <a:cubicBezTo>
                    <a:pt x="3572" y="861"/>
                    <a:pt x="3729" y="939"/>
                    <a:pt x="3885" y="1044"/>
                  </a:cubicBezTo>
                  <a:cubicBezTo>
                    <a:pt x="3885" y="1044"/>
                    <a:pt x="3885" y="1070"/>
                    <a:pt x="3911" y="1070"/>
                  </a:cubicBezTo>
                  <a:cubicBezTo>
                    <a:pt x="3937" y="1122"/>
                    <a:pt x="4016" y="1200"/>
                    <a:pt x="4068" y="1252"/>
                  </a:cubicBezTo>
                  <a:cubicBezTo>
                    <a:pt x="4146" y="1331"/>
                    <a:pt x="4224" y="1409"/>
                    <a:pt x="4276" y="1513"/>
                  </a:cubicBezTo>
                  <a:cubicBezTo>
                    <a:pt x="4276" y="1539"/>
                    <a:pt x="4328" y="1565"/>
                    <a:pt x="4328" y="1591"/>
                  </a:cubicBezTo>
                  <a:cubicBezTo>
                    <a:pt x="4381" y="1669"/>
                    <a:pt x="4433" y="1774"/>
                    <a:pt x="4433" y="1878"/>
                  </a:cubicBezTo>
                  <a:cubicBezTo>
                    <a:pt x="4459" y="1904"/>
                    <a:pt x="4459" y="1956"/>
                    <a:pt x="4459" y="1982"/>
                  </a:cubicBezTo>
                  <a:cubicBezTo>
                    <a:pt x="4511" y="2087"/>
                    <a:pt x="4537" y="2217"/>
                    <a:pt x="4537" y="2321"/>
                  </a:cubicBezTo>
                  <a:cubicBezTo>
                    <a:pt x="4563" y="2608"/>
                    <a:pt x="4537" y="2869"/>
                    <a:pt x="4433" y="3130"/>
                  </a:cubicBezTo>
                  <a:cubicBezTo>
                    <a:pt x="4381" y="3312"/>
                    <a:pt x="4302" y="3468"/>
                    <a:pt x="4198" y="3599"/>
                  </a:cubicBezTo>
                  <a:cubicBezTo>
                    <a:pt x="4068" y="3781"/>
                    <a:pt x="3937" y="3912"/>
                    <a:pt x="3781" y="4042"/>
                  </a:cubicBezTo>
                  <a:cubicBezTo>
                    <a:pt x="3703" y="4094"/>
                    <a:pt x="3651" y="4120"/>
                    <a:pt x="3572" y="4172"/>
                  </a:cubicBezTo>
                  <a:cubicBezTo>
                    <a:pt x="3390" y="4251"/>
                    <a:pt x="3181" y="4329"/>
                    <a:pt x="2973" y="4381"/>
                  </a:cubicBezTo>
                  <a:cubicBezTo>
                    <a:pt x="2894" y="4381"/>
                    <a:pt x="2790" y="4407"/>
                    <a:pt x="2686" y="4433"/>
                  </a:cubicBezTo>
                  <a:lnTo>
                    <a:pt x="2321" y="4433"/>
                  </a:lnTo>
                  <a:cubicBezTo>
                    <a:pt x="2243" y="4407"/>
                    <a:pt x="2138" y="4407"/>
                    <a:pt x="2034" y="4407"/>
                  </a:cubicBezTo>
                  <a:lnTo>
                    <a:pt x="1956" y="4407"/>
                  </a:lnTo>
                  <a:cubicBezTo>
                    <a:pt x="1933" y="4415"/>
                    <a:pt x="1910" y="4418"/>
                    <a:pt x="1888" y="4418"/>
                  </a:cubicBezTo>
                  <a:cubicBezTo>
                    <a:pt x="1834" y="4418"/>
                    <a:pt x="1784" y="4399"/>
                    <a:pt x="1747" y="4381"/>
                  </a:cubicBezTo>
                  <a:cubicBezTo>
                    <a:pt x="1721" y="4381"/>
                    <a:pt x="1721" y="4355"/>
                    <a:pt x="1721" y="4355"/>
                  </a:cubicBezTo>
                  <a:lnTo>
                    <a:pt x="1799" y="4355"/>
                  </a:lnTo>
                  <a:cubicBezTo>
                    <a:pt x="1799" y="4342"/>
                    <a:pt x="1806" y="4342"/>
                    <a:pt x="1806" y="4342"/>
                  </a:cubicBezTo>
                  <a:cubicBezTo>
                    <a:pt x="1806" y="4342"/>
                    <a:pt x="1799" y="4342"/>
                    <a:pt x="1773" y="4329"/>
                  </a:cubicBezTo>
                  <a:cubicBezTo>
                    <a:pt x="1721" y="4303"/>
                    <a:pt x="1669" y="4277"/>
                    <a:pt x="1617" y="4225"/>
                  </a:cubicBezTo>
                  <a:cubicBezTo>
                    <a:pt x="1513" y="4146"/>
                    <a:pt x="1434" y="4068"/>
                    <a:pt x="1356" y="3990"/>
                  </a:cubicBezTo>
                  <a:cubicBezTo>
                    <a:pt x="1200" y="3807"/>
                    <a:pt x="1043" y="3599"/>
                    <a:pt x="913" y="3390"/>
                  </a:cubicBezTo>
                  <a:cubicBezTo>
                    <a:pt x="887" y="3364"/>
                    <a:pt x="887" y="3312"/>
                    <a:pt x="861" y="3286"/>
                  </a:cubicBezTo>
                  <a:cubicBezTo>
                    <a:pt x="835" y="3208"/>
                    <a:pt x="809" y="3103"/>
                    <a:pt x="757" y="3025"/>
                  </a:cubicBezTo>
                  <a:cubicBezTo>
                    <a:pt x="678" y="2869"/>
                    <a:pt x="678" y="2712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lnTo>
                    <a:pt x="600" y="2452"/>
                  </a:lnTo>
                  <a:cubicBezTo>
                    <a:pt x="600" y="2373"/>
                    <a:pt x="626" y="2243"/>
                    <a:pt x="574" y="2139"/>
                  </a:cubicBezTo>
                  <a:cubicBezTo>
                    <a:pt x="574" y="2087"/>
                    <a:pt x="626" y="2034"/>
                    <a:pt x="574" y="1982"/>
                  </a:cubicBezTo>
                  <a:cubicBezTo>
                    <a:pt x="574" y="1956"/>
                    <a:pt x="574" y="1956"/>
                    <a:pt x="574" y="1956"/>
                  </a:cubicBezTo>
                  <a:cubicBezTo>
                    <a:pt x="626" y="1878"/>
                    <a:pt x="600" y="1774"/>
                    <a:pt x="678" y="1774"/>
                  </a:cubicBezTo>
                  <a:cubicBezTo>
                    <a:pt x="704" y="1774"/>
                    <a:pt x="730" y="1722"/>
                    <a:pt x="730" y="1722"/>
                  </a:cubicBezTo>
                  <a:cubicBezTo>
                    <a:pt x="757" y="1617"/>
                    <a:pt x="809" y="1539"/>
                    <a:pt x="887" y="1435"/>
                  </a:cubicBezTo>
                  <a:cubicBezTo>
                    <a:pt x="913" y="1383"/>
                    <a:pt x="939" y="1304"/>
                    <a:pt x="965" y="1252"/>
                  </a:cubicBezTo>
                  <a:cubicBezTo>
                    <a:pt x="1017" y="1200"/>
                    <a:pt x="1122" y="1174"/>
                    <a:pt x="1148" y="1122"/>
                  </a:cubicBezTo>
                  <a:lnTo>
                    <a:pt x="1174" y="1096"/>
                  </a:lnTo>
                  <a:cubicBezTo>
                    <a:pt x="1356" y="913"/>
                    <a:pt x="1565" y="757"/>
                    <a:pt x="1799" y="679"/>
                  </a:cubicBezTo>
                  <a:cubicBezTo>
                    <a:pt x="1956" y="601"/>
                    <a:pt x="2164" y="574"/>
                    <a:pt x="2347" y="548"/>
                  </a:cubicBezTo>
                  <a:lnTo>
                    <a:pt x="2503" y="548"/>
                  </a:lnTo>
                  <a:cubicBezTo>
                    <a:pt x="2582" y="548"/>
                    <a:pt x="2634" y="522"/>
                    <a:pt x="2634" y="444"/>
                  </a:cubicBezTo>
                  <a:cubicBezTo>
                    <a:pt x="2634" y="340"/>
                    <a:pt x="2634" y="236"/>
                    <a:pt x="2634" y="131"/>
                  </a:cubicBezTo>
                  <a:cubicBezTo>
                    <a:pt x="2634" y="27"/>
                    <a:pt x="2582" y="1"/>
                    <a:pt x="2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9"/>
            <p:cNvSpPr/>
            <p:nvPr/>
          </p:nvSpPr>
          <p:spPr>
            <a:xfrm>
              <a:off x="4567375" y="3849850"/>
              <a:ext cx="104975" cy="109300"/>
            </a:xfrm>
            <a:custGeom>
              <a:avLst/>
              <a:gdLst/>
              <a:ahLst/>
              <a:cxnLst/>
              <a:rect l="l" t="t" r="r" b="b"/>
              <a:pathLst>
                <a:path w="4199" h="4372" extrusionOk="0">
                  <a:moveTo>
                    <a:pt x="2031" y="547"/>
                  </a:moveTo>
                  <a:lnTo>
                    <a:pt x="2191" y="731"/>
                  </a:lnTo>
                  <a:cubicBezTo>
                    <a:pt x="2217" y="757"/>
                    <a:pt x="2269" y="783"/>
                    <a:pt x="2295" y="783"/>
                  </a:cubicBezTo>
                  <a:cubicBezTo>
                    <a:pt x="2373" y="783"/>
                    <a:pt x="2452" y="809"/>
                    <a:pt x="2530" y="861"/>
                  </a:cubicBezTo>
                  <a:cubicBezTo>
                    <a:pt x="2660" y="939"/>
                    <a:pt x="2790" y="1017"/>
                    <a:pt x="2921" y="1122"/>
                  </a:cubicBezTo>
                  <a:cubicBezTo>
                    <a:pt x="2999" y="1174"/>
                    <a:pt x="3077" y="1252"/>
                    <a:pt x="3155" y="1330"/>
                  </a:cubicBezTo>
                  <a:cubicBezTo>
                    <a:pt x="3182" y="1356"/>
                    <a:pt x="3234" y="1408"/>
                    <a:pt x="3260" y="1487"/>
                  </a:cubicBezTo>
                  <a:cubicBezTo>
                    <a:pt x="3338" y="1591"/>
                    <a:pt x="3390" y="1721"/>
                    <a:pt x="3468" y="1852"/>
                  </a:cubicBezTo>
                  <a:cubicBezTo>
                    <a:pt x="3468" y="1852"/>
                    <a:pt x="3468" y="1878"/>
                    <a:pt x="3468" y="1878"/>
                  </a:cubicBezTo>
                  <a:cubicBezTo>
                    <a:pt x="3494" y="2008"/>
                    <a:pt x="3547" y="2138"/>
                    <a:pt x="3599" y="2269"/>
                  </a:cubicBezTo>
                  <a:cubicBezTo>
                    <a:pt x="3599" y="2295"/>
                    <a:pt x="3599" y="2321"/>
                    <a:pt x="3599" y="2347"/>
                  </a:cubicBezTo>
                  <a:cubicBezTo>
                    <a:pt x="3573" y="2451"/>
                    <a:pt x="3573" y="2556"/>
                    <a:pt x="3573" y="2660"/>
                  </a:cubicBezTo>
                  <a:cubicBezTo>
                    <a:pt x="3547" y="2712"/>
                    <a:pt x="3547" y="2790"/>
                    <a:pt x="3520" y="2869"/>
                  </a:cubicBezTo>
                  <a:lnTo>
                    <a:pt x="3416" y="3051"/>
                  </a:lnTo>
                  <a:cubicBezTo>
                    <a:pt x="3364" y="3181"/>
                    <a:pt x="3286" y="3286"/>
                    <a:pt x="3182" y="3364"/>
                  </a:cubicBezTo>
                  <a:cubicBezTo>
                    <a:pt x="3025" y="3494"/>
                    <a:pt x="2869" y="3599"/>
                    <a:pt x="2686" y="3651"/>
                  </a:cubicBezTo>
                  <a:cubicBezTo>
                    <a:pt x="2530" y="3703"/>
                    <a:pt x="2399" y="3755"/>
                    <a:pt x="2243" y="3833"/>
                  </a:cubicBezTo>
                  <a:cubicBezTo>
                    <a:pt x="2191" y="3859"/>
                    <a:pt x="2165" y="3859"/>
                    <a:pt x="2139" y="3859"/>
                  </a:cubicBezTo>
                  <a:cubicBezTo>
                    <a:pt x="2117" y="3848"/>
                    <a:pt x="2095" y="3842"/>
                    <a:pt x="2078" y="3842"/>
                  </a:cubicBezTo>
                  <a:cubicBezTo>
                    <a:pt x="2052" y="3842"/>
                    <a:pt x="2034" y="3855"/>
                    <a:pt x="2034" y="3885"/>
                  </a:cubicBezTo>
                  <a:cubicBezTo>
                    <a:pt x="2021" y="3898"/>
                    <a:pt x="2015" y="3905"/>
                    <a:pt x="2008" y="3905"/>
                  </a:cubicBezTo>
                  <a:cubicBezTo>
                    <a:pt x="2002" y="3905"/>
                    <a:pt x="1995" y="3898"/>
                    <a:pt x="1982" y="3885"/>
                  </a:cubicBezTo>
                  <a:cubicBezTo>
                    <a:pt x="1930" y="3885"/>
                    <a:pt x="1852" y="3885"/>
                    <a:pt x="1800" y="3859"/>
                  </a:cubicBezTo>
                  <a:cubicBezTo>
                    <a:pt x="1722" y="3859"/>
                    <a:pt x="1643" y="3807"/>
                    <a:pt x="1591" y="3781"/>
                  </a:cubicBezTo>
                  <a:cubicBezTo>
                    <a:pt x="1513" y="3755"/>
                    <a:pt x="1409" y="3703"/>
                    <a:pt x="1383" y="3703"/>
                  </a:cubicBezTo>
                  <a:cubicBezTo>
                    <a:pt x="1357" y="3677"/>
                    <a:pt x="1330" y="3677"/>
                    <a:pt x="1330" y="3651"/>
                  </a:cubicBezTo>
                  <a:cubicBezTo>
                    <a:pt x="1330" y="3572"/>
                    <a:pt x="1278" y="3572"/>
                    <a:pt x="1200" y="3546"/>
                  </a:cubicBezTo>
                  <a:cubicBezTo>
                    <a:pt x="1122" y="3520"/>
                    <a:pt x="1018" y="3494"/>
                    <a:pt x="1044" y="3364"/>
                  </a:cubicBezTo>
                  <a:cubicBezTo>
                    <a:pt x="1044" y="3364"/>
                    <a:pt x="1044" y="3364"/>
                    <a:pt x="1044" y="3338"/>
                  </a:cubicBezTo>
                  <a:cubicBezTo>
                    <a:pt x="1044" y="3312"/>
                    <a:pt x="1031" y="3305"/>
                    <a:pt x="1018" y="3305"/>
                  </a:cubicBezTo>
                  <a:cubicBezTo>
                    <a:pt x="1005" y="3305"/>
                    <a:pt x="992" y="3312"/>
                    <a:pt x="992" y="3312"/>
                  </a:cubicBezTo>
                  <a:lnTo>
                    <a:pt x="939" y="3312"/>
                  </a:lnTo>
                  <a:cubicBezTo>
                    <a:pt x="887" y="3286"/>
                    <a:pt x="861" y="3260"/>
                    <a:pt x="835" y="3207"/>
                  </a:cubicBezTo>
                  <a:cubicBezTo>
                    <a:pt x="809" y="3155"/>
                    <a:pt x="835" y="3155"/>
                    <a:pt x="861" y="3155"/>
                  </a:cubicBezTo>
                  <a:cubicBezTo>
                    <a:pt x="913" y="3155"/>
                    <a:pt x="913" y="3129"/>
                    <a:pt x="887" y="3103"/>
                  </a:cubicBezTo>
                  <a:cubicBezTo>
                    <a:pt x="861" y="3051"/>
                    <a:pt x="809" y="3051"/>
                    <a:pt x="809" y="2973"/>
                  </a:cubicBezTo>
                  <a:cubicBezTo>
                    <a:pt x="783" y="2895"/>
                    <a:pt x="757" y="2816"/>
                    <a:pt x="705" y="2738"/>
                  </a:cubicBezTo>
                  <a:cubicBezTo>
                    <a:pt x="653" y="2686"/>
                    <a:pt x="653" y="2608"/>
                    <a:pt x="600" y="2556"/>
                  </a:cubicBezTo>
                  <a:cubicBezTo>
                    <a:pt x="600" y="2530"/>
                    <a:pt x="600" y="2530"/>
                    <a:pt x="600" y="2504"/>
                  </a:cubicBezTo>
                  <a:cubicBezTo>
                    <a:pt x="626" y="2477"/>
                    <a:pt x="600" y="2451"/>
                    <a:pt x="600" y="2451"/>
                  </a:cubicBezTo>
                  <a:cubicBezTo>
                    <a:pt x="574" y="2399"/>
                    <a:pt x="574" y="2347"/>
                    <a:pt x="600" y="2321"/>
                  </a:cubicBezTo>
                  <a:cubicBezTo>
                    <a:pt x="653" y="2217"/>
                    <a:pt x="653" y="2112"/>
                    <a:pt x="653" y="2008"/>
                  </a:cubicBezTo>
                  <a:cubicBezTo>
                    <a:pt x="653" y="1930"/>
                    <a:pt x="600" y="1826"/>
                    <a:pt x="679" y="1773"/>
                  </a:cubicBezTo>
                  <a:cubicBezTo>
                    <a:pt x="679" y="1721"/>
                    <a:pt x="705" y="1669"/>
                    <a:pt x="757" y="1643"/>
                  </a:cubicBezTo>
                  <a:cubicBezTo>
                    <a:pt x="757" y="1617"/>
                    <a:pt x="783" y="1591"/>
                    <a:pt x="783" y="1565"/>
                  </a:cubicBezTo>
                  <a:cubicBezTo>
                    <a:pt x="835" y="1487"/>
                    <a:pt x="887" y="1408"/>
                    <a:pt x="913" y="1330"/>
                  </a:cubicBezTo>
                  <a:cubicBezTo>
                    <a:pt x="913" y="1304"/>
                    <a:pt x="939" y="1278"/>
                    <a:pt x="939" y="1278"/>
                  </a:cubicBezTo>
                  <a:cubicBezTo>
                    <a:pt x="965" y="1278"/>
                    <a:pt x="992" y="1252"/>
                    <a:pt x="992" y="1226"/>
                  </a:cubicBezTo>
                  <a:cubicBezTo>
                    <a:pt x="1018" y="1200"/>
                    <a:pt x="1044" y="1148"/>
                    <a:pt x="1070" y="1148"/>
                  </a:cubicBezTo>
                  <a:cubicBezTo>
                    <a:pt x="1148" y="1096"/>
                    <a:pt x="1200" y="1043"/>
                    <a:pt x="1226" y="965"/>
                  </a:cubicBezTo>
                  <a:cubicBezTo>
                    <a:pt x="1226" y="939"/>
                    <a:pt x="1252" y="913"/>
                    <a:pt x="1278" y="913"/>
                  </a:cubicBezTo>
                  <a:cubicBezTo>
                    <a:pt x="1330" y="913"/>
                    <a:pt x="1357" y="913"/>
                    <a:pt x="1383" y="861"/>
                  </a:cubicBezTo>
                  <a:cubicBezTo>
                    <a:pt x="1383" y="835"/>
                    <a:pt x="1409" y="835"/>
                    <a:pt x="1435" y="835"/>
                  </a:cubicBezTo>
                  <a:lnTo>
                    <a:pt x="1539" y="783"/>
                  </a:lnTo>
                  <a:cubicBezTo>
                    <a:pt x="1565" y="783"/>
                    <a:pt x="1617" y="757"/>
                    <a:pt x="1643" y="731"/>
                  </a:cubicBezTo>
                  <a:cubicBezTo>
                    <a:pt x="1748" y="678"/>
                    <a:pt x="1852" y="678"/>
                    <a:pt x="1956" y="626"/>
                  </a:cubicBezTo>
                  <a:cubicBezTo>
                    <a:pt x="1978" y="626"/>
                    <a:pt x="2018" y="590"/>
                    <a:pt x="2031" y="547"/>
                  </a:cubicBezTo>
                  <a:close/>
                  <a:moveTo>
                    <a:pt x="2113" y="1"/>
                  </a:moveTo>
                  <a:cubicBezTo>
                    <a:pt x="1878" y="27"/>
                    <a:pt x="1669" y="79"/>
                    <a:pt x="1461" y="157"/>
                  </a:cubicBezTo>
                  <a:cubicBezTo>
                    <a:pt x="1409" y="183"/>
                    <a:pt x="1357" y="209"/>
                    <a:pt x="1304" y="235"/>
                  </a:cubicBezTo>
                  <a:cubicBezTo>
                    <a:pt x="1122" y="313"/>
                    <a:pt x="965" y="444"/>
                    <a:pt x="809" y="574"/>
                  </a:cubicBezTo>
                  <a:cubicBezTo>
                    <a:pt x="809" y="600"/>
                    <a:pt x="783" y="600"/>
                    <a:pt x="783" y="600"/>
                  </a:cubicBezTo>
                  <a:cubicBezTo>
                    <a:pt x="705" y="652"/>
                    <a:pt x="626" y="705"/>
                    <a:pt x="574" y="783"/>
                  </a:cubicBezTo>
                  <a:cubicBezTo>
                    <a:pt x="496" y="887"/>
                    <a:pt x="444" y="1017"/>
                    <a:pt x="340" y="1122"/>
                  </a:cubicBezTo>
                  <a:cubicBezTo>
                    <a:pt x="314" y="1148"/>
                    <a:pt x="314" y="1174"/>
                    <a:pt x="314" y="1200"/>
                  </a:cubicBezTo>
                  <a:cubicBezTo>
                    <a:pt x="261" y="1330"/>
                    <a:pt x="209" y="1435"/>
                    <a:pt x="157" y="1539"/>
                  </a:cubicBezTo>
                  <a:cubicBezTo>
                    <a:pt x="131" y="1591"/>
                    <a:pt x="105" y="1617"/>
                    <a:pt x="105" y="1669"/>
                  </a:cubicBezTo>
                  <a:cubicBezTo>
                    <a:pt x="79" y="1800"/>
                    <a:pt x="53" y="1930"/>
                    <a:pt x="27" y="2060"/>
                  </a:cubicBezTo>
                  <a:cubicBezTo>
                    <a:pt x="1" y="2373"/>
                    <a:pt x="53" y="2712"/>
                    <a:pt x="157" y="2999"/>
                  </a:cubicBezTo>
                  <a:cubicBezTo>
                    <a:pt x="235" y="3207"/>
                    <a:pt x="340" y="3390"/>
                    <a:pt x="470" y="3546"/>
                  </a:cubicBezTo>
                  <a:cubicBezTo>
                    <a:pt x="600" y="3729"/>
                    <a:pt x="783" y="3885"/>
                    <a:pt x="965" y="4016"/>
                  </a:cubicBezTo>
                  <a:cubicBezTo>
                    <a:pt x="1044" y="4068"/>
                    <a:pt x="1122" y="4094"/>
                    <a:pt x="1200" y="4146"/>
                  </a:cubicBezTo>
                  <a:cubicBezTo>
                    <a:pt x="1409" y="4250"/>
                    <a:pt x="1643" y="4329"/>
                    <a:pt x="1878" y="4355"/>
                  </a:cubicBezTo>
                  <a:cubicBezTo>
                    <a:pt x="1932" y="4365"/>
                    <a:pt x="1981" y="4372"/>
                    <a:pt x="2028" y="4372"/>
                  </a:cubicBezTo>
                  <a:cubicBezTo>
                    <a:pt x="2095" y="4372"/>
                    <a:pt x="2156" y="4359"/>
                    <a:pt x="2217" y="4329"/>
                  </a:cubicBezTo>
                  <a:lnTo>
                    <a:pt x="2295" y="4329"/>
                  </a:lnTo>
                  <a:cubicBezTo>
                    <a:pt x="2504" y="4329"/>
                    <a:pt x="2686" y="4250"/>
                    <a:pt x="2869" y="4146"/>
                  </a:cubicBezTo>
                  <a:cubicBezTo>
                    <a:pt x="2895" y="4146"/>
                    <a:pt x="2921" y="4120"/>
                    <a:pt x="2947" y="4094"/>
                  </a:cubicBezTo>
                  <a:cubicBezTo>
                    <a:pt x="2973" y="4016"/>
                    <a:pt x="3025" y="3990"/>
                    <a:pt x="3103" y="3964"/>
                  </a:cubicBezTo>
                  <a:lnTo>
                    <a:pt x="3129" y="3964"/>
                  </a:lnTo>
                  <a:cubicBezTo>
                    <a:pt x="3129" y="3964"/>
                    <a:pt x="3103" y="3990"/>
                    <a:pt x="3103" y="3990"/>
                  </a:cubicBezTo>
                  <a:lnTo>
                    <a:pt x="3077" y="4042"/>
                  </a:lnTo>
                  <a:lnTo>
                    <a:pt x="3103" y="4042"/>
                  </a:lnTo>
                  <a:cubicBezTo>
                    <a:pt x="3155" y="4016"/>
                    <a:pt x="3208" y="3964"/>
                    <a:pt x="3260" y="3937"/>
                  </a:cubicBezTo>
                  <a:cubicBezTo>
                    <a:pt x="3390" y="3885"/>
                    <a:pt x="3494" y="3833"/>
                    <a:pt x="3599" y="3755"/>
                  </a:cubicBezTo>
                  <a:cubicBezTo>
                    <a:pt x="3807" y="3599"/>
                    <a:pt x="3964" y="3390"/>
                    <a:pt x="4042" y="3155"/>
                  </a:cubicBezTo>
                  <a:cubicBezTo>
                    <a:pt x="4068" y="3129"/>
                    <a:pt x="4068" y="3077"/>
                    <a:pt x="4094" y="3051"/>
                  </a:cubicBezTo>
                  <a:cubicBezTo>
                    <a:pt x="4146" y="2973"/>
                    <a:pt x="4172" y="2869"/>
                    <a:pt x="4172" y="2764"/>
                  </a:cubicBezTo>
                  <a:cubicBezTo>
                    <a:pt x="4198" y="2608"/>
                    <a:pt x="4198" y="2451"/>
                    <a:pt x="4146" y="2295"/>
                  </a:cubicBezTo>
                  <a:lnTo>
                    <a:pt x="4146" y="2243"/>
                  </a:lnTo>
                  <a:lnTo>
                    <a:pt x="4146" y="2191"/>
                  </a:lnTo>
                  <a:cubicBezTo>
                    <a:pt x="4120" y="2086"/>
                    <a:pt x="4094" y="1930"/>
                    <a:pt x="4042" y="1904"/>
                  </a:cubicBezTo>
                  <a:cubicBezTo>
                    <a:pt x="4016" y="1878"/>
                    <a:pt x="4042" y="1800"/>
                    <a:pt x="3964" y="1773"/>
                  </a:cubicBezTo>
                  <a:lnTo>
                    <a:pt x="3964" y="1747"/>
                  </a:lnTo>
                  <a:cubicBezTo>
                    <a:pt x="3990" y="1695"/>
                    <a:pt x="3912" y="1643"/>
                    <a:pt x="3964" y="1565"/>
                  </a:cubicBezTo>
                  <a:cubicBezTo>
                    <a:pt x="3990" y="1539"/>
                    <a:pt x="3990" y="1539"/>
                    <a:pt x="3964" y="1513"/>
                  </a:cubicBezTo>
                  <a:cubicBezTo>
                    <a:pt x="3938" y="1408"/>
                    <a:pt x="3912" y="1330"/>
                    <a:pt x="3859" y="1252"/>
                  </a:cubicBezTo>
                  <a:cubicBezTo>
                    <a:pt x="3833" y="1200"/>
                    <a:pt x="3755" y="1148"/>
                    <a:pt x="3729" y="1096"/>
                  </a:cubicBezTo>
                  <a:cubicBezTo>
                    <a:pt x="3677" y="1043"/>
                    <a:pt x="3677" y="965"/>
                    <a:pt x="3625" y="913"/>
                  </a:cubicBezTo>
                  <a:lnTo>
                    <a:pt x="3599" y="887"/>
                  </a:lnTo>
                  <a:cubicBezTo>
                    <a:pt x="3442" y="731"/>
                    <a:pt x="3234" y="574"/>
                    <a:pt x="3025" y="470"/>
                  </a:cubicBezTo>
                  <a:cubicBezTo>
                    <a:pt x="2869" y="366"/>
                    <a:pt x="2686" y="287"/>
                    <a:pt x="2504" y="235"/>
                  </a:cubicBezTo>
                  <a:cubicBezTo>
                    <a:pt x="2452" y="209"/>
                    <a:pt x="2373" y="209"/>
                    <a:pt x="2321" y="209"/>
                  </a:cubicBezTo>
                  <a:cubicBezTo>
                    <a:pt x="2269" y="209"/>
                    <a:pt x="2217" y="235"/>
                    <a:pt x="2217" y="261"/>
                  </a:cubicBezTo>
                  <a:lnTo>
                    <a:pt x="2452" y="496"/>
                  </a:lnTo>
                  <a:lnTo>
                    <a:pt x="2087" y="496"/>
                  </a:lnTo>
                  <a:cubicBezTo>
                    <a:pt x="2070" y="496"/>
                    <a:pt x="2054" y="506"/>
                    <a:pt x="2037" y="514"/>
                  </a:cubicBezTo>
                  <a:lnTo>
                    <a:pt x="2037" y="514"/>
                  </a:lnTo>
                  <a:cubicBezTo>
                    <a:pt x="2087" y="361"/>
                    <a:pt x="2114" y="233"/>
                    <a:pt x="2191" y="79"/>
                  </a:cubicBezTo>
                  <a:cubicBezTo>
                    <a:pt x="2191" y="79"/>
                    <a:pt x="2191" y="79"/>
                    <a:pt x="2191" y="53"/>
                  </a:cubicBezTo>
                  <a:cubicBezTo>
                    <a:pt x="2191" y="27"/>
                    <a:pt x="2165" y="1"/>
                    <a:pt x="2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9"/>
            <p:cNvSpPr/>
            <p:nvPr/>
          </p:nvSpPr>
          <p:spPr>
            <a:xfrm>
              <a:off x="4221275" y="3892050"/>
              <a:ext cx="126475" cy="30675"/>
            </a:xfrm>
            <a:custGeom>
              <a:avLst/>
              <a:gdLst/>
              <a:ahLst/>
              <a:cxnLst/>
              <a:rect l="l" t="t" r="r" b="b"/>
              <a:pathLst>
                <a:path w="5059" h="1227" extrusionOk="0">
                  <a:moveTo>
                    <a:pt x="4499" y="417"/>
                  </a:moveTo>
                  <a:cubicBezTo>
                    <a:pt x="4502" y="417"/>
                    <a:pt x="4506" y="420"/>
                    <a:pt x="4511" y="424"/>
                  </a:cubicBezTo>
                  <a:cubicBezTo>
                    <a:pt x="4500" y="424"/>
                    <a:pt x="4494" y="429"/>
                    <a:pt x="4488" y="434"/>
                  </a:cubicBezTo>
                  <a:lnTo>
                    <a:pt x="4488" y="434"/>
                  </a:lnTo>
                  <a:cubicBezTo>
                    <a:pt x="4490" y="424"/>
                    <a:pt x="4494" y="417"/>
                    <a:pt x="4499" y="417"/>
                  </a:cubicBezTo>
                  <a:close/>
                  <a:moveTo>
                    <a:pt x="1839" y="613"/>
                  </a:moveTo>
                  <a:cubicBezTo>
                    <a:pt x="1884" y="613"/>
                    <a:pt x="1930" y="620"/>
                    <a:pt x="1982" y="633"/>
                  </a:cubicBezTo>
                  <a:lnTo>
                    <a:pt x="2060" y="633"/>
                  </a:lnTo>
                  <a:cubicBezTo>
                    <a:pt x="2047" y="659"/>
                    <a:pt x="2028" y="659"/>
                    <a:pt x="2008" y="659"/>
                  </a:cubicBezTo>
                  <a:cubicBezTo>
                    <a:pt x="1988" y="659"/>
                    <a:pt x="1969" y="659"/>
                    <a:pt x="1956" y="685"/>
                  </a:cubicBezTo>
                  <a:lnTo>
                    <a:pt x="1930" y="685"/>
                  </a:lnTo>
                  <a:cubicBezTo>
                    <a:pt x="1917" y="679"/>
                    <a:pt x="1902" y="677"/>
                    <a:pt x="1887" y="677"/>
                  </a:cubicBezTo>
                  <a:cubicBezTo>
                    <a:pt x="1872" y="677"/>
                    <a:pt x="1856" y="679"/>
                    <a:pt x="1842" y="679"/>
                  </a:cubicBezTo>
                  <a:cubicBezTo>
                    <a:pt x="1813" y="679"/>
                    <a:pt x="1786" y="672"/>
                    <a:pt x="1773" y="633"/>
                  </a:cubicBezTo>
                  <a:lnTo>
                    <a:pt x="1721" y="633"/>
                  </a:lnTo>
                  <a:lnTo>
                    <a:pt x="1703" y="631"/>
                  </a:lnTo>
                  <a:lnTo>
                    <a:pt x="1703" y="631"/>
                  </a:lnTo>
                  <a:cubicBezTo>
                    <a:pt x="1752" y="619"/>
                    <a:pt x="1795" y="613"/>
                    <a:pt x="1839" y="613"/>
                  </a:cubicBezTo>
                  <a:close/>
                  <a:moveTo>
                    <a:pt x="3805" y="0"/>
                  </a:moveTo>
                  <a:cubicBezTo>
                    <a:pt x="3799" y="0"/>
                    <a:pt x="3791" y="2"/>
                    <a:pt x="3781" y="7"/>
                  </a:cubicBezTo>
                  <a:cubicBezTo>
                    <a:pt x="3744" y="26"/>
                    <a:pt x="3720" y="44"/>
                    <a:pt x="3682" y="44"/>
                  </a:cubicBezTo>
                  <a:cubicBezTo>
                    <a:pt x="3666" y="44"/>
                    <a:pt x="3647" y="41"/>
                    <a:pt x="3625" y="33"/>
                  </a:cubicBezTo>
                  <a:cubicBezTo>
                    <a:pt x="3585" y="20"/>
                    <a:pt x="3546" y="14"/>
                    <a:pt x="3507" y="14"/>
                  </a:cubicBezTo>
                  <a:cubicBezTo>
                    <a:pt x="3468" y="14"/>
                    <a:pt x="3429" y="20"/>
                    <a:pt x="3390" y="33"/>
                  </a:cubicBezTo>
                  <a:cubicBezTo>
                    <a:pt x="3312" y="33"/>
                    <a:pt x="3233" y="33"/>
                    <a:pt x="3155" y="59"/>
                  </a:cubicBezTo>
                  <a:cubicBezTo>
                    <a:pt x="3155" y="72"/>
                    <a:pt x="3149" y="79"/>
                    <a:pt x="3142" y="79"/>
                  </a:cubicBezTo>
                  <a:cubicBezTo>
                    <a:pt x="3136" y="79"/>
                    <a:pt x="3129" y="72"/>
                    <a:pt x="3129" y="59"/>
                  </a:cubicBezTo>
                  <a:lnTo>
                    <a:pt x="3051" y="59"/>
                  </a:lnTo>
                  <a:cubicBezTo>
                    <a:pt x="3038" y="72"/>
                    <a:pt x="3018" y="79"/>
                    <a:pt x="2999" y="79"/>
                  </a:cubicBezTo>
                  <a:cubicBezTo>
                    <a:pt x="2979" y="79"/>
                    <a:pt x="2960" y="72"/>
                    <a:pt x="2947" y="59"/>
                  </a:cubicBezTo>
                  <a:cubicBezTo>
                    <a:pt x="2873" y="41"/>
                    <a:pt x="2786" y="23"/>
                    <a:pt x="2705" y="23"/>
                  </a:cubicBezTo>
                  <a:cubicBezTo>
                    <a:pt x="2671" y="23"/>
                    <a:pt x="2638" y="26"/>
                    <a:pt x="2608" y="33"/>
                  </a:cubicBezTo>
                  <a:cubicBezTo>
                    <a:pt x="2552" y="52"/>
                    <a:pt x="2497" y="70"/>
                    <a:pt x="2442" y="70"/>
                  </a:cubicBezTo>
                  <a:cubicBezTo>
                    <a:pt x="2419" y="70"/>
                    <a:pt x="2396" y="67"/>
                    <a:pt x="2373" y="59"/>
                  </a:cubicBezTo>
                  <a:cubicBezTo>
                    <a:pt x="2358" y="67"/>
                    <a:pt x="2343" y="70"/>
                    <a:pt x="2328" y="70"/>
                  </a:cubicBezTo>
                  <a:cubicBezTo>
                    <a:pt x="2293" y="70"/>
                    <a:pt x="2261" y="52"/>
                    <a:pt x="2243" y="33"/>
                  </a:cubicBezTo>
                  <a:lnTo>
                    <a:pt x="2164" y="33"/>
                  </a:lnTo>
                  <a:cubicBezTo>
                    <a:pt x="2112" y="20"/>
                    <a:pt x="2067" y="14"/>
                    <a:pt x="2021" y="14"/>
                  </a:cubicBezTo>
                  <a:cubicBezTo>
                    <a:pt x="1975" y="14"/>
                    <a:pt x="1930" y="20"/>
                    <a:pt x="1878" y="33"/>
                  </a:cubicBezTo>
                  <a:lnTo>
                    <a:pt x="1747" y="33"/>
                  </a:lnTo>
                  <a:cubicBezTo>
                    <a:pt x="1734" y="46"/>
                    <a:pt x="1715" y="53"/>
                    <a:pt x="1692" y="53"/>
                  </a:cubicBezTo>
                  <a:cubicBezTo>
                    <a:pt x="1669" y="53"/>
                    <a:pt x="1643" y="46"/>
                    <a:pt x="1617" y="33"/>
                  </a:cubicBezTo>
                  <a:cubicBezTo>
                    <a:pt x="1594" y="26"/>
                    <a:pt x="1571" y="23"/>
                    <a:pt x="1548" y="23"/>
                  </a:cubicBezTo>
                  <a:cubicBezTo>
                    <a:pt x="1493" y="23"/>
                    <a:pt x="1438" y="41"/>
                    <a:pt x="1382" y="59"/>
                  </a:cubicBezTo>
                  <a:lnTo>
                    <a:pt x="1330" y="59"/>
                  </a:lnTo>
                  <a:cubicBezTo>
                    <a:pt x="1317" y="46"/>
                    <a:pt x="1298" y="40"/>
                    <a:pt x="1275" y="40"/>
                  </a:cubicBezTo>
                  <a:cubicBezTo>
                    <a:pt x="1252" y="40"/>
                    <a:pt x="1226" y="46"/>
                    <a:pt x="1200" y="59"/>
                  </a:cubicBezTo>
                  <a:cubicBezTo>
                    <a:pt x="1200" y="72"/>
                    <a:pt x="1193" y="79"/>
                    <a:pt x="1184" y="79"/>
                  </a:cubicBezTo>
                  <a:cubicBezTo>
                    <a:pt x="1174" y="79"/>
                    <a:pt x="1161" y="72"/>
                    <a:pt x="1148" y="59"/>
                  </a:cubicBezTo>
                  <a:lnTo>
                    <a:pt x="913" y="59"/>
                  </a:lnTo>
                  <a:cubicBezTo>
                    <a:pt x="809" y="59"/>
                    <a:pt x="704" y="85"/>
                    <a:pt x="600" y="112"/>
                  </a:cubicBezTo>
                  <a:cubicBezTo>
                    <a:pt x="548" y="112"/>
                    <a:pt x="496" y="138"/>
                    <a:pt x="496" y="190"/>
                  </a:cubicBezTo>
                  <a:lnTo>
                    <a:pt x="458" y="320"/>
                  </a:lnTo>
                  <a:lnTo>
                    <a:pt x="209" y="320"/>
                  </a:lnTo>
                  <a:cubicBezTo>
                    <a:pt x="131" y="320"/>
                    <a:pt x="79" y="372"/>
                    <a:pt x="79" y="477"/>
                  </a:cubicBezTo>
                  <a:cubicBezTo>
                    <a:pt x="79" y="633"/>
                    <a:pt x="79" y="763"/>
                    <a:pt x="53" y="920"/>
                  </a:cubicBezTo>
                  <a:cubicBezTo>
                    <a:pt x="27" y="972"/>
                    <a:pt x="0" y="1050"/>
                    <a:pt x="0" y="1128"/>
                  </a:cubicBezTo>
                  <a:cubicBezTo>
                    <a:pt x="209" y="1154"/>
                    <a:pt x="444" y="1181"/>
                    <a:pt x="704" y="1207"/>
                  </a:cubicBezTo>
                  <a:lnTo>
                    <a:pt x="1330" y="1207"/>
                  </a:lnTo>
                  <a:cubicBezTo>
                    <a:pt x="1408" y="1220"/>
                    <a:pt x="1487" y="1226"/>
                    <a:pt x="1568" y="1226"/>
                  </a:cubicBezTo>
                  <a:cubicBezTo>
                    <a:pt x="1650" y="1226"/>
                    <a:pt x="1734" y="1220"/>
                    <a:pt x="1826" y="1207"/>
                  </a:cubicBezTo>
                  <a:lnTo>
                    <a:pt x="1852" y="1207"/>
                  </a:lnTo>
                  <a:cubicBezTo>
                    <a:pt x="2008" y="1207"/>
                    <a:pt x="2191" y="1181"/>
                    <a:pt x="2347" y="1128"/>
                  </a:cubicBezTo>
                  <a:lnTo>
                    <a:pt x="2399" y="1128"/>
                  </a:lnTo>
                  <a:cubicBezTo>
                    <a:pt x="2464" y="1141"/>
                    <a:pt x="2523" y="1148"/>
                    <a:pt x="2578" y="1148"/>
                  </a:cubicBezTo>
                  <a:cubicBezTo>
                    <a:pt x="2634" y="1148"/>
                    <a:pt x="2686" y="1141"/>
                    <a:pt x="2738" y="1128"/>
                  </a:cubicBezTo>
                  <a:lnTo>
                    <a:pt x="2999" y="1128"/>
                  </a:lnTo>
                  <a:cubicBezTo>
                    <a:pt x="3038" y="1141"/>
                    <a:pt x="3077" y="1148"/>
                    <a:pt x="3116" y="1148"/>
                  </a:cubicBezTo>
                  <a:cubicBezTo>
                    <a:pt x="3155" y="1148"/>
                    <a:pt x="3194" y="1141"/>
                    <a:pt x="3233" y="1128"/>
                  </a:cubicBezTo>
                  <a:cubicBezTo>
                    <a:pt x="3364" y="1128"/>
                    <a:pt x="3520" y="1102"/>
                    <a:pt x="3651" y="1102"/>
                  </a:cubicBezTo>
                  <a:lnTo>
                    <a:pt x="4641" y="1102"/>
                  </a:lnTo>
                  <a:cubicBezTo>
                    <a:pt x="4746" y="1102"/>
                    <a:pt x="4876" y="1076"/>
                    <a:pt x="4980" y="1050"/>
                  </a:cubicBezTo>
                  <a:lnTo>
                    <a:pt x="5032" y="1050"/>
                  </a:lnTo>
                  <a:lnTo>
                    <a:pt x="5032" y="946"/>
                  </a:lnTo>
                  <a:cubicBezTo>
                    <a:pt x="5058" y="868"/>
                    <a:pt x="5058" y="789"/>
                    <a:pt x="4980" y="737"/>
                  </a:cubicBezTo>
                  <a:cubicBezTo>
                    <a:pt x="4980" y="711"/>
                    <a:pt x="4980" y="685"/>
                    <a:pt x="4980" y="685"/>
                  </a:cubicBezTo>
                  <a:cubicBezTo>
                    <a:pt x="5006" y="581"/>
                    <a:pt x="5006" y="477"/>
                    <a:pt x="4980" y="372"/>
                  </a:cubicBezTo>
                  <a:lnTo>
                    <a:pt x="5006" y="112"/>
                  </a:lnTo>
                  <a:lnTo>
                    <a:pt x="4589" y="112"/>
                  </a:lnTo>
                  <a:cubicBezTo>
                    <a:pt x="4563" y="112"/>
                    <a:pt x="4511" y="112"/>
                    <a:pt x="4511" y="85"/>
                  </a:cubicBezTo>
                  <a:cubicBezTo>
                    <a:pt x="4485" y="59"/>
                    <a:pt x="4452" y="46"/>
                    <a:pt x="4420" y="46"/>
                  </a:cubicBezTo>
                  <a:cubicBezTo>
                    <a:pt x="4387" y="46"/>
                    <a:pt x="4355" y="59"/>
                    <a:pt x="4328" y="85"/>
                  </a:cubicBezTo>
                  <a:cubicBezTo>
                    <a:pt x="4286" y="100"/>
                    <a:pt x="4243" y="122"/>
                    <a:pt x="4200" y="122"/>
                  </a:cubicBezTo>
                  <a:cubicBezTo>
                    <a:pt x="4165" y="122"/>
                    <a:pt x="4129" y="107"/>
                    <a:pt x="4094" y="59"/>
                  </a:cubicBezTo>
                  <a:cubicBezTo>
                    <a:pt x="4094" y="46"/>
                    <a:pt x="4094" y="46"/>
                    <a:pt x="4091" y="46"/>
                  </a:cubicBezTo>
                  <a:cubicBezTo>
                    <a:pt x="4087" y="46"/>
                    <a:pt x="4081" y="46"/>
                    <a:pt x="4068" y="33"/>
                  </a:cubicBezTo>
                  <a:cubicBezTo>
                    <a:pt x="4058" y="28"/>
                    <a:pt x="4050" y="26"/>
                    <a:pt x="4043" y="26"/>
                  </a:cubicBezTo>
                  <a:cubicBezTo>
                    <a:pt x="4016" y="26"/>
                    <a:pt x="4016" y="64"/>
                    <a:pt x="4016" y="85"/>
                  </a:cubicBezTo>
                  <a:cubicBezTo>
                    <a:pt x="3990" y="85"/>
                    <a:pt x="3990" y="112"/>
                    <a:pt x="3990" y="112"/>
                  </a:cubicBezTo>
                  <a:cubicBezTo>
                    <a:pt x="3963" y="125"/>
                    <a:pt x="3937" y="131"/>
                    <a:pt x="3915" y="131"/>
                  </a:cubicBezTo>
                  <a:cubicBezTo>
                    <a:pt x="3892" y="131"/>
                    <a:pt x="3872" y="125"/>
                    <a:pt x="3859" y="112"/>
                  </a:cubicBezTo>
                  <a:cubicBezTo>
                    <a:pt x="3807" y="112"/>
                    <a:pt x="3807" y="85"/>
                    <a:pt x="3833" y="59"/>
                  </a:cubicBezTo>
                  <a:cubicBezTo>
                    <a:pt x="3833" y="38"/>
                    <a:pt x="3833" y="0"/>
                    <a:pt x="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9"/>
            <p:cNvSpPr/>
            <p:nvPr/>
          </p:nvSpPr>
          <p:spPr>
            <a:xfrm>
              <a:off x="4890675" y="3869150"/>
              <a:ext cx="95850" cy="77200"/>
            </a:xfrm>
            <a:custGeom>
              <a:avLst/>
              <a:gdLst/>
              <a:ahLst/>
              <a:cxnLst/>
              <a:rect l="l" t="t" r="r" b="b"/>
              <a:pathLst>
                <a:path w="3834" h="3088" extrusionOk="0">
                  <a:moveTo>
                    <a:pt x="783" y="1158"/>
                  </a:moveTo>
                  <a:cubicBezTo>
                    <a:pt x="773" y="1163"/>
                    <a:pt x="764" y="1168"/>
                    <a:pt x="756" y="1173"/>
                  </a:cubicBezTo>
                  <a:lnTo>
                    <a:pt x="756" y="1173"/>
                  </a:lnTo>
                  <a:cubicBezTo>
                    <a:pt x="756" y="1168"/>
                    <a:pt x="757" y="1163"/>
                    <a:pt x="757" y="1158"/>
                  </a:cubicBezTo>
                  <a:close/>
                  <a:moveTo>
                    <a:pt x="680" y="1235"/>
                  </a:moveTo>
                  <a:lnTo>
                    <a:pt x="680" y="1235"/>
                  </a:lnTo>
                  <a:cubicBezTo>
                    <a:pt x="679" y="1235"/>
                    <a:pt x="679" y="1236"/>
                    <a:pt x="678" y="1236"/>
                  </a:cubicBezTo>
                  <a:lnTo>
                    <a:pt x="655" y="1257"/>
                  </a:lnTo>
                  <a:lnTo>
                    <a:pt x="655" y="1257"/>
                  </a:lnTo>
                  <a:cubicBezTo>
                    <a:pt x="662" y="1247"/>
                    <a:pt x="670" y="1240"/>
                    <a:pt x="680" y="1235"/>
                  </a:cubicBezTo>
                  <a:close/>
                  <a:moveTo>
                    <a:pt x="3233" y="2357"/>
                  </a:moveTo>
                  <a:cubicBezTo>
                    <a:pt x="3233" y="2357"/>
                    <a:pt x="3233" y="2383"/>
                    <a:pt x="3233" y="2383"/>
                  </a:cubicBezTo>
                  <a:lnTo>
                    <a:pt x="3231" y="2383"/>
                  </a:lnTo>
                  <a:cubicBezTo>
                    <a:pt x="3233" y="2369"/>
                    <a:pt x="3233" y="2357"/>
                    <a:pt x="3233" y="2357"/>
                  </a:cubicBezTo>
                  <a:close/>
                  <a:moveTo>
                    <a:pt x="3332" y="1"/>
                  </a:moveTo>
                  <a:cubicBezTo>
                    <a:pt x="3310" y="1"/>
                    <a:pt x="3286" y="4"/>
                    <a:pt x="3260" y="11"/>
                  </a:cubicBezTo>
                  <a:cubicBezTo>
                    <a:pt x="3155" y="63"/>
                    <a:pt x="3025" y="89"/>
                    <a:pt x="2921" y="89"/>
                  </a:cubicBezTo>
                  <a:cubicBezTo>
                    <a:pt x="2686" y="115"/>
                    <a:pt x="2451" y="167"/>
                    <a:pt x="2191" y="219"/>
                  </a:cubicBezTo>
                  <a:lnTo>
                    <a:pt x="2164" y="219"/>
                  </a:lnTo>
                  <a:lnTo>
                    <a:pt x="1721" y="350"/>
                  </a:lnTo>
                  <a:cubicBezTo>
                    <a:pt x="1617" y="376"/>
                    <a:pt x="1513" y="402"/>
                    <a:pt x="1408" y="428"/>
                  </a:cubicBezTo>
                  <a:cubicBezTo>
                    <a:pt x="1200" y="480"/>
                    <a:pt x="991" y="558"/>
                    <a:pt x="757" y="636"/>
                  </a:cubicBezTo>
                  <a:lnTo>
                    <a:pt x="678" y="636"/>
                  </a:lnTo>
                  <a:cubicBezTo>
                    <a:pt x="626" y="663"/>
                    <a:pt x="574" y="663"/>
                    <a:pt x="548" y="689"/>
                  </a:cubicBezTo>
                  <a:cubicBezTo>
                    <a:pt x="444" y="715"/>
                    <a:pt x="366" y="767"/>
                    <a:pt x="287" y="845"/>
                  </a:cubicBezTo>
                  <a:cubicBezTo>
                    <a:pt x="131" y="975"/>
                    <a:pt x="53" y="1158"/>
                    <a:pt x="27" y="1340"/>
                  </a:cubicBezTo>
                  <a:lnTo>
                    <a:pt x="27" y="1549"/>
                  </a:lnTo>
                  <a:cubicBezTo>
                    <a:pt x="1" y="1679"/>
                    <a:pt x="27" y="1836"/>
                    <a:pt x="105" y="1940"/>
                  </a:cubicBezTo>
                  <a:cubicBezTo>
                    <a:pt x="183" y="2070"/>
                    <a:pt x="287" y="2149"/>
                    <a:pt x="392" y="2227"/>
                  </a:cubicBezTo>
                  <a:cubicBezTo>
                    <a:pt x="548" y="2305"/>
                    <a:pt x="678" y="2357"/>
                    <a:pt x="835" y="2409"/>
                  </a:cubicBezTo>
                  <a:cubicBezTo>
                    <a:pt x="939" y="2435"/>
                    <a:pt x="1043" y="2462"/>
                    <a:pt x="1148" y="2488"/>
                  </a:cubicBezTo>
                  <a:cubicBezTo>
                    <a:pt x="1356" y="2514"/>
                    <a:pt x="1539" y="2566"/>
                    <a:pt x="1721" y="2618"/>
                  </a:cubicBezTo>
                  <a:cubicBezTo>
                    <a:pt x="2008" y="2696"/>
                    <a:pt x="2295" y="2774"/>
                    <a:pt x="2556" y="2853"/>
                  </a:cubicBezTo>
                  <a:cubicBezTo>
                    <a:pt x="2842" y="2931"/>
                    <a:pt x="3103" y="2983"/>
                    <a:pt x="3364" y="3009"/>
                  </a:cubicBezTo>
                  <a:cubicBezTo>
                    <a:pt x="3442" y="3009"/>
                    <a:pt x="3520" y="3035"/>
                    <a:pt x="3572" y="3061"/>
                  </a:cubicBezTo>
                  <a:cubicBezTo>
                    <a:pt x="3598" y="3061"/>
                    <a:pt x="3651" y="3061"/>
                    <a:pt x="3703" y="3087"/>
                  </a:cubicBezTo>
                  <a:cubicBezTo>
                    <a:pt x="3703" y="3035"/>
                    <a:pt x="3703" y="2983"/>
                    <a:pt x="3703" y="2931"/>
                  </a:cubicBezTo>
                  <a:cubicBezTo>
                    <a:pt x="3677" y="2879"/>
                    <a:pt x="3677" y="2853"/>
                    <a:pt x="3703" y="2827"/>
                  </a:cubicBezTo>
                  <a:cubicBezTo>
                    <a:pt x="3755" y="2722"/>
                    <a:pt x="3755" y="2566"/>
                    <a:pt x="3807" y="2435"/>
                  </a:cubicBezTo>
                  <a:lnTo>
                    <a:pt x="3755" y="2201"/>
                  </a:lnTo>
                  <a:lnTo>
                    <a:pt x="3494" y="2149"/>
                  </a:lnTo>
                  <a:lnTo>
                    <a:pt x="3155" y="2044"/>
                  </a:lnTo>
                  <a:cubicBezTo>
                    <a:pt x="3129" y="2044"/>
                    <a:pt x="3077" y="2044"/>
                    <a:pt x="3077" y="2018"/>
                  </a:cubicBezTo>
                  <a:cubicBezTo>
                    <a:pt x="3025" y="1940"/>
                    <a:pt x="2973" y="1940"/>
                    <a:pt x="2868" y="1940"/>
                  </a:cubicBezTo>
                  <a:cubicBezTo>
                    <a:pt x="2831" y="1940"/>
                    <a:pt x="2794" y="1942"/>
                    <a:pt x="2759" y="1942"/>
                  </a:cubicBezTo>
                  <a:cubicBezTo>
                    <a:pt x="2670" y="1942"/>
                    <a:pt x="2593" y="1929"/>
                    <a:pt x="2556" y="1836"/>
                  </a:cubicBezTo>
                  <a:cubicBezTo>
                    <a:pt x="2556" y="1823"/>
                    <a:pt x="2556" y="1823"/>
                    <a:pt x="2549" y="1823"/>
                  </a:cubicBezTo>
                  <a:cubicBezTo>
                    <a:pt x="2543" y="1823"/>
                    <a:pt x="2530" y="1823"/>
                    <a:pt x="2503" y="1810"/>
                  </a:cubicBezTo>
                  <a:cubicBezTo>
                    <a:pt x="2495" y="1792"/>
                    <a:pt x="2483" y="1787"/>
                    <a:pt x="2472" y="1787"/>
                  </a:cubicBezTo>
                  <a:cubicBezTo>
                    <a:pt x="2448" y="1787"/>
                    <a:pt x="2425" y="1810"/>
                    <a:pt x="2425" y="1810"/>
                  </a:cubicBezTo>
                  <a:cubicBezTo>
                    <a:pt x="2425" y="1836"/>
                    <a:pt x="2373" y="1862"/>
                    <a:pt x="2373" y="1862"/>
                  </a:cubicBezTo>
                  <a:cubicBezTo>
                    <a:pt x="2321" y="1836"/>
                    <a:pt x="2269" y="1836"/>
                    <a:pt x="2217" y="1810"/>
                  </a:cubicBezTo>
                  <a:cubicBezTo>
                    <a:pt x="2164" y="1784"/>
                    <a:pt x="2164" y="1784"/>
                    <a:pt x="2217" y="1758"/>
                  </a:cubicBezTo>
                  <a:cubicBezTo>
                    <a:pt x="2243" y="1732"/>
                    <a:pt x="2243" y="1679"/>
                    <a:pt x="2217" y="1679"/>
                  </a:cubicBezTo>
                  <a:cubicBezTo>
                    <a:pt x="2182" y="1679"/>
                    <a:pt x="2147" y="1703"/>
                    <a:pt x="2120" y="1703"/>
                  </a:cubicBezTo>
                  <a:cubicBezTo>
                    <a:pt x="2107" y="1703"/>
                    <a:pt x="2095" y="1697"/>
                    <a:pt x="2086" y="1679"/>
                  </a:cubicBezTo>
                  <a:cubicBezTo>
                    <a:pt x="2060" y="1653"/>
                    <a:pt x="1982" y="1627"/>
                    <a:pt x="1904" y="1627"/>
                  </a:cubicBezTo>
                  <a:cubicBezTo>
                    <a:pt x="1799" y="1627"/>
                    <a:pt x="1721" y="1601"/>
                    <a:pt x="1643" y="1601"/>
                  </a:cubicBezTo>
                  <a:cubicBezTo>
                    <a:pt x="1626" y="1601"/>
                    <a:pt x="1597" y="1613"/>
                    <a:pt x="1595" y="1613"/>
                  </a:cubicBezTo>
                  <a:cubicBezTo>
                    <a:pt x="1594" y="1613"/>
                    <a:pt x="1600" y="1610"/>
                    <a:pt x="1617" y="1601"/>
                  </a:cubicBezTo>
                  <a:cubicBezTo>
                    <a:pt x="1643" y="1588"/>
                    <a:pt x="1650" y="1588"/>
                    <a:pt x="1640" y="1588"/>
                  </a:cubicBezTo>
                  <a:cubicBezTo>
                    <a:pt x="1630" y="1588"/>
                    <a:pt x="1604" y="1588"/>
                    <a:pt x="1565" y="1575"/>
                  </a:cubicBezTo>
                  <a:cubicBezTo>
                    <a:pt x="1513" y="1575"/>
                    <a:pt x="1461" y="1549"/>
                    <a:pt x="1513" y="1549"/>
                  </a:cubicBezTo>
                  <a:lnTo>
                    <a:pt x="1539" y="1549"/>
                  </a:lnTo>
                  <a:cubicBezTo>
                    <a:pt x="1565" y="1523"/>
                    <a:pt x="1513" y="1523"/>
                    <a:pt x="1565" y="1523"/>
                  </a:cubicBezTo>
                  <a:cubicBezTo>
                    <a:pt x="1591" y="1497"/>
                    <a:pt x="1617" y="1497"/>
                    <a:pt x="1643" y="1471"/>
                  </a:cubicBezTo>
                  <a:cubicBezTo>
                    <a:pt x="1669" y="1471"/>
                    <a:pt x="1617" y="1419"/>
                    <a:pt x="1773" y="1419"/>
                  </a:cubicBezTo>
                  <a:cubicBezTo>
                    <a:pt x="1747" y="1393"/>
                    <a:pt x="1826" y="1393"/>
                    <a:pt x="1904" y="1393"/>
                  </a:cubicBezTo>
                  <a:lnTo>
                    <a:pt x="1956" y="1393"/>
                  </a:lnTo>
                  <a:cubicBezTo>
                    <a:pt x="2034" y="1366"/>
                    <a:pt x="2164" y="1314"/>
                    <a:pt x="2164" y="1314"/>
                  </a:cubicBezTo>
                  <a:lnTo>
                    <a:pt x="2191" y="1314"/>
                  </a:lnTo>
                  <a:cubicBezTo>
                    <a:pt x="2217" y="1314"/>
                    <a:pt x="2243" y="1314"/>
                    <a:pt x="2269" y="1288"/>
                  </a:cubicBezTo>
                  <a:cubicBezTo>
                    <a:pt x="2321" y="1262"/>
                    <a:pt x="2373" y="1236"/>
                    <a:pt x="2451" y="1236"/>
                  </a:cubicBezTo>
                  <a:cubicBezTo>
                    <a:pt x="2556" y="1236"/>
                    <a:pt x="2660" y="1184"/>
                    <a:pt x="2738" y="1106"/>
                  </a:cubicBezTo>
                  <a:cubicBezTo>
                    <a:pt x="2764" y="1080"/>
                    <a:pt x="2790" y="1080"/>
                    <a:pt x="2816" y="1080"/>
                  </a:cubicBezTo>
                  <a:cubicBezTo>
                    <a:pt x="2832" y="1087"/>
                    <a:pt x="2849" y="1091"/>
                    <a:pt x="2868" y="1091"/>
                  </a:cubicBezTo>
                  <a:cubicBezTo>
                    <a:pt x="2912" y="1091"/>
                    <a:pt x="2962" y="1072"/>
                    <a:pt x="2999" y="1054"/>
                  </a:cubicBezTo>
                  <a:cubicBezTo>
                    <a:pt x="3025" y="1028"/>
                    <a:pt x="3051" y="1028"/>
                    <a:pt x="3077" y="1028"/>
                  </a:cubicBezTo>
                  <a:cubicBezTo>
                    <a:pt x="3129" y="1001"/>
                    <a:pt x="3155" y="1001"/>
                    <a:pt x="3207" y="975"/>
                  </a:cubicBezTo>
                  <a:lnTo>
                    <a:pt x="3416" y="897"/>
                  </a:lnTo>
                  <a:cubicBezTo>
                    <a:pt x="3546" y="845"/>
                    <a:pt x="3703" y="793"/>
                    <a:pt x="3833" y="767"/>
                  </a:cubicBezTo>
                  <a:cubicBezTo>
                    <a:pt x="3807" y="689"/>
                    <a:pt x="3781" y="610"/>
                    <a:pt x="3755" y="532"/>
                  </a:cubicBezTo>
                  <a:cubicBezTo>
                    <a:pt x="3729" y="480"/>
                    <a:pt x="3677" y="402"/>
                    <a:pt x="3598" y="376"/>
                  </a:cubicBezTo>
                  <a:cubicBezTo>
                    <a:pt x="3580" y="361"/>
                    <a:pt x="3560" y="348"/>
                    <a:pt x="3540" y="336"/>
                  </a:cubicBezTo>
                  <a:lnTo>
                    <a:pt x="3540" y="336"/>
                  </a:lnTo>
                  <a:cubicBezTo>
                    <a:pt x="3526" y="254"/>
                    <a:pt x="3489" y="171"/>
                    <a:pt x="3468" y="89"/>
                  </a:cubicBezTo>
                  <a:cubicBezTo>
                    <a:pt x="3449" y="30"/>
                    <a:pt x="3400" y="1"/>
                    <a:pt x="3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9"/>
            <p:cNvSpPr/>
            <p:nvPr/>
          </p:nvSpPr>
          <p:spPr>
            <a:xfrm>
              <a:off x="4459175" y="1725050"/>
              <a:ext cx="2000" cy="1275"/>
            </a:xfrm>
            <a:custGeom>
              <a:avLst/>
              <a:gdLst/>
              <a:ahLst/>
              <a:cxnLst/>
              <a:rect l="l" t="t" r="r" b="b"/>
              <a:pathLst>
                <a:path w="80" h="51" extrusionOk="0">
                  <a:moveTo>
                    <a:pt x="46" y="1"/>
                  </a:moveTo>
                  <a:cubicBezTo>
                    <a:pt x="24" y="1"/>
                    <a:pt x="1" y="21"/>
                    <a:pt x="1" y="50"/>
                  </a:cubicBezTo>
                  <a:lnTo>
                    <a:pt x="79" y="50"/>
                  </a:lnTo>
                  <a:cubicBezTo>
                    <a:pt x="79" y="1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9"/>
            <p:cNvSpPr/>
            <p:nvPr/>
          </p:nvSpPr>
          <p:spPr>
            <a:xfrm>
              <a:off x="4462450" y="17249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27"/>
                  </a:moveTo>
                  <a:lnTo>
                    <a:pt x="0" y="27"/>
                  </a:lnTo>
                  <a:cubicBezTo>
                    <a:pt x="0" y="27"/>
                    <a:pt x="26" y="1"/>
                    <a:pt x="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9"/>
            <p:cNvSpPr/>
            <p:nvPr/>
          </p:nvSpPr>
          <p:spPr>
            <a:xfrm>
              <a:off x="4461175" y="1724400"/>
              <a:ext cx="2325" cy="2575"/>
            </a:xfrm>
            <a:custGeom>
              <a:avLst/>
              <a:gdLst/>
              <a:ahLst/>
              <a:cxnLst/>
              <a:rect l="l" t="t" r="r" b="b"/>
              <a:pathLst>
                <a:path w="93" h="103" extrusionOk="0">
                  <a:moveTo>
                    <a:pt x="44" y="1"/>
                  </a:moveTo>
                  <a:cubicBezTo>
                    <a:pt x="22" y="1"/>
                    <a:pt x="0" y="28"/>
                    <a:pt x="25" y="102"/>
                  </a:cubicBezTo>
                  <a:cubicBezTo>
                    <a:pt x="25" y="102"/>
                    <a:pt x="51" y="76"/>
                    <a:pt x="51" y="76"/>
                  </a:cubicBezTo>
                  <a:cubicBezTo>
                    <a:pt x="92" y="35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9"/>
            <p:cNvSpPr/>
            <p:nvPr/>
          </p:nvSpPr>
          <p:spPr>
            <a:xfrm>
              <a:off x="4590625" y="172985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59" y="0"/>
                  </a:moveTo>
                  <a:cubicBezTo>
                    <a:pt x="30" y="0"/>
                    <a:pt x="1" y="93"/>
                    <a:pt x="88" y="93"/>
                  </a:cubicBezTo>
                  <a:cubicBezTo>
                    <a:pt x="88" y="2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9"/>
            <p:cNvSpPr/>
            <p:nvPr/>
          </p:nvSpPr>
          <p:spPr>
            <a:xfrm>
              <a:off x="4624750" y="1728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cubicBezTo>
                    <a:pt x="0" y="0"/>
                    <a:pt x="26" y="53"/>
                    <a:pt x="26" y="53"/>
                  </a:cubicBezTo>
                  <a:lnTo>
                    <a:pt x="78" y="53"/>
                  </a:lnTo>
                  <a:cubicBezTo>
                    <a:pt x="78" y="26"/>
                    <a:pt x="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9"/>
            <p:cNvSpPr/>
            <p:nvPr/>
          </p:nvSpPr>
          <p:spPr>
            <a:xfrm>
              <a:off x="4515225" y="1728900"/>
              <a:ext cx="700" cy="1325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27" y="0"/>
                  </a:moveTo>
                  <a:cubicBezTo>
                    <a:pt x="1" y="0"/>
                    <a:pt x="1" y="26"/>
                    <a:pt x="27" y="5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9"/>
            <p:cNvSpPr/>
            <p:nvPr/>
          </p:nvSpPr>
          <p:spPr>
            <a:xfrm>
              <a:off x="4454625" y="1729475"/>
              <a:ext cx="183825" cy="14275"/>
            </a:xfrm>
            <a:custGeom>
              <a:avLst/>
              <a:gdLst/>
              <a:ahLst/>
              <a:cxnLst/>
              <a:rect l="l" t="t" r="r" b="b"/>
              <a:pathLst>
                <a:path w="7353" h="571" extrusionOk="0">
                  <a:moveTo>
                    <a:pt x="2399" y="82"/>
                  </a:moveTo>
                  <a:cubicBezTo>
                    <a:pt x="2399" y="82"/>
                    <a:pt x="2399" y="82"/>
                    <a:pt x="2399" y="82"/>
                  </a:cubicBezTo>
                  <a:cubicBezTo>
                    <a:pt x="2399" y="82"/>
                    <a:pt x="2399" y="82"/>
                    <a:pt x="2399" y="82"/>
                  </a:cubicBezTo>
                  <a:close/>
                  <a:moveTo>
                    <a:pt x="4380" y="212"/>
                  </a:moveTo>
                  <a:lnTo>
                    <a:pt x="4380" y="212"/>
                  </a:lnTo>
                  <a:cubicBezTo>
                    <a:pt x="4380" y="215"/>
                    <a:pt x="4381" y="217"/>
                    <a:pt x="4382" y="218"/>
                  </a:cubicBezTo>
                  <a:lnTo>
                    <a:pt x="4382" y="218"/>
                  </a:lnTo>
                  <a:cubicBezTo>
                    <a:pt x="4381" y="214"/>
                    <a:pt x="4380" y="212"/>
                    <a:pt x="4380" y="212"/>
                  </a:cubicBezTo>
                  <a:close/>
                  <a:moveTo>
                    <a:pt x="5" y="310"/>
                  </a:moveTo>
                  <a:cubicBezTo>
                    <a:pt x="3" y="312"/>
                    <a:pt x="2" y="314"/>
                    <a:pt x="0" y="316"/>
                  </a:cubicBezTo>
                  <a:cubicBezTo>
                    <a:pt x="2" y="315"/>
                    <a:pt x="4" y="313"/>
                    <a:pt x="5" y="310"/>
                  </a:cubicBezTo>
                  <a:close/>
                  <a:moveTo>
                    <a:pt x="3731" y="478"/>
                  </a:moveTo>
                  <a:cubicBezTo>
                    <a:pt x="3736" y="495"/>
                    <a:pt x="3739" y="502"/>
                    <a:pt x="3739" y="502"/>
                  </a:cubicBezTo>
                  <a:cubicBezTo>
                    <a:pt x="3740" y="502"/>
                    <a:pt x="3736" y="491"/>
                    <a:pt x="3731" y="478"/>
                  </a:cubicBezTo>
                  <a:close/>
                  <a:moveTo>
                    <a:pt x="6805" y="551"/>
                  </a:moveTo>
                  <a:cubicBezTo>
                    <a:pt x="6805" y="551"/>
                    <a:pt x="6805" y="551"/>
                    <a:pt x="6805" y="551"/>
                  </a:cubicBezTo>
                  <a:cubicBezTo>
                    <a:pt x="6805" y="551"/>
                    <a:pt x="6805" y="551"/>
                    <a:pt x="6805" y="551"/>
                  </a:cubicBezTo>
                  <a:close/>
                  <a:moveTo>
                    <a:pt x="139" y="0"/>
                  </a:moveTo>
                  <a:cubicBezTo>
                    <a:pt x="136" y="0"/>
                    <a:pt x="133" y="1"/>
                    <a:pt x="131" y="3"/>
                  </a:cubicBezTo>
                  <a:cubicBezTo>
                    <a:pt x="105" y="56"/>
                    <a:pt x="131" y="134"/>
                    <a:pt x="131" y="134"/>
                  </a:cubicBezTo>
                  <a:cubicBezTo>
                    <a:pt x="131" y="213"/>
                    <a:pt x="115" y="247"/>
                    <a:pt x="85" y="247"/>
                  </a:cubicBezTo>
                  <a:cubicBezTo>
                    <a:pt x="76" y="247"/>
                    <a:pt x="65" y="244"/>
                    <a:pt x="52" y="238"/>
                  </a:cubicBezTo>
                  <a:cubicBezTo>
                    <a:pt x="45" y="234"/>
                    <a:pt x="39" y="233"/>
                    <a:pt x="35" y="233"/>
                  </a:cubicBezTo>
                  <a:cubicBezTo>
                    <a:pt x="9" y="233"/>
                    <a:pt x="20" y="285"/>
                    <a:pt x="5" y="310"/>
                  </a:cubicBezTo>
                  <a:lnTo>
                    <a:pt x="5" y="310"/>
                  </a:lnTo>
                  <a:cubicBezTo>
                    <a:pt x="28" y="281"/>
                    <a:pt x="49" y="271"/>
                    <a:pt x="68" y="271"/>
                  </a:cubicBezTo>
                  <a:cubicBezTo>
                    <a:pt x="109" y="271"/>
                    <a:pt x="139" y="325"/>
                    <a:pt x="157" y="342"/>
                  </a:cubicBezTo>
                  <a:cubicBezTo>
                    <a:pt x="168" y="364"/>
                    <a:pt x="179" y="372"/>
                    <a:pt x="190" y="372"/>
                  </a:cubicBezTo>
                  <a:cubicBezTo>
                    <a:pt x="205" y="372"/>
                    <a:pt x="220" y="357"/>
                    <a:pt x="235" y="342"/>
                  </a:cubicBezTo>
                  <a:cubicBezTo>
                    <a:pt x="243" y="335"/>
                    <a:pt x="246" y="332"/>
                    <a:pt x="247" y="332"/>
                  </a:cubicBezTo>
                  <a:lnTo>
                    <a:pt x="247" y="332"/>
                  </a:lnTo>
                  <a:cubicBezTo>
                    <a:pt x="250" y="332"/>
                    <a:pt x="243" y="350"/>
                    <a:pt x="261" y="368"/>
                  </a:cubicBezTo>
                  <a:cubicBezTo>
                    <a:pt x="262" y="370"/>
                    <a:pt x="264" y="370"/>
                    <a:pt x="265" y="370"/>
                  </a:cubicBezTo>
                  <a:cubicBezTo>
                    <a:pt x="285" y="370"/>
                    <a:pt x="288" y="204"/>
                    <a:pt x="306" y="204"/>
                  </a:cubicBezTo>
                  <a:cubicBezTo>
                    <a:pt x="308" y="204"/>
                    <a:pt x="311" y="207"/>
                    <a:pt x="313" y="212"/>
                  </a:cubicBezTo>
                  <a:cubicBezTo>
                    <a:pt x="339" y="290"/>
                    <a:pt x="339" y="342"/>
                    <a:pt x="339" y="421"/>
                  </a:cubicBezTo>
                  <a:cubicBezTo>
                    <a:pt x="339" y="461"/>
                    <a:pt x="370" y="516"/>
                    <a:pt x="396" y="516"/>
                  </a:cubicBezTo>
                  <a:cubicBezTo>
                    <a:pt x="404" y="516"/>
                    <a:pt x="411" y="511"/>
                    <a:pt x="417" y="499"/>
                  </a:cubicBezTo>
                  <a:cubicBezTo>
                    <a:pt x="444" y="447"/>
                    <a:pt x="365" y="421"/>
                    <a:pt x="391" y="342"/>
                  </a:cubicBezTo>
                  <a:cubicBezTo>
                    <a:pt x="444" y="342"/>
                    <a:pt x="417" y="447"/>
                    <a:pt x="470" y="447"/>
                  </a:cubicBezTo>
                  <a:cubicBezTo>
                    <a:pt x="496" y="447"/>
                    <a:pt x="496" y="421"/>
                    <a:pt x="470" y="368"/>
                  </a:cubicBezTo>
                  <a:cubicBezTo>
                    <a:pt x="548" y="368"/>
                    <a:pt x="522" y="473"/>
                    <a:pt x="574" y="473"/>
                  </a:cubicBezTo>
                  <a:cubicBezTo>
                    <a:pt x="600" y="473"/>
                    <a:pt x="600" y="473"/>
                    <a:pt x="626" y="499"/>
                  </a:cubicBezTo>
                  <a:cubicBezTo>
                    <a:pt x="631" y="504"/>
                    <a:pt x="636" y="506"/>
                    <a:pt x="640" y="506"/>
                  </a:cubicBezTo>
                  <a:cubicBezTo>
                    <a:pt x="661" y="506"/>
                    <a:pt x="678" y="463"/>
                    <a:pt x="678" y="421"/>
                  </a:cubicBezTo>
                  <a:cubicBezTo>
                    <a:pt x="678" y="368"/>
                    <a:pt x="678" y="342"/>
                    <a:pt x="730" y="342"/>
                  </a:cubicBezTo>
                  <a:cubicBezTo>
                    <a:pt x="730" y="395"/>
                    <a:pt x="730" y="447"/>
                    <a:pt x="730" y="499"/>
                  </a:cubicBezTo>
                  <a:cubicBezTo>
                    <a:pt x="730" y="511"/>
                    <a:pt x="733" y="516"/>
                    <a:pt x="738" y="516"/>
                  </a:cubicBezTo>
                  <a:cubicBezTo>
                    <a:pt x="752" y="516"/>
                    <a:pt x="782" y="466"/>
                    <a:pt x="782" y="447"/>
                  </a:cubicBezTo>
                  <a:lnTo>
                    <a:pt x="887" y="447"/>
                  </a:lnTo>
                  <a:cubicBezTo>
                    <a:pt x="913" y="447"/>
                    <a:pt x="939" y="395"/>
                    <a:pt x="939" y="395"/>
                  </a:cubicBezTo>
                  <a:cubicBezTo>
                    <a:pt x="939" y="395"/>
                    <a:pt x="982" y="538"/>
                    <a:pt x="1025" y="538"/>
                  </a:cubicBezTo>
                  <a:cubicBezTo>
                    <a:pt x="1040" y="538"/>
                    <a:pt x="1056" y="520"/>
                    <a:pt x="1069" y="473"/>
                  </a:cubicBezTo>
                  <a:cubicBezTo>
                    <a:pt x="1069" y="451"/>
                    <a:pt x="1074" y="443"/>
                    <a:pt x="1081" y="443"/>
                  </a:cubicBezTo>
                  <a:cubicBezTo>
                    <a:pt x="1091" y="443"/>
                    <a:pt x="1106" y="458"/>
                    <a:pt x="1121" y="473"/>
                  </a:cubicBezTo>
                  <a:cubicBezTo>
                    <a:pt x="1121" y="486"/>
                    <a:pt x="1134" y="492"/>
                    <a:pt x="1151" y="492"/>
                  </a:cubicBezTo>
                  <a:cubicBezTo>
                    <a:pt x="1167" y="492"/>
                    <a:pt x="1187" y="486"/>
                    <a:pt x="1200" y="473"/>
                  </a:cubicBezTo>
                  <a:cubicBezTo>
                    <a:pt x="1230" y="457"/>
                    <a:pt x="1250" y="451"/>
                    <a:pt x="1263" y="451"/>
                  </a:cubicBezTo>
                  <a:cubicBezTo>
                    <a:pt x="1295" y="451"/>
                    <a:pt x="1293" y="488"/>
                    <a:pt x="1330" y="525"/>
                  </a:cubicBezTo>
                  <a:cubicBezTo>
                    <a:pt x="1341" y="532"/>
                    <a:pt x="1350" y="535"/>
                    <a:pt x="1358" y="535"/>
                  </a:cubicBezTo>
                  <a:cubicBezTo>
                    <a:pt x="1408" y="535"/>
                    <a:pt x="1408" y="413"/>
                    <a:pt x="1408" y="368"/>
                  </a:cubicBezTo>
                  <a:cubicBezTo>
                    <a:pt x="1408" y="395"/>
                    <a:pt x="1434" y="395"/>
                    <a:pt x="1434" y="447"/>
                  </a:cubicBezTo>
                  <a:cubicBezTo>
                    <a:pt x="1434" y="473"/>
                    <a:pt x="1434" y="499"/>
                    <a:pt x="1460" y="499"/>
                  </a:cubicBezTo>
                  <a:cubicBezTo>
                    <a:pt x="1480" y="518"/>
                    <a:pt x="1502" y="523"/>
                    <a:pt x="1527" y="523"/>
                  </a:cubicBezTo>
                  <a:cubicBezTo>
                    <a:pt x="1555" y="523"/>
                    <a:pt x="1585" y="517"/>
                    <a:pt x="1616" y="517"/>
                  </a:cubicBezTo>
                  <a:cubicBezTo>
                    <a:pt x="1633" y="517"/>
                    <a:pt x="1651" y="519"/>
                    <a:pt x="1669" y="525"/>
                  </a:cubicBezTo>
                  <a:cubicBezTo>
                    <a:pt x="1721" y="551"/>
                    <a:pt x="1799" y="551"/>
                    <a:pt x="1851" y="551"/>
                  </a:cubicBezTo>
                  <a:cubicBezTo>
                    <a:pt x="1877" y="551"/>
                    <a:pt x="1852" y="421"/>
                    <a:pt x="1851" y="395"/>
                  </a:cubicBezTo>
                  <a:lnTo>
                    <a:pt x="1851" y="395"/>
                  </a:lnTo>
                  <a:cubicBezTo>
                    <a:pt x="1852" y="421"/>
                    <a:pt x="1878" y="421"/>
                    <a:pt x="1904" y="447"/>
                  </a:cubicBezTo>
                  <a:cubicBezTo>
                    <a:pt x="1904" y="473"/>
                    <a:pt x="1904" y="499"/>
                    <a:pt x="1904" y="525"/>
                  </a:cubicBezTo>
                  <a:lnTo>
                    <a:pt x="1956" y="525"/>
                  </a:lnTo>
                  <a:cubicBezTo>
                    <a:pt x="1956" y="525"/>
                    <a:pt x="1982" y="473"/>
                    <a:pt x="1982" y="473"/>
                  </a:cubicBezTo>
                  <a:cubicBezTo>
                    <a:pt x="1999" y="473"/>
                    <a:pt x="2040" y="484"/>
                    <a:pt x="2073" y="484"/>
                  </a:cubicBezTo>
                  <a:cubicBezTo>
                    <a:pt x="2089" y="484"/>
                    <a:pt x="2103" y="481"/>
                    <a:pt x="2112" y="473"/>
                  </a:cubicBezTo>
                  <a:cubicBezTo>
                    <a:pt x="2154" y="452"/>
                    <a:pt x="2162" y="380"/>
                    <a:pt x="2191" y="380"/>
                  </a:cubicBezTo>
                  <a:cubicBezTo>
                    <a:pt x="2198" y="380"/>
                    <a:pt x="2206" y="384"/>
                    <a:pt x="2216" y="395"/>
                  </a:cubicBezTo>
                  <a:cubicBezTo>
                    <a:pt x="2260" y="416"/>
                    <a:pt x="2322" y="511"/>
                    <a:pt x="2371" y="511"/>
                  </a:cubicBezTo>
                  <a:cubicBezTo>
                    <a:pt x="2381" y="511"/>
                    <a:pt x="2390" y="507"/>
                    <a:pt x="2399" y="499"/>
                  </a:cubicBezTo>
                  <a:cubicBezTo>
                    <a:pt x="2452" y="481"/>
                    <a:pt x="2469" y="416"/>
                    <a:pt x="2483" y="416"/>
                  </a:cubicBezTo>
                  <a:cubicBezTo>
                    <a:pt x="2489" y="416"/>
                    <a:pt x="2495" y="431"/>
                    <a:pt x="2503" y="473"/>
                  </a:cubicBezTo>
                  <a:cubicBezTo>
                    <a:pt x="2503" y="473"/>
                    <a:pt x="2529" y="447"/>
                    <a:pt x="2529" y="421"/>
                  </a:cubicBezTo>
                  <a:cubicBezTo>
                    <a:pt x="2529" y="525"/>
                    <a:pt x="2575" y="551"/>
                    <a:pt x="2634" y="551"/>
                  </a:cubicBezTo>
                  <a:cubicBezTo>
                    <a:pt x="2692" y="551"/>
                    <a:pt x="2764" y="525"/>
                    <a:pt x="2816" y="525"/>
                  </a:cubicBezTo>
                  <a:cubicBezTo>
                    <a:pt x="2842" y="525"/>
                    <a:pt x="3025" y="525"/>
                    <a:pt x="3025" y="473"/>
                  </a:cubicBezTo>
                  <a:cubicBezTo>
                    <a:pt x="3051" y="473"/>
                    <a:pt x="3051" y="473"/>
                    <a:pt x="3077" y="499"/>
                  </a:cubicBezTo>
                  <a:lnTo>
                    <a:pt x="3207" y="499"/>
                  </a:lnTo>
                  <a:cubicBezTo>
                    <a:pt x="3259" y="499"/>
                    <a:pt x="3300" y="510"/>
                    <a:pt x="3344" y="510"/>
                  </a:cubicBezTo>
                  <a:cubicBezTo>
                    <a:pt x="3366" y="510"/>
                    <a:pt x="3390" y="508"/>
                    <a:pt x="3416" y="499"/>
                  </a:cubicBezTo>
                  <a:cubicBezTo>
                    <a:pt x="3442" y="499"/>
                    <a:pt x="3494" y="499"/>
                    <a:pt x="3494" y="473"/>
                  </a:cubicBezTo>
                  <a:cubicBezTo>
                    <a:pt x="3494" y="421"/>
                    <a:pt x="3494" y="395"/>
                    <a:pt x="3520" y="395"/>
                  </a:cubicBezTo>
                  <a:cubicBezTo>
                    <a:pt x="3546" y="395"/>
                    <a:pt x="3572" y="421"/>
                    <a:pt x="3598" y="447"/>
                  </a:cubicBezTo>
                  <a:lnTo>
                    <a:pt x="3703" y="447"/>
                  </a:lnTo>
                  <a:cubicBezTo>
                    <a:pt x="3713" y="447"/>
                    <a:pt x="3723" y="463"/>
                    <a:pt x="3731" y="478"/>
                  </a:cubicBezTo>
                  <a:lnTo>
                    <a:pt x="3731" y="478"/>
                  </a:lnTo>
                  <a:cubicBezTo>
                    <a:pt x="3730" y="477"/>
                    <a:pt x="3729" y="475"/>
                    <a:pt x="3729" y="473"/>
                  </a:cubicBezTo>
                  <a:cubicBezTo>
                    <a:pt x="3729" y="395"/>
                    <a:pt x="3755" y="395"/>
                    <a:pt x="3781" y="395"/>
                  </a:cubicBezTo>
                  <a:cubicBezTo>
                    <a:pt x="3781" y="421"/>
                    <a:pt x="3781" y="447"/>
                    <a:pt x="3781" y="499"/>
                  </a:cubicBezTo>
                  <a:cubicBezTo>
                    <a:pt x="3784" y="502"/>
                    <a:pt x="3788" y="503"/>
                    <a:pt x="3792" y="503"/>
                  </a:cubicBezTo>
                  <a:cubicBezTo>
                    <a:pt x="3829" y="503"/>
                    <a:pt x="3914" y="421"/>
                    <a:pt x="3937" y="421"/>
                  </a:cubicBezTo>
                  <a:cubicBezTo>
                    <a:pt x="3942" y="415"/>
                    <a:pt x="3949" y="413"/>
                    <a:pt x="3956" y="413"/>
                  </a:cubicBezTo>
                  <a:cubicBezTo>
                    <a:pt x="3983" y="413"/>
                    <a:pt x="4021" y="447"/>
                    <a:pt x="4041" y="447"/>
                  </a:cubicBezTo>
                  <a:cubicBezTo>
                    <a:pt x="4059" y="447"/>
                    <a:pt x="4099" y="481"/>
                    <a:pt x="4132" y="481"/>
                  </a:cubicBezTo>
                  <a:cubicBezTo>
                    <a:pt x="4149" y="481"/>
                    <a:pt x="4163" y="473"/>
                    <a:pt x="4172" y="447"/>
                  </a:cubicBezTo>
                  <a:cubicBezTo>
                    <a:pt x="4172" y="395"/>
                    <a:pt x="4172" y="368"/>
                    <a:pt x="4198" y="316"/>
                  </a:cubicBezTo>
                  <a:cubicBezTo>
                    <a:pt x="4224" y="342"/>
                    <a:pt x="4250" y="421"/>
                    <a:pt x="4276" y="447"/>
                  </a:cubicBezTo>
                  <a:cubicBezTo>
                    <a:pt x="4278" y="449"/>
                    <a:pt x="4280" y="450"/>
                    <a:pt x="4282" y="450"/>
                  </a:cubicBezTo>
                  <a:cubicBezTo>
                    <a:pt x="4302" y="450"/>
                    <a:pt x="4302" y="316"/>
                    <a:pt x="4302" y="316"/>
                  </a:cubicBezTo>
                  <a:cubicBezTo>
                    <a:pt x="4354" y="316"/>
                    <a:pt x="4328" y="473"/>
                    <a:pt x="4354" y="525"/>
                  </a:cubicBezTo>
                  <a:cubicBezTo>
                    <a:pt x="4362" y="529"/>
                    <a:pt x="4369" y="530"/>
                    <a:pt x="4377" y="530"/>
                  </a:cubicBezTo>
                  <a:cubicBezTo>
                    <a:pt x="4421" y="530"/>
                    <a:pt x="4462" y="473"/>
                    <a:pt x="4485" y="473"/>
                  </a:cubicBezTo>
                  <a:cubicBezTo>
                    <a:pt x="4502" y="473"/>
                    <a:pt x="4543" y="496"/>
                    <a:pt x="4568" y="496"/>
                  </a:cubicBezTo>
                  <a:cubicBezTo>
                    <a:pt x="4580" y="496"/>
                    <a:pt x="4589" y="490"/>
                    <a:pt x="4589" y="473"/>
                  </a:cubicBezTo>
                  <a:lnTo>
                    <a:pt x="4589" y="447"/>
                  </a:lnTo>
                  <a:cubicBezTo>
                    <a:pt x="4615" y="447"/>
                    <a:pt x="4641" y="421"/>
                    <a:pt x="4641" y="395"/>
                  </a:cubicBezTo>
                  <a:cubicBezTo>
                    <a:pt x="4641" y="368"/>
                    <a:pt x="4641" y="290"/>
                    <a:pt x="4641" y="290"/>
                  </a:cubicBezTo>
                  <a:cubicBezTo>
                    <a:pt x="4641" y="290"/>
                    <a:pt x="4693" y="499"/>
                    <a:pt x="4719" y="525"/>
                  </a:cubicBezTo>
                  <a:cubicBezTo>
                    <a:pt x="4737" y="534"/>
                    <a:pt x="4757" y="536"/>
                    <a:pt x="4778" y="536"/>
                  </a:cubicBezTo>
                  <a:cubicBezTo>
                    <a:pt x="4821" y="536"/>
                    <a:pt x="4867" y="525"/>
                    <a:pt x="4902" y="525"/>
                  </a:cubicBezTo>
                  <a:cubicBezTo>
                    <a:pt x="4928" y="525"/>
                    <a:pt x="4987" y="538"/>
                    <a:pt x="5039" y="538"/>
                  </a:cubicBezTo>
                  <a:cubicBezTo>
                    <a:pt x="5091" y="538"/>
                    <a:pt x="5136" y="525"/>
                    <a:pt x="5136" y="473"/>
                  </a:cubicBezTo>
                  <a:cubicBezTo>
                    <a:pt x="5148" y="506"/>
                    <a:pt x="5178" y="516"/>
                    <a:pt x="5213" y="516"/>
                  </a:cubicBezTo>
                  <a:cubicBezTo>
                    <a:pt x="5260" y="516"/>
                    <a:pt x="5315" y="499"/>
                    <a:pt x="5345" y="499"/>
                  </a:cubicBezTo>
                  <a:cubicBezTo>
                    <a:pt x="5387" y="499"/>
                    <a:pt x="5412" y="532"/>
                    <a:pt x="5420" y="532"/>
                  </a:cubicBezTo>
                  <a:cubicBezTo>
                    <a:pt x="5422" y="532"/>
                    <a:pt x="5423" y="530"/>
                    <a:pt x="5423" y="525"/>
                  </a:cubicBezTo>
                  <a:cubicBezTo>
                    <a:pt x="5423" y="499"/>
                    <a:pt x="5371" y="421"/>
                    <a:pt x="5397" y="395"/>
                  </a:cubicBezTo>
                  <a:cubicBezTo>
                    <a:pt x="5397" y="377"/>
                    <a:pt x="5402" y="370"/>
                    <a:pt x="5409" y="370"/>
                  </a:cubicBezTo>
                  <a:cubicBezTo>
                    <a:pt x="5443" y="370"/>
                    <a:pt x="5541" y="527"/>
                    <a:pt x="5553" y="527"/>
                  </a:cubicBezTo>
                  <a:cubicBezTo>
                    <a:pt x="5553" y="527"/>
                    <a:pt x="5554" y="526"/>
                    <a:pt x="5554" y="525"/>
                  </a:cubicBezTo>
                  <a:cubicBezTo>
                    <a:pt x="5563" y="516"/>
                    <a:pt x="5566" y="480"/>
                    <a:pt x="5565" y="439"/>
                  </a:cubicBezTo>
                  <a:lnTo>
                    <a:pt x="5565" y="439"/>
                  </a:lnTo>
                  <a:cubicBezTo>
                    <a:pt x="5575" y="492"/>
                    <a:pt x="5592" y="538"/>
                    <a:pt x="5625" y="538"/>
                  </a:cubicBezTo>
                  <a:cubicBezTo>
                    <a:pt x="5635" y="538"/>
                    <a:pt x="5645" y="534"/>
                    <a:pt x="5658" y="525"/>
                  </a:cubicBezTo>
                  <a:cubicBezTo>
                    <a:pt x="5700" y="483"/>
                    <a:pt x="5729" y="475"/>
                    <a:pt x="5751" y="475"/>
                  </a:cubicBezTo>
                  <a:cubicBezTo>
                    <a:pt x="5765" y="475"/>
                    <a:pt x="5776" y="479"/>
                    <a:pt x="5785" y="479"/>
                  </a:cubicBezTo>
                  <a:cubicBezTo>
                    <a:pt x="5797" y="479"/>
                    <a:pt x="5806" y="473"/>
                    <a:pt x="5814" y="447"/>
                  </a:cubicBezTo>
                  <a:cubicBezTo>
                    <a:pt x="5857" y="426"/>
                    <a:pt x="5916" y="387"/>
                    <a:pt x="5951" y="387"/>
                  </a:cubicBezTo>
                  <a:cubicBezTo>
                    <a:pt x="5959" y="387"/>
                    <a:pt x="5966" y="390"/>
                    <a:pt x="5971" y="395"/>
                  </a:cubicBezTo>
                  <a:cubicBezTo>
                    <a:pt x="5990" y="414"/>
                    <a:pt x="6037" y="475"/>
                    <a:pt x="6061" y="475"/>
                  </a:cubicBezTo>
                  <a:cubicBezTo>
                    <a:pt x="6070" y="475"/>
                    <a:pt x="6075" y="467"/>
                    <a:pt x="6075" y="447"/>
                  </a:cubicBezTo>
                  <a:cubicBezTo>
                    <a:pt x="6075" y="528"/>
                    <a:pt x="6107" y="562"/>
                    <a:pt x="6144" y="562"/>
                  </a:cubicBezTo>
                  <a:cubicBezTo>
                    <a:pt x="6200" y="562"/>
                    <a:pt x="6267" y="487"/>
                    <a:pt x="6259" y="384"/>
                  </a:cubicBezTo>
                  <a:lnTo>
                    <a:pt x="6259" y="384"/>
                  </a:lnTo>
                  <a:cubicBezTo>
                    <a:pt x="6265" y="417"/>
                    <a:pt x="6284" y="477"/>
                    <a:pt x="6284" y="499"/>
                  </a:cubicBezTo>
                  <a:cubicBezTo>
                    <a:pt x="6310" y="551"/>
                    <a:pt x="6362" y="551"/>
                    <a:pt x="6388" y="551"/>
                  </a:cubicBezTo>
                  <a:cubicBezTo>
                    <a:pt x="6409" y="551"/>
                    <a:pt x="6438" y="555"/>
                    <a:pt x="6464" y="555"/>
                  </a:cubicBezTo>
                  <a:cubicBezTo>
                    <a:pt x="6503" y="555"/>
                    <a:pt x="6534" y="546"/>
                    <a:pt x="6518" y="499"/>
                  </a:cubicBezTo>
                  <a:lnTo>
                    <a:pt x="6518" y="499"/>
                  </a:lnTo>
                  <a:cubicBezTo>
                    <a:pt x="6555" y="517"/>
                    <a:pt x="6579" y="536"/>
                    <a:pt x="6608" y="536"/>
                  </a:cubicBezTo>
                  <a:cubicBezTo>
                    <a:pt x="6620" y="536"/>
                    <a:pt x="6633" y="533"/>
                    <a:pt x="6649" y="525"/>
                  </a:cubicBezTo>
                  <a:cubicBezTo>
                    <a:pt x="6727" y="525"/>
                    <a:pt x="6727" y="499"/>
                    <a:pt x="6727" y="395"/>
                  </a:cubicBezTo>
                  <a:cubicBezTo>
                    <a:pt x="6753" y="395"/>
                    <a:pt x="6779" y="499"/>
                    <a:pt x="6805" y="551"/>
                  </a:cubicBezTo>
                  <a:cubicBezTo>
                    <a:pt x="6805" y="499"/>
                    <a:pt x="6831" y="447"/>
                    <a:pt x="6857" y="447"/>
                  </a:cubicBezTo>
                  <a:cubicBezTo>
                    <a:pt x="6857" y="544"/>
                    <a:pt x="6888" y="571"/>
                    <a:pt x="6929" y="571"/>
                  </a:cubicBezTo>
                  <a:cubicBezTo>
                    <a:pt x="6955" y="571"/>
                    <a:pt x="6984" y="561"/>
                    <a:pt x="7014" y="551"/>
                  </a:cubicBezTo>
                  <a:cubicBezTo>
                    <a:pt x="7066" y="551"/>
                    <a:pt x="7092" y="395"/>
                    <a:pt x="7092" y="342"/>
                  </a:cubicBezTo>
                  <a:cubicBezTo>
                    <a:pt x="7118" y="290"/>
                    <a:pt x="7092" y="212"/>
                    <a:pt x="7092" y="160"/>
                  </a:cubicBezTo>
                  <a:cubicBezTo>
                    <a:pt x="7092" y="144"/>
                    <a:pt x="7097" y="138"/>
                    <a:pt x="7104" y="138"/>
                  </a:cubicBezTo>
                  <a:cubicBezTo>
                    <a:pt x="7119" y="138"/>
                    <a:pt x="7144" y="168"/>
                    <a:pt x="7144" y="186"/>
                  </a:cubicBezTo>
                  <a:cubicBezTo>
                    <a:pt x="7144" y="264"/>
                    <a:pt x="7144" y="342"/>
                    <a:pt x="7118" y="421"/>
                  </a:cubicBezTo>
                  <a:cubicBezTo>
                    <a:pt x="7118" y="421"/>
                    <a:pt x="7092" y="525"/>
                    <a:pt x="7118" y="525"/>
                  </a:cubicBezTo>
                  <a:cubicBezTo>
                    <a:pt x="7144" y="499"/>
                    <a:pt x="7144" y="499"/>
                    <a:pt x="7170" y="499"/>
                  </a:cubicBezTo>
                  <a:cubicBezTo>
                    <a:pt x="7170" y="499"/>
                    <a:pt x="7170" y="525"/>
                    <a:pt x="7170" y="551"/>
                  </a:cubicBezTo>
                  <a:cubicBezTo>
                    <a:pt x="7170" y="551"/>
                    <a:pt x="7222" y="551"/>
                    <a:pt x="7222" y="525"/>
                  </a:cubicBezTo>
                  <a:cubicBezTo>
                    <a:pt x="7222" y="499"/>
                    <a:pt x="7196" y="238"/>
                    <a:pt x="7196" y="238"/>
                  </a:cubicBezTo>
                  <a:lnTo>
                    <a:pt x="7196" y="238"/>
                  </a:lnTo>
                  <a:cubicBezTo>
                    <a:pt x="7215" y="257"/>
                    <a:pt x="7262" y="374"/>
                    <a:pt x="7307" y="374"/>
                  </a:cubicBezTo>
                  <a:cubicBezTo>
                    <a:pt x="7323" y="374"/>
                    <a:pt x="7339" y="358"/>
                    <a:pt x="7353" y="316"/>
                  </a:cubicBezTo>
                  <a:cubicBezTo>
                    <a:pt x="7327" y="264"/>
                    <a:pt x="7353" y="186"/>
                    <a:pt x="7327" y="134"/>
                  </a:cubicBezTo>
                  <a:cubicBezTo>
                    <a:pt x="7317" y="120"/>
                    <a:pt x="7307" y="114"/>
                    <a:pt x="7296" y="114"/>
                  </a:cubicBezTo>
                  <a:cubicBezTo>
                    <a:pt x="7256" y="114"/>
                    <a:pt x="7213" y="195"/>
                    <a:pt x="7200" y="195"/>
                  </a:cubicBezTo>
                  <a:cubicBezTo>
                    <a:pt x="7197" y="195"/>
                    <a:pt x="7196" y="193"/>
                    <a:pt x="7196" y="186"/>
                  </a:cubicBezTo>
                  <a:cubicBezTo>
                    <a:pt x="7170" y="108"/>
                    <a:pt x="7196" y="82"/>
                    <a:pt x="7170" y="30"/>
                  </a:cubicBezTo>
                  <a:cubicBezTo>
                    <a:pt x="7161" y="12"/>
                    <a:pt x="7150" y="6"/>
                    <a:pt x="7138" y="6"/>
                  </a:cubicBezTo>
                  <a:cubicBezTo>
                    <a:pt x="7115" y="6"/>
                    <a:pt x="7092" y="30"/>
                    <a:pt x="7092" y="30"/>
                  </a:cubicBezTo>
                  <a:cubicBezTo>
                    <a:pt x="7066" y="30"/>
                    <a:pt x="7040" y="160"/>
                    <a:pt x="7014" y="238"/>
                  </a:cubicBezTo>
                  <a:cubicBezTo>
                    <a:pt x="7014" y="316"/>
                    <a:pt x="7014" y="342"/>
                    <a:pt x="6988" y="342"/>
                  </a:cubicBezTo>
                  <a:cubicBezTo>
                    <a:pt x="6962" y="355"/>
                    <a:pt x="6942" y="362"/>
                    <a:pt x="6929" y="362"/>
                  </a:cubicBezTo>
                  <a:cubicBezTo>
                    <a:pt x="6916" y="362"/>
                    <a:pt x="6909" y="355"/>
                    <a:pt x="6909" y="342"/>
                  </a:cubicBezTo>
                  <a:cubicBezTo>
                    <a:pt x="6909" y="342"/>
                    <a:pt x="6962" y="264"/>
                    <a:pt x="6988" y="264"/>
                  </a:cubicBezTo>
                  <a:cubicBezTo>
                    <a:pt x="6988" y="212"/>
                    <a:pt x="7014" y="160"/>
                    <a:pt x="6988" y="108"/>
                  </a:cubicBezTo>
                  <a:cubicBezTo>
                    <a:pt x="6988" y="212"/>
                    <a:pt x="6935" y="160"/>
                    <a:pt x="6909" y="212"/>
                  </a:cubicBezTo>
                  <a:cubicBezTo>
                    <a:pt x="6857" y="212"/>
                    <a:pt x="6883" y="186"/>
                    <a:pt x="6831" y="160"/>
                  </a:cubicBezTo>
                  <a:cubicBezTo>
                    <a:pt x="6822" y="151"/>
                    <a:pt x="6814" y="148"/>
                    <a:pt x="6805" y="148"/>
                  </a:cubicBezTo>
                  <a:cubicBezTo>
                    <a:pt x="6788" y="148"/>
                    <a:pt x="6770" y="160"/>
                    <a:pt x="6753" y="160"/>
                  </a:cubicBezTo>
                  <a:cubicBezTo>
                    <a:pt x="6727" y="160"/>
                    <a:pt x="6727" y="134"/>
                    <a:pt x="6701" y="82"/>
                  </a:cubicBezTo>
                  <a:cubicBezTo>
                    <a:pt x="6701" y="56"/>
                    <a:pt x="6649" y="56"/>
                    <a:pt x="6623" y="30"/>
                  </a:cubicBezTo>
                  <a:cubicBezTo>
                    <a:pt x="6605" y="30"/>
                    <a:pt x="6541" y="6"/>
                    <a:pt x="6509" y="6"/>
                  </a:cubicBezTo>
                  <a:cubicBezTo>
                    <a:pt x="6492" y="6"/>
                    <a:pt x="6484" y="12"/>
                    <a:pt x="6492" y="30"/>
                  </a:cubicBezTo>
                  <a:cubicBezTo>
                    <a:pt x="6492" y="108"/>
                    <a:pt x="6492" y="160"/>
                    <a:pt x="6414" y="160"/>
                  </a:cubicBezTo>
                  <a:cubicBezTo>
                    <a:pt x="6356" y="141"/>
                    <a:pt x="6355" y="79"/>
                    <a:pt x="6348" y="79"/>
                  </a:cubicBezTo>
                  <a:cubicBezTo>
                    <a:pt x="6346" y="79"/>
                    <a:pt x="6343" y="87"/>
                    <a:pt x="6336" y="108"/>
                  </a:cubicBezTo>
                  <a:cubicBezTo>
                    <a:pt x="6325" y="124"/>
                    <a:pt x="6315" y="130"/>
                    <a:pt x="6306" y="130"/>
                  </a:cubicBezTo>
                  <a:cubicBezTo>
                    <a:pt x="6282" y="130"/>
                    <a:pt x="6264" y="85"/>
                    <a:pt x="6248" y="85"/>
                  </a:cubicBezTo>
                  <a:cubicBezTo>
                    <a:pt x="6243" y="85"/>
                    <a:pt x="6237" y="91"/>
                    <a:pt x="6232" y="108"/>
                  </a:cubicBezTo>
                  <a:cubicBezTo>
                    <a:pt x="6232" y="186"/>
                    <a:pt x="6232" y="264"/>
                    <a:pt x="6232" y="368"/>
                  </a:cubicBezTo>
                  <a:cubicBezTo>
                    <a:pt x="6205" y="368"/>
                    <a:pt x="6205" y="212"/>
                    <a:pt x="6205" y="186"/>
                  </a:cubicBezTo>
                  <a:cubicBezTo>
                    <a:pt x="6179" y="160"/>
                    <a:pt x="6127" y="134"/>
                    <a:pt x="6127" y="82"/>
                  </a:cubicBezTo>
                  <a:cubicBezTo>
                    <a:pt x="6153" y="82"/>
                    <a:pt x="6127" y="30"/>
                    <a:pt x="6127" y="30"/>
                  </a:cubicBezTo>
                  <a:cubicBezTo>
                    <a:pt x="6127" y="30"/>
                    <a:pt x="6127" y="82"/>
                    <a:pt x="6101" y="82"/>
                  </a:cubicBezTo>
                  <a:cubicBezTo>
                    <a:pt x="6075" y="82"/>
                    <a:pt x="6049" y="134"/>
                    <a:pt x="6023" y="134"/>
                  </a:cubicBezTo>
                  <a:cubicBezTo>
                    <a:pt x="5997" y="134"/>
                    <a:pt x="6075" y="238"/>
                    <a:pt x="6023" y="238"/>
                  </a:cubicBezTo>
                  <a:cubicBezTo>
                    <a:pt x="5971" y="212"/>
                    <a:pt x="5997" y="56"/>
                    <a:pt x="5971" y="30"/>
                  </a:cubicBezTo>
                  <a:cubicBezTo>
                    <a:pt x="5967" y="26"/>
                    <a:pt x="5963" y="24"/>
                    <a:pt x="5958" y="24"/>
                  </a:cubicBezTo>
                  <a:cubicBezTo>
                    <a:pt x="5925" y="24"/>
                    <a:pt x="5867" y="89"/>
                    <a:pt x="5867" y="134"/>
                  </a:cubicBezTo>
                  <a:cubicBezTo>
                    <a:pt x="5867" y="181"/>
                    <a:pt x="5867" y="190"/>
                    <a:pt x="5861" y="190"/>
                  </a:cubicBezTo>
                  <a:cubicBezTo>
                    <a:pt x="5857" y="190"/>
                    <a:pt x="5851" y="186"/>
                    <a:pt x="5840" y="186"/>
                  </a:cubicBezTo>
                  <a:cubicBezTo>
                    <a:pt x="5806" y="186"/>
                    <a:pt x="5783" y="174"/>
                    <a:pt x="5771" y="174"/>
                  </a:cubicBezTo>
                  <a:cubicBezTo>
                    <a:pt x="5765" y="174"/>
                    <a:pt x="5762" y="177"/>
                    <a:pt x="5762" y="186"/>
                  </a:cubicBezTo>
                  <a:cubicBezTo>
                    <a:pt x="5762" y="206"/>
                    <a:pt x="5777" y="256"/>
                    <a:pt x="5762" y="256"/>
                  </a:cubicBezTo>
                  <a:cubicBezTo>
                    <a:pt x="5757" y="256"/>
                    <a:pt x="5749" y="251"/>
                    <a:pt x="5736" y="238"/>
                  </a:cubicBezTo>
                  <a:cubicBezTo>
                    <a:pt x="5658" y="186"/>
                    <a:pt x="5762" y="160"/>
                    <a:pt x="5762" y="82"/>
                  </a:cubicBezTo>
                  <a:lnTo>
                    <a:pt x="5762" y="82"/>
                  </a:lnTo>
                  <a:cubicBezTo>
                    <a:pt x="5756" y="85"/>
                    <a:pt x="5751" y="86"/>
                    <a:pt x="5746" y="86"/>
                  </a:cubicBezTo>
                  <a:cubicBezTo>
                    <a:pt x="5721" y="86"/>
                    <a:pt x="5711" y="52"/>
                    <a:pt x="5692" y="52"/>
                  </a:cubicBezTo>
                  <a:cubicBezTo>
                    <a:pt x="5683" y="52"/>
                    <a:pt x="5673" y="60"/>
                    <a:pt x="5658" y="82"/>
                  </a:cubicBezTo>
                  <a:cubicBezTo>
                    <a:pt x="5632" y="121"/>
                    <a:pt x="5599" y="121"/>
                    <a:pt x="5576" y="121"/>
                  </a:cubicBezTo>
                  <a:cubicBezTo>
                    <a:pt x="5560" y="121"/>
                    <a:pt x="5549" y="121"/>
                    <a:pt x="5548" y="135"/>
                  </a:cubicBezTo>
                  <a:lnTo>
                    <a:pt x="5548" y="135"/>
                  </a:lnTo>
                  <a:cubicBezTo>
                    <a:pt x="5542" y="122"/>
                    <a:pt x="5531" y="117"/>
                    <a:pt x="5521" y="117"/>
                  </a:cubicBezTo>
                  <a:cubicBezTo>
                    <a:pt x="5510" y="117"/>
                    <a:pt x="5502" y="123"/>
                    <a:pt x="5502" y="134"/>
                  </a:cubicBezTo>
                  <a:cubicBezTo>
                    <a:pt x="5475" y="186"/>
                    <a:pt x="5475" y="238"/>
                    <a:pt x="5449" y="264"/>
                  </a:cubicBezTo>
                  <a:cubicBezTo>
                    <a:pt x="5443" y="290"/>
                    <a:pt x="5437" y="300"/>
                    <a:pt x="5431" y="300"/>
                  </a:cubicBezTo>
                  <a:cubicBezTo>
                    <a:pt x="5412" y="300"/>
                    <a:pt x="5397" y="206"/>
                    <a:pt x="5397" y="186"/>
                  </a:cubicBezTo>
                  <a:cubicBezTo>
                    <a:pt x="5397" y="162"/>
                    <a:pt x="5376" y="52"/>
                    <a:pt x="5352" y="52"/>
                  </a:cubicBezTo>
                  <a:cubicBezTo>
                    <a:pt x="5350" y="52"/>
                    <a:pt x="5347" y="53"/>
                    <a:pt x="5345" y="56"/>
                  </a:cubicBezTo>
                  <a:cubicBezTo>
                    <a:pt x="5317" y="70"/>
                    <a:pt x="5288" y="92"/>
                    <a:pt x="5268" y="92"/>
                  </a:cubicBezTo>
                  <a:cubicBezTo>
                    <a:pt x="5251" y="92"/>
                    <a:pt x="5241" y="77"/>
                    <a:pt x="5241" y="30"/>
                  </a:cubicBezTo>
                  <a:cubicBezTo>
                    <a:pt x="5241" y="96"/>
                    <a:pt x="5241" y="255"/>
                    <a:pt x="5193" y="255"/>
                  </a:cubicBezTo>
                  <a:cubicBezTo>
                    <a:pt x="5185" y="255"/>
                    <a:pt x="5175" y="250"/>
                    <a:pt x="5163" y="238"/>
                  </a:cubicBezTo>
                  <a:cubicBezTo>
                    <a:pt x="5099" y="175"/>
                    <a:pt x="5121" y="60"/>
                    <a:pt x="5091" y="60"/>
                  </a:cubicBezTo>
                  <a:cubicBezTo>
                    <a:pt x="5083" y="60"/>
                    <a:pt x="5073" y="67"/>
                    <a:pt x="5058" y="82"/>
                  </a:cubicBezTo>
                  <a:cubicBezTo>
                    <a:pt x="5058" y="82"/>
                    <a:pt x="5017" y="164"/>
                    <a:pt x="5008" y="164"/>
                  </a:cubicBezTo>
                  <a:cubicBezTo>
                    <a:pt x="5007" y="164"/>
                    <a:pt x="5006" y="163"/>
                    <a:pt x="5006" y="160"/>
                  </a:cubicBezTo>
                  <a:cubicBezTo>
                    <a:pt x="4980" y="160"/>
                    <a:pt x="4980" y="82"/>
                    <a:pt x="4954" y="56"/>
                  </a:cubicBezTo>
                  <a:cubicBezTo>
                    <a:pt x="4954" y="50"/>
                    <a:pt x="4953" y="48"/>
                    <a:pt x="4951" y="48"/>
                  </a:cubicBezTo>
                  <a:cubicBezTo>
                    <a:pt x="4944" y="48"/>
                    <a:pt x="4923" y="82"/>
                    <a:pt x="4902" y="82"/>
                  </a:cubicBezTo>
                  <a:cubicBezTo>
                    <a:pt x="4876" y="82"/>
                    <a:pt x="4902" y="160"/>
                    <a:pt x="4876" y="186"/>
                  </a:cubicBezTo>
                  <a:cubicBezTo>
                    <a:pt x="4850" y="238"/>
                    <a:pt x="4798" y="186"/>
                    <a:pt x="4771" y="264"/>
                  </a:cubicBezTo>
                  <a:cubicBezTo>
                    <a:pt x="4771" y="264"/>
                    <a:pt x="4741" y="341"/>
                    <a:pt x="4715" y="341"/>
                  </a:cubicBezTo>
                  <a:cubicBezTo>
                    <a:pt x="4707" y="341"/>
                    <a:pt x="4699" y="334"/>
                    <a:pt x="4693" y="316"/>
                  </a:cubicBezTo>
                  <a:cubicBezTo>
                    <a:pt x="4667" y="264"/>
                    <a:pt x="4641" y="238"/>
                    <a:pt x="4563" y="238"/>
                  </a:cubicBezTo>
                  <a:cubicBezTo>
                    <a:pt x="4537" y="238"/>
                    <a:pt x="4511" y="290"/>
                    <a:pt x="4485" y="290"/>
                  </a:cubicBezTo>
                  <a:cubicBezTo>
                    <a:pt x="4483" y="292"/>
                    <a:pt x="4482" y="292"/>
                    <a:pt x="4481" y="292"/>
                  </a:cubicBezTo>
                  <a:cubicBezTo>
                    <a:pt x="4464" y="292"/>
                    <a:pt x="4508" y="105"/>
                    <a:pt x="4459" y="56"/>
                  </a:cubicBezTo>
                  <a:cubicBezTo>
                    <a:pt x="4456" y="53"/>
                    <a:pt x="4454" y="52"/>
                    <a:pt x="4452" y="52"/>
                  </a:cubicBezTo>
                  <a:cubicBezTo>
                    <a:pt x="4433" y="52"/>
                    <a:pt x="4433" y="162"/>
                    <a:pt x="4433" y="186"/>
                  </a:cubicBezTo>
                  <a:cubicBezTo>
                    <a:pt x="4412" y="186"/>
                    <a:pt x="4391" y="219"/>
                    <a:pt x="4383" y="219"/>
                  </a:cubicBezTo>
                  <a:cubicBezTo>
                    <a:pt x="4383" y="219"/>
                    <a:pt x="4382" y="219"/>
                    <a:pt x="4382" y="218"/>
                  </a:cubicBezTo>
                  <a:lnTo>
                    <a:pt x="4382" y="218"/>
                  </a:lnTo>
                  <a:cubicBezTo>
                    <a:pt x="4386" y="245"/>
                    <a:pt x="4403" y="342"/>
                    <a:pt x="4380" y="342"/>
                  </a:cubicBezTo>
                  <a:cubicBezTo>
                    <a:pt x="4354" y="342"/>
                    <a:pt x="4328" y="134"/>
                    <a:pt x="4328" y="56"/>
                  </a:cubicBezTo>
                  <a:cubicBezTo>
                    <a:pt x="4302" y="56"/>
                    <a:pt x="4328" y="186"/>
                    <a:pt x="4276" y="186"/>
                  </a:cubicBezTo>
                  <a:cubicBezTo>
                    <a:pt x="4276" y="133"/>
                    <a:pt x="4263" y="119"/>
                    <a:pt x="4246" y="119"/>
                  </a:cubicBezTo>
                  <a:cubicBezTo>
                    <a:pt x="4226" y="119"/>
                    <a:pt x="4201" y="138"/>
                    <a:pt x="4183" y="138"/>
                  </a:cubicBezTo>
                  <a:cubicBezTo>
                    <a:pt x="4179" y="138"/>
                    <a:pt x="4175" y="137"/>
                    <a:pt x="4172" y="134"/>
                  </a:cubicBezTo>
                  <a:cubicBezTo>
                    <a:pt x="4146" y="108"/>
                    <a:pt x="4172" y="56"/>
                    <a:pt x="4146" y="56"/>
                  </a:cubicBezTo>
                  <a:cubicBezTo>
                    <a:pt x="4094" y="56"/>
                    <a:pt x="4094" y="56"/>
                    <a:pt x="4094" y="82"/>
                  </a:cubicBezTo>
                  <a:cubicBezTo>
                    <a:pt x="4085" y="90"/>
                    <a:pt x="4073" y="93"/>
                    <a:pt x="4061" y="93"/>
                  </a:cubicBezTo>
                  <a:cubicBezTo>
                    <a:pt x="4036" y="93"/>
                    <a:pt x="4007" y="82"/>
                    <a:pt x="3989" y="82"/>
                  </a:cubicBezTo>
                  <a:lnTo>
                    <a:pt x="3833" y="82"/>
                  </a:lnTo>
                  <a:cubicBezTo>
                    <a:pt x="3859" y="108"/>
                    <a:pt x="3859" y="160"/>
                    <a:pt x="3833" y="212"/>
                  </a:cubicBezTo>
                  <a:cubicBezTo>
                    <a:pt x="3829" y="221"/>
                    <a:pt x="3824" y="224"/>
                    <a:pt x="3820" y="224"/>
                  </a:cubicBezTo>
                  <a:cubicBezTo>
                    <a:pt x="3798" y="224"/>
                    <a:pt x="3776" y="130"/>
                    <a:pt x="3755" y="108"/>
                  </a:cubicBezTo>
                  <a:cubicBezTo>
                    <a:pt x="3755" y="87"/>
                    <a:pt x="3721" y="48"/>
                    <a:pt x="3694" y="48"/>
                  </a:cubicBezTo>
                  <a:cubicBezTo>
                    <a:pt x="3687" y="48"/>
                    <a:pt x="3681" y="51"/>
                    <a:pt x="3676" y="56"/>
                  </a:cubicBezTo>
                  <a:cubicBezTo>
                    <a:pt x="3650" y="82"/>
                    <a:pt x="3703" y="134"/>
                    <a:pt x="3729" y="160"/>
                  </a:cubicBezTo>
                  <a:cubicBezTo>
                    <a:pt x="3729" y="176"/>
                    <a:pt x="3678" y="213"/>
                    <a:pt x="3640" y="213"/>
                  </a:cubicBezTo>
                  <a:cubicBezTo>
                    <a:pt x="3617" y="213"/>
                    <a:pt x="3598" y="199"/>
                    <a:pt x="3598" y="160"/>
                  </a:cubicBezTo>
                  <a:cubicBezTo>
                    <a:pt x="3598" y="126"/>
                    <a:pt x="3593" y="113"/>
                    <a:pt x="3586" y="113"/>
                  </a:cubicBezTo>
                  <a:cubicBezTo>
                    <a:pt x="3557" y="113"/>
                    <a:pt x="3488" y="290"/>
                    <a:pt x="3468" y="290"/>
                  </a:cubicBezTo>
                  <a:cubicBezTo>
                    <a:pt x="3468" y="292"/>
                    <a:pt x="3468" y="293"/>
                    <a:pt x="3468" y="293"/>
                  </a:cubicBezTo>
                  <a:cubicBezTo>
                    <a:pt x="3468" y="293"/>
                    <a:pt x="3466" y="160"/>
                    <a:pt x="3442" y="160"/>
                  </a:cubicBezTo>
                  <a:cubicBezTo>
                    <a:pt x="3424" y="160"/>
                    <a:pt x="3372" y="195"/>
                    <a:pt x="3347" y="195"/>
                  </a:cubicBezTo>
                  <a:cubicBezTo>
                    <a:pt x="3335" y="195"/>
                    <a:pt x="3329" y="186"/>
                    <a:pt x="3338" y="160"/>
                  </a:cubicBezTo>
                  <a:cubicBezTo>
                    <a:pt x="3320" y="160"/>
                    <a:pt x="3291" y="195"/>
                    <a:pt x="3266" y="195"/>
                  </a:cubicBezTo>
                  <a:cubicBezTo>
                    <a:pt x="3254" y="195"/>
                    <a:pt x="3242" y="186"/>
                    <a:pt x="3233" y="160"/>
                  </a:cubicBezTo>
                  <a:cubicBezTo>
                    <a:pt x="3233" y="123"/>
                    <a:pt x="3207" y="86"/>
                    <a:pt x="3192" y="86"/>
                  </a:cubicBezTo>
                  <a:cubicBezTo>
                    <a:pt x="3186" y="86"/>
                    <a:pt x="3181" y="92"/>
                    <a:pt x="3181" y="108"/>
                  </a:cubicBezTo>
                  <a:cubicBezTo>
                    <a:pt x="3207" y="186"/>
                    <a:pt x="3233" y="238"/>
                    <a:pt x="3285" y="290"/>
                  </a:cubicBezTo>
                  <a:cubicBezTo>
                    <a:pt x="3285" y="290"/>
                    <a:pt x="3259" y="342"/>
                    <a:pt x="3259" y="342"/>
                  </a:cubicBezTo>
                  <a:cubicBezTo>
                    <a:pt x="3233" y="342"/>
                    <a:pt x="3207" y="290"/>
                    <a:pt x="3207" y="264"/>
                  </a:cubicBezTo>
                  <a:lnTo>
                    <a:pt x="3155" y="108"/>
                  </a:lnTo>
                  <a:lnTo>
                    <a:pt x="3103" y="186"/>
                  </a:lnTo>
                  <a:cubicBezTo>
                    <a:pt x="3093" y="223"/>
                    <a:pt x="3087" y="237"/>
                    <a:pt x="3081" y="237"/>
                  </a:cubicBezTo>
                  <a:cubicBezTo>
                    <a:pt x="3070" y="237"/>
                    <a:pt x="3058" y="193"/>
                    <a:pt x="3025" y="160"/>
                  </a:cubicBezTo>
                  <a:cubicBezTo>
                    <a:pt x="3006" y="129"/>
                    <a:pt x="2986" y="119"/>
                    <a:pt x="2966" y="119"/>
                  </a:cubicBezTo>
                  <a:cubicBezTo>
                    <a:pt x="2923" y="119"/>
                    <a:pt x="2879" y="164"/>
                    <a:pt x="2842" y="164"/>
                  </a:cubicBezTo>
                  <a:cubicBezTo>
                    <a:pt x="2822" y="164"/>
                    <a:pt x="2804" y="150"/>
                    <a:pt x="2790" y="108"/>
                  </a:cubicBezTo>
                  <a:cubicBezTo>
                    <a:pt x="2790" y="106"/>
                    <a:pt x="2790" y="105"/>
                    <a:pt x="2789" y="105"/>
                  </a:cubicBezTo>
                  <a:cubicBezTo>
                    <a:pt x="2783" y="105"/>
                    <a:pt x="2751" y="197"/>
                    <a:pt x="2741" y="197"/>
                  </a:cubicBezTo>
                  <a:cubicBezTo>
                    <a:pt x="2739" y="197"/>
                    <a:pt x="2738" y="193"/>
                    <a:pt x="2738" y="186"/>
                  </a:cubicBezTo>
                  <a:cubicBezTo>
                    <a:pt x="2717" y="144"/>
                    <a:pt x="2713" y="67"/>
                    <a:pt x="2698" y="67"/>
                  </a:cubicBezTo>
                  <a:cubicBezTo>
                    <a:pt x="2695" y="67"/>
                    <a:pt x="2691" y="72"/>
                    <a:pt x="2686" y="82"/>
                  </a:cubicBezTo>
                  <a:cubicBezTo>
                    <a:pt x="2660" y="160"/>
                    <a:pt x="2686" y="212"/>
                    <a:pt x="2660" y="212"/>
                  </a:cubicBezTo>
                  <a:cubicBezTo>
                    <a:pt x="2608" y="212"/>
                    <a:pt x="2581" y="160"/>
                    <a:pt x="2581" y="134"/>
                  </a:cubicBezTo>
                  <a:cubicBezTo>
                    <a:pt x="2599" y="134"/>
                    <a:pt x="2616" y="169"/>
                    <a:pt x="2626" y="169"/>
                  </a:cubicBezTo>
                  <a:cubicBezTo>
                    <a:pt x="2631" y="169"/>
                    <a:pt x="2634" y="160"/>
                    <a:pt x="2634" y="134"/>
                  </a:cubicBezTo>
                  <a:cubicBezTo>
                    <a:pt x="2634" y="82"/>
                    <a:pt x="2555" y="82"/>
                    <a:pt x="2555" y="82"/>
                  </a:cubicBezTo>
                  <a:cubicBezTo>
                    <a:pt x="2529" y="82"/>
                    <a:pt x="2477" y="82"/>
                    <a:pt x="2477" y="108"/>
                  </a:cubicBezTo>
                  <a:cubicBezTo>
                    <a:pt x="2477" y="160"/>
                    <a:pt x="2503" y="238"/>
                    <a:pt x="2555" y="238"/>
                  </a:cubicBezTo>
                  <a:cubicBezTo>
                    <a:pt x="2555" y="264"/>
                    <a:pt x="2555" y="316"/>
                    <a:pt x="2555" y="342"/>
                  </a:cubicBezTo>
                  <a:cubicBezTo>
                    <a:pt x="2550" y="347"/>
                    <a:pt x="2545" y="349"/>
                    <a:pt x="2540" y="349"/>
                  </a:cubicBezTo>
                  <a:cubicBezTo>
                    <a:pt x="2519" y="349"/>
                    <a:pt x="2498" y="311"/>
                    <a:pt x="2477" y="290"/>
                  </a:cubicBezTo>
                  <a:cubicBezTo>
                    <a:pt x="2425" y="238"/>
                    <a:pt x="2399" y="160"/>
                    <a:pt x="2399" y="82"/>
                  </a:cubicBezTo>
                  <a:cubicBezTo>
                    <a:pt x="2399" y="108"/>
                    <a:pt x="2399" y="160"/>
                    <a:pt x="2373" y="160"/>
                  </a:cubicBezTo>
                  <a:cubicBezTo>
                    <a:pt x="2347" y="160"/>
                    <a:pt x="2347" y="82"/>
                    <a:pt x="2321" y="82"/>
                  </a:cubicBezTo>
                  <a:cubicBezTo>
                    <a:pt x="2321" y="74"/>
                    <a:pt x="2314" y="71"/>
                    <a:pt x="2304" y="71"/>
                  </a:cubicBezTo>
                  <a:cubicBezTo>
                    <a:pt x="2279" y="71"/>
                    <a:pt x="2235" y="89"/>
                    <a:pt x="2216" y="108"/>
                  </a:cubicBezTo>
                  <a:cubicBezTo>
                    <a:pt x="2164" y="134"/>
                    <a:pt x="2138" y="160"/>
                    <a:pt x="2112" y="212"/>
                  </a:cubicBezTo>
                  <a:cubicBezTo>
                    <a:pt x="2112" y="212"/>
                    <a:pt x="2095" y="279"/>
                    <a:pt x="2075" y="279"/>
                  </a:cubicBezTo>
                  <a:cubicBezTo>
                    <a:pt x="2070" y="279"/>
                    <a:pt x="2065" y="275"/>
                    <a:pt x="2060" y="264"/>
                  </a:cubicBezTo>
                  <a:cubicBezTo>
                    <a:pt x="2060" y="212"/>
                    <a:pt x="2060" y="134"/>
                    <a:pt x="2060" y="82"/>
                  </a:cubicBezTo>
                  <a:cubicBezTo>
                    <a:pt x="2034" y="82"/>
                    <a:pt x="2008" y="186"/>
                    <a:pt x="2008" y="212"/>
                  </a:cubicBezTo>
                  <a:cubicBezTo>
                    <a:pt x="1982" y="212"/>
                    <a:pt x="1982" y="134"/>
                    <a:pt x="1982" y="108"/>
                  </a:cubicBezTo>
                  <a:cubicBezTo>
                    <a:pt x="1956" y="108"/>
                    <a:pt x="1904" y="108"/>
                    <a:pt x="1904" y="160"/>
                  </a:cubicBezTo>
                  <a:cubicBezTo>
                    <a:pt x="1904" y="186"/>
                    <a:pt x="1773" y="186"/>
                    <a:pt x="1773" y="238"/>
                  </a:cubicBezTo>
                  <a:cubicBezTo>
                    <a:pt x="1758" y="248"/>
                    <a:pt x="1747" y="252"/>
                    <a:pt x="1739" y="252"/>
                  </a:cubicBezTo>
                  <a:cubicBezTo>
                    <a:pt x="1702" y="252"/>
                    <a:pt x="1711" y="176"/>
                    <a:pt x="1669" y="134"/>
                  </a:cubicBezTo>
                  <a:cubicBezTo>
                    <a:pt x="1656" y="125"/>
                    <a:pt x="1645" y="121"/>
                    <a:pt x="1636" y="121"/>
                  </a:cubicBezTo>
                  <a:cubicBezTo>
                    <a:pt x="1593" y="121"/>
                    <a:pt x="1604" y="212"/>
                    <a:pt x="1669" y="212"/>
                  </a:cubicBezTo>
                  <a:cubicBezTo>
                    <a:pt x="1591" y="238"/>
                    <a:pt x="1539" y="316"/>
                    <a:pt x="1539" y="395"/>
                  </a:cubicBezTo>
                  <a:cubicBezTo>
                    <a:pt x="1539" y="342"/>
                    <a:pt x="1539" y="290"/>
                    <a:pt x="1539" y="238"/>
                  </a:cubicBezTo>
                  <a:cubicBezTo>
                    <a:pt x="1539" y="186"/>
                    <a:pt x="1512" y="160"/>
                    <a:pt x="1512" y="134"/>
                  </a:cubicBezTo>
                  <a:cubicBezTo>
                    <a:pt x="1512" y="238"/>
                    <a:pt x="1460" y="238"/>
                    <a:pt x="1382" y="238"/>
                  </a:cubicBezTo>
                  <a:cubicBezTo>
                    <a:pt x="1304" y="238"/>
                    <a:pt x="1304" y="160"/>
                    <a:pt x="1252" y="108"/>
                  </a:cubicBezTo>
                  <a:cubicBezTo>
                    <a:pt x="1252" y="160"/>
                    <a:pt x="1121" y="160"/>
                    <a:pt x="1095" y="160"/>
                  </a:cubicBezTo>
                  <a:cubicBezTo>
                    <a:pt x="1069" y="160"/>
                    <a:pt x="1069" y="264"/>
                    <a:pt x="1017" y="264"/>
                  </a:cubicBezTo>
                  <a:cubicBezTo>
                    <a:pt x="998" y="245"/>
                    <a:pt x="897" y="117"/>
                    <a:pt x="843" y="117"/>
                  </a:cubicBezTo>
                  <a:cubicBezTo>
                    <a:pt x="822" y="117"/>
                    <a:pt x="809" y="136"/>
                    <a:pt x="809" y="186"/>
                  </a:cubicBezTo>
                  <a:cubicBezTo>
                    <a:pt x="787" y="186"/>
                    <a:pt x="729" y="95"/>
                    <a:pt x="710" y="95"/>
                  </a:cubicBezTo>
                  <a:cubicBezTo>
                    <a:pt x="706" y="95"/>
                    <a:pt x="704" y="99"/>
                    <a:pt x="704" y="108"/>
                  </a:cubicBezTo>
                  <a:cubicBezTo>
                    <a:pt x="678" y="186"/>
                    <a:pt x="678" y="238"/>
                    <a:pt x="626" y="290"/>
                  </a:cubicBezTo>
                  <a:cubicBezTo>
                    <a:pt x="626" y="212"/>
                    <a:pt x="652" y="134"/>
                    <a:pt x="678" y="82"/>
                  </a:cubicBezTo>
                  <a:lnTo>
                    <a:pt x="678" y="82"/>
                  </a:lnTo>
                  <a:lnTo>
                    <a:pt x="574" y="290"/>
                  </a:lnTo>
                  <a:cubicBezTo>
                    <a:pt x="574" y="238"/>
                    <a:pt x="600" y="160"/>
                    <a:pt x="600" y="108"/>
                  </a:cubicBezTo>
                  <a:lnTo>
                    <a:pt x="600" y="108"/>
                  </a:lnTo>
                  <a:cubicBezTo>
                    <a:pt x="522" y="134"/>
                    <a:pt x="548" y="290"/>
                    <a:pt x="548" y="368"/>
                  </a:cubicBezTo>
                  <a:cubicBezTo>
                    <a:pt x="496" y="368"/>
                    <a:pt x="522" y="212"/>
                    <a:pt x="496" y="160"/>
                  </a:cubicBezTo>
                  <a:cubicBezTo>
                    <a:pt x="496" y="147"/>
                    <a:pt x="489" y="147"/>
                    <a:pt x="479" y="147"/>
                  </a:cubicBezTo>
                  <a:cubicBezTo>
                    <a:pt x="470" y="147"/>
                    <a:pt x="457" y="147"/>
                    <a:pt x="444" y="134"/>
                  </a:cubicBezTo>
                  <a:cubicBezTo>
                    <a:pt x="401" y="113"/>
                    <a:pt x="427" y="75"/>
                    <a:pt x="425" y="75"/>
                  </a:cubicBezTo>
                  <a:lnTo>
                    <a:pt x="425" y="75"/>
                  </a:lnTo>
                  <a:cubicBezTo>
                    <a:pt x="425" y="75"/>
                    <a:pt x="422" y="77"/>
                    <a:pt x="417" y="82"/>
                  </a:cubicBezTo>
                  <a:cubicBezTo>
                    <a:pt x="375" y="103"/>
                    <a:pt x="367" y="141"/>
                    <a:pt x="352" y="141"/>
                  </a:cubicBezTo>
                  <a:cubicBezTo>
                    <a:pt x="348" y="141"/>
                    <a:pt x="344" y="139"/>
                    <a:pt x="339" y="134"/>
                  </a:cubicBezTo>
                  <a:cubicBezTo>
                    <a:pt x="313" y="134"/>
                    <a:pt x="287" y="108"/>
                    <a:pt x="261" y="108"/>
                  </a:cubicBezTo>
                  <a:cubicBezTo>
                    <a:pt x="237" y="108"/>
                    <a:pt x="17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9"/>
            <p:cNvSpPr/>
            <p:nvPr/>
          </p:nvSpPr>
          <p:spPr>
            <a:xfrm>
              <a:off x="4493725" y="173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9"/>
            <p:cNvSpPr/>
            <p:nvPr/>
          </p:nvSpPr>
          <p:spPr>
            <a:xfrm>
              <a:off x="4646900" y="17294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1" y="0"/>
                  </a:moveTo>
                  <a:cubicBezTo>
                    <a:pt x="26" y="0"/>
                    <a:pt x="11" y="4"/>
                    <a:pt x="1" y="4"/>
                  </a:cubicBezTo>
                  <a:lnTo>
                    <a:pt x="53" y="83"/>
                  </a:lnTo>
                  <a:lnTo>
                    <a:pt x="53" y="109"/>
                  </a:lnTo>
                  <a:cubicBezTo>
                    <a:pt x="105" y="109"/>
                    <a:pt x="131" y="109"/>
                    <a:pt x="105" y="57"/>
                  </a:cubicBezTo>
                  <a:cubicBezTo>
                    <a:pt x="89" y="1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9"/>
            <p:cNvSpPr/>
            <p:nvPr/>
          </p:nvSpPr>
          <p:spPr>
            <a:xfrm>
              <a:off x="4641025" y="1728350"/>
              <a:ext cx="19825" cy="13825"/>
            </a:xfrm>
            <a:custGeom>
              <a:avLst/>
              <a:gdLst/>
              <a:ahLst/>
              <a:cxnLst/>
              <a:rect l="l" t="t" r="r" b="b"/>
              <a:pathLst>
                <a:path w="793" h="553" extrusionOk="0">
                  <a:moveTo>
                    <a:pt x="593" y="1"/>
                  </a:moveTo>
                  <a:cubicBezTo>
                    <a:pt x="588" y="1"/>
                    <a:pt x="582" y="7"/>
                    <a:pt x="574" y="22"/>
                  </a:cubicBezTo>
                  <a:cubicBezTo>
                    <a:pt x="574" y="75"/>
                    <a:pt x="574" y="127"/>
                    <a:pt x="601" y="179"/>
                  </a:cubicBezTo>
                  <a:lnTo>
                    <a:pt x="601" y="231"/>
                  </a:lnTo>
                  <a:cubicBezTo>
                    <a:pt x="601" y="192"/>
                    <a:pt x="572" y="125"/>
                    <a:pt x="546" y="125"/>
                  </a:cubicBezTo>
                  <a:cubicBezTo>
                    <a:pt x="537" y="125"/>
                    <a:pt x="529" y="133"/>
                    <a:pt x="522" y="153"/>
                  </a:cubicBezTo>
                  <a:cubicBezTo>
                    <a:pt x="496" y="205"/>
                    <a:pt x="496" y="283"/>
                    <a:pt x="496" y="335"/>
                  </a:cubicBezTo>
                  <a:lnTo>
                    <a:pt x="496" y="101"/>
                  </a:lnTo>
                  <a:cubicBezTo>
                    <a:pt x="444" y="101"/>
                    <a:pt x="496" y="205"/>
                    <a:pt x="444" y="231"/>
                  </a:cubicBezTo>
                  <a:cubicBezTo>
                    <a:pt x="418" y="231"/>
                    <a:pt x="392" y="231"/>
                    <a:pt x="340" y="205"/>
                  </a:cubicBezTo>
                  <a:cubicBezTo>
                    <a:pt x="333" y="198"/>
                    <a:pt x="324" y="197"/>
                    <a:pt x="312" y="197"/>
                  </a:cubicBezTo>
                  <a:cubicBezTo>
                    <a:pt x="300" y="197"/>
                    <a:pt x="286" y="198"/>
                    <a:pt x="271" y="198"/>
                  </a:cubicBezTo>
                  <a:cubicBezTo>
                    <a:pt x="242" y="198"/>
                    <a:pt x="209" y="192"/>
                    <a:pt x="183" y="153"/>
                  </a:cubicBezTo>
                  <a:cubicBezTo>
                    <a:pt x="131" y="101"/>
                    <a:pt x="131" y="75"/>
                    <a:pt x="131" y="75"/>
                  </a:cubicBezTo>
                  <a:lnTo>
                    <a:pt x="131" y="75"/>
                  </a:lnTo>
                  <a:cubicBezTo>
                    <a:pt x="105" y="75"/>
                    <a:pt x="157" y="205"/>
                    <a:pt x="157" y="231"/>
                  </a:cubicBezTo>
                  <a:cubicBezTo>
                    <a:pt x="105" y="231"/>
                    <a:pt x="105" y="127"/>
                    <a:pt x="79" y="75"/>
                  </a:cubicBezTo>
                  <a:lnTo>
                    <a:pt x="79" y="75"/>
                  </a:lnTo>
                  <a:cubicBezTo>
                    <a:pt x="105" y="127"/>
                    <a:pt x="79" y="179"/>
                    <a:pt x="27" y="179"/>
                  </a:cubicBezTo>
                  <a:cubicBezTo>
                    <a:pt x="1" y="205"/>
                    <a:pt x="1" y="231"/>
                    <a:pt x="1" y="283"/>
                  </a:cubicBezTo>
                  <a:cubicBezTo>
                    <a:pt x="1" y="387"/>
                    <a:pt x="27" y="466"/>
                    <a:pt x="79" y="518"/>
                  </a:cubicBezTo>
                  <a:cubicBezTo>
                    <a:pt x="92" y="537"/>
                    <a:pt x="101" y="543"/>
                    <a:pt x="109" y="543"/>
                  </a:cubicBezTo>
                  <a:cubicBezTo>
                    <a:pt x="129" y="543"/>
                    <a:pt x="139" y="505"/>
                    <a:pt x="160" y="505"/>
                  </a:cubicBezTo>
                  <a:cubicBezTo>
                    <a:pt x="167" y="505"/>
                    <a:pt x="174" y="509"/>
                    <a:pt x="183" y="518"/>
                  </a:cubicBezTo>
                  <a:cubicBezTo>
                    <a:pt x="188" y="526"/>
                    <a:pt x="194" y="530"/>
                    <a:pt x="202" y="530"/>
                  </a:cubicBezTo>
                  <a:cubicBezTo>
                    <a:pt x="242" y="530"/>
                    <a:pt x="322" y="435"/>
                    <a:pt x="366" y="413"/>
                  </a:cubicBezTo>
                  <a:cubicBezTo>
                    <a:pt x="366" y="472"/>
                    <a:pt x="381" y="501"/>
                    <a:pt x="410" y="501"/>
                  </a:cubicBezTo>
                  <a:cubicBezTo>
                    <a:pt x="420" y="501"/>
                    <a:pt x="431" y="498"/>
                    <a:pt x="444" y="492"/>
                  </a:cubicBezTo>
                  <a:cubicBezTo>
                    <a:pt x="496" y="466"/>
                    <a:pt x="496" y="387"/>
                    <a:pt x="522" y="361"/>
                  </a:cubicBezTo>
                  <a:lnTo>
                    <a:pt x="522" y="361"/>
                  </a:lnTo>
                  <a:cubicBezTo>
                    <a:pt x="487" y="415"/>
                    <a:pt x="549" y="518"/>
                    <a:pt x="575" y="518"/>
                  </a:cubicBezTo>
                  <a:cubicBezTo>
                    <a:pt x="587" y="518"/>
                    <a:pt x="591" y="497"/>
                    <a:pt x="574" y="440"/>
                  </a:cubicBezTo>
                  <a:cubicBezTo>
                    <a:pt x="548" y="413"/>
                    <a:pt x="561" y="400"/>
                    <a:pt x="581" y="400"/>
                  </a:cubicBezTo>
                  <a:cubicBezTo>
                    <a:pt x="601" y="400"/>
                    <a:pt x="627" y="413"/>
                    <a:pt x="627" y="440"/>
                  </a:cubicBezTo>
                  <a:cubicBezTo>
                    <a:pt x="653" y="492"/>
                    <a:pt x="653" y="544"/>
                    <a:pt x="731" y="544"/>
                  </a:cubicBezTo>
                  <a:cubicBezTo>
                    <a:pt x="740" y="550"/>
                    <a:pt x="746" y="552"/>
                    <a:pt x="751" y="552"/>
                  </a:cubicBezTo>
                  <a:cubicBezTo>
                    <a:pt x="793" y="552"/>
                    <a:pt x="731" y="385"/>
                    <a:pt x="731" y="361"/>
                  </a:cubicBezTo>
                  <a:cubicBezTo>
                    <a:pt x="731" y="335"/>
                    <a:pt x="783" y="75"/>
                    <a:pt x="731" y="48"/>
                  </a:cubicBezTo>
                  <a:cubicBezTo>
                    <a:pt x="725" y="45"/>
                    <a:pt x="720" y="44"/>
                    <a:pt x="715" y="44"/>
                  </a:cubicBezTo>
                  <a:cubicBezTo>
                    <a:pt x="687" y="44"/>
                    <a:pt x="679" y="89"/>
                    <a:pt x="666" y="89"/>
                  </a:cubicBezTo>
                  <a:cubicBezTo>
                    <a:pt x="662" y="89"/>
                    <a:pt x="658" y="85"/>
                    <a:pt x="653" y="75"/>
                  </a:cubicBezTo>
                  <a:cubicBezTo>
                    <a:pt x="616" y="38"/>
                    <a:pt x="605" y="1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9"/>
            <p:cNvSpPr/>
            <p:nvPr/>
          </p:nvSpPr>
          <p:spPr>
            <a:xfrm>
              <a:off x="4658425" y="1741925"/>
              <a:ext cx="1325" cy="600"/>
            </a:xfrm>
            <a:custGeom>
              <a:avLst/>
              <a:gdLst/>
              <a:ahLst/>
              <a:cxnLst/>
              <a:rect l="l" t="t" r="r" b="b"/>
              <a:pathLst>
                <a:path w="53" h="24" extrusionOk="0">
                  <a:moveTo>
                    <a:pt x="35" y="1"/>
                  </a:moveTo>
                  <a:cubicBezTo>
                    <a:pt x="0" y="1"/>
                    <a:pt x="35" y="24"/>
                    <a:pt x="47" y="24"/>
                  </a:cubicBezTo>
                  <a:cubicBezTo>
                    <a:pt x="52" y="24"/>
                    <a:pt x="52" y="18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9"/>
            <p:cNvSpPr/>
            <p:nvPr/>
          </p:nvSpPr>
          <p:spPr>
            <a:xfrm>
              <a:off x="4659275" y="1728900"/>
              <a:ext cx="33925" cy="13700"/>
            </a:xfrm>
            <a:custGeom>
              <a:avLst/>
              <a:gdLst/>
              <a:ahLst/>
              <a:cxnLst/>
              <a:rect l="l" t="t" r="r" b="b"/>
              <a:pathLst>
                <a:path w="1357" h="548" extrusionOk="0">
                  <a:moveTo>
                    <a:pt x="933" y="415"/>
                  </a:moveTo>
                  <a:lnTo>
                    <a:pt x="933" y="415"/>
                  </a:lnTo>
                  <a:cubicBezTo>
                    <a:pt x="929" y="425"/>
                    <a:pt x="923" y="434"/>
                    <a:pt x="913" y="444"/>
                  </a:cubicBezTo>
                  <a:cubicBezTo>
                    <a:pt x="928" y="429"/>
                    <a:pt x="934" y="423"/>
                    <a:pt x="933" y="415"/>
                  </a:cubicBezTo>
                  <a:close/>
                  <a:moveTo>
                    <a:pt x="262" y="0"/>
                  </a:moveTo>
                  <a:cubicBezTo>
                    <a:pt x="262" y="105"/>
                    <a:pt x="314" y="105"/>
                    <a:pt x="288" y="183"/>
                  </a:cubicBezTo>
                  <a:cubicBezTo>
                    <a:pt x="288" y="225"/>
                    <a:pt x="237" y="301"/>
                    <a:pt x="203" y="301"/>
                  </a:cubicBezTo>
                  <a:cubicBezTo>
                    <a:pt x="195" y="301"/>
                    <a:pt x="188" y="297"/>
                    <a:pt x="183" y="287"/>
                  </a:cubicBezTo>
                  <a:cubicBezTo>
                    <a:pt x="131" y="235"/>
                    <a:pt x="210" y="105"/>
                    <a:pt x="210" y="26"/>
                  </a:cubicBezTo>
                  <a:cubicBezTo>
                    <a:pt x="183" y="26"/>
                    <a:pt x="53" y="26"/>
                    <a:pt x="27" y="53"/>
                  </a:cubicBezTo>
                  <a:cubicBezTo>
                    <a:pt x="27" y="105"/>
                    <a:pt x="53" y="261"/>
                    <a:pt x="27" y="313"/>
                  </a:cubicBezTo>
                  <a:cubicBezTo>
                    <a:pt x="1" y="339"/>
                    <a:pt x="53" y="418"/>
                    <a:pt x="79" y="496"/>
                  </a:cubicBezTo>
                  <a:cubicBezTo>
                    <a:pt x="91" y="508"/>
                    <a:pt x="101" y="513"/>
                    <a:pt x="108" y="513"/>
                  </a:cubicBezTo>
                  <a:cubicBezTo>
                    <a:pt x="150" y="513"/>
                    <a:pt x="131" y="357"/>
                    <a:pt x="131" y="313"/>
                  </a:cubicBezTo>
                  <a:lnTo>
                    <a:pt x="131" y="313"/>
                  </a:lnTo>
                  <a:cubicBezTo>
                    <a:pt x="131" y="337"/>
                    <a:pt x="174" y="529"/>
                    <a:pt x="201" y="529"/>
                  </a:cubicBezTo>
                  <a:cubicBezTo>
                    <a:pt x="204" y="529"/>
                    <a:pt x="207" y="527"/>
                    <a:pt x="210" y="522"/>
                  </a:cubicBezTo>
                  <a:cubicBezTo>
                    <a:pt x="236" y="470"/>
                    <a:pt x="183" y="418"/>
                    <a:pt x="236" y="391"/>
                  </a:cubicBezTo>
                  <a:lnTo>
                    <a:pt x="340" y="391"/>
                  </a:lnTo>
                  <a:lnTo>
                    <a:pt x="340" y="470"/>
                  </a:lnTo>
                  <a:cubicBezTo>
                    <a:pt x="340" y="496"/>
                    <a:pt x="359" y="509"/>
                    <a:pt x="379" y="509"/>
                  </a:cubicBezTo>
                  <a:cubicBezTo>
                    <a:pt x="399" y="509"/>
                    <a:pt x="418" y="496"/>
                    <a:pt x="418" y="470"/>
                  </a:cubicBezTo>
                  <a:cubicBezTo>
                    <a:pt x="422" y="477"/>
                    <a:pt x="426" y="480"/>
                    <a:pt x="430" y="480"/>
                  </a:cubicBezTo>
                  <a:cubicBezTo>
                    <a:pt x="448" y="480"/>
                    <a:pt x="469" y="407"/>
                    <a:pt x="501" y="407"/>
                  </a:cubicBezTo>
                  <a:cubicBezTo>
                    <a:pt x="508" y="407"/>
                    <a:pt x="515" y="410"/>
                    <a:pt x="522" y="418"/>
                  </a:cubicBezTo>
                  <a:cubicBezTo>
                    <a:pt x="548" y="470"/>
                    <a:pt x="522" y="522"/>
                    <a:pt x="496" y="548"/>
                  </a:cubicBezTo>
                  <a:cubicBezTo>
                    <a:pt x="548" y="548"/>
                    <a:pt x="575" y="418"/>
                    <a:pt x="575" y="339"/>
                  </a:cubicBezTo>
                  <a:cubicBezTo>
                    <a:pt x="601" y="391"/>
                    <a:pt x="627" y="470"/>
                    <a:pt x="627" y="522"/>
                  </a:cubicBezTo>
                  <a:cubicBezTo>
                    <a:pt x="627" y="470"/>
                    <a:pt x="679" y="287"/>
                    <a:pt x="731" y="287"/>
                  </a:cubicBezTo>
                  <a:cubicBezTo>
                    <a:pt x="731" y="335"/>
                    <a:pt x="753" y="473"/>
                    <a:pt x="798" y="473"/>
                  </a:cubicBezTo>
                  <a:cubicBezTo>
                    <a:pt x="801" y="473"/>
                    <a:pt x="805" y="472"/>
                    <a:pt x="809" y="470"/>
                  </a:cubicBezTo>
                  <a:cubicBezTo>
                    <a:pt x="887" y="418"/>
                    <a:pt x="731" y="339"/>
                    <a:pt x="783" y="287"/>
                  </a:cubicBezTo>
                  <a:cubicBezTo>
                    <a:pt x="789" y="281"/>
                    <a:pt x="794" y="279"/>
                    <a:pt x="798" y="279"/>
                  </a:cubicBezTo>
                  <a:cubicBezTo>
                    <a:pt x="830" y="279"/>
                    <a:pt x="815" y="444"/>
                    <a:pt x="861" y="444"/>
                  </a:cubicBezTo>
                  <a:cubicBezTo>
                    <a:pt x="900" y="424"/>
                    <a:pt x="896" y="363"/>
                    <a:pt x="901" y="363"/>
                  </a:cubicBezTo>
                  <a:cubicBezTo>
                    <a:pt x="903" y="363"/>
                    <a:pt x="907" y="371"/>
                    <a:pt x="913" y="391"/>
                  </a:cubicBezTo>
                  <a:cubicBezTo>
                    <a:pt x="925" y="403"/>
                    <a:pt x="931" y="409"/>
                    <a:pt x="933" y="415"/>
                  </a:cubicBezTo>
                  <a:lnTo>
                    <a:pt x="933" y="415"/>
                  </a:lnTo>
                  <a:cubicBezTo>
                    <a:pt x="940" y="399"/>
                    <a:pt x="940" y="382"/>
                    <a:pt x="940" y="365"/>
                  </a:cubicBezTo>
                  <a:cubicBezTo>
                    <a:pt x="940" y="418"/>
                    <a:pt x="966" y="496"/>
                    <a:pt x="1018" y="522"/>
                  </a:cubicBezTo>
                  <a:cubicBezTo>
                    <a:pt x="1025" y="529"/>
                    <a:pt x="1030" y="532"/>
                    <a:pt x="1034" y="532"/>
                  </a:cubicBezTo>
                  <a:cubicBezTo>
                    <a:pt x="1044" y="532"/>
                    <a:pt x="1044" y="508"/>
                    <a:pt x="1044" y="470"/>
                  </a:cubicBezTo>
                  <a:cubicBezTo>
                    <a:pt x="1044" y="522"/>
                    <a:pt x="1096" y="548"/>
                    <a:pt x="1122" y="548"/>
                  </a:cubicBezTo>
                  <a:cubicBezTo>
                    <a:pt x="1174" y="548"/>
                    <a:pt x="1174" y="522"/>
                    <a:pt x="1200" y="496"/>
                  </a:cubicBezTo>
                  <a:cubicBezTo>
                    <a:pt x="1226" y="470"/>
                    <a:pt x="1252" y="418"/>
                    <a:pt x="1278" y="418"/>
                  </a:cubicBezTo>
                  <a:cubicBezTo>
                    <a:pt x="1305" y="418"/>
                    <a:pt x="1278" y="522"/>
                    <a:pt x="1278" y="548"/>
                  </a:cubicBezTo>
                  <a:cubicBezTo>
                    <a:pt x="1331" y="522"/>
                    <a:pt x="1331" y="496"/>
                    <a:pt x="1357" y="444"/>
                  </a:cubicBezTo>
                  <a:lnTo>
                    <a:pt x="1357" y="418"/>
                  </a:lnTo>
                  <a:cubicBezTo>
                    <a:pt x="1357" y="313"/>
                    <a:pt x="1331" y="209"/>
                    <a:pt x="1305" y="105"/>
                  </a:cubicBezTo>
                  <a:cubicBezTo>
                    <a:pt x="1305" y="26"/>
                    <a:pt x="1291" y="7"/>
                    <a:pt x="1272" y="7"/>
                  </a:cubicBezTo>
                  <a:cubicBezTo>
                    <a:pt x="1252" y="7"/>
                    <a:pt x="1226" y="26"/>
                    <a:pt x="1200" y="26"/>
                  </a:cubicBezTo>
                  <a:cubicBezTo>
                    <a:pt x="1148" y="26"/>
                    <a:pt x="1096" y="3"/>
                    <a:pt x="1059" y="3"/>
                  </a:cubicBezTo>
                  <a:cubicBezTo>
                    <a:pt x="1041" y="3"/>
                    <a:pt x="1026" y="9"/>
                    <a:pt x="1018" y="26"/>
                  </a:cubicBezTo>
                  <a:cubicBezTo>
                    <a:pt x="966" y="79"/>
                    <a:pt x="1018" y="157"/>
                    <a:pt x="1044" y="209"/>
                  </a:cubicBezTo>
                  <a:cubicBezTo>
                    <a:pt x="1018" y="209"/>
                    <a:pt x="966" y="391"/>
                    <a:pt x="966" y="418"/>
                  </a:cubicBezTo>
                  <a:lnTo>
                    <a:pt x="966" y="261"/>
                  </a:lnTo>
                  <a:cubicBezTo>
                    <a:pt x="966" y="261"/>
                    <a:pt x="940" y="235"/>
                    <a:pt x="940" y="209"/>
                  </a:cubicBezTo>
                  <a:cubicBezTo>
                    <a:pt x="940" y="183"/>
                    <a:pt x="992" y="53"/>
                    <a:pt x="940" y="53"/>
                  </a:cubicBezTo>
                  <a:cubicBezTo>
                    <a:pt x="910" y="53"/>
                    <a:pt x="837" y="18"/>
                    <a:pt x="781" y="18"/>
                  </a:cubicBezTo>
                  <a:cubicBezTo>
                    <a:pt x="738" y="18"/>
                    <a:pt x="705" y="38"/>
                    <a:pt x="705" y="105"/>
                  </a:cubicBezTo>
                  <a:lnTo>
                    <a:pt x="601" y="105"/>
                  </a:lnTo>
                  <a:cubicBezTo>
                    <a:pt x="575" y="105"/>
                    <a:pt x="548" y="53"/>
                    <a:pt x="496" y="26"/>
                  </a:cubicBezTo>
                  <a:cubicBezTo>
                    <a:pt x="470" y="26"/>
                    <a:pt x="418" y="26"/>
                    <a:pt x="366" y="53"/>
                  </a:cubicBezTo>
                  <a:cubicBezTo>
                    <a:pt x="348" y="71"/>
                    <a:pt x="335" y="78"/>
                    <a:pt x="326" y="78"/>
                  </a:cubicBezTo>
                  <a:cubicBezTo>
                    <a:pt x="296" y="78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9"/>
            <p:cNvSpPr/>
            <p:nvPr/>
          </p:nvSpPr>
          <p:spPr>
            <a:xfrm>
              <a:off x="4694125" y="1730075"/>
              <a:ext cx="2250" cy="2100"/>
            </a:xfrm>
            <a:custGeom>
              <a:avLst/>
              <a:gdLst/>
              <a:ahLst/>
              <a:cxnLst/>
              <a:rect l="l" t="t" r="r" b="b"/>
              <a:pathLst>
                <a:path w="90" h="84" extrusionOk="0">
                  <a:moveTo>
                    <a:pt x="52" y="0"/>
                  </a:moveTo>
                  <a:cubicBezTo>
                    <a:pt x="48" y="0"/>
                    <a:pt x="45" y="2"/>
                    <a:pt x="41" y="6"/>
                  </a:cubicBezTo>
                  <a:cubicBezTo>
                    <a:pt x="35" y="3"/>
                    <a:pt x="31" y="1"/>
                    <a:pt x="27" y="1"/>
                  </a:cubicBezTo>
                  <a:cubicBezTo>
                    <a:pt x="0" y="1"/>
                    <a:pt x="44" y="84"/>
                    <a:pt x="67" y="84"/>
                  </a:cubicBezTo>
                  <a:cubicBezTo>
                    <a:pt x="89" y="61"/>
                    <a:pt x="73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9"/>
            <p:cNvSpPr/>
            <p:nvPr/>
          </p:nvSpPr>
          <p:spPr>
            <a:xfrm>
              <a:off x="4699700" y="17375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25" y="0"/>
                  </a:moveTo>
                  <a:cubicBezTo>
                    <a:pt x="13" y="0"/>
                    <a:pt x="0" y="19"/>
                    <a:pt x="0" y="72"/>
                  </a:cubicBezTo>
                  <a:lnTo>
                    <a:pt x="26" y="72"/>
                  </a:lnTo>
                  <a:cubicBezTo>
                    <a:pt x="58" y="40"/>
                    <a:pt x="4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9"/>
            <p:cNvSpPr/>
            <p:nvPr/>
          </p:nvSpPr>
          <p:spPr>
            <a:xfrm>
              <a:off x="4694475" y="1728800"/>
              <a:ext cx="30025" cy="14050"/>
            </a:xfrm>
            <a:custGeom>
              <a:avLst/>
              <a:gdLst/>
              <a:ahLst/>
              <a:cxnLst/>
              <a:rect l="l" t="t" r="r" b="b"/>
              <a:pathLst>
                <a:path w="1201" h="562" extrusionOk="0">
                  <a:moveTo>
                    <a:pt x="69" y="1"/>
                  </a:moveTo>
                  <a:cubicBezTo>
                    <a:pt x="64" y="1"/>
                    <a:pt x="58" y="9"/>
                    <a:pt x="53" y="30"/>
                  </a:cubicBezTo>
                  <a:cubicBezTo>
                    <a:pt x="27" y="135"/>
                    <a:pt x="1" y="239"/>
                    <a:pt x="1" y="369"/>
                  </a:cubicBezTo>
                  <a:cubicBezTo>
                    <a:pt x="7" y="429"/>
                    <a:pt x="24" y="451"/>
                    <a:pt x="45" y="451"/>
                  </a:cubicBezTo>
                  <a:cubicBezTo>
                    <a:pt x="109" y="451"/>
                    <a:pt x="216" y="252"/>
                    <a:pt x="235" y="213"/>
                  </a:cubicBezTo>
                  <a:cubicBezTo>
                    <a:pt x="288" y="317"/>
                    <a:pt x="288" y="422"/>
                    <a:pt x="314" y="526"/>
                  </a:cubicBezTo>
                  <a:cubicBezTo>
                    <a:pt x="366" y="500"/>
                    <a:pt x="392" y="448"/>
                    <a:pt x="418" y="369"/>
                  </a:cubicBezTo>
                  <a:cubicBezTo>
                    <a:pt x="418" y="343"/>
                    <a:pt x="409" y="335"/>
                    <a:pt x="398" y="335"/>
                  </a:cubicBezTo>
                  <a:cubicBezTo>
                    <a:pt x="375" y="335"/>
                    <a:pt x="340" y="369"/>
                    <a:pt x="340" y="369"/>
                  </a:cubicBezTo>
                  <a:lnTo>
                    <a:pt x="340" y="369"/>
                  </a:lnTo>
                  <a:cubicBezTo>
                    <a:pt x="340" y="369"/>
                    <a:pt x="384" y="325"/>
                    <a:pt x="417" y="325"/>
                  </a:cubicBezTo>
                  <a:cubicBezTo>
                    <a:pt x="428" y="325"/>
                    <a:pt x="438" y="330"/>
                    <a:pt x="444" y="343"/>
                  </a:cubicBezTo>
                  <a:cubicBezTo>
                    <a:pt x="470" y="395"/>
                    <a:pt x="444" y="474"/>
                    <a:pt x="496" y="500"/>
                  </a:cubicBezTo>
                  <a:cubicBezTo>
                    <a:pt x="527" y="526"/>
                    <a:pt x="546" y="536"/>
                    <a:pt x="556" y="536"/>
                  </a:cubicBezTo>
                  <a:cubicBezTo>
                    <a:pt x="598" y="536"/>
                    <a:pt x="501" y="364"/>
                    <a:pt x="522" y="343"/>
                  </a:cubicBezTo>
                  <a:cubicBezTo>
                    <a:pt x="525" y="342"/>
                    <a:pt x="528" y="341"/>
                    <a:pt x="531" y="341"/>
                  </a:cubicBezTo>
                  <a:cubicBezTo>
                    <a:pt x="578" y="341"/>
                    <a:pt x="604" y="526"/>
                    <a:pt x="653" y="526"/>
                  </a:cubicBezTo>
                  <a:cubicBezTo>
                    <a:pt x="674" y="536"/>
                    <a:pt x="691" y="547"/>
                    <a:pt x="703" y="547"/>
                  </a:cubicBezTo>
                  <a:cubicBezTo>
                    <a:pt x="722" y="547"/>
                    <a:pt x="731" y="525"/>
                    <a:pt x="731" y="448"/>
                  </a:cubicBezTo>
                  <a:cubicBezTo>
                    <a:pt x="783" y="448"/>
                    <a:pt x="783" y="526"/>
                    <a:pt x="835" y="552"/>
                  </a:cubicBezTo>
                  <a:cubicBezTo>
                    <a:pt x="848" y="558"/>
                    <a:pt x="861" y="562"/>
                    <a:pt x="873" y="562"/>
                  </a:cubicBezTo>
                  <a:cubicBezTo>
                    <a:pt x="910" y="562"/>
                    <a:pt x="939" y="532"/>
                    <a:pt x="939" y="474"/>
                  </a:cubicBezTo>
                  <a:cubicBezTo>
                    <a:pt x="939" y="527"/>
                    <a:pt x="961" y="544"/>
                    <a:pt x="992" y="544"/>
                  </a:cubicBezTo>
                  <a:cubicBezTo>
                    <a:pt x="1045" y="544"/>
                    <a:pt x="1126" y="497"/>
                    <a:pt x="1179" y="497"/>
                  </a:cubicBezTo>
                  <a:cubicBezTo>
                    <a:pt x="1187" y="497"/>
                    <a:pt x="1194" y="498"/>
                    <a:pt x="1200" y="500"/>
                  </a:cubicBezTo>
                  <a:cubicBezTo>
                    <a:pt x="1174" y="422"/>
                    <a:pt x="1174" y="317"/>
                    <a:pt x="1148" y="239"/>
                  </a:cubicBezTo>
                  <a:cubicBezTo>
                    <a:pt x="1148" y="161"/>
                    <a:pt x="1096" y="187"/>
                    <a:pt x="1096" y="161"/>
                  </a:cubicBezTo>
                  <a:cubicBezTo>
                    <a:pt x="1074" y="139"/>
                    <a:pt x="1070" y="44"/>
                    <a:pt x="1055" y="44"/>
                  </a:cubicBezTo>
                  <a:cubicBezTo>
                    <a:pt x="1052" y="44"/>
                    <a:pt x="1048" y="48"/>
                    <a:pt x="1044" y="57"/>
                  </a:cubicBezTo>
                  <a:cubicBezTo>
                    <a:pt x="1018" y="135"/>
                    <a:pt x="1044" y="135"/>
                    <a:pt x="1018" y="135"/>
                  </a:cubicBezTo>
                  <a:lnTo>
                    <a:pt x="965" y="135"/>
                  </a:lnTo>
                  <a:cubicBezTo>
                    <a:pt x="913" y="135"/>
                    <a:pt x="939" y="239"/>
                    <a:pt x="913" y="291"/>
                  </a:cubicBezTo>
                  <a:cubicBezTo>
                    <a:pt x="902" y="306"/>
                    <a:pt x="894" y="312"/>
                    <a:pt x="889" y="312"/>
                  </a:cubicBezTo>
                  <a:cubicBezTo>
                    <a:pt x="856" y="312"/>
                    <a:pt x="913" y="83"/>
                    <a:pt x="913" y="83"/>
                  </a:cubicBezTo>
                  <a:lnTo>
                    <a:pt x="913" y="83"/>
                  </a:lnTo>
                  <a:cubicBezTo>
                    <a:pt x="913" y="83"/>
                    <a:pt x="863" y="149"/>
                    <a:pt x="830" y="149"/>
                  </a:cubicBezTo>
                  <a:cubicBezTo>
                    <a:pt x="822" y="149"/>
                    <a:pt x="814" y="145"/>
                    <a:pt x="809" y="135"/>
                  </a:cubicBezTo>
                  <a:cubicBezTo>
                    <a:pt x="787" y="90"/>
                    <a:pt x="783" y="25"/>
                    <a:pt x="749" y="25"/>
                  </a:cubicBezTo>
                  <a:cubicBezTo>
                    <a:pt x="744" y="25"/>
                    <a:pt x="738" y="27"/>
                    <a:pt x="731" y="30"/>
                  </a:cubicBezTo>
                  <a:cubicBezTo>
                    <a:pt x="653" y="30"/>
                    <a:pt x="627" y="83"/>
                    <a:pt x="653" y="135"/>
                  </a:cubicBezTo>
                  <a:cubicBezTo>
                    <a:pt x="656" y="139"/>
                    <a:pt x="661" y="140"/>
                    <a:pt x="666" y="140"/>
                  </a:cubicBezTo>
                  <a:cubicBezTo>
                    <a:pt x="688" y="140"/>
                    <a:pt x="718" y="103"/>
                    <a:pt x="728" y="103"/>
                  </a:cubicBezTo>
                  <a:cubicBezTo>
                    <a:pt x="730" y="103"/>
                    <a:pt x="731" y="105"/>
                    <a:pt x="731" y="109"/>
                  </a:cubicBezTo>
                  <a:cubicBezTo>
                    <a:pt x="710" y="130"/>
                    <a:pt x="637" y="168"/>
                    <a:pt x="583" y="168"/>
                  </a:cubicBezTo>
                  <a:cubicBezTo>
                    <a:pt x="570" y="168"/>
                    <a:pt x="558" y="166"/>
                    <a:pt x="548" y="161"/>
                  </a:cubicBezTo>
                  <a:cubicBezTo>
                    <a:pt x="522" y="135"/>
                    <a:pt x="548" y="135"/>
                    <a:pt x="548" y="109"/>
                  </a:cubicBezTo>
                  <a:cubicBezTo>
                    <a:pt x="548" y="109"/>
                    <a:pt x="574" y="83"/>
                    <a:pt x="548" y="4"/>
                  </a:cubicBezTo>
                  <a:cubicBezTo>
                    <a:pt x="522" y="57"/>
                    <a:pt x="496" y="109"/>
                    <a:pt x="496" y="187"/>
                  </a:cubicBezTo>
                  <a:cubicBezTo>
                    <a:pt x="496" y="163"/>
                    <a:pt x="496" y="2"/>
                    <a:pt x="475" y="2"/>
                  </a:cubicBezTo>
                  <a:cubicBezTo>
                    <a:pt x="473" y="2"/>
                    <a:pt x="472" y="3"/>
                    <a:pt x="470" y="4"/>
                  </a:cubicBezTo>
                  <a:cubicBezTo>
                    <a:pt x="418" y="57"/>
                    <a:pt x="444" y="109"/>
                    <a:pt x="418" y="135"/>
                  </a:cubicBezTo>
                  <a:cubicBezTo>
                    <a:pt x="411" y="138"/>
                    <a:pt x="405" y="140"/>
                    <a:pt x="400" y="140"/>
                  </a:cubicBezTo>
                  <a:cubicBezTo>
                    <a:pt x="372" y="140"/>
                    <a:pt x="388" y="83"/>
                    <a:pt x="366" y="83"/>
                  </a:cubicBezTo>
                  <a:cubicBezTo>
                    <a:pt x="366" y="83"/>
                    <a:pt x="354" y="175"/>
                    <a:pt x="331" y="175"/>
                  </a:cubicBezTo>
                  <a:cubicBezTo>
                    <a:pt x="319" y="175"/>
                    <a:pt x="305" y="152"/>
                    <a:pt x="288" y="83"/>
                  </a:cubicBezTo>
                  <a:cubicBezTo>
                    <a:pt x="257" y="37"/>
                    <a:pt x="236" y="9"/>
                    <a:pt x="213" y="9"/>
                  </a:cubicBezTo>
                  <a:cubicBezTo>
                    <a:pt x="196" y="9"/>
                    <a:pt x="179" y="24"/>
                    <a:pt x="157" y="57"/>
                  </a:cubicBezTo>
                  <a:cubicBezTo>
                    <a:pt x="149" y="69"/>
                    <a:pt x="141" y="75"/>
                    <a:pt x="133" y="75"/>
                  </a:cubicBezTo>
                  <a:cubicBezTo>
                    <a:pt x="106" y="75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9"/>
            <p:cNvSpPr/>
            <p:nvPr/>
          </p:nvSpPr>
          <p:spPr>
            <a:xfrm>
              <a:off x="4724475" y="17412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9"/>
            <p:cNvSpPr/>
            <p:nvPr/>
          </p:nvSpPr>
          <p:spPr>
            <a:xfrm>
              <a:off x="4757050" y="1728900"/>
              <a:ext cx="3300" cy="3275"/>
            </a:xfrm>
            <a:custGeom>
              <a:avLst/>
              <a:gdLst/>
              <a:ahLst/>
              <a:cxnLst/>
              <a:rect l="l" t="t" r="r" b="b"/>
              <a:pathLst>
                <a:path w="132" h="131" extrusionOk="0">
                  <a:moveTo>
                    <a:pt x="79" y="0"/>
                  </a:moveTo>
                  <a:cubicBezTo>
                    <a:pt x="27" y="0"/>
                    <a:pt x="1" y="131"/>
                    <a:pt x="53" y="131"/>
                  </a:cubicBezTo>
                  <a:cubicBezTo>
                    <a:pt x="105" y="131"/>
                    <a:pt x="131" y="26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4768800" y="1730400"/>
              <a:ext cx="3275" cy="1125"/>
            </a:xfrm>
            <a:custGeom>
              <a:avLst/>
              <a:gdLst/>
              <a:ahLst/>
              <a:cxnLst/>
              <a:rect l="l" t="t" r="r" b="b"/>
              <a:pathLst>
                <a:path w="131" h="45" extrusionOk="0">
                  <a:moveTo>
                    <a:pt x="64" y="1"/>
                  </a:moveTo>
                  <a:cubicBezTo>
                    <a:pt x="10" y="1"/>
                    <a:pt x="0" y="45"/>
                    <a:pt x="78" y="45"/>
                  </a:cubicBezTo>
                  <a:cubicBezTo>
                    <a:pt x="104" y="45"/>
                    <a:pt x="104" y="19"/>
                    <a:pt x="130" y="19"/>
                  </a:cubicBezTo>
                  <a:cubicBezTo>
                    <a:pt x="104" y="6"/>
                    <a:pt x="82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9"/>
            <p:cNvSpPr/>
            <p:nvPr/>
          </p:nvSpPr>
          <p:spPr>
            <a:xfrm>
              <a:off x="4722500" y="1728900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809" y="0"/>
                  </a:moveTo>
                  <a:cubicBezTo>
                    <a:pt x="813" y="4"/>
                    <a:pt x="816" y="8"/>
                    <a:pt x="820" y="13"/>
                  </a:cubicBezTo>
                  <a:lnTo>
                    <a:pt x="820" y="13"/>
                  </a:lnTo>
                  <a:cubicBezTo>
                    <a:pt x="817" y="5"/>
                    <a:pt x="814" y="0"/>
                    <a:pt x="809" y="0"/>
                  </a:cubicBezTo>
                  <a:close/>
                  <a:moveTo>
                    <a:pt x="1944" y="247"/>
                  </a:moveTo>
                  <a:cubicBezTo>
                    <a:pt x="1939" y="252"/>
                    <a:pt x="1935" y="257"/>
                    <a:pt x="1930" y="261"/>
                  </a:cubicBezTo>
                  <a:cubicBezTo>
                    <a:pt x="1936" y="258"/>
                    <a:pt x="1940" y="254"/>
                    <a:pt x="1944" y="247"/>
                  </a:cubicBezTo>
                  <a:close/>
                  <a:moveTo>
                    <a:pt x="418" y="0"/>
                  </a:moveTo>
                  <a:cubicBezTo>
                    <a:pt x="392" y="0"/>
                    <a:pt x="262" y="157"/>
                    <a:pt x="262" y="157"/>
                  </a:cubicBezTo>
                  <a:cubicBezTo>
                    <a:pt x="262" y="157"/>
                    <a:pt x="314" y="79"/>
                    <a:pt x="262" y="26"/>
                  </a:cubicBezTo>
                  <a:cubicBezTo>
                    <a:pt x="254" y="19"/>
                    <a:pt x="249" y="16"/>
                    <a:pt x="244" y="16"/>
                  </a:cubicBezTo>
                  <a:cubicBezTo>
                    <a:pt x="233" y="16"/>
                    <a:pt x="228" y="34"/>
                    <a:pt x="209" y="53"/>
                  </a:cubicBezTo>
                  <a:cubicBezTo>
                    <a:pt x="209" y="77"/>
                    <a:pt x="165" y="212"/>
                    <a:pt x="138" y="212"/>
                  </a:cubicBezTo>
                  <a:cubicBezTo>
                    <a:pt x="135" y="212"/>
                    <a:pt x="133" y="211"/>
                    <a:pt x="131" y="209"/>
                  </a:cubicBezTo>
                  <a:cubicBezTo>
                    <a:pt x="105" y="209"/>
                    <a:pt x="105" y="79"/>
                    <a:pt x="79" y="26"/>
                  </a:cubicBezTo>
                  <a:cubicBezTo>
                    <a:pt x="74" y="22"/>
                    <a:pt x="69" y="20"/>
                    <a:pt x="63" y="20"/>
                  </a:cubicBezTo>
                  <a:cubicBezTo>
                    <a:pt x="36" y="20"/>
                    <a:pt x="1" y="62"/>
                    <a:pt x="1" y="105"/>
                  </a:cubicBezTo>
                  <a:cubicBezTo>
                    <a:pt x="1" y="157"/>
                    <a:pt x="79" y="131"/>
                    <a:pt x="79" y="183"/>
                  </a:cubicBezTo>
                  <a:lnTo>
                    <a:pt x="79" y="287"/>
                  </a:lnTo>
                  <a:cubicBezTo>
                    <a:pt x="79" y="287"/>
                    <a:pt x="95" y="264"/>
                    <a:pt x="109" y="264"/>
                  </a:cubicBezTo>
                  <a:cubicBezTo>
                    <a:pt x="121" y="264"/>
                    <a:pt x="131" y="280"/>
                    <a:pt x="131" y="339"/>
                  </a:cubicBezTo>
                  <a:cubicBezTo>
                    <a:pt x="131" y="381"/>
                    <a:pt x="165" y="458"/>
                    <a:pt x="192" y="458"/>
                  </a:cubicBezTo>
                  <a:cubicBezTo>
                    <a:pt x="199" y="458"/>
                    <a:pt x="205" y="454"/>
                    <a:pt x="209" y="444"/>
                  </a:cubicBezTo>
                  <a:cubicBezTo>
                    <a:pt x="236" y="391"/>
                    <a:pt x="236" y="339"/>
                    <a:pt x="262" y="287"/>
                  </a:cubicBezTo>
                  <a:cubicBezTo>
                    <a:pt x="262" y="339"/>
                    <a:pt x="262" y="444"/>
                    <a:pt x="288" y="444"/>
                  </a:cubicBezTo>
                  <a:cubicBezTo>
                    <a:pt x="296" y="448"/>
                    <a:pt x="305" y="449"/>
                    <a:pt x="314" y="449"/>
                  </a:cubicBezTo>
                  <a:cubicBezTo>
                    <a:pt x="338" y="449"/>
                    <a:pt x="363" y="440"/>
                    <a:pt x="383" y="440"/>
                  </a:cubicBezTo>
                  <a:cubicBezTo>
                    <a:pt x="403" y="440"/>
                    <a:pt x="418" y="451"/>
                    <a:pt x="418" y="496"/>
                  </a:cubicBezTo>
                  <a:cubicBezTo>
                    <a:pt x="418" y="418"/>
                    <a:pt x="418" y="365"/>
                    <a:pt x="444" y="339"/>
                  </a:cubicBezTo>
                  <a:cubicBezTo>
                    <a:pt x="496" y="339"/>
                    <a:pt x="444" y="522"/>
                    <a:pt x="496" y="522"/>
                  </a:cubicBezTo>
                  <a:cubicBezTo>
                    <a:pt x="522" y="522"/>
                    <a:pt x="548" y="391"/>
                    <a:pt x="548" y="391"/>
                  </a:cubicBezTo>
                  <a:cubicBezTo>
                    <a:pt x="569" y="371"/>
                    <a:pt x="583" y="362"/>
                    <a:pt x="592" y="362"/>
                  </a:cubicBezTo>
                  <a:cubicBezTo>
                    <a:pt x="627" y="362"/>
                    <a:pt x="585" y="496"/>
                    <a:pt x="627" y="496"/>
                  </a:cubicBezTo>
                  <a:cubicBezTo>
                    <a:pt x="630" y="499"/>
                    <a:pt x="635" y="501"/>
                    <a:pt x="639" y="501"/>
                  </a:cubicBezTo>
                  <a:cubicBezTo>
                    <a:pt x="667" y="501"/>
                    <a:pt x="705" y="444"/>
                    <a:pt x="705" y="444"/>
                  </a:cubicBezTo>
                  <a:cubicBezTo>
                    <a:pt x="731" y="418"/>
                    <a:pt x="731" y="339"/>
                    <a:pt x="705" y="313"/>
                  </a:cubicBezTo>
                  <a:cubicBezTo>
                    <a:pt x="757" y="313"/>
                    <a:pt x="705" y="444"/>
                    <a:pt x="731" y="470"/>
                  </a:cubicBezTo>
                  <a:cubicBezTo>
                    <a:pt x="757" y="470"/>
                    <a:pt x="809" y="470"/>
                    <a:pt x="809" y="496"/>
                  </a:cubicBezTo>
                  <a:cubicBezTo>
                    <a:pt x="822" y="522"/>
                    <a:pt x="822" y="535"/>
                    <a:pt x="825" y="535"/>
                  </a:cubicBezTo>
                  <a:cubicBezTo>
                    <a:pt x="829" y="535"/>
                    <a:pt x="835" y="522"/>
                    <a:pt x="861" y="496"/>
                  </a:cubicBezTo>
                  <a:cubicBezTo>
                    <a:pt x="874" y="483"/>
                    <a:pt x="894" y="476"/>
                    <a:pt x="913" y="476"/>
                  </a:cubicBezTo>
                  <a:cubicBezTo>
                    <a:pt x="933" y="476"/>
                    <a:pt x="953" y="483"/>
                    <a:pt x="966" y="496"/>
                  </a:cubicBezTo>
                  <a:cubicBezTo>
                    <a:pt x="966" y="496"/>
                    <a:pt x="999" y="562"/>
                    <a:pt x="1012" y="562"/>
                  </a:cubicBezTo>
                  <a:cubicBezTo>
                    <a:pt x="1016" y="562"/>
                    <a:pt x="1018" y="558"/>
                    <a:pt x="1018" y="548"/>
                  </a:cubicBezTo>
                  <a:cubicBezTo>
                    <a:pt x="1044" y="496"/>
                    <a:pt x="1018" y="444"/>
                    <a:pt x="1018" y="444"/>
                  </a:cubicBezTo>
                  <a:lnTo>
                    <a:pt x="1018" y="444"/>
                  </a:lnTo>
                  <a:cubicBezTo>
                    <a:pt x="1018" y="444"/>
                    <a:pt x="1070" y="470"/>
                    <a:pt x="1070" y="522"/>
                  </a:cubicBezTo>
                  <a:cubicBezTo>
                    <a:pt x="1070" y="556"/>
                    <a:pt x="1073" y="568"/>
                    <a:pt x="1079" y="568"/>
                  </a:cubicBezTo>
                  <a:cubicBezTo>
                    <a:pt x="1090" y="568"/>
                    <a:pt x="1110" y="505"/>
                    <a:pt x="1118" y="468"/>
                  </a:cubicBezTo>
                  <a:lnTo>
                    <a:pt x="1118" y="468"/>
                  </a:lnTo>
                  <a:cubicBezTo>
                    <a:pt x="1129" y="499"/>
                    <a:pt x="1164" y="548"/>
                    <a:pt x="1200" y="548"/>
                  </a:cubicBezTo>
                  <a:cubicBezTo>
                    <a:pt x="1226" y="522"/>
                    <a:pt x="1200" y="496"/>
                    <a:pt x="1200" y="444"/>
                  </a:cubicBezTo>
                  <a:cubicBezTo>
                    <a:pt x="1200" y="441"/>
                    <a:pt x="1201" y="440"/>
                    <a:pt x="1202" y="440"/>
                  </a:cubicBezTo>
                  <a:cubicBezTo>
                    <a:pt x="1214" y="440"/>
                    <a:pt x="1278" y="548"/>
                    <a:pt x="1278" y="548"/>
                  </a:cubicBezTo>
                  <a:cubicBezTo>
                    <a:pt x="1278" y="552"/>
                    <a:pt x="1280" y="553"/>
                    <a:pt x="1281" y="553"/>
                  </a:cubicBezTo>
                  <a:cubicBezTo>
                    <a:pt x="1293" y="553"/>
                    <a:pt x="1334" y="496"/>
                    <a:pt x="1357" y="496"/>
                  </a:cubicBezTo>
                  <a:cubicBezTo>
                    <a:pt x="1409" y="470"/>
                    <a:pt x="1461" y="418"/>
                    <a:pt x="1487" y="365"/>
                  </a:cubicBezTo>
                  <a:cubicBezTo>
                    <a:pt x="1487" y="329"/>
                    <a:pt x="1513" y="292"/>
                    <a:pt x="1538" y="292"/>
                  </a:cubicBezTo>
                  <a:cubicBezTo>
                    <a:pt x="1548" y="292"/>
                    <a:pt x="1558" y="298"/>
                    <a:pt x="1565" y="313"/>
                  </a:cubicBezTo>
                  <a:cubicBezTo>
                    <a:pt x="1591" y="339"/>
                    <a:pt x="1617" y="444"/>
                    <a:pt x="1643" y="444"/>
                  </a:cubicBezTo>
                  <a:cubicBezTo>
                    <a:pt x="1643" y="444"/>
                    <a:pt x="1643" y="496"/>
                    <a:pt x="1643" y="548"/>
                  </a:cubicBezTo>
                  <a:cubicBezTo>
                    <a:pt x="1643" y="556"/>
                    <a:pt x="1643" y="559"/>
                    <a:pt x="1644" y="559"/>
                  </a:cubicBezTo>
                  <a:cubicBezTo>
                    <a:pt x="1646" y="559"/>
                    <a:pt x="1651" y="540"/>
                    <a:pt x="1670" y="522"/>
                  </a:cubicBezTo>
                  <a:cubicBezTo>
                    <a:pt x="1683" y="509"/>
                    <a:pt x="1696" y="496"/>
                    <a:pt x="1699" y="496"/>
                  </a:cubicBezTo>
                  <a:lnTo>
                    <a:pt x="1699" y="496"/>
                  </a:lnTo>
                  <a:cubicBezTo>
                    <a:pt x="1702" y="496"/>
                    <a:pt x="1696" y="509"/>
                    <a:pt x="1670" y="548"/>
                  </a:cubicBezTo>
                  <a:cubicBezTo>
                    <a:pt x="1710" y="487"/>
                    <a:pt x="1750" y="427"/>
                    <a:pt x="1766" y="427"/>
                  </a:cubicBezTo>
                  <a:cubicBezTo>
                    <a:pt x="1771" y="427"/>
                    <a:pt x="1774" y="432"/>
                    <a:pt x="1774" y="444"/>
                  </a:cubicBezTo>
                  <a:cubicBezTo>
                    <a:pt x="1774" y="469"/>
                    <a:pt x="1750" y="499"/>
                    <a:pt x="1725" y="525"/>
                  </a:cubicBezTo>
                  <a:lnTo>
                    <a:pt x="1725" y="525"/>
                  </a:lnTo>
                  <a:cubicBezTo>
                    <a:pt x="1739" y="515"/>
                    <a:pt x="1754" y="505"/>
                    <a:pt x="1774" y="496"/>
                  </a:cubicBezTo>
                  <a:cubicBezTo>
                    <a:pt x="1800" y="470"/>
                    <a:pt x="1826" y="418"/>
                    <a:pt x="1878" y="391"/>
                  </a:cubicBezTo>
                  <a:cubicBezTo>
                    <a:pt x="1956" y="287"/>
                    <a:pt x="2035" y="287"/>
                    <a:pt x="2113" y="261"/>
                  </a:cubicBezTo>
                  <a:cubicBezTo>
                    <a:pt x="2191" y="235"/>
                    <a:pt x="2035" y="105"/>
                    <a:pt x="2008" y="105"/>
                  </a:cubicBezTo>
                  <a:cubicBezTo>
                    <a:pt x="1999" y="98"/>
                    <a:pt x="1991" y="95"/>
                    <a:pt x="1985" y="95"/>
                  </a:cubicBezTo>
                  <a:cubicBezTo>
                    <a:pt x="1947" y="95"/>
                    <a:pt x="1969" y="205"/>
                    <a:pt x="1944" y="247"/>
                  </a:cubicBezTo>
                  <a:lnTo>
                    <a:pt x="1944" y="247"/>
                  </a:lnTo>
                  <a:cubicBezTo>
                    <a:pt x="1965" y="226"/>
                    <a:pt x="1987" y="204"/>
                    <a:pt x="2008" y="183"/>
                  </a:cubicBezTo>
                  <a:lnTo>
                    <a:pt x="2008" y="183"/>
                  </a:lnTo>
                  <a:cubicBezTo>
                    <a:pt x="1982" y="235"/>
                    <a:pt x="1930" y="261"/>
                    <a:pt x="1904" y="287"/>
                  </a:cubicBezTo>
                  <a:cubicBezTo>
                    <a:pt x="1889" y="297"/>
                    <a:pt x="1879" y="302"/>
                    <a:pt x="1872" y="302"/>
                  </a:cubicBezTo>
                  <a:cubicBezTo>
                    <a:pt x="1845" y="302"/>
                    <a:pt x="1883" y="230"/>
                    <a:pt x="1904" y="209"/>
                  </a:cubicBezTo>
                  <a:cubicBezTo>
                    <a:pt x="1923" y="190"/>
                    <a:pt x="1915" y="117"/>
                    <a:pt x="1879" y="117"/>
                  </a:cubicBezTo>
                  <a:cubicBezTo>
                    <a:pt x="1865" y="117"/>
                    <a:pt x="1848" y="128"/>
                    <a:pt x="1826" y="157"/>
                  </a:cubicBezTo>
                  <a:cubicBezTo>
                    <a:pt x="1802" y="204"/>
                    <a:pt x="1757" y="317"/>
                    <a:pt x="1729" y="317"/>
                  </a:cubicBezTo>
                  <a:cubicBezTo>
                    <a:pt x="1727" y="317"/>
                    <a:pt x="1724" y="316"/>
                    <a:pt x="1722" y="313"/>
                  </a:cubicBezTo>
                  <a:cubicBezTo>
                    <a:pt x="1696" y="287"/>
                    <a:pt x="1774" y="131"/>
                    <a:pt x="1774" y="79"/>
                  </a:cubicBezTo>
                  <a:cubicBezTo>
                    <a:pt x="1774" y="53"/>
                    <a:pt x="1670" y="53"/>
                    <a:pt x="1643" y="53"/>
                  </a:cubicBezTo>
                  <a:cubicBezTo>
                    <a:pt x="1606" y="53"/>
                    <a:pt x="1575" y="46"/>
                    <a:pt x="1550" y="46"/>
                  </a:cubicBezTo>
                  <a:cubicBezTo>
                    <a:pt x="1508" y="46"/>
                    <a:pt x="1487" y="67"/>
                    <a:pt x="1487" y="183"/>
                  </a:cubicBezTo>
                  <a:cubicBezTo>
                    <a:pt x="1477" y="172"/>
                    <a:pt x="1468" y="168"/>
                    <a:pt x="1461" y="168"/>
                  </a:cubicBezTo>
                  <a:cubicBezTo>
                    <a:pt x="1433" y="168"/>
                    <a:pt x="1424" y="235"/>
                    <a:pt x="1383" y="235"/>
                  </a:cubicBezTo>
                  <a:cubicBezTo>
                    <a:pt x="1336" y="235"/>
                    <a:pt x="1372" y="153"/>
                    <a:pt x="1363" y="153"/>
                  </a:cubicBezTo>
                  <a:lnTo>
                    <a:pt x="1363" y="153"/>
                  </a:lnTo>
                  <a:cubicBezTo>
                    <a:pt x="1361" y="153"/>
                    <a:pt x="1360" y="154"/>
                    <a:pt x="1357" y="157"/>
                  </a:cubicBezTo>
                  <a:cubicBezTo>
                    <a:pt x="1313" y="157"/>
                    <a:pt x="1343" y="305"/>
                    <a:pt x="1291" y="305"/>
                  </a:cubicBezTo>
                  <a:cubicBezTo>
                    <a:pt x="1281" y="305"/>
                    <a:pt x="1269" y="300"/>
                    <a:pt x="1252" y="287"/>
                  </a:cubicBezTo>
                  <a:cubicBezTo>
                    <a:pt x="1226" y="261"/>
                    <a:pt x="1174" y="183"/>
                    <a:pt x="1200" y="131"/>
                  </a:cubicBezTo>
                  <a:cubicBezTo>
                    <a:pt x="1204" y="127"/>
                    <a:pt x="1208" y="125"/>
                    <a:pt x="1211" y="125"/>
                  </a:cubicBezTo>
                  <a:cubicBezTo>
                    <a:pt x="1233" y="125"/>
                    <a:pt x="1252" y="183"/>
                    <a:pt x="1252" y="183"/>
                  </a:cubicBezTo>
                  <a:cubicBezTo>
                    <a:pt x="1259" y="190"/>
                    <a:pt x="1266" y="193"/>
                    <a:pt x="1273" y="193"/>
                  </a:cubicBezTo>
                  <a:cubicBezTo>
                    <a:pt x="1291" y="193"/>
                    <a:pt x="1305" y="169"/>
                    <a:pt x="1305" y="131"/>
                  </a:cubicBezTo>
                  <a:cubicBezTo>
                    <a:pt x="1305" y="105"/>
                    <a:pt x="1305" y="79"/>
                    <a:pt x="1357" y="79"/>
                  </a:cubicBezTo>
                  <a:cubicBezTo>
                    <a:pt x="1357" y="33"/>
                    <a:pt x="1321" y="5"/>
                    <a:pt x="1292" y="5"/>
                  </a:cubicBezTo>
                  <a:cubicBezTo>
                    <a:pt x="1271" y="5"/>
                    <a:pt x="1252" y="20"/>
                    <a:pt x="1252" y="53"/>
                  </a:cubicBezTo>
                  <a:cubicBezTo>
                    <a:pt x="1211" y="53"/>
                    <a:pt x="1186" y="19"/>
                    <a:pt x="1151" y="19"/>
                  </a:cubicBezTo>
                  <a:cubicBezTo>
                    <a:pt x="1142" y="19"/>
                    <a:pt x="1132" y="21"/>
                    <a:pt x="1122" y="26"/>
                  </a:cubicBezTo>
                  <a:cubicBezTo>
                    <a:pt x="1070" y="26"/>
                    <a:pt x="1044" y="105"/>
                    <a:pt x="1070" y="157"/>
                  </a:cubicBezTo>
                  <a:cubicBezTo>
                    <a:pt x="1070" y="183"/>
                    <a:pt x="1096" y="235"/>
                    <a:pt x="1096" y="261"/>
                  </a:cubicBezTo>
                  <a:cubicBezTo>
                    <a:pt x="1096" y="283"/>
                    <a:pt x="1041" y="378"/>
                    <a:pt x="1023" y="378"/>
                  </a:cubicBezTo>
                  <a:cubicBezTo>
                    <a:pt x="1020" y="378"/>
                    <a:pt x="1018" y="374"/>
                    <a:pt x="1018" y="365"/>
                  </a:cubicBezTo>
                  <a:cubicBezTo>
                    <a:pt x="1018" y="313"/>
                    <a:pt x="992" y="261"/>
                    <a:pt x="992" y="183"/>
                  </a:cubicBezTo>
                  <a:cubicBezTo>
                    <a:pt x="966" y="131"/>
                    <a:pt x="940" y="105"/>
                    <a:pt x="913" y="105"/>
                  </a:cubicBezTo>
                  <a:cubicBezTo>
                    <a:pt x="868" y="82"/>
                    <a:pt x="843" y="40"/>
                    <a:pt x="820" y="13"/>
                  </a:cubicBezTo>
                  <a:lnTo>
                    <a:pt x="820" y="13"/>
                  </a:lnTo>
                  <a:cubicBezTo>
                    <a:pt x="839" y="67"/>
                    <a:pt x="815" y="289"/>
                    <a:pt x="798" y="289"/>
                  </a:cubicBezTo>
                  <a:cubicBezTo>
                    <a:pt x="790" y="289"/>
                    <a:pt x="783" y="241"/>
                    <a:pt x="783" y="105"/>
                  </a:cubicBezTo>
                  <a:cubicBezTo>
                    <a:pt x="783" y="54"/>
                    <a:pt x="761" y="25"/>
                    <a:pt x="739" y="25"/>
                  </a:cubicBezTo>
                  <a:cubicBezTo>
                    <a:pt x="727" y="25"/>
                    <a:pt x="714" y="34"/>
                    <a:pt x="705" y="53"/>
                  </a:cubicBezTo>
                  <a:cubicBezTo>
                    <a:pt x="653" y="105"/>
                    <a:pt x="653" y="235"/>
                    <a:pt x="653" y="235"/>
                  </a:cubicBezTo>
                  <a:cubicBezTo>
                    <a:pt x="627" y="235"/>
                    <a:pt x="653" y="0"/>
                    <a:pt x="601" y="0"/>
                  </a:cubicBezTo>
                  <a:cubicBezTo>
                    <a:pt x="601" y="79"/>
                    <a:pt x="627" y="261"/>
                    <a:pt x="575" y="287"/>
                  </a:cubicBezTo>
                  <a:cubicBezTo>
                    <a:pt x="522" y="287"/>
                    <a:pt x="548" y="105"/>
                    <a:pt x="522" y="53"/>
                  </a:cubicBezTo>
                  <a:cubicBezTo>
                    <a:pt x="514" y="44"/>
                    <a:pt x="505" y="41"/>
                    <a:pt x="496" y="41"/>
                  </a:cubicBezTo>
                  <a:cubicBezTo>
                    <a:pt x="479" y="41"/>
                    <a:pt x="462" y="53"/>
                    <a:pt x="444" y="53"/>
                  </a:cubicBezTo>
                  <a:cubicBezTo>
                    <a:pt x="444" y="53"/>
                    <a:pt x="444" y="26"/>
                    <a:pt x="418" y="0"/>
                  </a:cubicBezTo>
                  <a:close/>
                  <a:moveTo>
                    <a:pt x="1725" y="525"/>
                  </a:moveTo>
                  <a:cubicBezTo>
                    <a:pt x="1702" y="541"/>
                    <a:pt x="1686" y="558"/>
                    <a:pt x="1670" y="574"/>
                  </a:cubicBezTo>
                  <a:cubicBezTo>
                    <a:pt x="1670" y="574"/>
                    <a:pt x="1698" y="553"/>
                    <a:pt x="1725" y="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9"/>
            <p:cNvSpPr/>
            <p:nvPr/>
          </p:nvSpPr>
          <p:spPr>
            <a:xfrm>
              <a:off x="4768125" y="1737775"/>
              <a:ext cx="5975" cy="4175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210" y="63"/>
                  </a:moveTo>
                  <a:lnTo>
                    <a:pt x="169" y="86"/>
                  </a:lnTo>
                  <a:lnTo>
                    <a:pt x="169" y="86"/>
                  </a:lnTo>
                  <a:cubicBezTo>
                    <a:pt x="183" y="83"/>
                    <a:pt x="196" y="76"/>
                    <a:pt x="210" y="63"/>
                  </a:cubicBezTo>
                  <a:close/>
                  <a:moveTo>
                    <a:pt x="205" y="1"/>
                  </a:moveTo>
                  <a:cubicBezTo>
                    <a:pt x="193" y="1"/>
                    <a:pt x="170" y="10"/>
                    <a:pt x="131" y="36"/>
                  </a:cubicBezTo>
                  <a:cubicBezTo>
                    <a:pt x="79" y="89"/>
                    <a:pt x="1" y="167"/>
                    <a:pt x="27" y="167"/>
                  </a:cubicBezTo>
                  <a:lnTo>
                    <a:pt x="169" y="86"/>
                  </a:lnTo>
                  <a:lnTo>
                    <a:pt x="169" y="86"/>
                  </a:lnTo>
                  <a:cubicBezTo>
                    <a:pt x="156" y="89"/>
                    <a:pt x="144" y="89"/>
                    <a:pt x="131" y="89"/>
                  </a:cubicBezTo>
                  <a:cubicBezTo>
                    <a:pt x="170" y="89"/>
                    <a:pt x="23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9"/>
            <p:cNvSpPr/>
            <p:nvPr/>
          </p:nvSpPr>
          <p:spPr>
            <a:xfrm>
              <a:off x="4776600" y="1743300"/>
              <a:ext cx="2650" cy="1850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61" y="1"/>
                  </a:moveTo>
                  <a:cubicBezTo>
                    <a:pt x="32" y="1"/>
                    <a:pt x="1" y="21"/>
                    <a:pt x="1" y="50"/>
                  </a:cubicBezTo>
                  <a:cubicBezTo>
                    <a:pt x="1" y="50"/>
                    <a:pt x="47" y="73"/>
                    <a:pt x="78" y="73"/>
                  </a:cubicBezTo>
                  <a:cubicBezTo>
                    <a:pt x="94" y="73"/>
                    <a:pt x="105" y="67"/>
                    <a:pt x="105" y="50"/>
                  </a:cubicBezTo>
                  <a:cubicBezTo>
                    <a:pt x="105" y="15"/>
                    <a:pt x="8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9"/>
            <p:cNvSpPr/>
            <p:nvPr/>
          </p:nvSpPr>
          <p:spPr>
            <a:xfrm>
              <a:off x="4763575" y="1740075"/>
              <a:ext cx="16325" cy="11000"/>
            </a:xfrm>
            <a:custGeom>
              <a:avLst/>
              <a:gdLst/>
              <a:ahLst/>
              <a:cxnLst/>
              <a:rect l="l" t="t" r="r" b="b"/>
              <a:pathLst>
                <a:path w="653" h="440" extrusionOk="0">
                  <a:moveTo>
                    <a:pt x="598" y="0"/>
                  </a:moveTo>
                  <a:cubicBezTo>
                    <a:pt x="527" y="0"/>
                    <a:pt x="410" y="31"/>
                    <a:pt x="392" y="49"/>
                  </a:cubicBezTo>
                  <a:cubicBezTo>
                    <a:pt x="287" y="75"/>
                    <a:pt x="209" y="101"/>
                    <a:pt x="131" y="127"/>
                  </a:cubicBezTo>
                  <a:lnTo>
                    <a:pt x="0" y="179"/>
                  </a:lnTo>
                  <a:lnTo>
                    <a:pt x="79" y="179"/>
                  </a:lnTo>
                  <a:lnTo>
                    <a:pt x="79" y="205"/>
                  </a:lnTo>
                  <a:cubicBezTo>
                    <a:pt x="79" y="196"/>
                    <a:pt x="82" y="194"/>
                    <a:pt x="87" y="194"/>
                  </a:cubicBezTo>
                  <a:cubicBezTo>
                    <a:pt x="99" y="194"/>
                    <a:pt x="122" y="205"/>
                    <a:pt x="157" y="205"/>
                  </a:cubicBezTo>
                  <a:cubicBezTo>
                    <a:pt x="175" y="205"/>
                    <a:pt x="193" y="217"/>
                    <a:pt x="210" y="225"/>
                  </a:cubicBezTo>
                  <a:lnTo>
                    <a:pt x="210" y="225"/>
                  </a:lnTo>
                  <a:lnTo>
                    <a:pt x="131" y="205"/>
                  </a:lnTo>
                  <a:lnTo>
                    <a:pt x="339" y="309"/>
                  </a:lnTo>
                  <a:cubicBezTo>
                    <a:pt x="418" y="362"/>
                    <a:pt x="496" y="388"/>
                    <a:pt x="600" y="440"/>
                  </a:cubicBezTo>
                  <a:cubicBezTo>
                    <a:pt x="600" y="388"/>
                    <a:pt x="418" y="283"/>
                    <a:pt x="418" y="283"/>
                  </a:cubicBezTo>
                  <a:cubicBezTo>
                    <a:pt x="420" y="281"/>
                    <a:pt x="424" y="280"/>
                    <a:pt x="429" y="280"/>
                  </a:cubicBezTo>
                  <a:cubicBezTo>
                    <a:pt x="464" y="280"/>
                    <a:pt x="555" y="335"/>
                    <a:pt x="600" y="335"/>
                  </a:cubicBezTo>
                  <a:cubicBezTo>
                    <a:pt x="616" y="335"/>
                    <a:pt x="626" y="328"/>
                    <a:pt x="626" y="309"/>
                  </a:cubicBezTo>
                  <a:cubicBezTo>
                    <a:pt x="470" y="309"/>
                    <a:pt x="574" y="231"/>
                    <a:pt x="496" y="205"/>
                  </a:cubicBezTo>
                  <a:cubicBezTo>
                    <a:pt x="473" y="190"/>
                    <a:pt x="445" y="186"/>
                    <a:pt x="418" y="186"/>
                  </a:cubicBezTo>
                  <a:cubicBezTo>
                    <a:pt x="389" y="186"/>
                    <a:pt x="362" y="190"/>
                    <a:pt x="341" y="190"/>
                  </a:cubicBezTo>
                  <a:cubicBezTo>
                    <a:pt x="317" y="190"/>
                    <a:pt x="303" y="183"/>
                    <a:pt x="313" y="153"/>
                  </a:cubicBezTo>
                  <a:cubicBezTo>
                    <a:pt x="313" y="122"/>
                    <a:pt x="329" y="112"/>
                    <a:pt x="350" y="112"/>
                  </a:cubicBezTo>
                  <a:cubicBezTo>
                    <a:pt x="383" y="112"/>
                    <a:pt x="428" y="137"/>
                    <a:pt x="444" y="153"/>
                  </a:cubicBezTo>
                  <a:cubicBezTo>
                    <a:pt x="449" y="156"/>
                    <a:pt x="456" y="157"/>
                    <a:pt x="462" y="157"/>
                  </a:cubicBezTo>
                  <a:cubicBezTo>
                    <a:pt x="518" y="157"/>
                    <a:pt x="606" y="69"/>
                    <a:pt x="652" y="23"/>
                  </a:cubicBezTo>
                  <a:cubicBezTo>
                    <a:pt x="652" y="7"/>
                    <a:pt x="630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4747275" y="1744500"/>
              <a:ext cx="29350" cy="13925"/>
            </a:xfrm>
            <a:custGeom>
              <a:avLst/>
              <a:gdLst/>
              <a:ahLst/>
              <a:cxnLst/>
              <a:rect l="l" t="t" r="r" b="b"/>
              <a:pathLst>
                <a:path w="1174" h="557" extrusionOk="0">
                  <a:moveTo>
                    <a:pt x="679" y="2"/>
                  </a:moveTo>
                  <a:cubicBezTo>
                    <a:pt x="679" y="2"/>
                    <a:pt x="679" y="2"/>
                    <a:pt x="679" y="2"/>
                  </a:cubicBezTo>
                  <a:cubicBezTo>
                    <a:pt x="679" y="2"/>
                    <a:pt x="679" y="2"/>
                    <a:pt x="679" y="2"/>
                  </a:cubicBezTo>
                  <a:close/>
                  <a:moveTo>
                    <a:pt x="679" y="2"/>
                  </a:moveTo>
                  <a:lnTo>
                    <a:pt x="731" y="54"/>
                  </a:lnTo>
                  <a:cubicBezTo>
                    <a:pt x="757" y="106"/>
                    <a:pt x="783" y="159"/>
                    <a:pt x="809" y="211"/>
                  </a:cubicBezTo>
                  <a:cubicBezTo>
                    <a:pt x="809" y="212"/>
                    <a:pt x="808" y="213"/>
                    <a:pt x="808" y="213"/>
                  </a:cubicBezTo>
                  <a:cubicBezTo>
                    <a:pt x="794" y="213"/>
                    <a:pt x="679" y="27"/>
                    <a:pt x="679" y="2"/>
                  </a:cubicBezTo>
                  <a:close/>
                  <a:moveTo>
                    <a:pt x="525" y="0"/>
                  </a:moveTo>
                  <a:cubicBezTo>
                    <a:pt x="508" y="0"/>
                    <a:pt x="491" y="13"/>
                    <a:pt x="470" y="54"/>
                  </a:cubicBezTo>
                  <a:cubicBezTo>
                    <a:pt x="470" y="54"/>
                    <a:pt x="449" y="327"/>
                    <a:pt x="407" y="327"/>
                  </a:cubicBezTo>
                  <a:cubicBezTo>
                    <a:pt x="402" y="327"/>
                    <a:pt x="397" y="323"/>
                    <a:pt x="392" y="315"/>
                  </a:cubicBezTo>
                  <a:lnTo>
                    <a:pt x="392" y="185"/>
                  </a:lnTo>
                  <a:cubicBezTo>
                    <a:pt x="392" y="159"/>
                    <a:pt x="366" y="132"/>
                    <a:pt x="340" y="106"/>
                  </a:cubicBezTo>
                  <a:cubicBezTo>
                    <a:pt x="287" y="54"/>
                    <a:pt x="209" y="28"/>
                    <a:pt x="131" y="28"/>
                  </a:cubicBezTo>
                  <a:cubicBezTo>
                    <a:pt x="105" y="28"/>
                    <a:pt x="27" y="28"/>
                    <a:pt x="1" y="80"/>
                  </a:cubicBezTo>
                  <a:cubicBezTo>
                    <a:pt x="1" y="106"/>
                    <a:pt x="53" y="106"/>
                    <a:pt x="53" y="106"/>
                  </a:cubicBezTo>
                  <a:cubicBezTo>
                    <a:pt x="53" y="159"/>
                    <a:pt x="53" y="185"/>
                    <a:pt x="53" y="237"/>
                  </a:cubicBezTo>
                  <a:lnTo>
                    <a:pt x="53" y="445"/>
                  </a:lnTo>
                  <a:cubicBezTo>
                    <a:pt x="53" y="465"/>
                    <a:pt x="60" y="470"/>
                    <a:pt x="69" y="470"/>
                  </a:cubicBezTo>
                  <a:cubicBezTo>
                    <a:pt x="79" y="470"/>
                    <a:pt x="91" y="464"/>
                    <a:pt x="98" y="464"/>
                  </a:cubicBezTo>
                  <a:cubicBezTo>
                    <a:pt x="102" y="464"/>
                    <a:pt x="105" y="465"/>
                    <a:pt x="105" y="471"/>
                  </a:cubicBezTo>
                  <a:cubicBezTo>
                    <a:pt x="105" y="514"/>
                    <a:pt x="105" y="557"/>
                    <a:pt x="133" y="557"/>
                  </a:cubicBezTo>
                  <a:cubicBezTo>
                    <a:pt x="140" y="557"/>
                    <a:pt x="148" y="554"/>
                    <a:pt x="157" y="550"/>
                  </a:cubicBezTo>
                  <a:cubicBezTo>
                    <a:pt x="235" y="524"/>
                    <a:pt x="261" y="497"/>
                    <a:pt x="261" y="393"/>
                  </a:cubicBezTo>
                  <a:cubicBezTo>
                    <a:pt x="261" y="353"/>
                    <a:pt x="261" y="298"/>
                    <a:pt x="238" y="298"/>
                  </a:cubicBezTo>
                  <a:cubicBezTo>
                    <a:pt x="231" y="298"/>
                    <a:pt x="221" y="303"/>
                    <a:pt x="209" y="315"/>
                  </a:cubicBezTo>
                  <a:cubicBezTo>
                    <a:pt x="206" y="318"/>
                    <a:pt x="204" y="319"/>
                    <a:pt x="202" y="319"/>
                  </a:cubicBezTo>
                  <a:cubicBezTo>
                    <a:pt x="189" y="319"/>
                    <a:pt x="209" y="234"/>
                    <a:pt x="209" y="211"/>
                  </a:cubicBezTo>
                  <a:cubicBezTo>
                    <a:pt x="209" y="211"/>
                    <a:pt x="252" y="103"/>
                    <a:pt x="280" y="103"/>
                  </a:cubicBezTo>
                  <a:cubicBezTo>
                    <a:pt x="282" y="103"/>
                    <a:pt x="285" y="104"/>
                    <a:pt x="287" y="106"/>
                  </a:cubicBezTo>
                  <a:cubicBezTo>
                    <a:pt x="287" y="159"/>
                    <a:pt x="287" y="185"/>
                    <a:pt x="261" y="211"/>
                  </a:cubicBezTo>
                  <a:cubicBezTo>
                    <a:pt x="261" y="263"/>
                    <a:pt x="287" y="315"/>
                    <a:pt x="314" y="367"/>
                  </a:cubicBezTo>
                  <a:cubicBezTo>
                    <a:pt x="314" y="367"/>
                    <a:pt x="444" y="471"/>
                    <a:pt x="392" y="497"/>
                  </a:cubicBezTo>
                  <a:cubicBezTo>
                    <a:pt x="392" y="497"/>
                    <a:pt x="369" y="486"/>
                    <a:pt x="345" y="486"/>
                  </a:cubicBezTo>
                  <a:cubicBezTo>
                    <a:pt x="334" y="486"/>
                    <a:pt x="322" y="489"/>
                    <a:pt x="314" y="497"/>
                  </a:cubicBezTo>
                  <a:cubicBezTo>
                    <a:pt x="314" y="511"/>
                    <a:pt x="359" y="530"/>
                    <a:pt x="398" y="530"/>
                  </a:cubicBezTo>
                  <a:cubicBezTo>
                    <a:pt x="437" y="530"/>
                    <a:pt x="470" y="511"/>
                    <a:pt x="444" y="445"/>
                  </a:cubicBezTo>
                  <a:cubicBezTo>
                    <a:pt x="444" y="393"/>
                    <a:pt x="470" y="419"/>
                    <a:pt x="496" y="393"/>
                  </a:cubicBezTo>
                  <a:cubicBezTo>
                    <a:pt x="496" y="367"/>
                    <a:pt x="496" y="367"/>
                    <a:pt x="496" y="315"/>
                  </a:cubicBezTo>
                  <a:cubicBezTo>
                    <a:pt x="496" y="367"/>
                    <a:pt x="548" y="419"/>
                    <a:pt x="574" y="471"/>
                  </a:cubicBezTo>
                  <a:cubicBezTo>
                    <a:pt x="600" y="497"/>
                    <a:pt x="626" y="504"/>
                    <a:pt x="656" y="504"/>
                  </a:cubicBezTo>
                  <a:cubicBezTo>
                    <a:pt x="685" y="504"/>
                    <a:pt x="718" y="497"/>
                    <a:pt x="757" y="497"/>
                  </a:cubicBezTo>
                  <a:cubicBezTo>
                    <a:pt x="774" y="503"/>
                    <a:pt x="787" y="506"/>
                    <a:pt x="796" y="506"/>
                  </a:cubicBezTo>
                  <a:cubicBezTo>
                    <a:pt x="876" y="506"/>
                    <a:pt x="731" y="333"/>
                    <a:pt x="731" y="263"/>
                  </a:cubicBezTo>
                  <a:cubicBezTo>
                    <a:pt x="731" y="250"/>
                    <a:pt x="731" y="243"/>
                    <a:pt x="734" y="243"/>
                  </a:cubicBezTo>
                  <a:cubicBezTo>
                    <a:pt x="737" y="243"/>
                    <a:pt x="744" y="250"/>
                    <a:pt x="757" y="263"/>
                  </a:cubicBezTo>
                  <a:cubicBezTo>
                    <a:pt x="757" y="289"/>
                    <a:pt x="783" y="315"/>
                    <a:pt x="783" y="341"/>
                  </a:cubicBezTo>
                  <a:cubicBezTo>
                    <a:pt x="803" y="381"/>
                    <a:pt x="838" y="436"/>
                    <a:pt x="865" y="436"/>
                  </a:cubicBezTo>
                  <a:cubicBezTo>
                    <a:pt x="874" y="436"/>
                    <a:pt x="881" y="431"/>
                    <a:pt x="887" y="419"/>
                  </a:cubicBezTo>
                  <a:cubicBezTo>
                    <a:pt x="939" y="367"/>
                    <a:pt x="887" y="289"/>
                    <a:pt x="861" y="211"/>
                  </a:cubicBezTo>
                  <a:cubicBezTo>
                    <a:pt x="861" y="159"/>
                    <a:pt x="835" y="133"/>
                    <a:pt x="809" y="107"/>
                  </a:cubicBezTo>
                  <a:lnTo>
                    <a:pt x="809" y="107"/>
                  </a:lnTo>
                  <a:cubicBezTo>
                    <a:pt x="861" y="159"/>
                    <a:pt x="913" y="211"/>
                    <a:pt x="965" y="289"/>
                  </a:cubicBezTo>
                  <a:cubicBezTo>
                    <a:pt x="1017" y="315"/>
                    <a:pt x="1070" y="393"/>
                    <a:pt x="1122" y="393"/>
                  </a:cubicBezTo>
                  <a:cubicBezTo>
                    <a:pt x="1174" y="367"/>
                    <a:pt x="1122" y="263"/>
                    <a:pt x="1070" y="263"/>
                  </a:cubicBezTo>
                  <a:cubicBezTo>
                    <a:pt x="1017" y="237"/>
                    <a:pt x="991" y="237"/>
                    <a:pt x="939" y="211"/>
                  </a:cubicBezTo>
                  <a:cubicBezTo>
                    <a:pt x="913" y="185"/>
                    <a:pt x="939" y="185"/>
                    <a:pt x="939" y="185"/>
                  </a:cubicBezTo>
                  <a:cubicBezTo>
                    <a:pt x="965" y="106"/>
                    <a:pt x="705" y="2"/>
                    <a:pt x="679" y="2"/>
                  </a:cubicBezTo>
                  <a:lnTo>
                    <a:pt x="679" y="2"/>
                  </a:lnTo>
                  <a:cubicBezTo>
                    <a:pt x="679" y="2"/>
                    <a:pt x="679" y="28"/>
                    <a:pt x="679" y="28"/>
                  </a:cubicBezTo>
                  <a:lnTo>
                    <a:pt x="626" y="28"/>
                  </a:lnTo>
                  <a:cubicBezTo>
                    <a:pt x="579" y="28"/>
                    <a:pt x="5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4740850" y="1747700"/>
              <a:ext cx="750" cy="1525"/>
            </a:xfrm>
            <a:custGeom>
              <a:avLst/>
              <a:gdLst/>
              <a:ahLst/>
              <a:cxnLst/>
              <a:rect l="l" t="t" r="r" b="b"/>
              <a:pathLst>
                <a:path w="30" h="61" extrusionOk="0">
                  <a:moveTo>
                    <a:pt x="28" y="0"/>
                  </a:moveTo>
                  <a:cubicBezTo>
                    <a:pt x="23" y="0"/>
                    <a:pt x="1" y="61"/>
                    <a:pt x="5" y="61"/>
                  </a:cubicBezTo>
                  <a:cubicBezTo>
                    <a:pt x="7" y="61"/>
                    <a:pt x="12" y="53"/>
                    <a:pt x="23" y="31"/>
                  </a:cubicBezTo>
                  <a:cubicBezTo>
                    <a:pt x="29" y="8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4740425" y="1746325"/>
              <a:ext cx="7525" cy="11450"/>
            </a:xfrm>
            <a:custGeom>
              <a:avLst/>
              <a:gdLst/>
              <a:ahLst/>
              <a:cxnLst/>
              <a:rect l="l" t="t" r="r" b="b"/>
              <a:pathLst>
                <a:path w="301" h="458" extrusionOk="0">
                  <a:moveTo>
                    <a:pt x="137" y="0"/>
                  </a:moveTo>
                  <a:cubicBezTo>
                    <a:pt x="117" y="0"/>
                    <a:pt x="66" y="38"/>
                    <a:pt x="66" y="59"/>
                  </a:cubicBezTo>
                  <a:cubicBezTo>
                    <a:pt x="66" y="83"/>
                    <a:pt x="0" y="327"/>
                    <a:pt x="50" y="327"/>
                  </a:cubicBezTo>
                  <a:cubicBezTo>
                    <a:pt x="54" y="327"/>
                    <a:pt x="60" y="325"/>
                    <a:pt x="66" y="320"/>
                  </a:cubicBezTo>
                  <a:lnTo>
                    <a:pt x="66" y="320"/>
                  </a:lnTo>
                  <a:cubicBezTo>
                    <a:pt x="66" y="372"/>
                    <a:pt x="66" y="424"/>
                    <a:pt x="14" y="424"/>
                  </a:cubicBezTo>
                  <a:cubicBezTo>
                    <a:pt x="14" y="448"/>
                    <a:pt x="26" y="458"/>
                    <a:pt x="43" y="458"/>
                  </a:cubicBezTo>
                  <a:cubicBezTo>
                    <a:pt x="84" y="458"/>
                    <a:pt x="152" y="409"/>
                    <a:pt x="170" y="372"/>
                  </a:cubicBezTo>
                  <a:cubicBezTo>
                    <a:pt x="249" y="320"/>
                    <a:pt x="301" y="216"/>
                    <a:pt x="275" y="112"/>
                  </a:cubicBezTo>
                  <a:cubicBezTo>
                    <a:pt x="266" y="38"/>
                    <a:pt x="256" y="13"/>
                    <a:pt x="243" y="13"/>
                  </a:cubicBezTo>
                  <a:cubicBezTo>
                    <a:pt x="218" y="13"/>
                    <a:pt x="185" y="113"/>
                    <a:pt x="152" y="113"/>
                  </a:cubicBezTo>
                  <a:cubicBezTo>
                    <a:pt x="149" y="113"/>
                    <a:pt x="147" y="113"/>
                    <a:pt x="144" y="112"/>
                  </a:cubicBezTo>
                  <a:cubicBezTo>
                    <a:pt x="92" y="112"/>
                    <a:pt x="144" y="33"/>
                    <a:pt x="144" y="7"/>
                  </a:cubicBezTo>
                  <a:cubicBezTo>
                    <a:pt x="144" y="2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4719900" y="17452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1" y="0"/>
                  </a:moveTo>
                  <a:cubicBezTo>
                    <a:pt x="27" y="26"/>
                    <a:pt x="27" y="26"/>
                    <a:pt x="53" y="26"/>
                  </a:cubicBezTo>
                  <a:cubicBezTo>
                    <a:pt x="53" y="0"/>
                    <a:pt x="53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9"/>
            <p:cNvSpPr/>
            <p:nvPr/>
          </p:nvSpPr>
          <p:spPr>
            <a:xfrm>
              <a:off x="4701650" y="1749625"/>
              <a:ext cx="1975" cy="4725"/>
            </a:xfrm>
            <a:custGeom>
              <a:avLst/>
              <a:gdLst/>
              <a:ahLst/>
              <a:cxnLst/>
              <a:rect l="l" t="t" r="r" b="b"/>
              <a:pathLst>
                <a:path w="79" h="189" extrusionOk="0">
                  <a:moveTo>
                    <a:pt x="51" y="0"/>
                  </a:moveTo>
                  <a:cubicBezTo>
                    <a:pt x="46" y="0"/>
                    <a:pt x="27" y="58"/>
                    <a:pt x="27" y="58"/>
                  </a:cubicBezTo>
                  <a:lnTo>
                    <a:pt x="27" y="110"/>
                  </a:lnTo>
                  <a:cubicBezTo>
                    <a:pt x="1" y="162"/>
                    <a:pt x="1" y="188"/>
                    <a:pt x="53" y="188"/>
                  </a:cubicBezTo>
                  <a:cubicBezTo>
                    <a:pt x="79" y="188"/>
                    <a:pt x="79" y="32"/>
                    <a:pt x="53" y="6"/>
                  </a:cubicBezTo>
                  <a:cubicBezTo>
                    <a:pt x="53" y="2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9"/>
            <p:cNvSpPr/>
            <p:nvPr/>
          </p:nvSpPr>
          <p:spPr>
            <a:xfrm>
              <a:off x="4701650" y="1751050"/>
              <a:ext cx="675" cy="2000"/>
            </a:xfrm>
            <a:custGeom>
              <a:avLst/>
              <a:gdLst/>
              <a:ahLst/>
              <a:cxnLst/>
              <a:rect l="l" t="t" r="r" b="b"/>
              <a:pathLst>
                <a:path w="27" h="80" extrusionOk="0">
                  <a:moveTo>
                    <a:pt x="27" y="1"/>
                  </a:moveTo>
                  <a:cubicBezTo>
                    <a:pt x="27" y="1"/>
                    <a:pt x="24" y="8"/>
                    <a:pt x="21" y="18"/>
                  </a:cubicBezTo>
                  <a:lnTo>
                    <a:pt x="21" y="18"/>
                  </a:lnTo>
                  <a:cubicBezTo>
                    <a:pt x="24" y="14"/>
                    <a:pt x="27" y="9"/>
                    <a:pt x="27" y="1"/>
                  </a:cubicBezTo>
                  <a:close/>
                  <a:moveTo>
                    <a:pt x="21" y="18"/>
                  </a:moveTo>
                  <a:cubicBezTo>
                    <a:pt x="13" y="27"/>
                    <a:pt x="1" y="27"/>
                    <a:pt x="1" y="27"/>
                  </a:cubicBezTo>
                  <a:lnTo>
                    <a:pt x="1" y="79"/>
                  </a:lnTo>
                  <a:cubicBezTo>
                    <a:pt x="1" y="79"/>
                    <a:pt x="13" y="41"/>
                    <a:pt x="21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4699150" y="1756925"/>
              <a:ext cx="3175" cy="1100"/>
            </a:xfrm>
            <a:custGeom>
              <a:avLst/>
              <a:gdLst/>
              <a:ahLst/>
              <a:cxnLst/>
              <a:rect l="l" t="t" r="r" b="b"/>
              <a:pathLst>
                <a:path w="127" h="44" extrusionOk="0">
                  <a:moveTo>
                    <a:pt x="22" y="0"/>
                  </a:moveTo>
                  <a:cubicBezTo>
                    <a:pt x="0" y="34"/>
                    <a:pt x="11" y="44"/>
                    <a:pt x="33" y="44"/>
                  </a:cubicBezTo>
                  <a:cubicBezTo>
                    <a:pt x="63" y="44"/>
                    <a:pt x="112" y="27"/>
                    <a:pt x="127" y="27"/>
                  </a:cubicBezTo>
                  <a:cubicBezTo>
                    <a:pt x="75" y="27"/>
                    <a:pt x="7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9"/>
            <p:cNvSpPr/>
            <p:nvPr/>
          </p:nvSpPr>
          <p:spPr>
            <a:xfrm>
              <a:off x="4678850" y="1745000"/>
              <a:ext cx="62575" cy="14925"/>
            </a:xfrm>
            <a:custGeom>
              <a:avLst/>
              <a:gdLst/>
              <a:ahLst/>
              <a:cxnLst/>
              <a:rect l="l" t="t" r="r" b="b"/>
              <a:pathLst>
                <a:path w="2503" h="597" extrusionOk="0">
                  <a:moveTo>
                    <a:pt x="1710" y="212"/>
                  </a:moveTo>
                  <a:cubicBezTo>
                    <a:pt x="1714" y="212"/>
                    <a:pt x="1717" y="213"/>
                    <a:pt x="1721" y="217"/>
                  </a:cubicBezTo>
                  <a:cubicBezTo>
                    <a:pt x="1773" y="269"/>
                    <a:pt x="1721" y="321"/>
                    <a:pt x="1695" y="373"/>
                  </a:cubicBezTo>
                  <a:cubicBezTo>
                    <a:pt x="1669" y="373"/>
                    <a:pt x="1669" y="347"/>
                    <a:pt x="1695" y="321"/>
                  </a:cubicBezTo>
                  <a:cubicBezTo>
                    <a:pt x="1672" y="276"/>
                    <a:pt x="1689" y="212"/>
                    <a:pt x="1710" y="212"/>
                  </a:cubicBezTo>
                  <a:close/>
                  <a:moveTo>
                    <a:pt x="459" y="0"/>
                  </a:moveTo>
                  <a:cubicBezTo>
                    <a:pt x="429" y="0"/>
                    <a:pt x="384" y="30"/>
                    <a:pt x="339" y="60"/>
                  </a:cubicBezTo>
                  <a:cubicBezTo>
                    <a:pt x="287" y="112"/>
                    <a:pt x="313" y="191"/>
                    <a:pt x="287" y="295"/>
                  </a:cubicBezTo>
                  <a:cubicBezTo>
                    <a:pt x="284" y="304"/>
                    <a:pt x="281" y="307"/>
                    <a:pt x="278" y="307"/>
                  </a:cubicBezTo>
                  <a:cubicBezTo>
                    <a:pt x="255" y="307"/>
                    <a:pt x="235" y="57"/>
                    <a:pt x="235" y="34"/>
                  </a:cubicBezTo>
                  <a:cubicBezTo>
                    <a:pt x="235" y="112"/>
                    <a:pt x="235" y="165"/>
                    <a:pt x="209" y="243"/>
                  </a:cubicBezTo>
                  <a:cubicBezTo>
                    <a:pt x="209" y="217"/>
                    <a:pt x="130" y="191"/>
                    <a:pt x="130" y="112"/>
                  </a:cubicBezTo>
                  <a:cubicBezTo>
                    <a:pt x="130" y="56"/>
                    <a:pt x="130" y="13"/>
                    <a:pt x="111" y="13"/>
                  </a:cubicBezTo>
                  <a:cubicBezTo>
                    <a:pt x="103" y="13"/>
                    <a:pt x="93" y="20"/>
                    <a:pt x="78" y="34"/>
                  </a:cubicBezTo>
                  <a:cubicBezTo>
                    <a:pt x="0" y="112"/>
                    <a:pt x="26" y="269"/>
                    <a:pt x="26" y="321"/>
                  </a:cubicBezTo>
                  <a:cubicBezTo>
                    <a:pt x="26" y="373"/>
                    <a:pt x="0" y="477"/>
                    <a:pt x="52" y="556"/>
                  </a:cubicBezTo>
                  <a:cubicBezTo>
                    <a:pt x="56" y="560"/>
                    <a:pt x="61" y="561"/>
                    <a:pt x="66" y="561"/>
                  </a:cubicBezTo>
                  <a:cubicBezTo>
                    <a:pt x="113" y="561"/>
                    <a:pt x="212" y="430"/>
                    <a:pt x="252" y="430"/>
                  </a:cubicBezTo>
                  <a:cubicBezTo>
                    <a:pt x="269" y="430"/>
                    <a:pt x="276" y="456"/>
                    <a:pt x="261" y="530"/>
                  </a:cubicBezTo>
                  <a:cubicBezTo>
                    <a:pt x="248" y="556"/>
                    <a:pt x="274" y="562"/>
                    <a:pt x="303" y="562"/>
                  </a:cubicBezTo>
                  <a:cubicBezTo>
                    <a:pt x="333" y="562"/>
                    <a:pt x="365" y="556"/>
                    <a:pt x="365" y="556"/>
                  </a:cubicBezTo>
                  <a:cubicBezTo>
                    <a:pt x="365" y="556"/>
                    <a:pt x="495" y="530"/>
                    <a:pt x="469" y="530"/>
                  </a:cubicBezTo>
                  <a:lnTo>
                    <a:pt x="417" y="530"/>
                  </a:lnTo>
                  <a:cubicBezTo>
                    <a:pt x="417" y="477"/>
                    <a:pt x="443" y="425"/>
                    <a:pt x="469" y="399"/>
                  </a:cubicBezTo>
                  <a:lnTo>
                    <a:pt x="495" y="269"/>
                  </a:lnTo>
                  <a:cubicBezTo>
                    <a:pt x="522" y="347"/>
                    <a:pt x="495" y="477"/>
                    <a:pt x="574" y="582"/>
                  </a:cubicBezTo>
                  <a:cubicBezTo>
                    <a:pt x="584" y="592"/>
                    <a:pt x="593" y="596"/>
                    <a:pt x="600" y="596"/>
                  </a:cubicBezTo>
                  <a:cubicBezTo>
                    <a:pt x="651" y="596"/>
                    <a:pt x="648" y="399"/>
                    <a:pt x="626" y="399"/>
                  </a:cubicBezTo>
                  <a:lnTo>
                    <a:pt x="626" y="399"/>
                  </a:lnTo>
                  <a:cubicBezTo>
                    <a:pt x="652" y="399"/>
                    <a:pt x="652" y="477"/>
                    <a:pt x="678" y="477"/>
                  </a:cubicBezTo>
                  <a:cubicBezTo>
                    <a:pt x="698" y="477"/>
                    <a:pt x="718" y="400"/>
                    <a:pt x="750" y="400"/>
                  </a:cubicBezTo>
                  <a:cubicBezTo>
                    <a:pt x="760" y="400"/>
                    <a:pt x="770" y="407"/>
                    <a:pt x="782" y="425"/>
                  </a:cubicBezTo>
                  <a:cubicBezTo>
                    <a:pt x="789" y="432"/>
                    <a:pt x="794" y="435"/>
                    <a:pt x="797" y="435"/>
                  </a:cubicBezTo>
                  <a:cubicBezTo>
                    <a:pt x="822" y="435"/>
                    <a:pt x="782" y="295"/>
                    <a:pt x="782" y="295"/>
                  </a:cubicBezTo>
                  <a:lnTo>
                    <a:pt x="782" y="295"/>
                  </a:lnTo>
                  <a:cubicBezTo>
                    <a:pt x="782" y="295"/>
                    <a:pt x="851" y="405"/>
                    <a:pt x="869" y="405"/>
                  </a:cubicBezTo>
                  <a:cubicBezTo>
                    <a:pt x="875" y="405"/>
                    <a:pt x="875" y="390"/>
                    <a:pt x="860" y="347"/>
                  </a:cubicBezTo>
                  <a:cubicBezTo>
                    <a:pt x="887" y="295"/>
                    <a:pt x="913" y="243"/>
                    <a:pt x="939" y="191"/>
                  </a:cubicBezTo>
                  <a:cubicBezTo>
                    <a:pt x="965" y="165"/>
                    <a:pt x="965" y="139"/>
                    <a:pt x="991" y="139"/>
                  </a:cubicBezTo>
                  <a:cubicBezTo>
                    <a:pt x="991" y="269"/>
                    <a:pt x="1017" y="399"/>
                    <a:pt x="1043" y="504"/>
                  </a:cubicBezTo>
                  <a:cubicBezTo>
                    <a:pt x="1051" y="536"/>
                    <a:pt x="1059" y="548"/>
                    <a:pt x="1066" y="548"/>
                  </a:cubicBezTo>
                  <a:cubicBezTo>
                    <a:pt x="1083" y="548"/>
                    <a:pt x="1095" y="487"/>
                    <a:pt x="1095" y="451"/>
                  </a:cubicBezTo>
                  <a:cubicBezTo>
                    <a:pt x="1095" y="487"/>
                    <a:pt x="1120" y="560"/>
                    <a:pt x="1143" y="560"/>
                  </a:cubicBezTo>
                  <a:cubicBezTo>
                    <a:pt x="1154" y="560"/>
                    <a:pt x="1165" y="544"/>
                    <a:pt x="1173" y="504"/>
                  </a:cubicBezTo>
                  <a:cubicBezTo>
                    <a:pt x="1173" y="477"/>
                    <a:pt x="1147" y="425"/>
                    <a:pt x="1173" y="399"/>
                  </a:cubicBezTo>
                  <a:cubicBezTo>
                    <a:pt x="1179" y="394"/>
                    <a:pt x="1182" y="392"/>
                    <a:pt x="1184" y="392"/>
                  </a:cubicBezTo>
                  <a:lnTo>
                    <a:pt x="1184" y="392"/>
                  </a:lnTo>
                  <a:cubicBezTo>
                    <a:pt x="1191" y="392"/>
                    <a:pt x="1179" y="425"/>
                    <a:pt x="1199" y="425"/>
                  </a:cubicBezTo>
                  <a:cubicBezTo>
                    <a:pt x="1225" y="425"/>
                    <a:pt x="1173" y="191"/>
                    <a:pt x="1199" y="191"/>
                  </a:cubicBezTo>
                  <a:cubicBezTo>
                    <a:pt x="1252" y="191"/>
                    <a:pt x="1278" y="373"/>
                    <a:pt x="1278" y="399"/>
                  </a:cubicBezTo>
                  <a:cubicBezTo>
                    <a:pt x="1278" y="451"/>
                    <a:pt x="1278" y="504"/>
                    <a:pt x="1304" y="530"/>
                  </a:cubicBezTo>
                  <a:cubicBezTo>
                    <a:pt x="1310" y="543"/>
                    <a:pt x="1318" y="548"/>
                    <a:pt x="1327" y="548"/>
                  </a:cubicBezTo>
                  <a:cubicBezTo>
                    <a:pt x="1354" y="548"/>
                    <a:pt x="1388" y="504"/>
                    <a:pt x="1408" y="504"/>
                  </a:cubicBezTo>
                  <a:cubicBezTo>
                    <a:pt x="1431" y="504"/>
                    <a:pt x="1465" y="514"/>
                    <a:pt x="1488" y="514"/>
                  </a:cubicBezTo>
                  <a:cubicBezTo>
                    <a:pt x="1517" y="514"/>
                    <a:pt x="1530" y="498"/>
                    <a:pt x="1486" y="425"/>
                  </a:cubicBezTo>
                  <a:cubicBezTo>
                    <a:pt x="1486" y="399"/>
                    <a:pt x="1356" y="269"/>
                    <a:pt x="1408" y="217"/>
                  </a:cubicBezTo>
                  <a:cubicBezTo>
                    <a:pt x="1414" y="215"/>
                    <a:pt x="1419" y="214"/>
                    <a:pt x="1424" y="214"/>
                  </a:cubicBezTo>
                  <a:cubicBezTo>
                    <a:pt x="1486" y="214"/>
                    <a:pt x="1488" y="353"/>
                    <a:pt x="1512" y="425"/>
                  </a:cubicBezTo>
                  <a:cubicBezTo>
                    <a:pt x="1512" y="425"/>
                    <a:pt x="1542" y="469"/>
                    <a:pt x="1556" y="469"/>
                  </a:cubicBezTo>
                  <a:cubicBezTo>
                    <a:pt x="1561" y="469"/>
                    <a:pt x="1564" y="464"/>
                    <a:pt x="1564" y="451"/>
                  </a:cubicBezTo>
                  <a:cubicBezTo>
                    <a:pt x="1590" y="399"/>
                    <a:pt x="1538" y="399"/>
                    <a:pt x="1538" y="321"/>
                  </a:cubicBezTo>
                  <a:cubicBezTo>
                    <a:pt x="1512" y="269"/>
                    <a:pt x="1590" y="165"/>
                    <a:pt x="1590" y="86"/>
                  </a:cubicBezTo>
                  <a:cubicBezTo>
                    <a:pt x="1590" y="191"/>
                    <a:pt x="1590" y="321"/>
                    <a:pt x="1617" y="425"/>
                  </a:cubicBezTo>
                  <a:cubicBezTo>
                    <a:pt x="1617" y="477"/>
                    <a:pt x="1617" y="556"/>
                    <a:pt x="1643" y="556"/>
                  </a:cubicBezTo>
                  <a:cubicBezTo>
                    <a:pt x="1648" y="561"/>
                    <a:pt x="1653" y="563"/>
                    <a:pt x="1657" y="563"/>
                  </a:cubicBezTo>
                  <a:cubicBezTo>
                    <a:pt x="1678" y="563"/>
                    <a:pt x="1695" y="525"/>
                    <a:pt x="1695" y="504"/>
                  </a:cubicBezTo>
                  <a:cubicBezTo>
                    <a:pt x="1695" y="543"/>
                    <a:pt x="1708" y="562"/>
                    <a:pt x="1721" y="562"/>
                  </a:cubicBezTo>
                  <a:cubicBezTo>
                    <a:pt x="1734" y="562"/>
                    <a:pt x="1747" y="543"/>
                    <a:pt x="1747" y="504"/>
                  </a:cubicBezTo>
                  <a:cubicBezTo>
                    <a:pt x="1747" y="451"/>
                    <a:pt x="1747" y="425"/>
                    <a:pt x="1721" y="399"/>
                  </a:cubicBezTo>
                  <a:cubicBezTo>
                    <a:pt x="1742" y="357"/>
                    <a:pt x="1763" y="314"/>
                    <a:pt x="1785" y="314"/>
                  </a:cubicBezTo>
                  <a:cubicBezTo>
                    <a:pt x="1789" y="314"/>
                    <a:pt x="1794" y="316"/>
                    <a:pt x="1799" y="321"/>
                  </a:cubicBezTo>
                  <a:cubicBezTo>
                    <a:pt x="1825" y="373"/>
                    <a:pt x="1773" y="504"/>
                    <a:pt x="1851" y="504"/>
                  </a:cubicBezTo>
                  <a:cubicBezTo>
                    <a:pt x="1862" y="507"/>
                    <a:pt x="1871" y="509"/>
                    <a:pt x="1879" y="509"/>
                  </a:cubicBezTo>
                  <a:cubicBezTo>
                    <a:pt x="1929" y="509"/>
                    <a:pt x="1929" y="441"/>
                    <a:pt x="1929" y="373"/>
                  </a:cubicBezTo>
                  <a:cubicBezTo>
                    <a:pt x="1929" y="347"/>
                    <a:pt x="1955" y="295"/>
                    <a:pt x="1982" y="269"/>
                  </a:cubicBezTo>
                  <a:cubicBezTo>
                    <a:pt x="1982" y="243"/>
                    <a:pt x="2008" y="243"/>
                    <a:pt x="2034" y="243"/>
                  </a:cubicBezTo>
                  <a:cubicBezTo>
                    <a:pt x="2034" y="243"/>
                    <a:pt x="2034" y="269"/>
                    <a:pt x="2034" y="269"/>
                  </a:cubicBezTo>
                  <a:cubicBezTo>
                    <a:pt x="1982" y="321"/>
                    <a:pt x="1982" y="399"/>
                    <a:pt x="2034" y="451"/>
                  </a:cubicBezTo>
                  <a:cubicBezTo>
                    <a:pt x="2041" y="459"/>
                    <a:pt x="2048" y="462"/>
                    <a:pt x="2055" y="462"/>
                  </a:cubicBezTo>
                  <a:cubicBezTo>
                    <a:pt x="2100" y="462"/>
                    <a:pt x="2142" y="340"/>
                    <a:pt x="2164" y="295"/>
                  </a:cubicBezTo>
                  <a:cubicBezTo>
                    <a:pt x="2164" y="373"/>
                    <a:pt x="2190" y="425"/>
                    <a:pt x="2190" y="504"/>
                  </a:cubicBezTo>
                  <a:cubicBezTo>
                    <a:pt x="2190" y="452"/>
                    <a:pt x="2190" y="426"/>
                    <a:pt x="2216" y="400"/>
                  </a:cubicBezTo>
                  <a:lnTo>
                    <a:pt x="2216" y="400"/>
                  </a:lnTo>
                  <a:cubicBezTo>
                    <a:pt x="2208" y="408"/>
                    <a:pt x="2208" y="411"/>
                    <a:pt x="2212" y="411"/>
                  </a:cubicBezTo>
                  <a:cubicBezTo>
                    <a:pt x="2222" y="411"/>
                    <a:pt x="2251" y="399"/>
                    <a:pt x="2268" y="399"/>
                  </a:cubicBezTo>
                  <a:cubicBezTo>
                    <a:pt x="2294" y="373"/>
                    <a:pt x="2294" y="321"/>
                    <a:pt x="2347" y="321"/>
                  </a:cubicBezTo>
                  <a:cubicBezTo>
                    <a:pt x="2349" y="319"/>
                    <a:pt x="2351" y="318"/>
                    <a:pt x="2353" y="318"/>
                  </a:cubicBezTo>
                  <a:cubicBezTo>
                    <a:pt x="2373" y="318"/>
                    <a:pt x="2380" y="425"/>
                    <a:pt x="2451" y="425"/>
                  </a:cubicBezTo>
                  <a:cubicBezTo>
                    <a:pt x="2425" y="399"/>
                    <a:pt x="2425" y="399"/>
                    <a:pt x="2425" y="399"/>
                  </a:cubicBezTo>
                  <a:lnTo>
                    <a:pt x="2425" y="321"/>
                  </a:lnTo>
                  <a:cubicBezTo>
                    <a:pt x="2477" y="269"/>
                    <a:pt x="2425" y="217"/>
                    <a:pt x="2425" y="165"/>
                  </a:cubicBezTo>
                  <a:cubicBezTo>
                    <a:pt x="2503" y="34"/>
                    <a:pt x="2347" y="34"/>
                    <a:pt x="2347" y="8"/>
                  </a:cubicBezTo>
                  <a:lnTo>
                    <a:pt x="2347" y="8"/>
                  </a:lnTo>
                  <a:cubicBezTo>
                    <a:pt x="2321" y="86"/>
                    <a:pt x="2373" y="60"/>
                    <a:pt x="2294" y="86"/>
                  </a:cubicBezTo>
                  <a:cubicBezTo>
                    <a:pt x="2294" y="69"/>
                    <a:pt x="2294" y="63"/>
                    <a:pt x="2293" y="63"/>
                  </a:cubicBezTo>
                  <a:cubicBezTo>
                    <a:pt x="2289" y="63"/>
                    <a:pt x="2277" y="86"/>
                    <a:pt x="2242" y="86"/>
                  </a:cubicBezTo>
                  <a:cubicBezTo>
                    <a:pt x="2232" y="91"/>
                    <a:pt x="2225" y="93"/>
                    <a:pt x="2220" y="93"/>
                  </a:cubicBezTo>
                  <a:cubicBezTo>
                    <a:pt x="2198" y="93"/>
                    <a:pt x="2211" y="55"/>
                    <a:pt x="2190" y="34"/>
                  </a:cubicBezTo>
                  <a:cubicBezTo>
                    <a:pt x="2190" y="29"/>
                    <a:pt x="2187" y="27"/>
                    <a:pt x="2181" y="27"/>
                  </a:cubicBezTo>
                  <a:cubicBezTo>
                    <a:pt x="2166" y="27"/>
                    <a:pt x="2136" y="42"/>
                    <a:pt x="2121" y="42"/>
                  </a:cubicBezTo>
                  <a:cubicBezTo>
                    <a:pt x="2115" y="42"/>
                    <a:pt x="2112" y="40"/>
                    <a:pt x="2112" y="34"/>
                  </a:cubicBezTo>
                  <a:cubicBezTo>
                    <a:pt x="2112" y="8"/>
                    <a:pt x="2112" y="8"/>
                    <a:pt x="2086" y="8"/>
                  </a:cubicBezTo>
                  <a:cubicBezTo>
                    <a:pt x="2086" y="8"/>
                    <a:pt x="2086" y="34"/>
                    <a:pt x="2112" y="86"/>
                  </a:cubicBezTo>
                  <a:cubicBezTo>
                    <a:pt x="2138" y="139"/>
                    <a:pt x="2138" y="217"/>
                    <a:pt x="2164" y="269"/>
                  </a:cubicBezTo>
                  <a:lnTo>
                    <a:pt x="2086" y="191"/>
                  </a:lnTo>
                  <a:cubicBezTo>
                    <a:pt x="2060" y="165"/>
                    <a:pt x="2060" y="86"/>
                    <a:pt x="2060" y="34"/>
                  </a:cubicBezTo>
                  <a:cubicBezTo>
                    <a:pt x="2056" y="26"/>
                    <a:pt x="2049" y="23"/>
                    <a:pt x="2041" y="23"/>
                  </a:cubicBezTo>
                  <a:cubicBezTo>
                    <a:pt x="2013" y="23"/>
                    <a:pt x="1965" y="61"/>
                    <a:pt x="1934" y="61"/>
                  </a:cubicBezTo>
                  <a:cubicBezTo>
                    <a:pt x="1916" y="61"/>
                    <a:pt x="1903" y="49"/>
                    <a:pt x="1903" y="8"/>
                  </a:cubicBezTo>
                  <a:cubicBezTo>
                    <a:pt x="1896" y="23"/>
                    <a:pt x="1885" y="27"/>
                    <a:pt x="1873" y="27"/>
                  </a:cubicBezTo>
                  <a:cubicBezTo>
                    <a:pt x="1852" y="27"/>
                    <a:pt x="1829" y="15"/>
                    <a:pt x="1814" y="15"/>
                  </a:cubicBezTo>
                  <a:cubicBezTo>
                    <a:pt x="1805" y="15"/>
                    <a:pt x="1799" y="20"/>
                    <a:pt x="1799" y="34"/>
                  </a:cubicBezTo>
                  <a:cubicBezTo>
                    <a:pt x="1799" y="57"/>
                    <a:pt x="1818" y="175"/>
                    <a:pt x="1791" y="175"/>
                  </a:cubicBezTo>
                  <a:cubicBezTo>
                    <a:pt x="1786" y="175"/>
                    <a:pt x="1780" y="172"/>
                    <a:pt x="1773" y="165"/>
                  </a:cubicBezTo>
                  <a:cubicBezTo>
                    <a:pt x="1721" y="139"/>
                    <a:pt x="1643" y="8"/>
                    <a:pt x="1617" y="8"/>
                  </a:cubicBezTo>
                  <a:cubicBezTo>
                    <a:pt x="1617" y="5"/>
                    <a:pt x="1616" y="4"/>
                    <a:pt x="1614" y="4"/>
                  </a:cubicBezTo>
                  <a:cubicBezTo>
                    <a:pt x="1600" y="4"/>
                    <a:pt x="1538" y="86"/>
                    <a:pt x="1538" y="86"/>
                  </a:cubicBezTo>
                  <a:cubicBezTo>
                    <a:pt x="1538" y="86"/>
                    <a:pt x="1564" y="8"/>
                    <a:pt x="1538" y="8"/>
                  </a:cubicBezTo>
                  <a:cubicBezTo>
                    <a:pt x="1512" y="8"/>
                    <a:pt x="1486" y="8"/>
                    <a:pt x="1486" y="34"/>
                  </a:cubicBezTo>
                  <a:cubicBezTo>
                    <a:pt x="1469" y="52"/>
                    <a:pt x="1463" y="117"/>
                    <a:pt x="1453" y="117"/>
                  </a:cubicBezTo>
                  <a:cubicBezTo>
                    <a:pt x="1448" y="117"/>
                    <a:pt x="1442" y="102"/>
                    <a:pt x="1434" y="60"/>
                  </a:cubicBezTo>
                  <a:cubicBezTo>
                    <a:pt x="1397" y="42"/>
                    <a:pt x="1360" y="23"/>
                    <a:pt x="1333" y="23"/>
                  </a:cubicBezTo>
                  <a:cubicBezTo>
                    <a:pt x="1321" y="23"/>
                    <a:pt x="1311" y="27"/>
                    <a:pt x="1304" y="34"/>
                  </a:cubicBezTo>
                  <a:cubicBezTo>
                    <a:pt x="1304" y="60"/>
                    <a:pt x="1252" y="139"/>
                    <a:pt x="1225" y="139"/>
                  </a:cubicBezTo>
                  <a:cubicBezTo>
                    <a:pt x="1252" y="112"/>
                    <a:pt x="1252" y="86"/>
                    <a:pt x="1225" y="34"/>
                  </a:cubicBezTo>
                  <a:cubicBezTo>
                    <a:pt x="1225" y="8"/>
                    <a:pt x="1173" y="8"/>
                    <a:pt x="1147" y="8"/>
                  </a:cubicBezTo>
                  <a:cubicBezTo>
                    <a:pt x="1095" y="8"/>
                    <a:pt x="997" y="55"/>
                    <a:pt x="914" y="55"/>
                  </a:cubicBezTo>
                  <a:cubicBezTo>
                    <a:pt x="872" y="55"/>
                    <a:pt x="834" y="43"/>
                    <a:pt x="808" y="8"/>
                  </a:cubicBezTo>
                  <a:cubicBezTo>
                    <a:pt x="771" y="27"/>
                    <a:pt x="774" y="45"/>
                    <a:pt x="760" y="45"/>
                  </a:cubicBezTo>
                  <a:cubicBezTo>
                    <a:pt x="754" y="45"/>
                    <a:pt x="745" y="42"/>
                    <a:pt x="730" y="34"/>
                  </a:cubicBezTo>
                  <a:cubicBezTo>
                    <a:pt x="712" y="22"/>
                    <a:pt x="699" y="17"/>
                    <a:pt x="688" y="17"/>
                  </a:cubicBezTo>
                  <a:cubicBezTo>
                    <a:pt x="652" y="17"/>
                    <a:pt x="652" y="78"/>
                    <a:pt x="652" y="139"/>
                  </a:cubicBezTo>
                  <a:cubicBezTo>
                    <a:pt x="652" y="159"/>
                    <a:pt x="647" y="167"/>
                    <a:pt x="639" y="167"/>
                  </a:cubicBezTo>
                  <a:cubicBezTo>
                    <a:pt x="617" y="167"/>
                    <a:pt x="574" y="99"/>
                    <a:pt x="574" y="60"/>
                  </a:cubicBezTo>
                  <a:cubicBezTo>
                    <a:pt x="558" y="44"/>
                    <a:pt x="532" y="19"/>
                    <a:pt x="515" y="19"/>
                  </a:cubicBezTo>
                  <a:cubicBezTo>
                    <a:pt x="503" y="19"/>
                    <a:pt x="495" y="30"/>
                    <a:pt x="495" y="60"/>
                  </a:cubicBezTo>
                  <a:cubicBezTo>
                    <a:pt x="495" y="16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9"/>
            <p:cNvSpPr/>
            <p:nvPr/>
          </p:nvSpPr>
          <p:spPr>
            <a:xfrm>
              <a:off x="4667900" y="1748375"/>
              <a:ext cx="1175" cy="2950"/>
            </a:xfrm>
            <a:custGeom>
              <a:avLst/>
              <a:gdLst/>
              <a:ahLst/>
              <a:cxnLst/>
              <a:rect l="l" t="t" r="r" b="b"/>
              <a:pathLst>
                <a:path w="47" h="118" extrusionOk="0">
                  <a:moveTo>
                    <a:pt x="16" y="1"/>
                  </a:moveTo>
                  <a:cubicBezTo>
                    <a:pt x="1" y="1"/>
                    <a:pt x="17" y="117"/>
                    <a:pt x="37" y="117"/>
                  </a:cubicBezTo>
                  <a:cubicBezTo>
                    <a:pt x="40" y="117"/>
                    <a:pt x="44" y="114"/>
                    <a:pt x="47" y="108"/>
                  </a:cubicBezTo>
                  <a:cubicBezTo>
                    <a:pt x="47" y="56"/>
                    <a:pt x="47" y="4"/>
                    <a:pt x="21" y="4"/>
                  </a:cubicBezTo>
                  <a:cubicBezTo>
                    <a:pt x="19" y="2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4667100" y="1745225"/>
              <a:ext cx="11125" cy="14975"/>
            </a:xfrm>
            <a:custGeom>
              <a:avLst/>
              <a:gdLst/>
              <a:ahLst/>
              <a:cxnLst/>
              <a:rect l="l" t="t" r="r" b="b"/>
              <a:pathLst>
                <a:path w="445" h="599" extrusionOk="0">
                  <a:moveTo>
                    <a:pt x="112" y="1"/>
                  </a:moveTo>
                  <a:cubicBezTo>
                    <a:pt x="108" y="1"/>
                    <a:pt x="105" y="8"/>
                    <a:pt x="105" y="25"/>
                  </a:cubicBezTo>
                  <a:cubicBezTo>
                    <a:pt x="79" y="103"/>
                    <a:pt x="79" y="156"/>
                    <a:pt x="105" y="234"/>
                  </a:cubicBezTo>
                  <a:cubicBezTo>
                    <a:pt x="149" y="306"/>
                    <a:pt x="128" y="322"/>
                    <a:pt x="100" y="322"/>
                  </a:cubicBezTo>
                  <a:cubicBezTo>
                    <a:pt x="79" y="322"/>
                    <a:pt x="53" y="312"/>
                    <a:pt x="53" y="312"/>
                  </a:cubicBezTo>
                  <a:cubicBezTo>
                    <a:pt x="53" y="364"/>
                    <a:pt x="53" y="390"/>
                    <a:pt x="53" y="442"/>
                  </a:cubicBezTo>
                  <a:lnTo>
                    <a:pt x="53" y="468"/>
                  </a:lnTo>
                  <a:cubicBezTo>
                    <a:pt x="53" y="495"/>
                    <a:pt x="1" y="573"/>
                    <a:pt x="53" y="599"/>
                  </a:cubicBezTo>
                  <a:cubicBezTo>
                    <a:pt x="79" y="599"/>
                    <a:pt x="105" y="573"/>
                    <a:pt x="105" y="521"/>
                  </a:cubicBezTo>
                  <a:cubicBezTo>
                    <a:pt x="105" y="477"/>
                    <a:pt x="105" y="378"/>
                    <a:pt x="120" y="378"/>
                  </a:cubicBezTo>
                  <a:cubicBezTo>
                    <a:pt x="123" y="378"/>
                    <a:pt x="127" y="382"/>
                    <a:pt x="131" y="390"/>
                  </a:cubicBezTo>
                  <a:cubicBezTo>
                    <a:pt x="183" y="442"/>
                    <a:pt x="131" y="521"/>
                    <a:pt x="157" y="573"/>
                  </a:cubicBezTo>
                  <a:cubicBezTo>
                    <a:pt x="166" y="581"/>
                    <a:pt x="175" y="584"/>
                    <a:pt x="183" y="584"/>
                  </a:cubicBezTo>
                  <a:cubicBezTo>
                    <a:pt x="201" y="584"/>
                    <a:pt x="218" y="573"/>
                    <a:pt x="235" y="573"/>
                  </a:cubicBezTo>
                  <a:cubicBezTo>
                    <a:pt x="262" y="573"/>
                    <a:pt x="340" y="547"/>
                    <a:pt x="392" y="521"/>
                  </a:cubicBezTo>
                  <a:cubicBezTo>
                    <a:pt x="444" y="521"/>
                    <a:pt x="444" y="338"/>
                    <a:pt x="444" y="260"/>
                  </a:cubicBezTo>
                  <a:cubicBezTo>
                    <a:pt x="422" y="195"/>
                    <a:pt x="365" y="58"/>
                    <a:pt x="301" y="58"/>
                  </a:cubicBezTo>
                  <a:cubicBezTo>
                    <a:pt x="288" y="58"/>
                    <a:pt x="275" y="64"/>
                    <a:pt x="262" y="77"/>
                  </a:cubicBezTo>
                  <a:cubicBezTo>
                    <a:pt x="235" y="103"/>
                    <a:pt x="235" y="156"/>
                    <a:pt x="209" y="182"/>
                  </a:cubicBezTo>
                  <a:cubicBezTo>
                    <a:pt x="200" y="186"/>
                    <a:pt x="193" y="189"/>
                    <a:pt x="188" y="189"/>
                  </a:cubicBezTo>
                  <a:cubicBezTo>
                    <a:pt x="166" y="189"/>
                    <a:pt x="183" y="146"/>
                    <a:pt x="183" y="103"/>
                  </a:cubicBezTo>
                  <a:cubicBezTo>
                    <a:pt x="163" y="83"/>
                    <a:pt x="12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9"/>
            <p:cNvSpPr/>
            <p:nvPr/>
          </p:nvSpPr>
          <p:spPr>
            <a:xfrm>
              <a:off x="4668000" y="1755950"/>
              <a:ext cx="425" cy="1325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5" y="1"/>
                  </a:moveTo>
                  <a:cubicBezTo>
                    <a:pt x="11" y="1"/>
                    <a:pt x="1" y="52"/>
                    <a:pt x="8" y="52"/>
                  </a:cubicBezTo>
                  <a:cubicBezTo>
                    <a:pt x="9" y="52"/>
                    <a:pt x="12" y="48"/>
                    <a:pt x="17" y="39"/>
                  </a:cubicBezTo>
                  <a:lnTo>
                    <a:pt x="17" y="13"/>
                  </a:lnTo>
                  <a:cubicBezTo>
                    <a:pt x="17" y="4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9"/>
            <p:cNvSpPr/>
            <p:nvPr/>
          </p:nvSpPr>
          <p:spPr>
            <a:xfrm>
              <a:off x="4648950" y="1756275"/>
              <a:ext cx="1225" cy="4200"/>
            </a:xfrm>
            <a:custGeom>
              <a:avLst/>
              <a:gdLst/>
              <a:ahLst/>
              <a:cxnLst/>
              <a:rect l="l" t="t" r="r" b="b"/>
              <a:pathLst>
                <a:path w="49" h="168" extrusionOk="0">
                  <a:moveTo>
                    <a:pt x="23" y="0"/>
                  </a:moveTo>
                  <a:cubicBezTo>
                    <a:pt x="0" y="45"/>
                    <a:pt x="17" y="167"/>
                    <a:pt x="22" y="167"/>
                  </a:cubicBezTo>
                  <a:cubicBezTo>
                    <a:pt x="22" y="167"/>
                    <a:pt x="23" y="164"/>
                    <a:pt x="23" y="157"/>
                  </a:cubicBezTo>
                  <a:cubicBezTo>
                    <a:pt x="49" y="105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9"/>
            <p:cNvSpPr/>
            <p:nvPr/>
          </p:nvSpPr>
          <p:spPr>
            <a:xfrm>
              <a:off x="4643800" y="1753925"/>
              <a:ext cx="3675" cy="5700"/>
            </a:xfrm>
            <a:custGeom>
              <a:avLst/>
              <a:gdLst/>
              <a:ahLst/>
              <a:cxnLst/>
              <a:rect l="l" t="t" r="r" b="b"/>
              <a:pathLst>
                <a:path w="147" h="228" extrusionOk="0">
                  <a:moveTo>
                    <a:pt x="85" y="0"/>
                  </a:moveTo>
                  <a:cubicBezTo>
                    <a:pt x="80" y="0"/>
                    <a:pt x="76" y="5"/>
                    <a:pt x="72" y="16"/>
                  </a:cubicBezTo>
                  <a:cubicBezTo>
                    <a:pt x="0" y="88"/>
                    <a:pt x="61" y="228"/>
                    <a:pt x="112" y="228"/>
                  </a:cubicBezTo>
                  <a:cubicBezTo>
                    <a:pt x="117" y="228"/>
                    <a:pt x="121" y="227"/>
                    <a:pt x="125" y="225"/>
                  </a:cubicBezTo>
                  <a:cubicBezTo>
                    <a:pt x="147" y="180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9"/>
            <p:cNvSpPr/>
            <p:nvPr/>
          </p:nvSpPr>
          <p:spPr>
            <a:xfrm>
              <a:off x="4644300" y="17536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52" y="26"/>
                  </a:moveTo>
                  <a:cubicBezTo>
                    <a:pt x="78" y="0"/>
                    <a:pt x="0" y="78"/>
                    <a:pt x="5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9"/>
            <p:cNvSpPr/>
            <p:nvPr/>
          </p:nvSpPr>
          <p:spPr>
            <a:xfrm>
              <a:off x="4582825" y="1757100"/>
              <a:ext cx="2575" cy="3725"/>
            </a:xfrm>
            <a:custGeom>
              <a:avLst/>
              <a:gdLst/>
              <a:ahLst/>
              <a:cxnLst/>
              <a:rect l="l" t="t" r="r" b="b"/>
              <a:pathLst>
                <a:path w="103" h="149" extrusionOk="0">
                  <a:moveTo>
                    <a:pt x="83" y="0"/>
                  </a:moveTo>
                  <a:cubicBezTo>
                    <a:pt x="72" y="0"/>
                    <a:pt x="55" y="15"/>
                    <a:pt x="35" y="46"/>
                  </a:cubicBezTo>
                  <a:cubicBezTo>
                    <a:pt x="0" y="97"/>
                    <a:pt x="22" y="148"/>
                    <a:pt x="49" y="148"/>
                  </a:cubicBezTo>
                  <a:cubicBezTo>
                    <a:pt x="62" y="148"/>
                    <a:pt x="78" y="134"/>
                    <a:pt x="87" y="98"/>
                  </a:cubicBezTo>
                  <a:cubicBezTo>
                    <a:pt x="102" y="35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9"/>
            <p:cNvSpPr/>
            <p:nvPr/>
          </p:nvSpPr>
          <p:spPr>
            <a:xfrm>
              <a:off x="4554875" y="1745850"/>
              <a:ext cx="1450" cy="1800"/>
            </a:xfrm>
            <a:custGeom>
              <a:avLst/>
              <a:gdLst/>
              <a:ahLst/>
              <a:cxnLst/>
              <a:rect l="l" t="t" r="r" b="b"/>
              <a:pathLst>
                <a:path w="58" h="72" extrusionOk="0">
                  <a:moveTo>
                    <a:pt x="31" y="0"/>
                  </a:moveTo>
                  <a:cubicBezTo>
                    <a:pt x="0" y="31"/>
                    <a:pt x="16" y="72"/>
                    <a:pt x="33" y="72"/>
                  </a:cubicBezTo>
                  <a:cubicBezTo>
                    <a:pt x="45" y="72"/>
                    <a:pt x="58" y="53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9"/>
            <p:cNvSpPr/>
            <p:nvPr/>
          </p:nvSpPr>
          <p:spPr>
            <a:xfrm>
              <a:off x="4548475" y="1744225"/>
              <a:ext cx="120225" cy="16025"/>
            </a:xfrm>
            <a:custGeom>
              <a:avLst/>
              <a:gdLst/>
              <a:ahLst/>
              <a:cxnLst/>
              <a:rect l="l" t="t" r="r" b="b"/>
              <a:pathLst>
                <a:path w="4809" h="641" extrusionOk="0">
                  <a:moveTo>
                    <a:pt x="731" y="91"/>
                  </a:moveTo>
                  <a:cubicBezTo>
                    <a:pt x="726" y="100"/>
                    <a:pt x="726" y="109"/>
                    <a:pt x="730" y="116"/>
                  </a:cubicBezTo>
                  <a:lnTo>
                    <a:pt x="730" y="116"/>
                  </a:lnTo>
                  <a:cubicBezTo>
                    <a:pt x="731" y="107"/>
                    <a:pt x="731" y="98"/>
                    <a:pt x="731" y="91"/>
                  </a:cubicBezTo>
                  <a:close/>
                  <a:moveTo>
                    <a:pt x="3324" y="142"/>
                  </a:moveTo>
                  <a:cubicBezTo>
                    <a:pt x="3323" y="142"/>
                    <a:pt x="3323" y="142"/>
                    <a:pt x="3323" y="142"/>
                  </a:cubicBezTo>
                  <a:lnTo>
                    <a:pt x="3323" y="142"/>
                  </a:lnTo>
                  <a:cubicBezTo>
                    <a:pt x="3324" y="143"/>
                    <a:pt x="3324" y="144"/>
                    <a:pt x="3325" y="146"/>
                  </a:cubicBezTo>
                  <a:lnTo>
                    <a:pt x="3325" y="146"/>
                  </a:lnTo>
                  <a:cubicBezTo>
                    <a:pt x="3329" y="144"/>
                    <a:pt x="3333" y="143"/>
                    <a:pt x="3338" y="143"/>
                  </a:cubicBezTo>
                  <a:cubicBezTo>
                    <a:pt x="3333" y="142"/>
                    <a:pt x="3328" y="142"/>
                    <a:pt x="3324" y="142"/>
                  </a:cubicBezTo>
                  <a:close/>
                  <a:moveTo>
                    <a:pt x="2236" y="232"/>
                  </a:moveTo>
                  <a:lnTo>
                    <a:pt x="2236" y="232"/>
                  </a:lnTo>
                  <a:cubicBezTo>
                    <a:pt x="2236" y="248"/>
                    <a:pt x="2243" y="274"/>
                    <a:pt x="2243" y="300"/>
                  </a:cubicBezTo>
                  <a:cubicBezTo>
                    <a:pt x="2269" y="352"/>
                    <a:pt x="2269" y="561"/>
                    <a:pt x="2243" y="561"/>
                  </a:cubicBezTo>
                  <a:cubicBezTo>
                    <a:pt x="2217" y="561"/>
                    <a:pt x="2217" y="378"/>
                    <a:pt x="2217" y="352"/>
                  </a:cubicBezTo>
                  <a:cubicBezTo>
                    <a:pt x="2233" y="320"/>
                    <a:pt x="2229" y="267"/>
                    <a:pt x="2236" y="232"/>
                  </a:cubicBezTo>
                  <a:close/>
                  <a:moveTo>
                    <a:pt x="1748" y="561"/>
                  </a:moveTo>
                  <a:cubicBezTo>
                    <a:pt x="1748" y="574"/>
                    <a:pt x="1754" y="580"/>
                    <a:pt x="1757" y="580"/>
                  </a:cubicBezTo>
                  <a:cubicBezTo>
                    <a:pt x="1761" y="580"/>
                    <a:pt x="1761" y="574"/>
                    <a:pt x="1748" y="561"/>
                  </a:cubicBezTo>
                  <a:close/>
                  <a:moveTo>
                    <a:pt x="4609" y="0"/>
                  </a:moveTo>
                  <a:cubicBezTo>
                    <a:pt x="4583" y="0"/>
                    <a:pt x="4550" y="13"/>
                    <a:pt x="4537" y="13"/>
                  </a:cubicBezTo>
                  <a:cubicBezTo>
                    <a:pt x="4459" y="13"/>
                    <a:pt x="4381" y="39"/>
                    <a:pt x="4303" y="65"/>
                  </a:cubicBezTo>
                  <a:cubicBezTo>
                    <a:pt x="4283" y="78"/>
                    <a:pt x="4265" y="83"/>
                    <a:pt x="4248" y="83"/>
                  </a:cubicBezTo>
                  <a:cubicBezTo>
                    <a:pt x="4197" y="83"/>
                    <a:pt x="4153" y="39"/>
                    <a:pt x="4094" y="39"/>
                  </a:cubicBezTo>
                  <a:cubicBezTo>
                    <a:pt x="4036" y="59"/>
                    <a:pt x="4035" y="164"/>
                    <a:pt x="4018" y="164"/>
                  </a:cubicBezTo>
                  <a:cubicBezTo>
                    <a:pt x="4011" y="164"/>
                    <a:pt x="4003" y="151"/>
                    <a:pt x="3990" y="117"/>
                  </a:cubicBezTo>
                  <a:cubicBezTo>
                    <a:pt x="3990" y="90"/>
                    <a:pt x="3973" y="82"/>
                    <a:pt x="3952" y="82"/>
                  </a:cubicBezTo>
                  <a:cubicBezTo>
                    <a:pt x="3923" y="82"/>
                    <a:pt x="3885" y="97"/>
                    <a:pt x="3868" y="97"/>
                  </a:cubicBezTo>
                  <a:cubicBezTo>
                    <a:pt x="3862" y="97"/>
                    <a:pt x="3859" y="95"/>
                    <a:pt x="3859" y="91"/>
                  </a:cubicBezTo>
                  <a:cubicBezTo>
                    <a:pt x="3859" y="58"/>
                    <a:pt x="3826" y="48"/>
                    <a:pt x="3785" y="48"/>
                  </a:cubicBezTo>
                  <a:cubicBezTo>
                    <a:pt x="3732" y="48"/>
                    <a:pt x="3666" y="65"/>
                    <a:pt x="3651" y="65"/>
                  </a:cubicBezTo>
                  <a:cubicBezTo>
                    <a:pt x="3640" y="70"/>
                    <a:pt x="3630" y="73"/>
                    <a:pt x="3619" y="73"/>
                  </a:cubicBezTo>
                  <a:cubicBezTo>
                    <a:pt x="3577" y="73"/>
                    <a:pt x="3531" y="39"/>
                    <a:pt x="3468" y="39"/>
                  </a:cubicBezTo>
                  <a:cubicBezTo>
                    <a:pt x="3468" y="39"/>
                    <a:pt x="3520" y="91"/>
                    <a:pt x="3494" y="117"/>
                  </a:cubicBezTo>
                  <a:cubicBezTo>
                    <a:pt x="3494" y="135"/>
                    <a:pt x="3486" y="141"/>
                    <a:pt x="3474" y="141"/>
                  </a:cubicBezTo>
                  <a:cubicBezTo>
                    <a:pt x="3451" y="141"/>
                    <a:pt x="3416" y="117"/>
                    <a:pt x="3416" y="117"/>
                  </a:cubicBezTo>
                  <a:cubicBezTo>
                    <a:pt x="3390" y="117"/>
                    <a:pt x="3416" y="170"/>
                    <a:pt x="3364" y="170"/>
                  </a:cubicBezTo>
                  <a:cubicBezTo>
                    <a:pt x="3350" y="170"/>
                    <a:pt x="3335" y="162"/>
                    <a:pt x="3325" y="146"/>
                  </a:cubicBezTo>
                  <a:lnTo>
                    <a:pt x="3325" y="146"/>
                  </a:lnTo>
                  <a:cubicBezTo>
                    <a:pt x="3263" y="168"/>
                    <a:pt x="3287" y="357"/>
                    <a:pt x="3312" y="430"/>
                  </a:cubicBezTo>
                  <a:cubicBezTo>
                    <a:pt x="3312" y="459"/>
                    <a:pt x="3315" y="470"/>
                    <a:pt x="3320" y="470"/>
                  </a:cubicBezTo>
                  <a:cubicBezTo>
                    <a:pt x="3327" y="470"/>
                    <a:pt x="3338" y="437"/>
                    <a:pt x="3338" y="404"/>
                  </a:cubicBezTo>
                  <a:cubicBezTo>
                    <a:pt x="3338" y="443"/>
                    <a:pt x="3338" y="566"/>
                    <a:pt x="3359" y="566"/>
                  </a:cubicBezTo>
                  <a:cubicBezTo>
                    <a:pt x="3366" y="566"/>
                    <a:pt x="3376" y="550"/>
                    <a:pt x="3390" y="508"/>
                  </a:cubicBezTo>
                  <a:cubicBezTo>
                    <a:pt x="3405" y="447"/>
                    <a:pt x="3414" y="426"/>
                    <a:pt x="3420" y="426"/>
                  </a:cubicBezTo>
                  <a:cubicBezTo>
                    <a:pt x="3432" y="426"/>
                    <a:pt x="3432" y="516"/>
                    <a:pt x="3455" y="516"/>
                  </a:cubicBezTo>
                  <a:cubicBezTo>
                    <a:pt x="3459" y="516"/>
                    <a:pt x="3463" y="513"/>
                    <a:pt x="3468" y="508"/>
                  </a:cubicBezTo>
                  <a:cubicBezTo>
                    <a:pt x="3520" y="430"/>
                    <a:pt x="3494" y="352"/>
                    <a:pt x="3442" y="352"/>
                  </a:cubicBezTo>
                  <a:cubicBezTo>
                    <a:pt x="3439" y="354"/>
                    <a:pt x="3436" y="355"/>
                    <a:pt x="3433" y="355"/>
                  </a:cubicBezTo>
                  <a:cubicBezTo>
                    <a:pt x="3397" y="355"/>
                    <a:pt x="3444" y="194"/>
                    <a:pt x="3468" y="170"/>
                  </a:cubicBezTo>
                  <a:cubicBezTo>
                    <a:pt x="3494" y="196"/>
                    <a:pt x="3520" y="248"/>
                    <a:pt x="3520" y="300"/>
                  </a:cubicBezTo>
                  <a:cubicBezTo>
                    <a:pt x="3520" y="352"/>
                    <a:pt x="3520" y="404"/>
                    <a:pt x="3546" y="456"/>
                  </a:cubicBezTo>
                  <a:cubicBezTo>
                    <a:pt x="3573" y="508"/>
                    <a:pt x="3599" y="535"/>
                    <a:pt x="3599" y="561"/>
                  </a:cubicBezTo>
                  <a:lnTo>
                    <a:pt x="3599" y="482"/>
                  </a:lnTo>
                  <a:lnTo>
                    <a:pt x="3625" y="613"/>
                  </a:lnTo>
                  <a:cubicBezTo>
                    <a:pt x="3632" y="628"/>
                    <a:pt x="3642" y="634"/>
                    <a:pt x="3652" y="634"/>
                  </a:cubicBezTo>
                  <a:cubicBezTo>
                    <a:pt x="3677" y="634"/>
                    <a:pt x="3703" y="597"/>
                    <a:pt x="3703" y="561"/>
                  </a:cubicBezTo>
                  <a:cubicBezTo>
                    <a:pt x="3703" y="587"/>
                    <a:pt x="3833" y="639"/>
                    <a:pt x="3833" y="639"/>
                  </a:cubicBezTo>
                  <a:cubicBezTo>
                    <a:pt x="3859" y="561"/>
                    <a:pt x="3781" y="430"/>
                    <a:pt x="3807" y="352"/>
                  </a:cubicBezTo>
                  <a:cubicBezTo>
                    <a:pt x="3807" y="326"/>
                    <a:pt x="3859" y="326"/>
                    <a:pt x="3859" y="326"/>
                  </a:cubicBezTo>
                  <a:cubicBezTo>
                    <a:pt x="3859" y="326"/>
                    <a:pt x="3859" y="378"/>
                    <a:pt x="3859" y="378"/>
                  </a:cubicBezTo>
                  <a:cubicBezTo>
                    <a:pt x="3870" y="394"/>
                    <a:pt x="3878" y="400"/>
                    <a:pt x="3885" y="400"/>
                  </a:cubicBezTo>
                  <a:cubicBezTo>
                    <a:pt x="3912" y="400"/>
                    <a:pt x="3917" y="295"/>
                    <a:pt x="3938" y="274"/>
                  </a:cubicBezTo>
                  <a:cubicBezTo>
                    <a:pt x="3938" y="261"/>
                    <a:pt x="3957" y="254"/>
                    <a:pt x="3977" y="254"/>
                  </a:cubicBezTo>
                  <a:cubicBezTo>
                    <a:pt x="3996" y="254"/>
                    <a:pt x="4016" y="261"/>
                    <a:pt x="4016" y="274"/>
                  </a:cubicBezTo>
                  <a:cubicBezTo>
                    <a:pt x="4016" y="300"/>
                    <a:pt x="3938" y="352"/>
                    <a:pt x="3938" y="430"/>
                  </a:cubicBezTo>
                  <a:cubicBezTo>
                    <a:pt x="3938" y="482"/>
                    <a:pt x="3990" y="613"/>
                    <a:pt x="3990" y="613"/>
                  </a:cubicBezTo>
                  <a:cubicBezTo>
                    <a:pt x="4016" y="535"/>
                    <a:pt x="4016" y="430"/>
                    <a:pt x="4016" y="352"/>
                  </a:cubicBezTo>
                  <a:cubicBezTo>
                    <a:pt x="4023" y="337"/>
                    <a:pt x="4033" y="330"/>
                    <a:pt x="4043" y="330"/>
                  </a:cubicBezTo>
                  <a:cubicBezTo>
                    <a:pt x="4068" y="330"/>
                    <a:pt x="4094" y="367"/>
                    <a:pt x="4094" y="404"/>
                  </a:cubicBezTo>
                  <a:cubicBezTo>
                    <a:pt x="4094" y="429"/>
                    <a:pt x="4094" y="589"/>
                    <a:pt x="4158" y="589"/>
                  </a:cubicBezTo>
                  <a:cubicBezTo>
                    <a:pt x="4162" y="589"/>
                    <a:pt x="4167" y="588"/>
                    <a:pt x="4172" y="587"/>
                  </a:cubicBezTo>
                  <a:cubicBezTo>
                    <a:pt x="4250" y="561"/>
                    <a:pt x="4224" y="561"/>
                    <a:pt x="4250" y="561"/>
                  </a:cubicBezTo>
                  <a:cubicBezTo>
                    <a:pt x="4276" y="587"/>
                    <a:pt x="4250" y="613"/>
                    <a:pt x="4250" y="613"/>
                  </a:cubicBezTo>
                  <a:cubicBezTo>
                    <a:pt x="4250" y="615"/>
                    <a:pt x="4251" y="616"/>
                    <a:pt x="4252" y="616"/>
                  </a:cubicBezTo>
                  <a:cubicBezTo>
                    <a:pt x="4266" y="616"/>
                    <a:pt x="4355" y="480"/>
                    <a:pt x="4355" y="456"/>
                  </a:cubicBezTo>
                  <a:cubicBezTo>
                    <a:pt x="4358" y="453"/>
                    <a:pt x="4361" y="452"/>
                    <a:pt x="4364" y="452"/>
                  </a:cubicBezTo>
                  <a:cubicBezTo>
                    <a:pt x="4392" y="452"/>
                    <a:pt x="4436" y="535"/>
                    <a:pt x="4459" y="535"/>
                  </a:cubicBezTo>
                  <a:cubicBezTo>
                    <a:pt x="4459" y="551"/>
                    <a:pt x="4479" y="587"/>
                    <a:pt x="4501" y="587"/>
                  </a:cubicBezTo>
                  <a:cubicBezTo>
                    <a:pt x="4514" y="587"/>
                    <a:pt x="4527" y="574"/>
                    <a:pt x="4537" y="535"/>
                  </a:cubicBezTo>
                  <a:cubicBezTo>
                    <a:pt x="4537" y="456"/>
                    <a:pt x="4537" y="404"/>
                    <a:pt x="4563" y="378"/>
                  </a:cubicBezTo>
                  <a:cubicBezTo>
                    <a:pt x="4563" y="467"/>
                    <a:pt x="4563" y="630"/>
                    <a:pt x="4611" y="630"/>
                  </a:cubicBezTo>
                  <a:cubicBezTo>
                    <a:pt x="4620" y="630"/>
                    <a:pt x="4630" y="625"/>
                    <a:pt x="4642" y="613"/>
                  </a:cubicBezTo>
                  <a:cubicBezTo>
                    <a:pt x="4694" y="613"/>
                    <a:pt x="4642" y="352"/>
                    <a:pt x="4668" y="300"/>
                  </a:cubicBezTo>
                  <a:lnTo>
                    <a:pt x="4668" y="300"/>
                  </a:lnTo>
                  <a:cubicBezTo>
                    <a:pt x="4694" y="378"/>
                    <a:pt x="4694" y="456"/>
                    <a:pt x="4694" y="535"/>
                  </a:cubicBezTo>
                  <a:cubicBezTo>
                    <a:pt x="4746" y="535"/>
                    <a:pt x="4720" y="300"/>
                    <a:pt x="4746" y="248"/>
                  </a:cubicBezTo>
                  <a:cubicBezTo>
                    <a:pt x="4768" y="204"/>
                    <a:pt x="4808" y="48"/>
                    <a:pt x="4773" y="48"/>
                  </a:cubicBezTo>
                  <a:cubicBezTo>
                    <a:pt x="4767" y="48"/>
                    <a:pt x="4758" y="53"/>
                    <a:pt x="4746" y="65"/>
                  </a:cubicBezTo>
                  <a:cubicBezTo>
                    <a:pt x="4729" y="82"/>
                    <a:pt x="4682" y="129"/>
                    <a:pt x="4655" y="129"/>
                  </a:cubicBezTo>
                  <a:cubicBezTo>
                    <a:pt x="4640" y="129"/>
                    <a:pt x="4632" y="113"/>
                    <a:pt x="4642" y="65"/>
                  </a:cubicBezTo>
                  <a:cubicBezTo>
                    <a:pt x="4655" y="13"/>
                    <a:pt x="4635" y="0"/>
                    <a:pt x="4609" y="0"/>
                  </a:cubicBezTo>
                  <a:close/>
                  <a:moveTo>
                    <a:pt x="1721" y="13"/>
                  </a:moveTo>
                  <a:cubicBezTo>
                    <a:pt x="1697" y="13"/>
                    <a:pt x="1695" y="59"/>
                    <a:pt x="1701" y="110"/>
                  </a:cubicBezTo>
                  <a:lnTo>
                    <a:pt x="1701" y="110"/>
                  </a:lnTo>
                  <a:cubicBezTo>
                    <a:pt x="1686" y="83"/>
                    <a:pt x="1661" y="65"/>
                    <a:pt x="1617" y="65"/>
                  </a:cubicBezTo>
                  <a:cubicBezTo>
                    <a:pt x="1596" y="58"/>
                    <a:pt x="1577" y="55"/>
                    <a:pt x="1560" y="55"/>
                  </a:cubicBezTo>
                  <a:cubicBezTo>
                    <a:pt x="1515" y="55"/>
                    <a:pt x="1487" y="79"/>
                    <a:pt x="1487" y="117"/>
                  </a:cubicBezTo>
                  <a:cubicBezTo>
                    <a:pt x="1461" y="65"/>
                    <a:pt x="1435" y="39"/>
                    <a:pt x="1409" y="39"/>
                  </a:cubicBezTo>
                  <a:cubicBezTo>
                    <a:pt x="1330" y="39"/>
                    <a:pt x="1356" y="65"/>
                    <a:pt x="1356" y="117"/>
                  </a:cubicBezTo>
                  <a:cubicBezTo>
                    <a:pt x="1356" y="120"/>
                    <a:pt x="1356" y="122"/>
                    <a:pt x="1355" y="122"/>
                  </a:cubicBezTo>
                  <a:cubicBezTo>
                    <a:pt x="1345" y="122"/>
                    <a:pt x="1301" y="39"/>
                    <a:pt x="1278" y="39"/>
                  </a:cubicBezTo>
                  <a:cubicBezTo>
                    <a:pt x="1278" y="39"/>
                    <a:pt x="1226" y="143"/>
                    <a:pt x="1200" y="170"/>
                  </a:cubicBezTo>
                  <a:cubicBezTo>
                    <a:pt x="1200" y="196"/>
                    <a:pt x="1174" y="248"/>
                    <a:pt x="1200" y="248"/>
                  </a:cubicBezTo>
                  <a:cubicBezTo>
                    <a:pt x="1238" y="248"/>
                    <a:pt x="1248" y="276"/>
                    <a:pt x="1261" y="280"/>
                  </a:cubicBezTo>
                  <a:lnTo>
                    <a:pt x="1261" y="280"/>
                  </a:lnTo>
                  <a:cubicBezTo>
                    <a:pt x="1252" y="283"/>
                    <a:pt x="1242" y="285"/>
                    <a:pt x="1233" y="285"/>
                  </a:cubicBezTo>
                  <a:cubicBezTo>
                    <a:pt x="1198" y="285"/>
                    <a:pt x="1166" y="266"/>
                    <a:pt x="1148" y="248"/>
                  </a:cubicBezTo>
                  <a:cubicBezTo>
                    <a:pt x="1122" y="196"/>
                    <a:pt x="1148" y="117"/>
                    <a:pt x="1148" y="91"/>
                  </a:cubicBezTo>
                  <a:cubicBezTo>
                    <a:pt x="1148" y="89"/>
                    <a:pt x="1147" y="88"/>
                    <a:pt x="1147" y="88"/>
                  </a:cubicBezTo>
                  <a:cubicBezTo>
                    <a:pt x="1139" y="88"/>
                    <a:pt x="1093" y="196"/>
                    <a:pt x="1070" y="196"/>
                  </a:cubicBezTo>
                  <a:cubicBezTo>
                    <a:pt x="1070" y="199"/>
                    <a:pt x="1069" y="201"/>
                    <a:pt x="1067" y="201"/>
                  </a:cubicBezTo>
                  <a:cubicBezTo>
                    <a:pt x="1056" y="201"/>
                    <a:pt x="1014" y="140"/>
                    <a:pt x="991" y="117"/>
                  </a:cubicBezTo>
                  <a:cubicBezTo>
                    <a:pt x="967" y="93"/>
                    <a:pt x="937" y="75"/>
                    <a:pt x="910" y="75"/>
                  </a:cubicBezTo>
                  <a:cubicBezTo>
                    <a:pt x="878" y="75"/>
                    <a:pt x="849" y="100"/>
                    <a:pt x="835" y="170"/>
                  </a:cubicBezTo>
                  <a:cubicBezTo>
                    <a:pt x="835" y="170"/>
                    <a:pt x="746" y="152"/>
                    <a:pt x="730" y="116"/>
                  </a:cubicBezTo>
                  <a:lnTo>
                    <a:pt x="730" y="116"/>
                  </a:lnTo>
                  <a:cubicBezTo>
                    <a:pt x="727" y="141"/>
                    <a:pt x="717" y="170"/>
                    <a:pt x="679" y="170"/>
                  </a:cubicBezTo>
                  <a:cubicBezTo>
                    <a:pt x="652" y="170"/>
                    <a:pt x="626" y="143"/>
                    <a:pt x="600" y="117"/>
                  </a:cubicBezTo>
                  <a:cubicBezTo>
                    <a:pt x="598" y="115"/>
                    <a:pt x="596" y="114"/>
                    <a:pt x="594" y="114"/>
                  </a:cubicBezTo>
                  <a:cubicBezTo>
                    <a:pt x="579" y="114"/>
                    <a:pt x="600" y="224"/>
                    <a:pt x="600" y="248"/>
                  </a:cubicBezTo>
                  <a:cubicBezTo>
                    <a:pt x="600" y="222"/>
                    <a:pt x="548" y="222"/>
                    <a:pt x="548" y="170"/>
                  </a:cubicBezTo>
                  <a:cubicBezTo>
                    <a:pt x="548" y="91"/>
                    <a:pt x="548" y="39"/>
                    <a:pt x="522" y="39"/>
                  </a:cubicBezTo>
                  <a:cubicBezTo>
                    <a:pt x="496" y="65"/>
                    <a:pt x="496" y="65"/>
                    <a:pt x="496" y="91"/>
                  </a:cubicBezTo>
                  <a:lnTo>
                    <a:pt x="418" y="91"/>
                  </a:lnTo>
                  <a:cubicBezTo>
                    <a:pt x="392" y="143"/>
                    <a:pt x="366" y="222"/>
                    <a:pt x="366" y="300"/>
                  </a:cubicBezTo>
                  <a:cubicBezTo>
                    <a:pt x="366" y="326"/>
                    <a:pt x="366" y="404"/>
                    <a:pt x="340" y="404"/>
                  </a:cubicBezTo>
                  <a:lnTo>
                    <a:pt x="340" y="222"/>
                  </a:lnTo>
                  <a:cubicBezTo>
                    <a:pt x="340" y="183"/>
                    <a:pt x="333" y="176"/>
                    <a:pt x="323" y="176"/>
                  </a:cubicBezTo>
                  <a:cubicBezTo>
                    <a:pt x="318" y="176"/>
                    <a:pt x="313" y="178"/>
                    <a:pt x="307" y="178"/>
                  </a:cubicBezTo>
                  <a:cubicBezTo>
                    <a:pt x="301" y="178"/>
                    <a:pt x="294" y="176"/>
                    <a:pt x="287" y="170"/>
                  </a:cubicBezTo>
                  <a:cubicBezTo>
                    <a:pt x="287" y="143"/>
                    <a:pt x="287" y="65"/>
                    <a:pt x="261" y="65"/>
                  </a:cubicBezTo>
                  <a:lnTo>
                    <a:pt x="209" y="65"/>
                  </a:lnTo>
                  <a:cubicBezTo>
                    <a:pt x="209" y="65"/>
                    <a:pt x="261" y="170"/>
                    <a:pt x="235" y="196"/>
                  </a:cubicBezTo>
                  <a:cubicBezTo>
                    <a:pt x="235" y="212"/>
                    <a:pt x="230" y="218"/>
                    <a:pt x="223" y="218"/>
                  </a:cubicBezTo>
                  <a:cubicBezTo>
                    <a:pt x="208" y="218"/>
                    <a:pt x="183" y="188"/>
                    <a:pt x="183" y="170"/>
                  </a:cubicBezTo>
                  <a:cubicBezTo>
                    <a:pt x="131" y="65"/>
                    <a:pt x="183" y="65"/>
                    <a:pt x="79" y="65"/>
                  </a:cubicBezTo>
                  <a:cubicBezTo>
                    <a:pt x="1" y="65"/>
                    <a:pt x="1" y="222"/>
                    <a:pt x="53" y="352"/>
                  </a:cubicBezTo>
                  <a:cubicBezTo>
                    <a:pt x="79" y="430"/>
                    <a:pt x="79" y="508"/>
                    <a:pt x="79" y="587"/>
                  </a:cubicBezTo>
                  <a:cubicBezTo>
                    <a:pt x="79" y="626"/>
                    <a:pt x="82" y="640"/>
                    <a:pt x="87" y="640"/>
                  </a:cubicBezTo>
                  <a:cubicBezTo>
                    <a:pt x="103" y="640"/>
                    <a:pt x="138" y="508"/>
                    <a:pt x="157" y="508"/>
                  </a:cubicBezTo>
                  <a:cubicBezTo>
                    <a:pt x="157" y="561"/>
                    <a:pt x="157" y="613"/>
                    <a:pt x="157" y="639"/>
                  </a:cubicBezTo>
                  <a:cubicBezTo>
                    <a:pt x="183" y="639"/>
                    <a:pt x="157" y="561"/>
                    <a:pt x="209" y="535"/>
                  </a:cubicBezTo>
                  <a:cubicBezTo>
                    <a:pt x="235" y="535"/>
                    <a:pt x="314" y="508"/>
                    <a:pt x="366" y="482"/>
                  </a:cubicBezTo>
                  <a:cubicBezTo>
                    <a:pt x="396" y="467"/>
                    <a:pt x="417" y="452"/>
                    <a:pt x="430" y="452"/>
                  </a:cubicBezTo>
                  <a:cubicBezTo>
                    <a:pt x="439" y="452"/>
                    <a:pt x="444" y="460"/>
                    <a:pt x="444" y="482"/>
                  </a:cubicBezTo>
                  <a:cubicBezTo>
                    <a:pt x="444" y="561"/>
                    <a:pt x="444" y="613"/>
                    <a:pt x="418" y="613"/>
                  </a:cubicBezTo>
                  <a:cubicBezTo>
                    <a:pt x="496" y="613"/>
                    <a:pt x="548" y="613"/>
                    <a:pt x="626" y="587"/>
                  </a:cubicBezTo>
                  <a:cubicBezTo>
                    <a:pt x="652" y="561"/>
                    <a:pt x="627" y="410"/>
                    <a:pt x="626" y="355"/>
                  </a:cubicBezTo>
                  <a:lnTo>
                    <a:pt x="626" y="355"/>
                  </a:lnTo>
                  <a:cubicBezTo>
                    <a:pt x="627" y="383"/>
                    <a:pt x="635" y="393"/>
                    <a:pt x="646" y="393"/>
                  </a:cubicBezTo>
                  <a:cubicBezTo>
                    <a:pt x="663" y="393"/>
                    <a:pt x="689" y="368"/>
                    <a:pt x="705" y="352"/>
                  </a:cubicBezTo>
                  <a:cubicBezTo>
                    <a:pt x="707" y="350"/>
                    <a:pt x="709" y="349"/>
                    <a:pt x="710" y="349"/>
                  </a:cubicBezTo>
                  <a:cubicBezTo>
                    <a:pt x="726" y="349"/>
                    <a:pt x="705" y="456"/>
                    <a:pt x="705" y="456"/>
                  </a:cubicBezTo>
                  <a:cubicBezTo>
                    <a:pt x="705" y="456"/>
                    <a:pt x="740" y="613"/>
                    <a:pt x="767" y="613"/>
                  </a:cubicBezTo>
                  <a:cubicBezTo>
                    <a:pt x="772" y="613"/>
                    <a:pt x="778" y="606"/>
                    <a:pt x="783" y="587"/>
                  </a:cubicBezTo>
                  <a:cubicBezTo>
                    <a:pt x="835" y="482"/>
                    <a:pt x="783" y="430"/>
                    <a:pt x="757" y="378"/>
                  </a:cubicBezTo>
                  <a:cubicBezTo>
                    <a:pt x="757" y="340"/>
                    <a:pt x="799" y="316"/>
                    <a:pt x="821" y="316"/>
                  </a:cubicBezTo>
                  <a:cubicBezTo>
                    <a:pt x="829" y="316"/>
                    <a:pt x="835" y="319"/>
                    <a:pt x="835" y="326"/>
                  </a:cubicBezTo>
                  <a:cubicBezTo>
                    <a:pt x="835" y="378"/>
                    <a:pt x="809" y="404"/>
                    <a:pt x="835" y="404"/>
                  </a:cubicBezTo>
                  <a:cubicBezTo>
                    <a:pt x="840" y="410"/>
                    <a:pt x="846" y="412"/>
                    <a:pt x="852" y="412"/>
                  </a:cubicBezTo>
                  <a:cubicBezTo>
                    <a:pt x="867" y="412"/>
                    <a:pt x="882" y="397"/>
                    <a:pt x="897" y="397"/>
                  </a:cubicBezTo>
                  <a:cubicBezTo>
                    <a:pt x="902" y="397"/>
                    <a:pt x="908" y="399"/>
                    <a:pt x="913" y="404"/>
                  </a:cubicBezTo>
                  <a:cubicBezTo>
                    <a:pt x="913" y="430"/>
                    <a:pt x="939" y="482"/>
                    <a:pt x="939" y="508"/>
                  </a:cubicBezTo>
                  <a:cubicBezTo>
                    <a:pt x="939" y="460"/>
                    <a:pt x="894" y="164"/>
                    <a:pt x="971" y="164"/>
                  </a:cubicBezTo>
                  <a:cubicBezTo>
                    <a:pt x="977" y="164"/>
                    <a:pt x="984" y="166"/>
                    <a:pt x="991" y="170"/>
                  </a:cubicBezTo>
                  <a:cubicBezTo>
                    <a:pt x="1017" y="196"/>
                    <a:pt x="991" y="561"/>
                    <a:pt x="1017" y="561"/>
                  </a:cubicBezTo>
                  <a:cubicBezTo>
                    <a:pt x="1044" y="561"/>
                    <a:pt x="1044" y="378"/>
                    <a:pt x="1070" y="326"/>
                  </a:cubicBezTo>
                  <a:cubicBezTo>
                    <a:pt x="1096" y="404"/>
                    <a:pt x="1096" y="456"/>
                    <a:pt x="1148" y="508"/>
                  </a:cubicBezTo>
                  <a:cubicBezTo>
                    <a:pt x="1154" y="514"/>
                    <a:pt x="1158" y="517"/>
                    <a:pt x="1161" y="517"/>
                  </a:cubicBezTo>
                  <a:cubicBezTo>
                    <a:pt x="1182" y="517"/>
                    <a:pt x="1130" y="376"/>
                    <a:pt x="1123" y="376"/>
                  </a:cubicBezTo>
                  <a:cubicBezTo>
                    <a:pt x="1122" y="376"/>
                    <a:pt x="1122" y="377"/>
                    <a:pt x="1122" y="378"/>
                  </a:cubicBezTo>
                  <a:lnTo>
                    <a:pt x="1122" y="378"/>
                  </a:lnTo>
                  <a:cubicBezTo>
                    <a:pt x="1122" y="352"/>
                    <a:pt x="1174" y="352"/>
                    <a:pt x="1174" y="352"/>
                  </a:cubicBezTo>
                  <a:cubicBezTo>
                    <a:pt x="1174" y="326"/>
                    <a:pt x="1174" y="300"/>
                    <a:pt x="1226" y="300"/>
                  </a:cubicBezTo>
                  <a:cubicBezTo>
                    <a:pt x="1272" y="300"/>
                    <a:pt x="1278" y="465"/>
                    <a:pt x="1223" y="465"/>
                  </a:cubicBezTo>
                  <a:cubicBezTo>
                    <a:pt x="1216" y="465"/>
                    <a:pt x="1209" y="462"/>
                    <a:pt x="1200" y="456"/>
                  </a:cubicBezTo>
                  <a:lnTo>
                    <a:pt x="1200" y="456"/>
                  </a:lnTo>
                  <a:cubicBezTo>
                    <a:pt x="1200" y="515"/>
                    <a:pt x="1244" y="588"/>
                    <a:pt x="1277" y="588"/>
                  </a:cubicBezTo>
                  <a:cubicBezTo>
                    <a:pt x="1288" y="588"/>
                    <a:pt x="1298" y="580"/>
                    <a:pt x="1304" y="561"/>
                  </a:cubicBezTo>
                  <a:cubicBezTo>
                    <a:pt x="1330" y="482"/>
                    <a:pt x="1304" y="352"/>
                    <a:pt x="1330" y="326"/>
                  </a:cubicBezTo>
                  <a:cubicBezTo>
                    <a:pt x="1333" y="321"/>
                    <a:pt x="1335" y="318"/>
                    <a:pt x="1337" y="318"/>
                  </a:cubicBezTo>
                  <a:lnTo>
                    <a:pt x="1337" y="318"/>
                  </a:lnTo>
                  <a:cubicBezTo>
                    <a:pt x="1352" y="318"/>
                    <a:pt x="1333" y="508"/>
                    <a:pt x="1356" y="508"/>
                  </a:cubicBezTo>
                  <a:cubicBezTo>
                    <a:pt x="1382" y="508"/>
                    <a:pt x="1409" y="352"/>
                    <a:pt x="1409" y="274"/>
                  </a:cubicBezTo>
                  <a:cubicBezTo>
                    <a:pt x="1435" y="274"/>
                    <a:pt x="1409" y="352"/>
                    <a:pt x="1461" y="352"/>
                  </a:cubicBezTo>
                  <a:cubicBezTo>
                    <a:pt x="1487" y="352"/>
                    <a:pt x="1513" y="352"/>
                    <a:pt x="1539" y="378"/>
                  </a:cubicBezTo>
                  <a:cubicBezTo>
                    <a:pt x="1565" y="404"/>
                    <a:pt x="1591" y="430"/>
                    <a:pt x="1617" y="482"/>
                  </a:cubicBezTo>
                  <a:cubicBezTo>
                    <a:pt x="1617" y="508"/>
                    <a:pt x="1617" y="561"/>
                    <a:pt x="1669" y="561"/>
                  </a:cubicBezTo>
                  <a:cubicBezTo>
                    <a:pt x="1699" y="546"/>
                    <a:pt x="1712" y="531"/>
                    <a:pt x="1723" y="531"/>
                  </a:cubicBezTo>
                  <a:cubicBezTo>
                    <a:pt x="1730" y="531"/>
                    <a:pt x="1736" y="539"/>
                    <a:pt x="1748" y="561"/>
                  </a:cubicBezTo>
                  <a:cubicBezTo>
                    <a:pt x="1748" y="561"/>
                    <a:pt x="1800" y="535"/>
                    <a:pt x="1826" y="508"/>
                  </a:cubicBezTo>
                  <a:cubicBezTo>
                    <a:pt x="1865" y="489"/>
                    <a:pt x="1905" y="439"/>
                    <a:pt x="1922" y="439"/>
                  </a:cubicBezTo>
                  <a:cubicBezTo>
                    <a:pt x="1927" y="439"/>
                    <a:pt x="1930" y="444"/>
                    <a:pt x="1930" y="456"/>
                  </a:cubicBezTo>
                  <a:cubicBezTo>
                    <a:pt x="1956" y="482"/>
                    <a:pt x="1930" y="535"/>
                    <a:pt x="1930" y="535"/>
                  </a:cubicBezTo>
                  <a:cubicBezTo>
                    <a:pt x="1956" y="482"/>
                    <a:pt x="1982" y="430"/>
                    <a:pt x="1982" y="378"/>
                  </a:cubicBezTo>
                  <a:cubicBezTo>
                    <a:pt x="1988" y="389"/>
                    <a:pt x="1994" y="393"/>
                    <a:pt x="2001" y="393"/>
                  </a:cubicBezTo>
                  <a:cubicBezTo>
                    <a:pt x="2024" y="393"/>
                    <a:pt x="2051" y="348"/>
                    <a:pt x="2058" y="348"/>
                  </a:cubicBezTo>
                  <a:cubicBezTo>
                    <a:pt x="2060" y="348"/>
                    <a:pt x="2060" y="349"/>
                    <a:pt x="2060" y="352"/>
                  </a:cubicBezTo>
                  <a:cubicBezTo>
                    <a:pt x="2086" y="404"/>
                    <a:pt x="2086" y="482"/>
                    <a:pt x="2086" y="535"/>
                  </a:cubicBezTo>
                  <a:cubicBezTo>
                    <a:pt x="2086" y="508"/>
                    <a:pt x="2086" y="482"/>
                    <a:pt x="2113" y="456"/>
                  </a:cubicBezTo>
                  <a:lnTo>
                    <a:pt x="2113" y="456"/>
                  </a:lnTo>
                  <a:cubicBezTo>
                    <a:pt x="2086" y="508"/>
                    <a:pt x="2217" y="561"/>
                    <a:pt x="2217" y="561"/>
                  </a:cubicBezTo>
                  <a:cubicBezTo>
                    <a:pt x="2230" y="561"/>
                    <a:pt x="2262" y="574"/>
                    <a:pt x="2288" y="574"/>
                  </a:cubicBezTo>
                  <a:cubicBezTo>
                    <a:pt x="2315" y="574"/>
                    <a:pt x="2334" y="561"/>
                    <a:pt x="2321" y="508"/>
                  </a:cubicBezTo>
                  <a:cubicBezTo>
                    <a:pt x="2269" y="404"/>
                    <a:pt x="2347" y="482"/>
                    <a:pt x="2373" y="352"/>
                  </a:cubicBezTo>
                  <a:cubicBezTo>
                    <a:pt x="2373" y="352"/>
                    <a:pt x="2412" y="295"/>
                    <a:pt x="2422" y="295"/>
                  </a:cubicBezTo>
                  <a:cubicBezTo>
                    <a:pt x="2424" y="295"/>
                    <a:pt x="2425" y="296"/>
                    <a:pt x="2425" y="300"/>
                  </a:cubicBezTo>
                  <a:cubicBezTo>
                    <a:pt x="2451" y="326"/>
                    <a:pt x="2425" y="352"/>
                    <a:pt x="2425" y="378"/>
                  </a:cubicBezTo>
                  <a:cubicBezTo>
                    <a:pt x="2425" y="382"/>
                    <a:pt x="2427" y="384"/>
                    <a:pt x="2430" y="384"/>
                  </a:cubicBezTo>
                  <a:cubicBezTo>
                    <a:pt x="2442" y="384"/>
                    <a:pt x="2475" y="360"/>
                    <a:pt x="2501" y="360"/>
                  </a:cubicBezTo>
                  <a:cubicBezTo>
                    <a:pt x="2512" y="360"/>
                    <a:pt x="2523" y="364"/>
                    <a:pt x="2530" y="378"/>
                  </a:cubicBezTo>
                  <a:cubicBezTo>
                    <a:pt x="2530" y="430"/>
                    <a:pt x="2530" y="482"/>
                    <a:pt x="2556" y="482"/>
                  </a:cubicBezTo>
                  <a:cubicBezTo>
                    <a:pt x="2556" y="482"/>
                    <a:pt x="2556" y="561"/>
                    <a:pt x="2608" y="561"/>
                  </a:cubicBezTo>
                  <a:cubicBezTo>
                    <a:pt x="2643" y="561"/>
                    <a:pt x="2654" y="537"/>
                    <a:pt x="2666" y="537"/>
                  </a:cubicBezTo>
                  <a:cubicBezTo>
                    <a:pt x="2672" y="537"/>
                    <a:pt x="2677" y="543"/>
                    <a:pt x="2686" y="561"/>
                  </a:cubicBezTo>
                  <a:cubicBezTo>
                    <a:pt x="2686" y="508"/>
                    <a:pt x="2686" y="300"/>
                    <a:pt x="2660" y="274"/>
                  </a:cubicBezTo>
                  <a:cubicBezTo>
                    <a:pt x="2639" y="253"/>
                    <a:pt x="2618" y="148"/>
                    <a:pt x="2638" y="148"/>
                  </a:cubicBezTo>
                  <a:cubicBezTo>
                    <a:pt x="2643" y="148"/>
                    <a:pt x="2650" y="154"/>
                    <a:pt x="2660" y="170"/>
                  </a:cubicBezTo>
                  <a:cubicBezTo>
                    <a:pt x="2673" y="209"/>
                    <a:pt x="2681" y="223"/>
                    <a:pt x="2687" y="223"/>
                  </a:cubicBezTo>
                  <a:cubicBezTo>
                    <a:pt x="2704" y="223"/>
                    <a:pt x="2699" y="91"/>
                    <a:pt x="2738" y="91"/>
                  </a:cubicBezTo>
                  <a:cubicBezTo>
                    <a:pt x="2816" y="117"/>
                    <a:pt x="2790" y="143"/>
                    <a:pt x="2764" y="196"/>
                  </a:cubicBezTo>
                  <a:cubicBezTo>
                    <a:pt x="2764" y="222"/>
                    <a:pt x="2712" y="196"/>
                    <a:pt x="2712" y="248"/>
                  </a:cubicBezTo>
                  <a:cubicBezTo>
                    <a:pt x="2738" y="326"/>
                    <a:pt x="2764" y="404"/>
                    <a:pt x="2764" y="482"/>
                  </a:cubicBezTo>
                  <a:cubicBezTo>
                    <a:pt x="2787" y="482"/>
                    <a:pt x="2790" y="367"/>
                    <a:pt x="2807" y="367"/>
                  </a:cubicBezTo>
                  <a:cubicBezTo>
                    <a:pt x="2810" y="367"/>
                    <a:pt x="2813" y="371"/>
                    <a:pt x="2816" y="378"/>
                  </a:cubicBezTo>
                  <a:cubicBezTo>
                    <a:pt x="2816" y="404"/>
                    <a:pt x="2843" y="430"/>
                    <a:pt x="2869" y="456"/>
                  </a:cubicBezTo>
                  <a:cubicBezTo>
                    <a:pt x="2869" y="424"/>
                    <a:pt x="2898" y="402"/>
                    <a:pt x="2927" y="402"/>
                  </a:cubicBezTo>
                  <a:cubicBezTo>
                    <a:pt x="2945" y="402"/>
                    <a:pt x="2963" y="410"/>
                    <a:pt x="2973" y="430"/>
                  </a:cubicBezTo>
                  <a:cubicBezTo>
                    <a:pt x="2973" y="456"/>
                    <a:pt x="2973" y="561"/>
                    <a:pt x="2999" y="561"/>
                  </a:cubicBezTo>
                  <a:cubicBezTo>
                    <a:pt x="2999" y="508"/>
                    <a:pt x="3025" y="535"/>
                    <a:pt x="3051" y="508"/>
                  </a:cubicBezTo>
                  <a:cubicBezTo>
                    <a:pt x="3051" y="482"/>
                    <a:pt x="3051" y="430"/>
                    <a:pt x="3051" y="404"/>
                  </a:cubicBezTo>
                  <a:cubicBezTo>
                    <a:pt x="3025" y="404"/>
                    <a:pt x="3025" y="404"/>
                    <a:pt x="2999" y="378"/>
                  </a:cubicBezTo>
                  <a:cubicBezTo>
                    <a:pt x="3025" y="300"/>
                    <a:pt x="3077" y="222"/>
                    <a:pt x="3103" y="143"/>
                  </a:cubicBezTo>
                  <a:cubicBezTo>
                    <a:pt x="3103" y="222"/>
                    <a:pt x="3129" y="274"/>
                    <a:pt x="3129" y="300"/>
                  </a:cubicBezTo>
                  <a:cubicBezTo>
                    <a:pt x="3208" y="300"/>
                    <a:pt x="3181" y="378"/>
                    <a:pt x="3208" y="378"/>
                  </a:cubicBezTo>
                  <a:cubicBezTo>
                    <a:pt x="3232" y="378"/>
                    <a:pt x="3234" y="143"/>
                    <a:pt x="3323" y="142"/>
                  </a:cubicBezTo>
                  <a:lnTo>
                    <a:pt x="3323" y="142"/>
                  </a:lnTo>
                  <a:cubicBezTo>
                    <a:pt x="3316" y="129"/>
                    <a:pt x="3312" y="112"/>
                    <a:pt x="3312" y="91"/>
                  </a:cubicBezTo>
                  <a:lnTo>
                    <a:pt x="3364" y="91"/>
                  </a:lnTo>
                  <a:cubicBezTo>
                    <a:pt x="3335" y="48"/>
                    <a:pt x="3314" y="29"/>
                    <a:pt x="3293" y="29"/>
                  </a:cubicBezTo>
                  <a:cubicBezTo>
                    <a:pt x="3275" y="29"/>
                    <a:pt x="3257" y="42"/>
                    <a:pt x="3234" y="65"/>
                  </a:cubicBezTo>
                  <a:cubicBezTo>
                    <a:pt x="3222" y="69"/>
                    <a:pt x="3213" y="71"/>
                    <a:pt x="3206" y="71"/>
                  </a:cubicBezTo>
                  <a:cubicBezTo>
                    <a:pt x="3161" y="71"/>
                    <a:pt x="3174" y="13"/>
                    <a:pt x="3129" y="13"/>
                  </a:cubicBezTo>
                  <a:cubicBezTo>
                    <a:pt x="3077" y="13"/>
                    <a:pt x="3051" y="117"/>
                    <a:pt x="2999" y="143"/>
                  </a:cubicBezTo>
                  <a:cubicBezTo>
                    <a:pt x="2990" y="152"/>
                    <a:pt x="2983" y="156"/>
                    <a:pt x="2977" y="156"/>
                  </a:cubicBezTo>
                  <a:cubicBezTo>
                    <a:pt x="2946" y="156"/>
                    <a:pt x="2943" y="61"/>
                    <a:pt x="2921" y="39"/>
                  </a:cubicBezTo>
                  <a:cubicBezTo>
                    <a:pt x="2913" y="35"/>
                    <a:pt x="2904" y="34"/>
                    <a:pt x="2895" y="34"/>
                  </a:cubicBezTo>
                  <a:cubicBezTo>
                    <a:pt x="2848" y="34"/>
                    <a:pt x="2779" y="71"/>
                    <a:pt x="2706" y="71"/>
                  </a:cubicBezTo>
                  <a:cubicBezTo>
                    <a:pt x="2691" y="71"/>
                    <a:pt x="2675" y="69"/>
                    <a:pt x="2660" y="65"/>
                  </a:cubicBezTo>
                  <a:cubicBezTo>
                    <a:pt x="2631" y="56"/>
                    <a:pt x="2617" y="50"/>
                    <a:pt x="2611" y="50"/>
                  </a:cubicBezTo>
                  <a:cubicBezTo>
                    <a:pt x="2601" y="50"/>
                    <a:pt x="2617" y="68"/>
                    <a:pt x="2634" y="117"/>
                  </a:cubicBezTo>
                  <a:cubicBezTo>
                    <a:pt x="2634" y="143"/>
                    <a:pt x="2622" y="152"/>
                    <a:pt x="2607" y="152"/>
                  </a:cubicBezTo>
                  <a:cubicBezTo>
                    <a:pt x="2576" y="152"/>
                    <a:pt x="2530" y="117"/>
                    <a:pt x="2530" y="117"/>
                  </a:cubicBezTo>
                  <a:cubicBezTo>
                    <a:pt x="2483" y="117"/>
                    <a:pt x="2463" y="128"/>
                    <a:pt x="2452" y="128"/>
                  </a:cubicBezTo>
                  <a:cubicBezTo>
                    <a:pt x="2438" y="128"/>
                    <a:pt x="2440" y="112"/>
                    <a:pt x="2425" y="39"/>
                  </a:cubicBezTo>
                  <a:cubicBezTo>
                    <a:pt x="2425" y="29"/>
                    <a:pt x="2422" y="25"/>
                    <a:pt x="2418" y="25"/>
                  </a:cubicBezTo>
                  <a:cubicBezTo>
                    <a:pt x="2398" y="25"/>
                    <a:pt x="2347" y="96"/>
                    <a:pt x="2347" y="117"/>
                  </a:cubicBezTo>
                  <a:cubicBezTo>
                    <a:pt x="2321" y="196"/>
                    <a:pt x="2347" y="222"/>
                    <a:pt x="2269" y="222"/>
                  </a:cubicBezTo>
                  <a:cubicBezTo>
                    <a:pt x="2259" y="217"/>
                    <a:pt x="2252" y="215"/>
                    <a:pt x="2247" y="215"/>
                  </a:cubicBezTo>
                  <a:cubicBezTo>
                    <a:pt x="2245" y="215"/>
                    <a:pt x="2242" y="216"/>
                    <a:pt x="2241" y="217"/>
                  </a:cubicBezTo>
                  <a:lnTo>
                    <a:pt x="2241" y="217"/>
                  </a:lnTo>
                  <a:cubicBezTo>
                    <a:pt x="2246" y="204"/>
                    <a:pt x="2254" y="196"/>
                    <a:pt x="2269" y="196"/>
                  </a:cubicBezTo>
                  <a:cubicBezTo>
                    <a:pt x="2269" y="141"/>
                    <a:pt x="2256" y="62"/>
                    <a:pt x="2240" y="62"/>
                  </a:cubicBezTo>
                  <a:cubicBezTo>
                    <a:pt x="2233" y="62"/>
                    <a:pt x="2225" y="77"/>
                    <a:pt x="2217" y="117"/>
                  </a:cubicBezTo>
                  <a:cubicBezTo>
                    <a:pt x="2165" y="91"/>
                    <a:pt x="2191" y="39"/>
                    <a:pt x="2139" y="39"/>
                  </a:cubicBezTo>
                  <a:cubicBezTo>
                    <a:pt x="2113" y="91"/>
                    <a:pt x="2060" y="91"/>
                    <a:pt x="2008" y="91"/>
                  </a:cubicBezTo>
                  <a:cubicBezTo>
                    <a:pt x="1956" y="91"/>
                    <a:pt x="1927" y="68"/>
                    <a:pt x="1890" y="68"/>
                  </a:cubicBezTo>
                  <a:cubicBezTo>
                    <a:pt x="1872" y="68"/>
                    <a:pt x="1852" y="74"/>
                    <a:pt x="1826" y="91"/>
                  </a:cubicBezTo>
                  <a:cubicBezTo>
                    <a:pt x="1800" y="117"/>
                    <a:pt x="1800" y="143"/>
                    <a:pt x="1774" y="170"/>
                  </a:cubicBezTo>
                  <a:cubicBezTo>
                    <a:pt x="1774" y="91"/>
                    <a:pt x="1748" y="39"/>
                    <a:pt x="172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9"/>
            <p:cNvSpPr/>
            <p:nvPr/>
          </p:nvSpPr>
          <p:spPr>
            <a:xfrm>
              <a:off x="4517200" y="175887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52" y="1"/>
                  </a:moveTo>
                  <a:cubicBezTo>
                    <a:pt x="26" y="27"/>
                    <a:pt x="0" y="105"/>
                    <a:pt x="52" y="105"/>
                  </a:cubicBezTo>
                  <a:cubicBezTo>
                    <a:pt x="78" y="105"/>
                    <a:pt x="7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9"/>
            <p:cNvSpPr/>
            <p:nvPr/>
          </p:nvSpPr>
          <p:spPr>
            <a:xfrm>
              <a:off x="4506850" y="1746775"/>
              <a:ext cx="750" cy="775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8" y="0"/>
                  </a:moveTo>
                  <a:lnTo>
                    <a:pt x="28" y="0"/>
                  </a:lnTo>
                  <a:cubicBezTo>
                    <a:pt x="24" y="0"/>
                    <a:pt x="1" y="30"/>
                    <a:pt x="5" y="30"/>
                  </a:cubicBezTo>
                  <a:cubicBezTo>
                    <a:pt x="7" y="30"/>
                    <a:pt x="12" y="26"/>
                    <a:pt x="23" y="15"/>
                  </a:cubicBezTo>
                  <a:cubicBezTo>
                    <a:pt x="29" y="4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9"/>
            <p:cNvSpPr/>
            <p:nvPr/>
          </p:nvSpPr>
          <p:spPr>
            <a:xfrm>
              <a:off x="4506775" y="1745525"/>
              <a:ext cx="41725" cy="15325"/>
            </a:xfrm>
            <a:custGeom>
              <a:avLst/>
              <a:gdLst/>
              <a:ahLst/>
              <a:cxnLst/>
              <a:rect l="l" t="t" r="r" b="b"/>
              <a:pathLst>
                <a:path w="1669" h="613" extrusionOk="0">
                  <a:moveTo>
                    <a:pt x="1421" y="0"/>
                  </a:moveTo>
                  <a:cubicBezTo>
                    <a:pt x="1388" y="0"/>
                    <a:pt x="1356" y="13"/>
                    <a:pt x="1330" y="39"/>
                  </a:cubicBezTo>
                  <a:cubicBezTo>
                    <a:pt x="1309" y="60"/>
                    <a:pt x="1305" y="165"/>
                    <a:pt x="1263" y="165"/>
                  </a:cubicBezTo>
                  <a:cubicBezTo>
                    <a:pt x="1253" y="165"/>
                    <a:pt x="1241" y="159"/>
                    <a:pt x="1225" y="144"/>
                  </a:cubicBezTo>
                  <a:cubicBezTo>
                    <a:pt x="1225" y="118"/>
                    <a:pt x="1225" y="65"/>
                    <a:pt x="1225" y="39"/>
                  </a:cubicBezTo>
                  <a:cubicBezTo>
                    <a:pt x="1212" y="26"/>
                    <a:pt x="1193" y="20"/>
                    <a:pt x="1173" y="20"/>
                  </a:cubicBezTo>
                  <a:cubicBezTo>
                    <a:pt x="1154" y="20"/>
                    <a:pt x="1134" y="26"/>
                    <a:pt x="1121" y="39"/>
                  </a:cubicBezTo>
                  <a:cubicBezTo>
                    <a:pt x="1121" y="39"/>
                    <a:pt x="1095" y="91"/>
                    <a:pt x="1043" y="118"/>
                  </a:cubicBezTo>
                  <a:cubicBezTo>
                    <a:pt x="1035" y="125"/>
                    <a:pt x="1028" y="128"/>
                    <a:pt x="1020" y="128"/>
                  </a:cubicBezTo>
                  <a:cubicBezTo>
                    <a:pt x="1002" y="128"/>
                    <a:pt x="983" y="110"/>
                    <a:pt x="965" y="91"/>
                  </a:cubicBezTo>
                  <a:cubicBezTo>
                    <a:pt x="950" y="76"/>
                    <a:pt x="883" y="44"/>
                    <a:pt x="829" y="44"/>
                  </a:cubicBezTo>
                  <a:cubicBezTo>
                    <a:pt x="789" y="44"/>
                    <a:pt x="756" y="62"/>
                    <a:pt x="756" y="118"/>
                  </a:cubicBezTo>
                  <a:cubicBezTo>
                    <a:pt x="756" y="118"/>
                    <a:pt x="756" y="232"/>
                    <a:pt x="740" y="232"/>
                  </a:cubicBezTo>
                  <a:cubicBezTo>
                    <a:pt x="737" y="232"/>
                    <a:pt x="734" y="229"/>
                    <a:pt x="730" y="222"/>
                  </a:cubicBezTo>
                  <a:cubicBezTo>
                    <a:pt x="704" y="170"/>
                    <a:pt x="730" y="118"/>
                    <a:pt x="704" y="65"/>
                  </a:cubicBezTo>
                  <a:cubicBezTo>
                    <a:pt x="704" y="82"/>
                    <a:pt x="683" y="130"/>
                    <a:pt x="661" y="130"/>
                  </a:cubicBezTo>
                  <a:cubicBezTo>
                    <a:pt x="649" y="130"/>
                    <a:pt x="635" y="113"/>
                    <a:pt x="626" y="65"/>
                  </a:cubicBezTo>
                  <a:cubicBezTo>
                    <a:pt x="626" y="55"/>
                    <a:pt x="625" y="51"/>
                    <a:pt x="623" y="51"/>
                  </a:cubicBezTo>
                  <a:cubicBezTo>
                    <a:pt x="615" y="51"/>
                    <a:pt x="595" y="118"/>
                    <a:pt x="574" y="118"/>
                  </a:cubicBezTo>
                  <a:cubicBezTo>
                    <a:pt x="548" y="118"/>
                    <a:pt x="522" y="39"/>
                    <a:pt x="469" y="39"/>
                  </a:cubicBezTo>
                  <a:cubicBezTo>
                    <a:pt x="466" y="36"/>
                    <a:pt x="464" y="35"/>
                    <a:pt x="461" y="35"/>
                  </a:cubicBezTo>
                  <a:cubicBezTo>
                    <a:pt x="445" y="35"/>
                    <a:pt x="441" y="96"/>
                    <a:pt x="425" y="96"/>
                  </a:cubicBezTo>
                  <a:cubicBezTo>
                    <a:pt x="423" y="96"/>
                    <a:pt x="420" y="94"/>
                    <a:pt x="417" y="91"/>
                  </a:cubicBezTo>
                  <a:cubicBezTo>
                    <a:pt x="391" y="65"/>
                    <a:pt x="365" y="13"/>
                    <a:pt x="313" y="13"/>
                  </a:cubicBezTo>
                  <a:cubicBezTo>
                    <a:pt x="261" y="13"/>
                    <a:pt x="261" y="91"/>
                    <a:pt x="261" y="91"/>
                  </a:cubicBezTo>
                  <a:cubicBezTo>
                    <a:pt x="240" y="91"/>
                    <a:pt x="202" y="58"/>
                    <a:pt x="161" y="58"/>
                  </a:cubicBezTo>
                  <a:cubicBezTo>
                    <a:pt x="151" y="58"/>
                    <a:pt x="141" y="60"/>
                    <a:pt x="130" y="65"/>
                  </a:cubicBezTo>
                  <a:cubicBezTo>
                    <a:pt x="96" y="65"/>
                    <a:pt x="72" y="42"/>
                    <a:pt x="53" y="42"/>
                  </a:cubicBezTo>
                  <a:cubicBezTo>
                    <a:pt x="44" y="42"/>
                    <a:pt x="35" y="48"/>
                    <a:pt x="26" y="65"/>
                  </a:cubicBezTo>
                  <a:cubicBezTo>
                    <a:pt x="0" y="65"/>
                    <a:pt x="0" y="91"/>
                    <a:pt x="0" y="118"/>
                  </a:cubicBezTo>
                  <a:cubicBezTo>
                    <a:pt x="0" y="118"/>
                    <a:pt x="12" y="106"/>
                    <a:pt x="27" y="106"/>
                  </a:cubicBezTo>
                  <a:cubicBezTo>
                    <a:pt x="35" y="106"/>
                    <a:pt x="44" y="109"/>
                    <a:pt x="52" y="118"/>
                  </a:cubicBezTo>
                  <a:cubicBezTo>
                    <a:pt x="78" y="144"/>
                    <a:pt x="78" y="170"/>
                    <a:pt x="104" y="222"/>
                  </a:cubicBezTo>
                  <a:cubicBezTo>
                    <a:pt x="130" y="274"/>
                    <a:pt x="156" y="352"/>
                    <a:pt x="156" y="430"/>
                  </a:cubicBezTo>
                  <a:cubicBezTo>
                    <a:pt x="183" y="483"/>
                    <a:pt x="183" y="535"/>
                    <a:pt x="209" y="561"/>
                  </a:cubicBezTo>
                  <a:cubicBezTo>
                    <a:pt x="211" y="564"/>
                    <a:pt x="214" y="565"/>
                    <a:pt x="216" y="565"/>
                  </a:cubicBezTo>
                  <a:cubicBezTo>
                    <a:pt x="235" y="565"/>
                    <a:pt x="238" y="480"/>
                    <a:pt x="261" y="456"/>
                  </a:cubicBezTo>
                  <a:cubicBezTo>
                    <a:pt x="267" y="438"/>
                    <a:pt x="273" y="431"/>
                    <a:pt x="279" y="431"/>
                  </a:cubicBezTo>
                  <a:cubicBezTo>
                    <a:pt x="299" y="431"/>
                    <a:pt x="319" y="509"/>
                    <a:pt x="339" y="509"/>
                  </a:cubicBezTo>
                  <a:cubicBezTo>
                    <a:pt x="339" y="483"/>
                    <a:pt x="339" y="456"/>
                    <a:pt x="339" y="430"/>
                  </a:cubicBezTo>
                  <a:cubicBezTo>
                    <a:pt x="365" y="456"/>
                    <a:pt x="365" y="535"/>
                    <a:pt x="417" y="535"/>
                  </a:cubicBezTo>
                  <a:cubicBezTo>
                    <a:pt x="417" y="456"/>
                    <a:pt x="443" y="352"/>
                    <a:pt x="495" y="274"/>
                  </a:cubicBezTo>
                  <a:cubicBezTo>
                    <a:pt x="509" y="260"/>
                    <a:pt x="518" y="254"/>
                    <a:pt x="524" y="254"/>
                  </a:cubicBezTo>
                  <a:cubicBezTo>
                    <a:pt x="549" y="254"/>
                    <a:pt x="500" y="378"/>
                    <a:pt x="522" y="378"/>
                  </a:cubicBezTo>
                  <a:cubicBezTo>
                    <a:pt x="548" y="378"/>
                    <a:pt x="574" y="300"/>
                    <a:pt x="574" y="274"/>
                  </a:cubicBezTo>
                  <a:cubicBezTo>
                    <a:pt x="600" y="274"/>
                    <a:pt x="600" y="326"/>
                    <a:pt x="626" y="326"/>
                  </a:cubicBezTo>
                  <a:lnTo>
                    <a:pt x="652" y="483"/>
                  </a:lnTo>
                  <a:cubicBezTo>
                    <a:pt x="678" y="430"/>
                    <a:pt x="704" y="378"/>
                    <a:pt x="756" y="352"/>
                  </a:cubicBezTo>
                  <a:lnTo>
                    <a:pt x="756" y="352"/>
                  </a:lnTo>
                  <a:cubicBezTo>
                    <a:pt x="808" y="404"/>
                    <a:pt x="678" y="535"/>
                    <a:pt x="704" y="561"/>
                  </a:cubicBezTo>
                  <a:cubicBezTo>
                    <a:pt x="707" y="568"/>
                    <a:pt x="713" y="570"/>
                    <a:pt x="719" y="570"/>
                  </a:cubicBezTo>
                  <a:cubicBezTo>
                    <a:pt x="749" y="570"/>
                    <a:pt x="804" y="513"/>
                    <a:pt x="836" y="513"/>
                  </a:cubicBezTo>
                  <a:cubicBezTo>
                    <a:pt x="851" y="513"/>
                    <a:pt x="860" y="525"/>
                    <a:pt x="860" y="561"/>
                  </a:cubicBezTo>
                  <a:lnTo>
                    <a:pt x="860" y="404"/>
                  </a:lnTo>
                  <a:cubicBezTo>
                    <a:pt x="904" y="404"/>
                    <a:pt x="875" y="495"/>
                    <a:pt x="909" y="495"/>
                  </a:cubicBezTo>
                  <a:cubicBezTo>
                    <a:pt x="916" y="495"/>
                    <a:pt x="926" y="491"/>
                    <a:pt x="939" y="483"/>
                  </a:cubicBezTo>
                  <a:cubicBezTo>
                    <a:pt x="1017" y="430"/>
                    <a:pt x="991" y="456"/>
                    <a:pt x="991" y="378"/>
                  </a:cubicBezTo>
                  <a:cubicBezTo>
                    <a:pt x="991" y="361"/>
                    <a:pt x="997" y="355"/>
                    <a:pt x="1005" y="355"/>
                  </a:cubicBezTo>
                  <a:cubicBezTo>
                    <a:pt x="1023" y="355"/>
                    <a:pt x="1052" y="378"/>
                    <a:pt x="1069" y="378"/>
                  </a:cubicBezTo>
                  <a:cubicBezTo>
                    <a:pt x="1008" y="378"/>
                    <a:pt x="995" y="489"/>
                    <a:pt x="1028" y="489"/>
                  </a:cubicBezTo>
                  <a:cubicBezTo>
                    <a:pt x="1038" y="489"/>
                    <a:pt x="1052" y="480"/>
                    <a:pt x="1069" y="456"/>
                  </a:cubicBezTo>
                  <a:cubicBezTo>
                    <a:pt x="1095" y="456"/>
                    <a:pt x="1121" y="509"/>
                    <a:pt x="1121" y="535"/>
                  </a:cubicBezTo>
                  <a:cubicBezTo>
                    <a:pt x="1147" y="535"/>
                    <a:pt x="1199" y="483"/>
                    <a:pt x="1225" y="483"/>
                  </a:cubicBezTo>
                  <a:cubicBezTo>
                    <a:pt x="1263" y="483"/>
                    <a:pt x="1313" y="549"/>
                    <a:pt x="1339" y="549"/>
                  </a:cubicBezTo>
                  <a:cubicBezTo>
                    <a:pt x="1349" y="549"/>
                    <a:pt x="1356" y="538"/>
                    <a:pt x="1356" y="509"/>
                  </a:cubicBezTo>
                  <a:lnTo>
                    <a:pt x="1356" y="378"/>
                  </a:lnTo>
                  <a:cubicBezTo>
                    <a:pt x="1356" y="373"/>
                    <a:pt x="1358" y="371"/>
                    <a:pt x="1362" y="371"/>
                  </a:cubicBezTo>
                  <a:cubicBezTo>
                    <a:pt x="1373" y="371"/>
                    <a:pt x="1395" y="386"/>
                    <a:pt x="1415" y="386"/>
                  </a:cubicBezTo>
                  <a:cubicBezTo>
                    <a:pt x="1422" y="386"/>
                    <a:pt x="1429" y="384"/>
                    <a:pt x="1434" y="378"/>
                  </a:cubicBezTo>
                  <a:cubicBezTo>
                    <a:pt x="1434" y="352"/>
                    <a:pt x="1408" y="352"/>
                    <a:pt x="1434" y="326"/>
                  </a:cubicBezTo>
                  <a:cubicBezTo>
                    <a:pt x="1460" y="326"/>
                    <a:pt x="1538" y="456"/>
                    <a:pt x="1538" y="509"/>
                  </a:cubicBezTo>
                  <a:cubicBezTo>
                    <a:pt x="1538" y="511"/>
                    <a:pt x="1537" y="512"/>
                    <a:pt x="1536" y="512"/>
                  </a:cubicBezTo>
                  <a:cubicBezTo>
                    <a:pt x="1526" y="512"/>
                    <a:pt x="1495" y="482"/>
                    <a:pt x="1469" y="482"/>
                  </a:cubicBezTo>
                  <a:cubicBezTo>
                    <a:pt x="1450" y="482"/>
                    <a:pt x="1434" y="500"/>
                    <a:pt x="1434" y="561"/>
                  </a:cubicBezTo>
                  <a:cubicBezTo>
                    <a:pt x="1460" y="561"/>
                    <a:pt x="1512" y="561"/>
                    <a:pt x="1538" y="587"/>
                  </a:cubicBezTo>
                  <a:cubicBezTo>
                    <a:pt x="1564" y="587"/>
                    <a:pt x="1584" y="580"/>
                    <a:pt x="1597" y="580"/>
                  </a:cubicBezTo>
                  <a:cubicBezTo>
                    <a:pt x="1610" y="580"/>
                    <a:pt x="1617" y="587"/>
                    <a:pt x="1617" y="613"/>
                  </a:cubicBezTo>
                  <a:cubicBezTo>
                    <a:pt x="1643" y="613"/>
                    <a:pt x="1643" y="613"/>
                    <a:pt x="1669" y="587"/>
                  </a:cubicBezTo>
                  <a:cubicBezTo>
                    <a:pt x="1669" y="561"/>
                    <a:pt x="1617" y="483"/>
                    <a:pt x="1590" y="483"/>
                  </a:cubicBezTo>
                  <a:cubicBezTo>
                    <a:pt x="1617" y="483"/>
                    <a:pt x="1617" y="326"/>
                    <a:pt x="1590" y="326"/>
                  </a:cubicBezTo>
                  <a:cubicBezTo>
                    <a:pt x="1577" y="320"/>
                    <a:pt x="1563" y="318"/>
                    <a:pt x="1549" y="318"/>
                  </a:cubicBezTo>
                  <a:cubicBezTo>
                    <a:pt x="1535" y="318"/>
                    <a:pt x="1522" y="320"/>
                    <a:pt x="1512" y="320"/>
                  </a:cubicBezTo>
                  <a:cubicBezTo>
                    <a:pt x="1493" y="320"/>
                    <a:pt x="1486" y="313"/>
                    <a:pt x="1512" y="274"/>
                  </a:cubicBezTo>
                  <a:cubicBezTo>
                    <a:pt x="1512" y="261"/>
                    <a:pt x="1525" y="261"/>
                    <a:pt x="1538" y="261"/>
                  </a:cubicBezTo>
                  <a:cubicBezTo>
                    <a:pt x="1551" y="261"/>
                    <a:pt x="1564" y="261"/>
                    <a:pt x="1564" y="248"/>
                  </a:cubicBezTo>
                  <a:cubicBezTo>
                    <a:pt x="1590" y="170"/>
                    <a:pt x="1564" y="91"/>
                    <a:pt x="1512" y="39"/>
                  </a:cubicBezTo>
                  <a:cubicBezTo>
                    <a:pt x="1486" y="13"/>
                    <a:pt x="1454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9"/>
            <p:cNvSpPr/>
            <p:nvPr/>
          </p:nvSpPr>
          <p:spPr>
            <a:xfrm>
              <a:off x="4466125" y="1757650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4" y="0"/>
                  </a:moveTo>
                  <a:cubicBezTo>
                    <a:pt x="12" y="0"/>
                    <a:pt x="1" y="24"/>
                    <a:pt x="36" y="24"/>
                  </a:cubicBezTo>
                  <a:cubicBezTo>
                    <a:pt x="36" y="6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9"/>
            <p:cNvSpPr/>
            <p:nvPr/>
          </p:nvSpPr>
          <p:spPr>
            <a:xfrm>
              <a:off x="4465700" y="1745850"/>
              <a:ext cx="45000" cy="16325"/>
            </a:xfrm>
            <a:custGeom>
              <a:avLst/>
              <a:gdLst/>
              <a:ahLst/>
              <a:cxnLst/>
              <a:rect l="l" t="t" r="r" b="b"/>
              <a:pathLst>
                <a:path w="1800" h="653" extrusionOk="0">
                  <a:moveTo>
                    <a:pt x="1721" y="417"/>
                  </a:moveTo>
                  <a:cubicBezTo>
                    <a:pt x="1733" y="429"/>
                    <a:pt x="1740" y="448"/>
                    <a:pt x="1742" y="469"/>
                  </a:cubicBezTo>
                  <a:lnTo>
                    <a:pt x="1742" y="469"/>
                  </a:lnTo>
                  <a:cubicBezTo>
                    <a:pt x="1750" y="453"/>
                    <a:pt x="1748" y="435"/>
                    <a:pt x="1721" y="417"/>
                  </a:cubicBezTo>
                  <a:close/>
                  <a:moveTo>
                    <a:pt x="835" y="0"/>
                  </a:moveTo>
                  <a:lnTo>
                    <a:pt x="835" y="0"/>
                  </a:lnTo>
                  <a:cubicBezTo>
                    <a:pt x="835" y="0"/>
                    <a:pt x="861" y="105"/>
                    <a:pt x="861" y="131"/>
                  </a:cubicBezTo>
                  <a:cubicBezTo>
                    <a:pt x="861" y="133"/>
                    <a:pt x="861" y="134"/>
                    <a:pt x="860" y="134"/>
                  </a:cubicBezTo>
                  <a:cubicBezTo>
                    <a:pt x="856" y="134"/>
                    <a:pt x="830" y="26"/>
                    <a:pt x="783" y="26"/>
                  </a:cubicBezTo>
                  <a:cubicBezTo>
                    <a:pt x="778" y="22"/>
                    <a:pt x="773" y="19"/>
                    <a:pt x="768" y="19"/>
                  </a:cubicBezTo>
                  <a:cubicBezTo>
                    <a:pt x="746" y="19"/>
                    <a:pt x="721" y="62"/>
                    <a:pt x="678" y="105"/>
                  </a:cubicBezTo>
                  <a:cubicBezTo>
                    <a:pt x="668" y="124"/>
                    <a:pt x="662" y="133"/>
                    <a:pt x="658" y="133"/>
                  </a:cubicBezTo>
                  <a:cubicBezTo>
                    <a:pt x="652" y="133"/>
                    <a:pt x="652" y="111"/>
                    <a:pt x="652" y="78"/>
                  </a:cubicBezTo>
                  <a:cubicBezTo>
                    <a:pt x="665" y="52"/>
                    <a:pt x="652" y="46"/>
                    <a:pt x="633" y="46"/>
                  </a:cubicBezTo>
                  <a:cubicBezTo>
                    <a:pt x="613" y="46"/>
                    <a:pt x="587" y="52"/>
                    <a:pt x="574" y="52"/>
                  </a:cubicBezTo>
                  <a:cubicBezTo>
                    <a:pt x="574" y="52"/>
                    <a:pt x="496" y="52"/>
                    <a:pt x="496" y="78"/>
                  </a:cubicBezTo>
                  <a:cubicBezTo>
                    <a:pt x="476" y="98"/>
                    <a:pt x="486" y="148"/>
                    <a:pt x="470" y="148"/>
                  </a:cubicBezTo>
                  <a:cubicBezTo>
                    <a:pt x="464" y="148"/>
                    <a:pt x="456" y="143"/>
                    <a:pt x="444" y="131"/>
                  </a:cubicBezTo>
                  <a:cubicBezTo>
                    <a:pt x="420" y="84"/>
                    <a:pt x="407" y="58"/>
                    <a:pt x="400" y="58"/>
                  </a:cubicBezTo>
                  <a:cubicBezTo>
                    <a:pt x="392" y="58"/>
                    <a:pt x="392" y="97"/>
                    <a:pt x="392" y="183"/>
                  </a:cubicBezTo>
                  <a:cubicBezTo>
                    <a:pt x="339" y="183"/>
                    <a:pt x="392" y="78"/>
                    <a:pt x="366" y="52"/>
                  </a:cubicBezTo>
                  <a:cubicBezTo>
                    <a:pt x="347" y="34"/>
                    <a:pt x="316" y="16"/>
                    <a:pt x="290" y="16"/>
                  </a:cubicBezTo>
                  <a:cubicBezTo>
                    <a:pt x="279" y="16"/>
                    <a:pt x="269" y="19"/>
                    <a:pt x="261" y="26"/>
                  </a:cubicBezTo>
                  <a:cubicBezTo>
                    <a:pt x="240" y="26"/>
                    <a:pt x="271" y="150"/>
                    <a:pt x="239" y="150"/>
                  </a:cubicBezTo>
                  <a:cubicBezTo>
                    <a:pt x="233" y="150"/>
                    <a:pt x="223" y="144"/>
                    <a:pt x="209" y="131"/>
                  </a:cubicBezTo>
                  <a:cubicBezTo>
                    <a:pt x="145" y="88"/>
                    <a:pt x="186" y="45"/>
                    <a:pt x="160" y="45"/>
                  </a:cubicBezTo>
                  <a:cubicBezTo>
                    <a:pt x="154" y="45"/>
                    <a:pt x="145" y="48"/>
                    <a:pt x="131" y="52"/>
                  </a:cubicBezTo>
                  <a:cubicBezTo>
                    <a:pt x="53" y="52"/>
                    <a:pt x="105" y="131"/>
                    <a:pt x="53" y="183"/>
                  </a:cubicBezTo>
                  <a:cubicBezTo>
                    <a:pt x="27" y="209"/>
                    <a:pt x="27" y="287"/>
                    <a:pt x="27" y="287"/>
                  </a:cubicBezTo>
                  <a:cubicBezTo>
                    <a:pt x="53" y="313"/>
                    <a:pt x="157" y="339"/>
                    <a:pt x="131" y="417"/>
                  </a:cubicBezTo>
                  <a:cubicBezTo>
                    <a:pt x="131" y="457"/>
                    <a:pt x="105" y="457"/>
                    <a:pt x="79" y="457"/>
                  </a:cubicBezTo>
                  <a:cubicBezTo>
                    <a:pt x="53" y="457"/>
                    <a:pt x="27" y="457"/>
                    <a:pt x="27" y="496"/>
                  </a:cubicBezTo>
                  <a:cubicBezTo>
                    <a:pt x="1" y="496"/>
                    <a:pt x="1" y="574"/>
                    <a:pt x="1" y="626"/>
                  </a:cubicBezTo>
                  <a:cubicBezTo>
                    <a:pt x="1" y="607"/>
                    <a:pt x="14" y="589"/>
                    <a:pt x="21" y="570"/>
                  </a:cubicBezTo>
                  <a:lnTo>
                    <a:pt x="21" y="570"/>
                  </a:lnTo>
                  <a:cubicBezTo>
                    <a:pt x="22" y="614"/>
                    <a:pt x="83" y="652"/>
                    <a:pt x="105" y="652"/>
                  </a:cubicBezTo>
                  <a:cubicBezTo>
                    <a:pt x="183" y="626"/>
                    <a:pt x="209" y="574"/>
                    <a:pt x="235" y="522"/>
                  </a:cubicBezTo>
                  <a:cubicBezTo>
                    <a:pt x="255" y="481"/>
                    <a:pt x="276" y="393"/>
                    <a:pt x="296" y="393"/>
                  </a:cubicBezTo>
                  <a:cubicBezTo>
                    <a:pt x="302" y="393"/>
                    <a:pt x="308" y="400"/>
                    <a:pt x="313" y="417"/>
                  </a:cubicBezTo>
                  <a:cubicBezTo>
                    <a:pt x="335" y="450"/>
                    <a:pt x="352" y="465"/>
                    <a:pt x="365" y="465"/>
                  </a:cubicBezTo>
                  <a:cubicBezTo>
                    <a:pt x="383" y="465"/>
                    <a:pt x="392" y="437"/>
                    <a:pt x="392" y="391"/>
                  </a:cubicBezTo>
                  <a:cubicBezTo>
                    <a:pt x="392" y="443"/>
                    <a:pt x="444" y="496"/>
                    <a:pt x="470" y="496"/>
                  </a:cubicBezTo>
                  <a:cubicBezTo>
                    <a:pt x="444" y="496"/>
                    <a:pt x="366" y="548"/>
                    <a:pt x="444" y="574"/>
                  </a:cubicBezTo>
                  <a:cubicBezTo>
                    <a:pt x="496" y="574"/>
                    <a:pt x="496" y="600"/>
                    <a:pt x="522" y="600"/>
                  </a:cubicBezTo>
                  <a:cubicBezTo>
                    <a:pt x="569" y="600"/>
                    <a:pt x="552" y="384"/>
                    <a:pt x="607" y="384"/>
                  </a:cubicBezTo>
                  <a:cubicBezTo>
                    <a:pt x="613" y="384"/>
                    <a:pt x="619" y="387"/>
                    <a:pt x="626" y="391"/>
                  </a:cubicBezTo>
                  <a:cubicBezTo>
                    <a:pt x="670" y="458"/>
                    <a:pt x="621" y="617"/>
                    <a:pt x="668" y="617"/>
                  </a:cubicBezTo>
                  <a:cubicBezTo>
                    <a:pt x="677" y="617"/>
                    <a:pt x="688" y="612"/>
                    <a:pt x="704" y="600"/>
                  </a:cubicBezTo>
                  <a:cubicBezTo>
                    <a:pt x="757" y="574"/>
                    <a:pt x="704" y="522"/>
                    <a:pt x="704" y="470"/>
                  </a:cubicBezTo>
                  <a:cubicBezTo>
                    <a:pt x="704" y="417"/>
                    <a:pt x="757" y="391"/>
                    <a:pt x="731" y="339"/>
                  </a:cubicBezTo>
                  <a:cubicBezTo>
                    <a:pt x="783" y="339"/>
                    <a:pt x="757" y="470"/>
                    <a:pt x="757" y="496"/>
                  </a:cubicBezTo>
                  <a:cubicBezTo>
                    <a:pt x="757" y="548"/>
                    <a:pt x="757" y="600"/>
                    <a:pt x="757" y="626"/>
                  </a:cubicBezTo>
                  <a:cubicBezTo>
                    <a:pt x="757" y="642"/>
                    <a:pt x="762" y="648"/>
                    <a:pt x="769" y="648"/>
                  </a:cubicBezTo>
                  <a:cubicBezTo>
                    <a:pt x="784" y="648"/>
                    <a:pt x="809" y="618"/>
                    <a:pt x="809" y="600"/>
                  </a:cubicBezTo>
                  <a:cubicBezTo>
                    <a:pt x="809" y="574"/>
                    <a:pt x="757" y="443"/>
                    <a:pt x="809" y="391"/>
                  </a:cubicBezTo>
                  <a:cubicBezTo>
                    <a:pt x="823" y="384"/>
                    <a:pt x="833" y="381"/>
                    <a:pt x="840" y="381"/>
                  </a:cubicBezTo>
                  <a:cubicBezTo>
                    <a:pt x="861" y="381"/>
                    <a:pt x="861" y="405"/>
                    <a:pt x="861" y="443"/>
                  </a:cubicBezTo>
                  <a:cubicBezTo>
                    <a:pt x="887" y="470"/>
                    <a:pt x="809" y="574"/>
                    <a:pt x="835" y="574"/>
                  </a:cubicBezTo>
                  <a:cubicBezTo>
                    <a:pt x="839" y="578"/>
                    <a:pt x="842" y="579"/>
                    <a:pt x="845" y="579"/>
                  </a:cubicBezTo>
                  <a:cubicBezTo>
                    <a:pt x="856" y="579"/>
                    <a:pt x="862" y="555"/>
                    <a:pt x="871" y="555"/>
                  </a:cubicBezTo>
                  <a:cubicBezTo>
                    <a:pt x="875" y="555"/>
                    <a:pt x="880" y="560"/>
                    <a:pt x="887" y="574"/>
                  </a:cubicBezTo>
                  <a:cubicBezTo>
                    <a:pt x="887" y="600"/>
                    <a:pt x="887" y="606"/>
                    <a:pt x="893" y="606"/>
                  </a:cubicBezTo>
                  <a:cubicBezTo>
                    <a:pt x="900" y="606"/>
                    <a:pt x="913" y="600"/>
                    <a:pt x="939" y="600"/>
                  </a:cubicBezTo>
                  <a:cubicBezTo>
                    <a:pt x="965" y="600"/>
                    <a:pt x="939" y="652"/>
                    <a:pt x="991" y="652"/>
                  </a:cubicBezTo>
                  <a:cubicBezTo>
                    <a:pt x="1036" y="652"/>
                    <a:pt x="1179" y="594"/>
                    <a:pt x="1200" y="544"/>
                  </a:cubicBezTo>
                  <a:lnTo>
                    <a:pt x="1200" y="544"/>
                  </a:lnTo>
                  <a:lnTo>
                    <a:pt x="1200" y="600"/>
                  </a:lnTo>
                  <a:cubicBezTo>
                    <a:pt x="1200" y="609"/>
                    <a:pt x="1206" y="611"/>
                    <a:pt x="1213" y="611"/>
                  </a:cubicBezTo>
                  <a:cubicBezTo>
                    <a:pt x="1229" y="611"/>
                    <a:pt x="1252" y="600"/>
                    <a:pt x="1252" y="600"/>
                  </a:cubicBezTo>
                  <a:cubicBezTo>
                    <a:pt x="1278" y="600"/>
                    <a:pt x="1356" y="626"/>
                    <a:pt x="1382" y="626"/>
                  </a:cubicBezTo>
                  <a:cubicBezTo>
                    <a:pt x="1424" y="605"/>
                    <a:pt x="1432" y="533"/>
                    <a:pt x="1434" y="533"/>
                  </a:cubicBezTo>
                  <a:cubicBezTo>
                    <a:pt x="1434" y="533"/>
                    <a:pt x="1434" y="538"/>
                    <a:pt x="1434" y="548"/>
                  </a:cubicBezTo>
                  <a:cubicBezTo>
                    <a:pt x="1452" y="566"/>
                    <a:pt x="1482" y="608"/>
                    <a:pt x="1499" y="608"/>
                  </a:cubicBezTo>
                  <a:cubicBezTo>
                    <a:pt x="1507" y="608"/>
                    <a:pt x="1513" y="599"/>
                    <a:pt x="1513" y="574"/>
                  </a:cubicBezTo>
                  <a:cubicBezTo>
                    <a:pt x="1522" y="602"/>
                    <a:pt x="1541" y="610"/>
                    <a:pt x="1563" y="610"/>
                  </a:cubicBezTo>
                  <a:cubicBezTo>
                    <a:pt x="1593" y="610"/>
                    <a:pt x="1629" y="594"/>
                    <a:pt x="1652" y="594"/>
                  </a:cubicBezTo>
                  <a:cubicBezTo>
                    <a:pt x="1659" y="594"/>
                    <a:pt x="1665" y="596"/>
                    <a:pt x="1669" y="600"/>
                  </a:cubicBezTo>
                  <a:cubicBezTo>
                    <a:pt x="1676" y="606"/>
                    <a:pt x="1682" y="609"/>
                    <a:pt x="1688" y="609"/>
                  </a:cubicBezTo>
                  <a:cubicBezTo>
                    <a:pt x="1721" y="609"/>
                    <a:pt x="1748" y="529"/>
                    <a:pt x="1742" y="469"/>
                  </a:cubicBezTo>
                  <a:lnTo>
                    <a:pt x="1742" y="469"/>
                  </a:lnTo>
                  <a:cubicBezTo>
                    <a:pt x="1726" y="499"/>
                    <a:pt x="1669" y="522"/>
                    <a:pt x="1669" y="522"/>
                  </a:cubicBezTo>
                  <a:cubicBezTo>
                    <a:pt x="1643" y="522"/>
                    <a:pt x="1539" y="417"/>
                    <a:pt x="1591" y="417"/>
                  </a:cubicBezTo>
                  <a:cubicBezTo>
                    <a:pt x="1596" y="422"/>
                    <a:pt x="1601" y="424"/>
                    <a:pt x="1605" y="424"/>
                  </a:cubicBezTo>
                  <a:cubicBezTo>
                    <a:pt x="1645" y="424"/>
                    <a:pt x="1683" y="272"/>
                    <a:pt x="1693" y="272"/>
                  </a:cubicBezTo>
                  <a:cubicBezTo>
                    <a:pt x="1694" y="272"/>
                    <a:pt x="1695" y="277"/>
                    <a:pt x="1695" y="287"/>
                  </a:cubicBezTo>
                  <a:cubicBezTo>
                    <a:pt x="1695" y="365"/>
                    <a:pt x="1695" y="391"/>
                    <a:pt x="1747" y="391"/>
                  </a:cubicBezTo>
                  <a:cubicBezTo>
                    <a:pt x="1773" y="391"/>
                    <a:pt x="1799" y="365"/>
                    <a:pt x="1799" y="365"/>
                  </a:cubicBezTo>
                  <a:cubicBezTo>
                    <a:pt x="1799" y="235"/>
                    <a:pt x="1669" y="235"/>
                    <a:pt x="1643" y="183"/>
                  </a:cubicBezTo>
                  <a:cubicBezTo>
                    <a:pt x="1591" y="105"/>
                    <a:pt x="1643" y="26"/>
                    <a:pt x="1591" y="26"/>
                  </a:cubicBezTo>
                  <a:cubicBezTo>
                    <a:pt x="1578" y="13"/>
                    <a:pt x="1558" y="7"/>
                    <a:pt x="1539" y="7"/>
                  </a:cubicBezTo>
                  <a:cubicBezTo>
                    <a:pt x="1519" y="7"/>
                    <a:pt x="1500" y="13"/>
                    <a:pt x="1487" y="26"/>
                  </a:cubicBezTo>
                  <a:cubicBezTo>
                    <a:pt x="1467" y="26"/>
                    <a:pt x="1433" y="70"/>
                    <a:pt x="1406" y="70"/>
                  </a:cubicBezTo>
                  <a:cubicBezTo>
                    <a:pt x="1397" y="70"/>
                    <a:pt x="1389" y="65"/>
                    <a:pt x="1382" y="52"/>
                  </a:cubicBezTo>
                  <a:cubicBezTo>
                    <a:pt x="1362" y="32"/>
                    <a:pt x="1354" y="24"/>
                    <a:pt x="1348" y="24"/>
                  </a:cubicBezTo>
                  <a:cubicBezTo>
                    <a:pt x="1339" y="24"/>
                    <a:pt x="1336" y="46"/>
                    <a:pt x="1304" y="78"/>
                  </a:cubicBezTo>
                  <a:lnTo>
                    <a:pt x="1278" y="78"/>
                  </a:lnTo>
                  <a:lnTo>
                    <a:pt x="1226" y="157"/>
                  </a:lnTo>
                  <a:cubicBezTo>
                    <a:pt x="1226" y="131"/>
                    <a:pt x="1252" y="52"/>
                    <a:pt x="1226" y="26"/>
                  </a:cubicBezTo>
                  <a:cubicBezTo>
                    <a:pt x="1222" y="23"/>
                    <a:pt x="1218" y="21"/>
                    <a:pt x="1215" y="21"/>
                  </a:cubicBezTo>
                  <a:cubicBezTo>
                    <a:pt x="1193" y="21"/>
                    <a:pt x="1174" y="78"/>
                    <a:pt x="1174" y="78"/>
                  </a:cubicBezTo>
                  <a:cubicBezTo>
                    <a:pt x="1150" y="78"/>
                    <a:pt x="1126" y="186"/>
                    <a:pt x="1161" y="186"/>
                  </a:cubicBezTo>
                  <a:cubicBezTo>
                    <a:pt x="1165" y="186"/>
                    <a:pt x="1169" y="185"/>
                    <a:pt x="1174" y="183"/>
                  </a:cubicBezTo>
                  <a:lnTo>
                    <a:pt x="1174" y="183"/>
                  </a:lnTo>
                  <a:cubicBezTo>
                    <a:pt x="1174" y="211"/>
                    <a:pt x="1167" y="219"/>
                    <a:pt x="1159" y="219"/>
                  </a:cubicBezTo>
                  <a:cubicBezTo>
                    <a:pt x="1147" y="219"/>
                    <a:pt x="1132" y="203"/>
                    <a:pt x="1125" y="203"/>
                  </a:cubicBezTo>
                  <a:cubicBezTo>
                    <a:pt x="1123" y="203"/>
                    <a:pt x="1122" y="205"/>
                    <a:pt x="1122" y="209"/>
                  </a:cubicBezTo>
                  <a:cubicBezTo>
                    <a:pt x="1122" y="261"/>
                    <a:pt x="1122" y="313"/>
                    <a:pt x="1122" y="365"/>
                  </a:cubicBezTo>
                  <a:cubicBezTo>
                    <a:pt x="1069" y="365"/>
                    <a:pt x="1096" y="209"/>
                    <a:pt x="1069" y="157"/>
                  </a:cubicBezTo>
                  <a:cubicBezTo>
                    <a:pt x="1069" y="105"/>
                    <a:pt x="1043" y="78"/>
                    <a:pt x="1017" y="52"/>
                  </a:cubicBezTo>
                  <a:cubicBezTo>
                    <a:pt x="991" y="26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9"/>
            <p:cNvSpPr/>
            <p:nvPr/>
          </p:nvSpPr>
          <p:spPr>
            <a:xfrm>
              <a:off x="4465700" y="1761475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1" y="53"/>
                  </a:moveTo>
                  <a:lnTo>
                    <a:pt x="1" y="1"/>
                  </a:lnTo>
                  <a:cubicBezTo>
                    <a:pt x="1" y="27"/>
                    <a:pt x="1" y="27"/>
                    <a:pt x="1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9"/>
            <p:cNvSpPr/>
            <p:nvPr/>
          </p:nvSpPr>
          <p:spPr>
            <a:xfrm>
              <a:off x="4450050" y="17556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26"/>
                    <a:pt x="27" y="79"/>
                    <a:pt x="53" y="79"/>
                  </a:cubicBezTo>
                  <a:cubicBezTo>
                    <a:pt x="79" y="26"/>
                    <a:pt x="79" y="26"/>
                    <a:pt x="53" y="26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9"/>
            <p:cNvSpPr/>
            <p:nvPr/>
          </p:nvSpPr>
          <p:spPr>
            <a:xfrm>
              <a:off x="4443225" y="1750400"/>
              <a:ext cx="2850" cy="1875"/>
            </a:xfrm>
            <a:custGeom>
              <a:avLst/>
              <a:gdLst/>
              <a:ahLst/>
              <a:cxnLst/>
              <a:rect l="l" t="t" r="r" b="b"/>
              <a:pathLst>
                <a:path w="114" h="75" extrusionOk="0">
                  <a:moveTo>
                    <a:pt x="91" y="1"/>
                  </a:moveTo>
                  <a:cubicBezTo>
                    <a:pt x="0" y="46"/>
                    <a:pt x="33" y="74"/>
                    <a:pt x="66" y="74"/>
                  </a:cubicBezTo>
                  <a:cubicBezTo>
                    <a:pt x="89" y="74"/>
                    <a:pt x="113" y="60"/>
                    <a:pt x="91" y="27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9"/>
            <p:cNvSpPr/>
            <p:nvPr/>
          </p:nvSpPr>
          <p:spPr>
            <a:xfrm>
              <a:off x="4442875" y="1743225"/>
              <a:ext cx="24150" cy="18275"/>
            </a:xfrm>
            <a:custGeom>
              <a:avLst/>
              <a:gdLst/>
              <a:ahLst/>
              <a:cxnLst/>
              <a:rect l="l" t="t" r="r" b="b"/>
              <a:pathLst>
                <a:path w="966" h="731" extrusionOk="0">
                  <a:moveTo>
                    <a:pt x="575" y="105"/>
                  </a:moveTo>
                  <a:cubicBezTo>
                    <a:pt x="571" y="105"/>
                    <a:pt x="567" y="106"/>
                    <a:pt x="563" y="108"/>
                  </a:cubicBezTo>
                  <a:lnTo>
                    <a:pt x="563" y="108"/>
                  </a:lnTo>
                  <a:cubicBezTo>
                    <a:pt x="566" y="107"/>
                    <a:pt x="570" y="106"/>
                    <a:pt x="575" y="105"/>
                  </a:cubicBezTo>
                  <a:close/>
                  <a:moveTo>
                    <a:pt x="53" y="1"/>
                  </a:moveTo>
                  <a:cubicBezTo>
                    <a:pt x="53" y="53"/>
                    <a:pt x="131" y="53"/>
                    <a:pt x="157" y="79"/>
                  </a:cubicBezTo>
                  <a:cubicBezTo>
                    <a:pt x="184" y="105"/>
                    <a:pt x="105" y="131"/>
                    <a:pt x="79" y="157"/>
                  </a:cubicBezTo>
                  <a:cubicBezTo>
                    <a:pt x="53" y="183"/>
                    <a:pt x="184" y="236"/>
                    <a:pt x="184" y="236"/>
                  </a:cubicBezTo>
                  <a:cubicBezTo>
                    <a:pt x="184" y="236"/>
                    <a:pt x="210" y="314"/>
                    <a:pt x="236" y="314"/>
                  </a:cubicBezTo>
                  <a:cubicBezTo>
                    <a:pt x="262" y="314"/>
                    <a:pt x="288" y="288"/>
                    <a:pt x="314" y="288"/>
                  </a:cubicBezTo>
                  <a:cubicBezTo>
                    <a:pt x="327" y="275"/>
                    <a:pt x="346" y="268"/>
                    <a:pt x="359" y="268"/>
                  </a:cubicBezTo>
                  <a:cubicBezTo>
                    <a:pt x="373" y="268"/>
                    <a:pt x="379" y="275"/>
                    <a:pt x="366" y="288"/>
                  </a:cubicBezTo>
                  <a:cubicBezTo>
                    <a:pt x="343" y="311"/>
                    <a:pt x="258" y="396"/>
                    <a:pt x="221" y="396"/>
                  </a:cubicBezTo>
                  <a:cubicBezTo>
                    <a:pt x="216" y="396"/>
                    <a:pt x="212" y="395"/>
                    <a:pt x="210" y="392"/>
                  </a:cubicBezTo>
                  <a:cubicBezTo>
                    <a:pt x="53" y="418"/>
                    <a:pt x="1" y="496"/>
                    <a:pt x="157" y="575"/>
                  </a:cubicBezTo>
                  <a:cubicBezTo>
                    <a:pt x="210" y="601"/>
                    <a:pt x="262" y="627"/>
                    <a:pt x="314" y="653"/>
                  </a:cubicBezTo>
                  <a:cubicBezTo>
                    <a:pt x="331" y="661"/>
                    <a:pt x="352" y="664"/>
                    <a:pt x="371" y="664"/>
                  </a:cubicBezTo>
                  <a:cubicBezTo>
                    <a:pt x="409" y="664"/>
                    <a:pt x="444" y="653"/>
                    <a:pt x="444" y="653"/>
                  </a:cubicBezTo>
                  <a:cubicBezTo>
                    <a:pt x="470" y="575"/>
                    <a:pt x="340" y="601"/>
                    <a:pt x="314" y="575"/>
                  </a:cubicBezTo>
                  <a:cubicBezTo>
                    <a:pt x="262" y="522"/>
                    <a:pt x="262" y="470"/>
                    <a:pt x="340" y="444"/>
                  </a:cubicBezTo>
                  <a:cubicBezTo>
                    <a:pt x="418" y="444"/>
                    <a:pt x="314" y="340"/>
                    <a:pt x="392" y="314"/>
                  </a:cubicBezTo>
                  <a:cubicBezTo>
                    <a:pt x="398" y="311"/>
                    <a:pt x="402" y="310"/>
                    <a:pt x="406" y="310"/>
                  </a:cubicBezTo>
                  <a:cubicBezTo>
                    <a:pt x="433" y="310"/>
                    <a:pt x="392" y="392"/>
                    <a:pt x="392" y="392"/>
                  </a:cubicBezTo>
                  <a:lnTo>
                    <a:pt x="470" y="392"/>
                  </a:lnTo>
                  <a:cubicBezTo>
                    <a:pt x="470" y="392"/>
                    <a:pt x="418" y="470"/>
                    <a:pt x="470" y="470"/>
                  </a:cubicBezTo>
                  <a:cubicBezTo>
                    <a:pt x="481" y="476"/>
                    <a:pt x="490" y="478"/>
                    <a:pt x="497" y="478"/>
                  </a:cubicBezTo>
                  <a:cubicBezTo>
                    <a:pt x="516" y="478"/>
                    <a:pt x="521" y="463"/>
                    <a:pt x="522" y="463"/>
                  </a:cubicBezTo>
                  <a:cubicBezTo>
                    <a:pt x="522" y="463"/>
                    <a:pt x="522" y="465"/>
                    <a:pt x="522" y="470"/>
                  </a:cubicBezTo>
                  <a:cubicBezTo>
                    <a:pt x="549" y="496"/>
                    <a:pt x="601" y="653"/>
                    <a:pt x="653" y="653"/>
                  </a:cubicBezTo>
                  <a:cubicBezTo>
                    <a:pt x="679" y="627"/>
                    <a:pt x="653" y="575"/>
                    <a:pt x="653" y="548"/>
                  </a:cubicBezTo>
                  <a:cubicBezTo>
                    <a:pt x="653" y="548"/>
                    <a:pt x="705" y="522"/>
                    <a:pt x="731" y="470"/>
                  </a:cubicBezTo>
                  <a:cubicBezTo>
                    <a:pt x="731" y="418"/>
                    <a:pt x="757" y="366"/>
                    <a:pt x="757" y="314"/>
                  </a:cubicBezTo>
                  <a:cubicBezTo>
                    <a:pt x="761" y="310"/>
                    <a:pt x="765" y="309"/>
                    <a:pt x="768" y="309"/>
                  </a:cubicBezTo>
                  <a:cubicBezTo>
                    <a:pt x="790" y="309"/>
                    <a:pt x="809" y="366"/>
                    <a:pt x="809" y="366"/>
                  </a:cubicBezTo>
                  <a:cubicBezTo>
                    <a:pt x="809" y="366"/>
                    <a:pt x="809" y="262"/>
                    <a:pt x="809" y="236"/>
                  </a:cubicBezTo>
                  <a:cubicBezTo>
                    <a:pt x="809" y="210"/>
                    <a:pt x="835" y="157"/>
                    <a:pt x="835" y="131"/>
                  </a:cubicBezTo>
                  <a:cubicBezTo>
                    <a:pt x="835" y="210"/>
                    <a:pt x="835" y="262"/>
                    <a:pt x="861" y="340"/>
                  </a:cubicBezTo>
                  <a:cubicBezTo>
                    <a:pt x="861" y="340"/>
                    <a:pt x="940" y="418"/>
                    <a:pt x="887" y="444"/>
                  </a:cubicBezTo>
                  <a:cubicBezTo>
                    <a:pt x="880" y="448"/>
                    <a:pt x="874" y="450"/>
                    <a:pt x="869" y="450"/>
                  </a:cubicBezTo>
                  <a:cubicBezTo>
                    <a:pt x="850" y="450"/>
                    <a:pt x="852" y="426"/>
                    <a:pt x="847" y="426"/>
                  </a:cubicBezTo>
                  <a:cubicBezTo>
                    <a:pt x="845" y="426"/>
                    <a:pt x="842" y="431"/>
                    <a:pt x="835" y="444"/>
                  </a:cubicBezTo>
                  <a:cubicBezTo>
                    <a:pt x="809" y="470"/>
                    <a:pt x="783" y="496"/>
                    <a:pt x="783" y="522"/>
                  </a:cubicBezTo>
                  <a:cubicBezTo>
                    <a:pt x="783" y="522"/>
                    <a:pt x="731" y="731"/>
                    <a:pt x="783" y="731"/>
                  </a:cubicBezTo>
                  <a:cubicBezTo>
                    <a:pt x="809" y="731"/>
                    <a:pt x="809" y="575"/>
                    <a:pt x="809" y="548"/>
                  </a:cubicBezTo>
                  <a:cubicBezTo>
                    <a:pt x="809" y="575"/>
                    <a:pt x="887" y="705"/>
                    <a:pt x="914" y="705"/>
                  </a:cubicBezTo>
                  <a:cubicBezTo>
                    <a:pt x="940" y="705"/>
                    <a:pt x="914" y="548"/>
                    <a:pt x="914" y="522"/>
                  </a:cubicBezTo>
                  <a:cubicBezTo>
                    <a:pt x="914" y="522"/>
                    <a:pt x="914" y="444"/>
                    <a:pt x="940" y="418"/>
                  </a:cubicBezTo>
                  <a:cubicBezTo>
                    <a:pt x="940" y="392"/>
                    <a:pt x="966" y="157"/>
                    <a:pt x="887" y="131"/>
                  </a:cubicBezTo>
                  <a:cubicBezTo>
                    <a:pt x="874" y="118"/>
                    <a:pt x="855" y="112"/>
                    <a:pt x="832" y="112"/>
                  </a:cubicBezTo>
                  <a:cubicBezTo>
                    <a:pt x="809" y="112"/>
                    <a:pt x="783" y="118"/>
                    <a:pt x="757" y="131"/>
                  </a:cubicBezTo>
                  <a:cubicBezTo>
                    <a:pt x="757" y="131"/>
                    <a:pt x="734" y="166"/>
                    <a:pt x="718" y="166"/>
                  </a:cubicBezTo>
                  <a:cubicBezTo>
                    <a:pt x="711" y="166"/>
                    <a:pt x="705" y="157"/>
                    <a:pt x="705" y="131"/>
                  </a:cubicBezTo>
                  <a:cubicBezTo>
                    <a:pt x="705" y="157"/>
                    <a:pt x="653" y="183"/>
                    <a:pt x="653" y="183"/>
                  </a:cubicBezTo>
                  <a:cubicBezTo>
                    <a:pt x="679" y="157"/>
                    <a:pt x="679" y="131"/>
                    <a:pt x="679" y="131"/>
                  </a:cubicBezTo>
                  <a:cubicBezTo>
                    <a:pt x="705" y="131"/>
                    <a:pt x="653" y="131"/>
                    <a:pt x="627" y="105"/>
                  </a:cubicBezTo>
                  <a:cubicBezTo>
                    <a:pt x="627" y="105"/>
                    <a:pt x="627" y="101"/>
                    <a:pt x="620" y="101"/>
                  </a:cubicBezTo>
                  <a:cubicBezTo>
                    <a:pt x="610" y="101"/>
                    <a:pt x="585" y="110"/>
                    <a:pt x="522" y="157"/>
                  </a:cubicBezTo>
                  <a:cubicBezTo>
                    <a:pt x="500" y="157"/>
                    <a:pt x="536" y="118"/>
                    <a:pt x="563" y="108"/>
                  </a:cubicBezTo>
                  <a:lnTo>
                    <a:pt x="563" y="108"/>
                  </a:lnTo>
                  <a:cubicBezTo>
                    <a:pt x="557" y="109"/>
                    <a:pt x="552" y="109"/>
                    <a:pt x="548" y="109"/>
                  </a:cubicBezTo>
                  <a:cubicBezTo>
                    <a:pt x="497" y="109"/>
                    <a:pt x="598" y="27"/>
                    <a:pt x="575" y="27"/>
                  </a:cubicBezTo>
                  <a:lnTo>
                    <a:pt x="210" y="27"/>
                  </a:lnTo>
                  <a:cubicBezTo>
                    <a:pt x="184" y="1"/>
                    <a:pt x="131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9"/>
            <p:cNvSpPr/>
            <p:nvPr/>
          </p:nvSpPr>
          <p:spPr>
            <a:xfrm>
              <a:off x="4448250" y="1744250"/>
              <a:ext cx="1175" cy="325"/>
            </a:xfrm>
            <a:custGeom>
              <a:avLst/>
              <a:gdLst/>
              <a:ahLst/>
              <a:cxnLst/>
              <a:rect l="l" t="t" r="r" b="b"/>
              <a:pathLst>
                <a:path w="47" h="13" extrusionOk="0">
                  <a:moveTo>
                    <a:pt x="4" y="1"/>
                  </a:moveTo>
                  <a:cubicBezTo>
                    <a:pt x="0" y="1"/>
                    <a:pt x="3" y="3"/>
                    <a:pt x="21" y="12"/>
                  </a:cubicBezTo>
                  <a:lnTo>
                    <a:pt x="47" y="12"/>
                  </a:lnTo>
                  <a:cubicBezTo>
                    <a:pt x="47" y="12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9"/>
            <p:cNvSpPr/>
            <p:nvPr/>
          </p:nvSpPr>
          <p:spPr>
            <a:xfrm>
              <a:off x="4442100" y="1734075"/>
              <a:ext cx="16450" cy="10500"/>
            </a:xfrm>
            <a:custGeom>
              <a:avLst/>
              <a:gdLst/>
              <a:ahLst/>
              <a:cxnLst/>
              <a:rect l="l" t="t" r="r" b="b"/>
              <a:pathLst>
                <a:path w="658" h="420" extrusionOk="0">
                  <a:moveTo>
                    <a:pt x="386" y="1"/>
                  </a:moveTo>
                  <a:cubicBezTo>
                    <a:pt x="349" y="1"/>
                    <a:pt x="330" y="30"/>
                    <a:pt x="397" y="80"/>
                  </a:cubicBezTo>
                  <a:cubicBezTo>
                    <a:pt x="345" y="54"/>
                    <a:pt x="267" y="28"/>
                    <a:pt x="215" y="28"/>
                  </a:cubicBezTo>
                  <a:cubicBezTo>
                    <a:pt x="136" y="28"/>
                    <a:pt x="58" y="80"/>
                    <a:pt x="58" y="106"/>
                  </a:cubicBezTo>
                  <a:cubicBezTo>
                    <a:pt x="188" y="106"/>
                    <a:pt x="397" y="184"/>
                    <a:pt x="423" y="263"/>
                  </a:cubicBezTo>
                  <a:lnTo>
                    <a:pt x="319" y="263"/>
                  </a:lnTo>
                  <a:cubicBezTo>
                    <a:pt x="267" y="263"/>
                    <a:pt x="215" y="251"/>
                    <a:pt x="162" y="251"/>
                  </a:cubicBezTo>
                  <a:cubicBezTo>
                    <a:pt x="136" y="251"/>
                    <a:pt x="110" y="254"/>
                    <a:pt x="84" y="263"/>
                  </a:cubicBezTo>
                  <a:cubicBezTo>
                    <a:pt x="1" y="263"/>
                    <a:pt x="151" y="296"/>
                    <a:pt x="241" y="296"/>
                  </a:cubicBezTo>
                  <a:cubicBezTo>
                    <a:pt x="264" y="296"/>
                    <a:pt x="282" y="294"/>
                    <a:pt x="293" y="289"/>
                  </a:cubicBezTo>
                  <a:lnTo>
                    <a:pt x="293" y="289"/>
                  </a:lnTo>
                  <a:cubicBezTo>
                    <a:pt x="267" y="315"/>
                    <a:pt x="162" y="367"/>
                    <a:pt x="241" y="367"/>
                  </a:cubicBezTo>
                  <a:cubicBezTo>
                    <a:pt x="248" y="359"/>
                    <a:pt x="258" y="356"/>
                    <a:pt x="270" y="356"/>
                  </a:cubicBezTo>
                  <a:cubicBezTo>
                    <a:pt x="297" y="356"/>
                    <a:pt x="334" y="375"/>
                    <a:pt x="371" y="393"/>
                  </a:cubicBezTo>
                  <a:cubicBezTo>
                    <a:pt x="371" y="393"/>
                    <a:pt x="397" y="419"/>
                    <a:pt x="423" y="419"/>
                  </a:cubicBezTo>
                  <a:cubicBezTo>
                    <a:pt x="439" y="372"/>
                    <a:pt x="445" y="363"/>
                    <a:pt x="470" y="363"/>
                  </a:cubicBezTo>
                  <a:cubicBezTo>
                    <a:pt x="487" y="363"/>
                    <a:pt x="512" y="367"/>
                    <a:pt x="553" y="367"/>
                  </a:cubicBezTo>
                  <a:cubicBezTo>
                    <a:pt x="658" y="367"/>
                    <a:pt x="606" y="315"/>
                    <a:pt x="606" y="289"/>
                  </a:cubicBezTo>
                  <a:lnTo>
                    <a:pt x="606" y="237"/>
                  </a:lnTo>
                  <a:lnTo>
                    <a:pt x="580" y="237"/>
                  </a:lnTo>
                  <a:cubicBezTo>
                    <a:pt x="553" y="237"/>
                    <a:pt x="527" y="184"/>
                    <a:pt x="475" y="132"/>
                  </a:cubicBezTo>
                  <a:cubicBezTo>
                    <a:pt x="475" y="129"/>
                    <a:pt x="476" y="128"/>
                    <a:pt x="477" y="128"/>
                  </a:cubicBezTo>
                  <a:cubicBezTo>
                    <a:pt x="486" y="128"/>
                    <a:pt x="530" y="211"/>
                    <a:pt x="553" y="211"/>
                  </a:cubicBezTo>
                  <a:cubicBezTo>
                    <a:pt x="527" y="158"/>
                    <a:pt x="501" y="80"/>
                    <a:pt x="449" y="28"/>
                  </a:cubicBezTo>
                  <a:cubicBezTo>
                    <a:pt x="431" y="10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9"/>
            <p:cNvSpPr/>
            <p:nvPr/>
          </p:nvSpPr>
          <p:spPr>
            <a:xfrm>
              <a:off x="4452875" y="1726775"/>
              <a:ext cx="3075" cy="2150"/>
            </a:xfrm>
            <a:custGeom>
              <a:avLst/>
              <a:gdLst/>
              <a:ahLst/>
              <a:cxnLst/>
              <a:rect l="l" t="t" r="r" b="b"/>
              <a:pathLst>
                <a:path w="123" h="86" extrusionOk="0">
                  <a:moveTo>
                    <a:pt x="60" y="0"/>
                  </a:moveTo>
                  <a:cubicBezTo>
                    <a:pt x="20" y="0"/>
                    <a:pt x="0" y="49"/>
                    <a:pt x="18" y="85"/>
                  </a:cubicBezTo>
                  <a:lnTo>
                    <a:pt x="70" y="85"/>
                  </a:lnTo>
                  <a:cubicBezTo>
                    <a:pt x="96" y="59"/>
                    <a:pt x="96" y="33"/>
                    <a:pt x="122" y="33"/>
                  </a:cubicBezTo>
                  <a:cubicBezTo>
                    <a:pt x="99" y="9"/>
                    <a:pt x="7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89"/>
          <p:cNvGrpSpPr/>
          <p:nvPr/>
        </p:nvGrpSpPr>
        <p:grpSpPr>
          <a:xfrm rot="789555">
            <a:off x="5370507" y="1668340"/>
            <a:ext cx="2249900" cy="2271288"/>
            <a:chOff x="1626000" y="605300"/>
            <a:chExt cx="4068375" cy="4132125"/>
          </a:xfrm>
        </p:grpSpPr>
        <p:sp>
          <p:nvSpPr>
            <p:cNvPr id="2438" name="Google Shape;2438;p89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9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BC17D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89"/>
          <p:cNvSpPr txBox="1">
            <a:spLocks noGrp="1"/>
          </p:cNvSpPr>
          <p:nvPr>
            <p:ph type="subTitle" idx="1"/>
          </p:nvPr>
        </p:nvSpPr>
        <p:spPr>
          <a:xfrm rot="410524" flipH="1">
            <a:off x="5561185" y="2212395"/>
            <a:ext cx="1913830" cy="1107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Buttons don’t look like clickable element.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fix button design.</a:t>
            </a:r>
            <a:endParaRPr/>
          </a:p>
        </p:txBody>
      </p:sp>
      <p:sp>
        <p:nvSpPr>
          <p:cNvPr id="2442" name="Google Shape;2442;p89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0BE49C-CC6E-4F82-83AE-3022623E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5" y="1902119"/>
            <a:ext cx="1423351" cy="1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5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" name="Google Shape;2439;p89">
            <a:extLst>
              <a:ext uri="{FF2B5EF4-FFF2-40B4-BE49-F238E27FC236}">
                <a16:creationId xmlns:a16="http://schemas.microsoft.com/office/drawing/2014/main" id="{DED85FB4-2920-47EE-BD29-F9523B89A59E}"/>
              </a:ext>
            </a:extLst>
          </p:cNvPr>
          <p:cNvSpPr/>
          <p:nvPr/>
        </p:nvSpPr>
        <p:spPr>
          <a:xfrm rot="240000">
            <a:off x="6496991" y="3950537"/>
            <a:ext cx="963783" cy="508014"/>
          </a:xfrm>
          <a:custGeom>
            <a:avLst/>
            <a:gdLst/>
            <a:ahLst/>
            <a:cxnLst/>
            <a:rect l="l" t="t" r="r" b="b"/>
            <a:pathLst>
              <a:path w="26316" h="23052" extrusionOk="0">
                <a:moveTo>
                  <a:pt x="16626" y="10965"/>
                </a:moveTo>
                <a:cubicBezTo>
                  <a:pt x="24377" y="3010"/>
                  <a:pt x="26315" y="511"/>
                  <a:pt x="26315" y="511"/>
                </a:cubicBezTo>
                <a:cubicBezTo>
                  <a:pt x="26315" y="511"/>
                  <a:pt x="20756" y="3469"/>
                  <a:pt x="10812" y="1"/>
                </a:cubicBezTo>
                <a:cubicBezTo>
                  <a:pt x="10812" y="1"/>
                  <a:pt x="8823" y="16728"/>
                  <a:pt x="0" y="23052"/>
                </a:cubicBezTo>
                <a:cubicBezTo>
                  <a:pt x="6120" y="19941"/>
                  <a:pt x="11730" y="15861"/>
                  <a:pt x="16626" y="10965"/>
                </a:cubicBezTo>
                <a:close/>
              </a:path>
            </a:pathLst>
          </a:custGeom>
          <a:solidFill>
            <a:srgbClr val="DBC17D"/>
          </a:solidFill>
          <a:ln>
            <a:noFill/>
          </a:ln>
          <a:effectLst>
            <a:outerShdw blurRad="57150" dist="19050" dir="5400000" algn="bl" rotWithShape="0">
              <a:srgbClr val="783F04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F2228-8DB5-4CA2-A53B-7D929B63C6DF}"/>
              </a:ext>
            </a:extLst>
          </p:cNvPr>
          <p:cNvSpPr txBox="1"/>
          <p:nvPr/>
        </p:nvSpPr>
        <p:spPr>
          <a:xfrm>
            <a:off x="1474837" y="1526454"/>
            <a:ext cx="6334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/>
              </a:rPr>
              <a:t>We improved the underutilized question answering system of existing cyber campus by e</a:t>
            </a:r>
            <a:r>
              <a:rPr lang="en-US" altLang="ko-KR" sz="1800" dirty="0">
                <a:latin typeface="Noto Sans"/>
              </a:rPr>
              <a:t>nsuring anonymity and applying practical functions.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Noto Sans"/>
              </a:rPr>
              <a:t>Furthermore,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altLang="ko-KR" sz="1800" dirty="0">
                <a:latin typeface="Noto Sans"/>
              </a:rPr>
              <a:t>w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/>
              </a:rPr>
              <a:t>e removed other underutilized menus and rearranged them considering their association to make e-learning system simple and highly usable.</a:t>
            </a:r>
          </a:p>
        </p:txBody>
      </p:sp>
    </p:spTree>
    <p:extLst>
      <p:ext uri="{BB962C8B-B14F-4D97-AF65-F5344CB8AC3E}">
        <p14:creationId xmlns:p14="http://schemas.microsoft.com/office/powerpoint/2010/main" val="3913683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13378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41"/>
          <p:cNvGrpSpPr/>
          <p:nvPr/>
        </p:nvGrpSpPr>
        <p:grpSpPr>
          <a:xfrm>
            <a:off x="1218124" y="1121265"/>
            <a:ext cx="2718685" cy="2559666"/>
            <a:chOff x="1218124" y="1121265"/>
            <a:chExt cx="2718685" cy="2559666"/>
          </a:xfrm>
        </p:grpSpPr>
        <p:grpSp>
          <p:nvGrpSpPr>
            <p:cNvPr id="921" name="Google Shape;921;p41"/>
            <p:cNvGrpSpPr/>
            <p:nvPr/>
          </p:nvGrpSpPr>
          <p:grpSpPr>
            <a:xfrm rot="-1013395" flipH="1">
              <a:off x="1643515" y="1372580"/>
              <a:ext cx="2037451" cy="2057037"/>
              <a:chOff x="1626000" y="605300"/>
              <a:chExt cx="4068375" cy="4132125"/>
            </a:xfrm>
          </p:grpSpPr>
          <p:sp>
            <p:nvSpPr>
              <p:cNvPr id="922" name="Google Shape;922;p41"/>
              <p:cNvSpPr/>
              <p:nvPr/>
            </p:nvSpPr>
            <p:spPr>
              <a:xfrm>
                <a:off x="1626000" y="605300"/>
                <a:ext cx="4068375" cy="4132125"/>
              </a:xfrm>
              <a:custGeom>
                <a:avLst/>
                <a:gdLst/>
                <a:ahLst/>
                <a:cxnLst/>
                <a:rect l="l" t="t" r="r" b="b"/>
                <a:pathLst>
                  <a:path w="162735" h="165285" extrusionOk="0">
                    <a:moveTo>
                      <a:pt x="145650" y="0"/>
                    </a:moveTo>
                    <a:lnTo>
                      <a:pt x="0" y="19635"/>
                    </a:lnTo>
                    <a:lnTo>
                      <a:pt x="19583" y="165284"/>
                    </a:lnTo>
                    <a:lnTo>
                      <a:pt x="136368" y="149526"/>
                    </a:lnTo>
                    <a:lnTo>
                      <a:pt x="162734" y="126985"/>
                    </a:lnTo>
                    <a:lnTo>
                      <a:pt x="1456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5036475" y="3767150"/>
                <a:ext cx="657900" cy="576300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23052" extrusionOk="0">
                    <a:moveTo>
                      <a:pt x="16626" y="10965"/>
                    </a:moveTo>
                    <a:cubicBezTo>
                      <a:pt x="24377" y="3010"/>
                      <a:pt x="26315" y="511"/>
                      <a:pt x="26315" y="511"/>
                    </a:cubicBezTo>
                    <a:cubicBezTo>
                      <a:pt x="26315" y="511"/>
                      <a:pt x="20756" y="3469"/>
                      <a:pt x="10812" y="1"/>
                    </a:cubicBezTo>
                    <a:cubicBezTo>
                      <a:pt x="10812" y="1"/>
                      <a:pt x="8823" y="16728"/>
                      <a:pt x="0" y="23052"/>
                    </a:cubicBezTo>
                    <a:cubicBezTo>
                      <a:pt x="6120" y="19941"/>
                      <a:pt x="11730" y="15861"/>
                      <a:pt x="16626" y="10965"/>
                    </a:cubicBezTo>
                    <a:close/>
                  </a:path>
                </a:pathLst>
              </a:custGeom>
              <a:solidFill>
                <a:srgbClr val="FFC5CB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41"/>
            <p:cNvSpPr/>
            <p:nvPr/>
          </p:nvSpPr>
          <p:spPr>
            <a:xfrm rot="4642448">
              <a:off x="3025611" y="1176296"/>
              <a:ext cx="693464" cy="725188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rot="-2537103">
              <a:off x="1371902" y="2008619"/>
              <a:ext cx="693456" cy="725220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1FAFF">
                <a:alpha val="67600"/>
              </a:srgbClr>
            </a:solidFill>
            <a:ln>
              <a:noFill/>
            </a:ln>
            <a:effectLst>
              <a:outerShdw blurRad="42863" dist="9525" dir="5400000" algn="bl" rotWithShape="0">
                <a:srgbClr val="783F04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1"/>
          <p:cNvSpPr txBox="1">
            <a:spLocks noGrp="1"/>
          </p:cNvSpPr>
          <p:nvPr>
            <p:ph type="ctrTitle"/>
          </p:nvPr>
        </p:nvSpPr>
        <p:spPr>
          <a:xfrm rot="162489">
            <a:off x="3535386" y="1274087"/>
            <a:ext cx="3466772" cy="1673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Needfinding</a:t>
            </a:r>
            <a:br>
              <a:rPr lang="en" sz="4000"/>
            </a:br>
            <a:r>
              <a:rPr lang="en" sz="4000"/>
              <a:t>&amp; ideation</a:t>
            </a:r>
            <a:endParaRPr sz="4000"/>
          </a:p>
        </p:txBody>
      </p:sp>
      <p:sp>
        <p:nvSpPr>
          <p:cNvPr id="928" name="Google Shape;928;p41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happening?</a:t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 rot="548498">
            <a:off x="392295" y="1365826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1A2975-E10F-41FC-A43B-57B5C616FF18}"/>
              </a:ext>
            </a:extLst>
          </p:cNvPr>
          <p:cNvGrpSpPr/>
          <p:nvPr/>
        </p:nvGrpSpPr>
        <p:grpSpPr>
          <a:xfrm>
            <a:off x="988535" y="1433851"/>
            <a:ext cx="7469663" cy="3239392"/>
            <a:chOff x="148095" y="1433851"/>
            <a:chExt cx="11205705" cy="51254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51214C-5956-4228-896F-8C0A79C4E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139" y="1975216"/>
              <a:ext cx="3343721" cy="3905075"/>
            </a:xfrm>
            <a:prstGeom prst="rect">
              <a:avLst/>
            </a:prstGeom>
          </p:spPr>
        </p:pic>
        <p:sp>
          <p:nvSpPr>
            <p:cNvPr id="15" name="말풍선: 타원형 14">
              <a:extLst>
                <a:ext uri="{FF2B5EF4-FFF2-40B4-BE49-F238E27FC236}">
                  <a16:creationId xmlns:a16="http://schemas.microsoft.com/office/drawing/2014/main" id="{B8A2BA8D-480C-4454-B8A2-7C75F0ABA6FB}"/>
                </a:ext>
              </a:extLst>
            </p:cNvPr>
            <p:cNvSpPr/>
            <p:nvPr/>
          </p:nvSpPr>
          <p:spPr>
            <a:xfrm>
              <a:off x="148095" y="1673997"/>
              <a:ext cx="3703468" cy="2207491"/>
            </a:xfrm>
            <a:prstGeom prst="wedgeEllipseCallout">
              <a:avLst>
                <a:gd name="adj1" fmla="val 62778"/>
                <a:gd name="adj2" fmla="val -124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수업 중에 </a:t>
              </a:r>
              <a:endParaRPr lang="en-US" altLang="ko-KR">
                <a:solidFill>
                  <a:sysClr val="windowText" lastClr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언제든지 질문하세요</a:t>
              </a:r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It’s okay to ask questions in class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B0BFBA-CD5D-4C7B-8858-CC50928DE85B}"/>
                </a:ext>
              </a:extLst>
            </p:cNvPr>
            <p:cNvSpPr txBox="1"/>
            <p:nvPr/>
          </p:nvSpPr>
          <p:spPr>
            <a:xfrm>
              <a:off x="4308961" y="6072288"/>
              <a:ext cx="2401453" cy="48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Instructor</a:t>
              </a:r>
              <a:endParaRPr lang="ko-KR" altLang="en-US" b="1"/>
            </a:p>
          </p:txBody>
        </p:sp>
        <p:sp>
          <p:nvSpPr>
            <p:cNvPr id="17" name="말풍선: 타원형 16">
              <a:extLst>
                <a:ext uri="{FF2B5EF4-FFF2-40B4-BE49-F238E27FC236}">
                  <a16:creationId xmlns:a16="http://schemas.microsoft.com/office/drawing/2014/main" id="{1A50A8F8-DBB0-47B2-9EE6-755D6A9F34D0}"/>
                </a:ext>
              </a:extLst>
            </p:cNvPr>
            <p:cNvSpPr/>
            <p:nvPr/>
          </p:nvSpPr>
          <p:spPr>
            <a:xfrm>
              <a:off x="8340436" y="1433851"/>
              <a:ext cx="3013364" cy="1641859"/>
            </a:xfrm>
            <a:prstGeom prst="wedgeEllipseCallout">
              <a:avLst>
                <a:gd name="adj1" fmla="val -65413"/>
                <a:gd name="adj2" fmla="val 260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질문있나요</a:t>
              </a:r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Any questions?</a:t>
              </a:r>
            </a:p>
          </p:txBody>
        </p:sp>
        <p:sp>
          <p:nvSpPr>
            <p:cNvPr id="18" name="말풍선: 타원형 17">
              <a:extLst>
                <a:ext uri="{FF2B5EF4-FFF2-40B4-BE49-F238E27FC236}">
                  <a16:creationId xmlns:a16="http://schemas.microsoft.com/office/drawing/2014/main" id="{89D74552-E84D-4B51-92A3-FAC3E0BF5E25}"/>
                </a:ext>
              </a:extLst>
            </p:cNvPr>
            <p:cNvSpPr/>
            <p:nvPr/>
          </p:nvSpPr>
          <p:spPr>
            <a:xfrm>
              <a:off x="7523017" y="3775352"/>
              <a:ext cx="3601671" cy="2296937"/>
            </a:xfrm>
            <a:prstGeom prst="wedgeEllipseCallout">
              <a:avLst>
                <a:gd name="adj1" fmla="val -58778"/>
                <a:gd name="adj2" fmla="val -341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질문해도 </a:t>
              </a:r>
              <a:endParaRPr lang="en-US" altLang="ko-KR">
                <a:solidFill>
                  <a:sysClr val="windowText" lastClr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괜찮아요</a:t>
              </a:r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It’s okay. 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Come on.</a:t>
              </a:r>
            </a:p>
          </p:txBody>
        </p:sp>
        <p:sp>
          <p:nvSpPr>
            <p:cNvPr id="19" name="말풍선: 타원형 18">
              <a:extLst>
                <a:ext uri="{FF2B5EF4-FFF2-40B4-BE49-F238E27FC236}">
                  <a16:creationId xmlns:a16="http://schemas.microsoft.com/office/drawing/2014/main" id="{792250C2-2678-4043-9F3B-D7784A7319B5}"/>
                </a:ext>
              </a:extLst>
            </p:cNvPr>
            <p:cNvSpPr/>
            <p:nvPr/>
          </p:nvSpPr>
          <p:spPr>
            <a:xfrm>
              <a:off x="1067311" y="4369430"/>
              <a:ext cx="2784252" cy="1641859"/>
            </a:xfrm>
            <a:prstGeom prst="wedgeEllipseCallout">
              <a:avLst>
                <a:gd name="adj1" fmla="val 52022"/>
                <a:gd name="adj2" fmla="val -600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제발</a:t>
              </a:r>
              <a:endParaRPr lang="en-US" altLang="ko-KR">
                <a:solidFill>
                  <a:sysClr val="windowText" lastClr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please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happening?</a:t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 rot="548498">
            <a:off x="392295" y="1365826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C8E1A3-8D62-4D73-BA59-D4E64A30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34" y="1246815"/>
            <a:ext cx="1987056" cy="14018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A0D488-8260-4AFD-8683-ABF84FB1F2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23428" y="1246815"/>
            <a:ext cx="1522361" cy="14018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7FD25-80F6-401A-ADC3-AFA0EFAA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27" y="1246815"/>
            <a:ext cx="1987056" cy="14018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E763BE6-7539-4E29-B89E-EE8031E1A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80" y="2985127"/>
            <a:ext cx="1987056" cy="14018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FEE058-93A7-4758-9543-192127FD59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9374" y="3089792"/>
            <a:ext cx="1522361" cy="1401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0ABBE4-2CD2-4342-97C7-35A3CBF8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7481" y="3089792"/>
            <a:ext cx="1522361" cy="14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0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happening?</a:t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 rot="548498">
            <a:off x="392295" y="1365826"/>
            <a:ext cx="584283" cy="691203"/>
          </a:xfrm>
          <a:custGeom>
            <a:avLst/>
            <a:gdLst/>
            <a:ahLst/>
            <a:cxnLst/>
            <a:rect l="l" t="t" r="r" b="b"/>
            <a:pathLst>
              <a:path w="44204" h="52293" extrusionOk="0">
                <a:moveTo>
                  <a:pt x="35127" y="1"/>
                </a:moveTo>
                <a:cubicBezTo>
                  <a:pt x="34818" y="1"/>
                  <a:pt x="34509" y="20"/>
                  <a:pt x="34200" y="61"/>
                </a:cubicBezTo>
                <a:cubicBezTo>
                  <a:pt x="33328" y="119"/>
                  <a:pt x="32513" y="352"/>
                  <a:pt x="31699" y="643"/>
                </a:cubicBezTo>
                <a:cubicBezTo>
                  <a:pt x="31350" y="817"/>
                  <a:pt x="31001" y="992"/>
                  <a:pt x="30652" y="1166"/>
                </a:cubicBezTo>
                <a:lnTo>
                  <a:pt x="30129" y="1457"/>
                </a:lnTo>
                <a:lnTo>
                  <a:pt x="29721" y="1748"/>
                </a:lnTo>
                <a:cubicBezTo>
                  <a:pt x="29431" y="1922"/>
                  <a:pt x="29198" y="2155"/>
                  <a:pt x="28965" y="2329"/>
                </a:cubicBezTo>
                <a:lnTo>
                  <a:pt x="28733" y="2620"/>
                </a:lnTo>
                <a:lnTo>
                  <a:pt x="28500" y="2853"/>
                </a:lnTo>
                <a:lnTo>
                  <a:pt x="28093" y="3260"/>
                </a:lnTo>
                <a:lnTo>
                  <a:pt x="12738" y="22046"/>
                </a:lnTo>
                <a:lnTo>
                  <a:pt x="2618" y="34318"/>
                </a:lnTo>
                <a:lnTo>
                  <a:pt x="2153" y="34900"/>
                </a:lnTo>
                <a:lnTo>
                  <a:pt x="1920" y="35191"/>
                </a:lnTo>
                <a:lnTo>
                  <a:pt x="1687" y="35656"/>
                </a:lnTo>
                <a:cubicBezTo>
                  <a:pt x="1513" y="35947"/>
                  <a:pt x="1338" y="36238"/>
                  <a:pt x="1164" y="36587"/>
                </a:cubicBezTo>
                <a:lnTo>
                  <a:pt x="931" y="37168"/>
                </a:lnTo>
                <a:cubicBezTo>
                  <a:pt x="815" y="37401"/>
                  <a:pt x="757" y="37575"/>
                  <a:pt x="699" y="37808"/>
                </a:cubicBezTo>
                <a:cubicBezTo>
                  <a:pt x="175" y="39262"/>
                  <a:pt x="1" y="40832"/>
                  <a:pt x="175" y="42403"/>
                </a:cubicBezTo>
                <a:cubicBezTo>
                  <a:pt x="291" y="43450"/>
                  <a:pt x="524" y="44439"/>
                  <a:pt x="873" y="45427"/>
                </a:cubicBezTo>
                <a:cubicBezTo>
                  <a:pt x="1106" y="45893"/>
                  <a:pt x="1338" y="46300"/>
                  <a:pt x="1571" y="46765"/>
                </a:cubicBezTo>
                <a:lnTo>
                  <a:pt x="1920" y="47347"/>
                </a:lnTo>
                <a:cubicBezTo>
                  <a:pt x="2036" y="47521"/>
                  <a:pt x="2153" y="47696"/>
                  <a:pt x="2269" y="47870"/>
                </a:cubicBezTo>
                <a:cubicBezTo>
                  <a:pt x="2502" y="48161"/>
                  <a:pt x="2734" y="48452"/>
                  <a:pt x="3025" y="48684"/>
                </a:cubicBezTo>
                <a:lnTo>
                  <a:pt x="3316" y="49033"/>
                </a:lnTo>
                <a:lnTo>
                  <a:pt x="3607" y="49324"/>
                </a:lnTo>
                <a:lnTo>
                  <a:pt x="4188" y="49789"/>
                </a:lnTo>
                <a:lnTo>
                  <a:pt x="4770" y="50255"/>
                </a:lnTo>
                <a:lnTo>
                  <a:pt x="5061" y="50487"/>
                </a:lnTo>
                <a:lnTo>
                  <a:pt x="5468" y="50720"/>
                </a:lnTo>
                <a:cubicBezTo>
                  <a:pt x="5759" y="50894"/>
                  <a:pt x="6108" y="51069"/>
                  <a:pt x="6457" y="51243"/>
                </a:cubicBezTo>
                <a:lnTo>
                  <a:pt x="7038" y="51476"/>
                </a:lnTo>
                <a:lnTo>
                  <a:pt x="7620" y="51709"/>
                </a:lnTo>
                <a:cubicBezTo>
                  <a:pt x="8085" y="51883"/>
                  <a:pt x="8609" y="52000"/>
                  <a:pt x="9074" y="52116"/>
                </a:cubicBezTo>
                <a:cubicBezTo>
                  <a:pt x="9750" y="52229"/>
                  <a:pt x="10426" y="52293"/>
                  <a:pt x="11102" y="52293"/>
                </a:cubicBezTo>
                <a:cubicBezTo>
                  <a:pt x="11473" y="52293"/>
                  <a:pt x="11844" y="52273"/>
                  <a:pt x="12215" y="52232"/>
                </a:cubicBezTo>
                <a:cubicBezTo>
                  <a:pt x="13262" y="52116"/>
                  <a:pt x="14309" y="51883"/>
                  <a:pt x="15297" y="51534"/>
                </a:cubicBezTo>
                <a:cubicBezTo>
                  <a:pt x="15704" y="51302"/>
                  <a:pt x="16170" y="51127"/>
                  <a:pt x="16577" y="50894"/>
                </a:cubicBezTo>
                <a:lnTo>
                  <a:pt x="17158" y="50545"/>
                </a:lnTo>
                <a:lnTo>
                  <a:pt x="17682" y="50138"/>
                </a:lnTo>
                <a:cubicBezTo>
                  <a:pt x="17973" y="49906"/>
                  <a:pt x="18264" y="49673"/>
                  <a:pt x="18554" y="49440"/>
                </a:cubicBezTo>
                <a:lnTo>
                  <a:pt x="18671" y="49266"/>
                </a:lnTo>
                <a:lnTo>
                  <a:pt x="18671" y="45253"/>
                </a:lnTo>
                <a:lnTo>
                  <a:pt x="17566" y="46590"/>
                </a:lnTo>
                <a:lnTo>
                  <a:pt x="17217" y="46998"/>
                </a:lnTo>
                <a:cubicBezTo>
                  <a:pt x="17158" y="47056"/>
                  <a:pt x="17042" y="47172"/>
                  <a:pt x="16984" y="47230"/>
                </a:cubicBezTo>
                <a:cubicBezTo>
                  <a:pt x="16926" y="47288"/>
                  <a:pt x="16810" y="47405"/>
                  <a:pt x="16751" y="47463"/>
                </a:cubicBezTo>
                <a:cubicBezTo>
                  <a:pt x="16519" y="47637"/>
                  <a:pt x="16286" y="47812"/>
                  <a:pt x="16053" y="47986"/>
                </a:cubicBezTo>
                <a:lnTo>
                  <a:pt x="15704" y="48277"/>
                </a:lnTo>
                <a:lnTo>
                  <a:pt x="15239" y="48510"/>
                </a:lnTo>
                <a:cubicBezTo>
                  <a:pt x="14948" y="48742"/>
                  <a:pt x="14599" y="48859"/>
                  <a:pt x="14250" y="49033"/>
                </a:cubicBezTo>
                <a:cubicBezTo>
                  <a:pt x="13494" y="49324"/>
                  <a:pt x="12738" y="49499"/>
                  <a:pt x="11924" y="49615"/>
                </a:cubicBezTo>
                <a:cubicBezTo>
                  <a:pt x="11721" y="49630"/>
                  <a:pt x="11515" y="49638"/>
                  <a:pt x="11305" y="49638"/>
                </a:cubicBezTo>
                <a:cubicBezTo>
                  <a:pt x="10731" y="49638"/>
                  <a:pt x="10135" y="49584"/>
                  <a:pt x="9539" y="49499"/>
                </a:cubicBezTo>
                <a:cubicBezTo>
                  <a:pt x="9190" y="49382"/>
                  <a:pt x="8841" y="49324"/>
                  <a:pt x="8492" y="49208"/>
                </a:cubicBezTo>
                <a:lnTo>
                  <a:pt x="8027" y="49033"/>
                </a:lnTo>
                <a:lnTo>
                  <a:pt x="7562" y="48801"/>
                </a:lnTo>
                <a:cubicBezTo>
                  <a:pt x="7329" y="48684"/>
                  <a:pt x="7096" y="48568"/>
                  <a:pt x="6864" y="48452"/>
                </a:cubicBezTo>
                <a:lnTo>
                  <a:pt x="6515" y="48219"/>
                </a:lnTo>
                <a:lnTo>
                  <a:pt x="6282" y="48045"/>
                </a:lnTo>
                <a:lnTo>
                  <a:pt x="5875" y="47754"/>
                </a:lnTo>
                <a:lnTo>
                  <a:pt x="5410" y="47347"/>
                </a:lnTo>
                <a:lnTo>
                  <a:pt x="5235" y="47172"/>
                </a:lnTo>
                <a:lnTo>
                  <a:pt x="5003" y="46881"/>
                </a:lnTo>
                <a:cubicBezTo>
                  <a:pt x="4770" y="46707"/>
                  <a:pt x="4595" y="46474"/>
                  <a:pt x="4421" y="46242"/>
                </a:cubicBezTo>
                <a:cubicBezTo>
                  <a:pt x="4363" y="46125"/>
                  <a:pt x="4247" y="46009"/>
                  <a:pt x="4188" y="45893"/>
                </a:cubicBezTo>
                <a:lnTo>
                  <a:pt x="3898" y="45427"/>
                </a:lnTo>
                <a:cubicBezTo>
                  <a:pt x="3723" y="45078"/>
                  <a:pt x="3549" y="44787"/>
                  <a:pt x="3432" y="44439"/>
                </a:cubicBezTo>
                <a:cubicBezTo>
                  <a:pt x="2792" y="42926"/>
                  <a:pt x="2618" y="41298"/>
                  <a:pt x="2967" y="39727"/>
                </a:cubicBezTo>
                <a:cubicBezTo>
                  <a:pt x="3025" y="39378"/>
                  <a:pt x="3141" y="39029"/>
                  <a:pt x="3258" y="38680"/>
                </a:cubicBezTo>
                <a:cubicBezTo>
                  <a:pt x="3316" y="38506"/>
                  <a:pt x="3374" y="38332"/>
                  <a:pt x="3432" y="38157"/>
                </a:cubicBezTo>
                <a:cubicBezTo>
                  <a:pt x="3490" y="38041"/>
                  <a:pt x="3549" y="37866"/>
                  <a:pt x="3607" y="37750"/>
                </a:cubicBezTo>
                <a:cubicBezTo>
                  <a:pt x="3723" y="37517"/>
                  <a:pt x="3839" y="37226"/>
                  <a:pt x="4014" y="36994"/>
                </a:cubicBezTo>
                <a:cubicBezTo>
                  <a:pt x="4072" y="36936"/>
                  <a:pt x="4130" y="36819"/>
                  <a:pt x="4188" y="36703"/>
                </a:cubicBezTo>
                <a:lnTo>
                  <a:pt x="4363" y="36470"/>
                </a:lnTo>
                <a:lnTo>
                  <a:pt x="4712" y="36005"/>
                </a:lnTo>
                <a:lnTo>
                  <a:pt x="14774" y="23733"/>
                </a:lnTo>
                <a:lnTo>
                  <a:pt x="30187" y="5005"/>
                </a:lnTo>
                <a:lnTo>
                  <a:pt x="30478" y="4656"/>
                </a:lnTo>
                <a:lnTo>
                  <a:pt x="30594" y="4481"/>
                </a:lnTo>
                <a:lnTo>
                  <a:pt x="30827" y="4365"/>
                </a:lnTo>
                <a:cubicBezTo>
                  <a:pt x="30943" y="4191"/>
                  <a:pt x="31117" y="4074"/>
                  <a:pt x="31292" y="3958"/>
                </a:cubicBezTo>
                <a:lnTo>
                  <a:pt x="31583" y="3725"/>
                </a:lnTo>
                <a:lnTo>
                  <a:pt x="31932" y="3551"/>
                </a:lnTo>
                <a:cubicBezTo>
                  <a:pt x="32164" y="3435"/>
                  <a:pt x="32397" y="3260"/>
                  <a:pt x="32688" y="3144"/>
                </a:cubicBezTo>
                <a:cubicBezTo>
                  <a:pt x="33211" y="2969"/>
                  <a:pt x="33851" y="2795"/>
                  <a:pt x="34433" y="2737"/>
                </a:cubicBezTo>
                <a:cubicBezTo>
                  <a:pt x="34620" y="2720"/>
                  <a:pt x="34802" y="2713"/>
                  <a:pt x="34983" y="2713"/>
                </a:cubicBezTo>
                <a:cubicBezTo>
                  <a:pt x="35418" y="2713"/>
                  <a:pt x="35841" y="2754"/>
                  <a:pt x="36294" y="2795"/>
                </a:cubicBezTo>
                <a:cubicBezTo>
                  <a:pt x="36526" y="2853"/>
                  <a:pt x="36817" y="2969"/>
                  <a:pt x="37108" y="3027"/>
                </a:cubicBezTo>
                <a:lnTo>
                  <a:pt x="37457" y="3144"/>
                </a:lnTo>
                <a:lnTo>
                  <a:pt x="37806" y="3318"/>
                </a:lnTo>
                <a:cubicBezTo>
                  <a:pt x="37980" y="3435"/>
                  <a:pt x="38155" y="3493"/>
                  <a:pt x="38388" y="3609"/>
                </a:cubicBezTo>
                <a:lnTo>
                  <a:pt x="38620" y="3784"/>
                </a:lnTo>
                <a:lnTo>
                  <a:pt x="38795" y="3900"/>
                </a:lnTo>
                <a:lnTo>
                  <a:pt x="39144" y="4132"/>
                </a:lnTo>
                <a:lnTo>
                  <a:pt x="39435" y="4481"/>
                </a:lnTo>
                <a:lnTo>
                  <a:pt x="39609" y="4598"/>
                </a:lnTo>
                <a:lnTo>
                  <a:pt x="39783" y="4830"/>
                </a:lnTo>
                <a:cubicBezTo>
                  <a:pt x="39958" y="4947"/>
                  <a:pt x="40074" y="5121"/>
                  <a:pt x="40191" y="5296"/>
                </a:cubicBezTo>
                <a:lnTo>
                  <a:pt x="40423" y="5587"/>
                </a:lnTo>
                <a:lnTo>
                  <a:pt x="40598" y="5935"/>
                </a:lnTo>
                <a:cubicBezTo>
                  <a:pt x="40772" y="6168"/>
                  <a:pt x="40889" y="6401"/>
                  <a:pt x="41005" y="6633"/>
                </a:cubicBezTo>
                <a:cubicBezTo>
                  <a:pt x="41179" y="7215"/>
                  <a:pt x="41354" y="7855"/>
                  <a:pt x="41412" y="8436"/>
                </a:cubicBezTo>
                <a:cubicBezTo>
                  <a:pt x="41470" y="9076"/>
                  <a:pt x="41470" y="9658"/>
                  <a:pt x="41354" y="10298"/>
                </a:cubicBezTo>
                <a:cubicBezTo>
                  <a:pt x="41296" y="10530"/>
                  <a:pt x="41179" y="10821"/>
                  <a:pt x="41121" y="11112"/>
                </a:cubicBezTo>
                <a:lnTo>
                  <a:pt x="41005" y="11461"/>
                </a:lnTo>
                <a:lnTo>
                  <a:pt x="40830" y="11810"/>
                </a:lnTo>
                <a:cubicBezTo>
                  <a:pt x="40772" y="11984"/>
                  <a:pt x="40656" y="12159"/>
                  <a:pt x="40540" y="12333"/>
                </a:cubicBezTo>
                <a:lnTo>
                  <a:pt x="40423" y="12566"/>
                </a:lnTo>
                <a:lnTo>
                  <a:pt x="40249" y="12740"/>
                </a:lnTo>
                <a:lnTo>
                  <a:pt x="40016" y="13089"/>
                </a:lnTo>
                <a:lnTo>
                  <a:pt x="15763" y="42635"/>
                </a:lnTo>
                <a:lnTo>
                  <a:pt x="15588" y="42868"/>
                </a:lnTo>
                <a:cubicBezTo>
                  <a:pt x="15472" y="42926"/>
                  <a:pt x="15414" y="43043"/>
                  <a:pt x="15297" y="43101"/>
                </a:cubicBezTo>
                <a:cubicBezTo>
                  <a:pt x="15239" y="43217"/>
                  <a:pt x="15123" y="43275"/>
                  <a:pt x="15006" y="43392"/>
                </a:cubicBezTo>
                <a:cubicBezTo>
                  <a:pt x="14658" y="43566"/>
                  <a:pt x="14367" y="43799"/>
                  <a:pt x="14018" y="43915"/>
                </a:cubicBezTo>
                <a:cubicBezTo>
                  <a:pt x="13611" y="44090"/>
                  <a:pt x="13203" y="44148"/>
                  <a:pt x="12796" y="44206"/>
                </a:cubicBezTo>
                <a:cubicBezTo>
                  <a:pt x="12604" y="44230"/>
                  <a:pt x="12421" y="44244"/>
                  <a:pt x="12244" y="44244"/>
                </a:cubicBezTo>
                <a:cubicBezTo>
                  <a:pt x="11994" y="44244"/>
                  <a:pt x="11755" y="44216"/>
                  <a:pt x="11517" y="44148"/>
                </a:cubicBezTo>
                <a:cubicBezTo>
                  <a:pt x="11168" y="44090"/>
                  <a:pt x="10819" y="43973"/>
                  <a:pt x="10470" y="43799"/>
                </a:cubicBezTo>
                <a:cubicBezTo>
                  <a:pt x="10354" y="43741"/>
                  <a:pt x="10179" y="43682"/>
                  <a:pt x="10063" y="43624"/>
                </a:cubicBezTo>
                <a:cubicBezTo>
                  <a:pt x="9946" y="43566"/>
                  <a:pt x="9888" y="43508"/>
                  <a:pt x="9772" y="43392"/>
                </a:cubicBezTo>
                <a:lnTo>
                  <a:pt x="9597" y="43275"/>
                </a:lnTo>
                <a:lnTo>
                  <a:pt x="9365" y="43043"/>
                </a:lnTo>
                <a:cubicBezTo>
                  <a:pt x="9248" y="42984"/>
                  <a:pt x="9190" y="42868"/>
                  <a:pt x="9132" y="42810"/>
                </a:cubicBezTo>
                <a:cubicBezTo>
                  <a:pt x="9016" y="42694"/>
                  <a:pt x="8899" y="42577"/>
                  <a:pt x="8841" y="42461"/>
                </a:cubicBezTo>
                <a:cubicBezTo>
                  <a:pt x="8609" y="42170"/>
                  <a:pt x="8434" y="41821"/>
                  <a:pt x="8260" y="41472"/>
                </a:cubicBezTo>
                <a:cubicBezTo>
                  <a:pt x="8143" y="41123"/>
                  <a:pt x="8027" y="40658"/>
                  <a:pt x="7969" y="40251"/>
                </a:cubicBezTo>
                <a:cubicBezTo>
                  <a:pt x="7969" y="39844"/>
                  <a:pt x="7969" y="39437"/>
                  <a:pt x="8027" y="38971"/>
                </a:cubicBezTo>
                <a:cubicBezTo>
                  <a:pt x="8085" y="38622"/>
                  <a:pt x="8202" y="38273"/>
                  <a:pt x="8376" y="37924"/>
                </a:cubicBezTo>
                <a:cubicBezTo>
                  <a:pt x="8434" y="37808"/>
                  <a:pt x="8492" y="37692"/>
                  <a:pt x="8609" y="37575"/>
                </a:cubicBezTo>
                <a:cubicBezTo>
                  <a:pt x="8667" y="37459"/>
                  <a:pt x="8725" y="37343"/>
                  <a:pt x="8783" y="37285"/>
                </a:cubicBezTo>
                <a:lnTo>
                  <a:pt x="8958" y="36994"/>
                </a:lnTo>
                <a:lnTo>
                  <a:pt x="27395" y="14543"/>
                </a:lnTo>
                <a:cubicBezTo>
                  <a:pt x="27860" y="13962"/>
                  <a:pt x="27802" y="13148"/>
                  <a:pt x="27221" y="12682"/>
                </a:cubicBezTo>
                <a:lnTo>
                  <a:pt x="27162" y="12682"/>
                </a:lnTo>
                <a:cubicBezTo>
                  <a:pt x="26939" y="12483"/>
                  <a:pt x="26662" y="12391"/>
                  <a:pt x="26382" y="12391"/>
                </a:cubicBezTo>
                <a:cubicBezTo>
                  <a:pt x="26007" y="12391"/>
                  <a:pt x="25626" y="12557"/>
                  <a:pt x="25359" y="12857"/>
                </a:cubicBezTo>
                <a:lnTo>
                  <a:pt x="6864" y="35307"/>
                </a:lnTo>
                <a:lnTo>
                  <a:pt x="6573" y="35714"/>
                </a:lnTo>
                <a:cubicBezTo>
                  <a:pt x="6457" y="35831"/>
                  <a:pt x="6340" y="36005"/>
                  <a:pt x="6282" y="36180"/>
                </a:cubicBezTo>
                <a:cubicBezTo>
                  <a:pt x="6166" y="36354"/>
                  <a:pt x="6050" y="36587"/>
                  <a:pt x="5933" y="36819"/>
                </a:cubicBezTo>
                <a:cubicBezTo>
                  <a:pt x="5701" y="37343"/>
                  <a:pt x="5468" y="37866"/>
                  <a:pt x="5352" y="38506"/>
                </a:cubicBezTo>
                <a:cubicBezTo>
                  <a:pt x="5235" y="39146"/>
                  <a:pt x="5235" y="39844"/>
                  <a:pt x="5293" y="40542"/>
                </a:cubicBezTo>
                <a:cubicBezTo>
                  <a:pt x="5352" y="41181"/>
                  <a:pt x="5526" y="41879"/>
                  <a:pt x="5759" y="42519"/>
                </a:cubicBezTo>
                <a:cubicBezTo>
                  <a:pt x="5991" y="43043"/>
                  <a:pt x="6282" y="43566"/>
                  <a:pt x="6689" y="44031"/>
                </a:cubicBezTo>
                <a:cubicBezTo>
                  <a:pt x="6806" y="44264"/>
                  <a:pt x="6922" y="44439"/>
                  <a:pt x="7096" y="44613"/>
                </a:cubicBezTo>
                <a:cubicBezTo>
                  <a:pt x="7213" y="44729"/>
                  <a:pt x="7329" y="44846"/>
                  <a:pt x="7504" y="44962"/>
                </a:cubicBezTo>
                <a:lnTo>
                  <a:pt x="7853" y="45311"/>
                </a:lnTo>
                <a:lnTo>
                  <a:pt x="8202" y="45602"/>
                </a:lnTo>
                <a:cubicBezTo>
                  <a:pt x="8376" y="45718"/>
                  <a:pt x="8550" y="45776"/>
                  <a:pt x="8667" y="45893"/>
                </a:cubicBezTo>
                <a:cubicBezTo>
                  <a:pt x="8899" y="46009"/>
                  <a:pt x="9074" y="46125"/>
                  <a:pt x="9307" y="46242"/>
                </a:cubicBezTo>
                <a:cubicBezTo>
                  <a:pt x="9830" y="46474"/>
                  <a:pt x="10412" y="46649"/>
                  <a:pt x="10993" y="46765"/>
                </a:cubicBezTo>
                <a:cubicBezTo>
                  <a:pt x="11504" y="46850"/>
                  <a:pt x="11984" y="46904"/>
                  <a:pt x="12478" y="46904"/>
                </a:cubicBezTo>
                <a:cubicBezTo>
                  <a:pt x="12659" y="46904"/>
                  <a:pt x="12842" y="46897"/>
                  <a:pt x="13029" y="46881"/>
                </a:cubicBezTo>
                <a:cubicBezTo>
                  <a:pt x="13727" y="46823"/>
                  <a:pt x="14367" y="46649"/>
                  <a:pt x="15006" y="46416"/>
                </a:cubicBezTo>
                <a:cubicBezTo>
                  <a:pt x="15588" y="46183"/>
                  <a:pt x="16112" y="45893"/>
                  <a:pt x="16577" y="45544"/>
                </a:cubicBezTo>
                <a:cubicBezTo>
                  <a:pt x="16751" y="45369"/>
                  <a:pt x="16926" y="45253"/>
                  <a:pt x="17100" y="45078"/>
                </a:cubicBezTo>
                <a:cubicBezTo>
                  <a:pt x="17275" y="44962"/>
                  <a:pt x="17391" y="44846"/>
                  <a:pt x="17507" y="44671"/>
                </a:cubicBezTo>
                <a:lnTo>
                  <a:pt x="17856" y="44322"/>
                </a:lnTo>
                <a:lnTo>
                  <a:pt x="42110" y="14834"/>
                </a:lnTo>
                <a:lnTo>
                  <a:pt x="42459" y="14311"/>
                </a:lnTo>
                <a:lnTo>
                  <a:pt x="42633" y="14078"/>
                </a:lnTo>
                <a:lnTo>
                  <a:pt x="42866" y="13729"/>
                </a:lnTo>
                <a:cubicBezTo>
                  <a:pt x="42982" y="13497"/>
                  <a:pt x="43157" y="13206"/>
                  <a:pt x="43273" y="12915"/>
                </a:cubicBezTo>
                <a:cubicBezTo>
                  <a:pt x="43331" y="12799"/>
                  <a:pt x="43390" y="12624"/>
                  <a:pt x="43506" y="12450"/>
                </a:cubicBezTo>
                <a:lnTo>
                  <a:pt x="43680" y="11926"/>
                </a:lnTo>
                <a:cubicBezTo>
                  <a:pt x="43797" y="11577"/>
                  <a:pt x="43855" y="11228"/>
                  <a:pt x="43971" y="10763"/>
                </a:cubicBezTo>
                <a:cubicBezTo>
                  <a:pt x="44146" y="9890"/>
                  <a:pt x="44204" y="9018"/>
                  <a:pt x="44087" y="8204"/>
                </a:cubicBezTo>
                <a:cubicBezTo>
                  <a:pt x="44029" y="7331"/>
                  <a:pt x="43797" y="6459"/>
                  <a:pt x="43506" y="5645"/>
                </a:cubicBezTo>
                <a:cubicBezTo>
                  <a:pt x="43331" y="5296"/>
                  <a:pt x="43157" y="4947"/>
                  <a:pt x="42924" y="4598"/>
                </a:cubicBezTo>
                <a:lnTo>
                  <a:pt x="42692" y="4074"/>
                </a:lnTo>
                <a:cubicBezTo>
                  <a:pt x="42575" y="3958"/>
                  <a:pt x="42459" y="3784"/>
                  <a:pt x="42343" y="3667"/>
                </a:cubicBezTo>
                <a:cubicBezTo>
                  <a:pt x="42168" y="3435"/>
                  <a:pt x="41994" y="3202"/>
                  <a:pt x="41761" y="2969"/>
                </a:cubicBezTo>
                <a:lnTo>
                  <a:pt x="41587" y="2678"/>
                </a:lnTo>
                <a:lnTo>
                  <a:pt x="41354" y="2446"/>
                </a:lnTo>
                <a:lnTo>
                  <a:pt x="40830" y="2039"/>
                </a:lnTo>
                <a:lnTo>
                  <a:pt x="40365" y="1690"/>
                </a:lnTo>
                <a:lnTo>
                  <a:pt x="40132" y="1515"/>
                </a:lnTo>
                <a:lnTo>
                  <a:pt x="39783" y="1283"/>
                </a:lnTo>
                <a:cubicBezTo>
                  <a:pt x="39493" y="1166"/>
                  <a:pt x="39260" y="992"/>
                  <a:pt x="38969" y="875"/>
                </a:cubicBezTo>
                <a:lnTo>
                  <a:pt x="38504" y="643"/>
                </a:lnTo>
                <a:lnTo>
                  <a:pt x="37980" y="468"/>
                </a:lnTo>
                <a:cubicBezTo>
                  <a:pt x="37632" y="352"/>
                  <a:pt x="37224" y="294"/>
                  <a:pt x="36817" y="177"/>
                </a:cubicBezTo>
                <a:cubicBezTo>
                  <a:pt x="36254" y="65"/>
                  <a:pt x="35690" y="1"/>
                  <a:pt x="351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783F04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40829D-5EF5-4F07-BD00-49423E3A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65" y="1279263"/>
            <a:ext cx="3949341" cy="18258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394823-44F3-43DE-9853-E9FC9C4C6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85" y="2571750"/>
            <a:ext cx="4242321" cy="15537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7A7976-BEF9-4CEA-9075-9FC597717705}"/>
              </a:ext>
            </a:extLst>
          </p:cNvPr>
          <p:cNvSpPr txBox="1"/>
          <p:nvPr/>
        </p:nvSpPr>
        <p:spPr>
          <a:xfrm>
            <a:off x="5116606" y="1791277"/>
            <a:ext cx="3415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Nobody uses cyber campus Q&amp;A board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7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267F26-5507-4260-BC5D-A8D3A2D2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Why does it happening?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7EC83-5EA4-4E5F-B838-2CE57601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54" y="1319632"/>
            <a:ext cx="5014504" cy="2504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C0916B-860C-46E5-85DA-A41463B0E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58" y="1319632"/>
            <a:ext cx="1432392" cy="145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7D28E-BB7D-45FB-B9F8-7886D379E736}"/>
              </a:ext>
            </a:extLst>
          </p:cNvPr>
          <p:cNvSpPr txBox="1"/>
          <p:nvPr/>
        </p:nvSpPr>
        <p:spPr>
          <a:xfrm>
            <a:off x="5271247" y="3059881"/>
            <a:ext cx="29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Instructors having trouble</a:t>
            </a:r>
          </a:p>
          <a:p>
            <a:r>
              <a:rPr lang="en-US" altLang="ko-KR" b="1"/>
              <a:t>in figuring out students </a:t>
            </a:r>
          </a:p>
          <a:p>
            <a:r>
              <a:rPr lang="en-US" altLang="ko-KR" b="1"/>
              <a:t>learning situation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8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5"/>
          <p:cNvGrpSpPr/>
          <p:nvPr/>
        </p:nvGrpSpPr>
        <p:grpSpPr>
          <a:xfrm>
            <a:off x="7501803" y="494411"/>
            <a:ext cx="834781" cy="867718"/>
            <a:chOff x="3878850" y="1206600"/>
            <a:chExt cx="1220975" cy="1269150"/>
          </a:xfrm>
        </p:grpSpPr>
        <p:sp>
          <p:nvSpPr>
            <p:cNvPr id="963" name="Google Shape;963;p45"/>
            <p:cNvSpPr/>
            <p:nvPr/>
          </p:nvSpPr>
          <p:spPr>
            <a:xfrm>
              <a:off x="4200475" y="1487375"/>
              <a:ext cx="680025" cy="988375"/>
            </a:xfrm>
            <a:custGeom>
              <a:avLst/>
              <a:gdLst/>
              <a:ahLst/>
              <a:cxnLst/>
              <a:rect l="l" t="t" r="r" b="b"/>
              <a:pathLst>
                <a:path w="27201" h="39535" extrusionOk="0">
                  <a:moveTo>
                    <a:pt x="13351" y="317"/>
                  </a:moveTo>
                  <a:cubicBezTo>
                    <a:pt x="14737" y="317"/>
                    <a:pt x="16122" y="675"/>
                    <a:pt x="17488" y="1373"/>
                  </a:cubicBezTo>
                  <a:lnTo>
                    <a:pt x="17465" y="1373"/>
                  </a:lnTo>
                  <a:cubicBezTo>
                    <a:pt x="18189" y="1746"/>
                    <a:pt x="18889" y="2167"/>
                    <a:pt x="19543" y="2657"/>
                  </a:cubicBezTo>
                  <a:cubicBezTo>
                    <a:pt x="17745" y="1700"/>
                    <a:pt x="15807" y="1046"/>
                    <a:pt x="13799" y="742"/>
                  </a:cubicBezTo>
                  <a:cubicBezTo>
                    <a:pt x="13260" y="652"/>
                    <a:pt x="12712" y="611"/>
                    <a:pt x="12166" y="611"/>
                  </a:cubicBezTo>
                  <a:cubicBezTo>
                    <a:pt x="11860" y="611"/>
                    <a:pt x="11556" y="624"/>
                    <a:pt x="11254" y="649"/>
                  </a:cubicBezTo>
                  <a:lnTo>
                    <a:pt x="10974" y="672"/>
                  </a:lnTo>
                  <a:cubicBezTo>
                    <a:pt x="11765" y="434"/>
                    <a:pt x="12558" y="317"/>
                    <a:pt x="13351" y="317"/>
                  </a:cubicBezTo>
                  <a:close/>
                  <a:moveTo>
                    <a:pt x="19403" y="3030"/>
                  </a:moveTo>
                  <a:lnTo>
                    <a:pt x="19403" y="3030"/>
                  </a:lnTo>
                  <a:cubicBezTo>
                    <a:pt x="20173" y="3451"/>
                    <a:pt x="20897" y="3918"/>
                    <a:pt x="21574" y="4431"/>
                  </a:cubicBezTo>
                  <a:cubicBezTo>
                    <a:pt x="21714" y="4548"/>
                    <a:pt x="21807" y="4665"/>
                    <a:pt x="21924" y="4805"/>
                  </a:cubicBezTo>
                  <a:cubicBezTo>
                    <a:pt x="21457" y="4455"/>
                    <a:pt x="20967" y="4128"/>
                    <a:pt x="20453" y="3848"/>
                  </a:cubicBezTo>
                  <a:cubicBezTo>
                    <a:pt x="20126" y="3567"/>
                    <a:pt x="19776" y="3287"/>
                    <a:pt x="19403" y="3030"/>
                  </a:cubicBezTo>
                  <a:close/>
                  <a:moveTo>
                    <a:pt x="14208" y="2447"/>
                  </a:moveTo>
                  <a:cubicBezTo>
                    <a:pt x="14885" y="2447"/>
                    <a:pt x="15562" y="2517"/>
                    <a:pt x="16227" y="2657"/>
                  </a:cubicBezTo>
                  <a:cubicBezTo>
                    <a:pt x="15872" y="2626"/>
                    <a:pt x="15517" y="2611"/>
                    <a:pt x="15164" y="2611"/>
                  </a:cubicBezTo>
                  <a:cubicBezTo>
                    <a:pt x="12309" y="2611"/>
                    <a:pt x="9531" y="3607"/>
                    <a:pt x="7308" y="5435"/>
                  </a:cubicBezTo>
                  <a:cubicBezTo>
                    <a:pt x="8616" y="4034"/>
                    <a:pt x="10320" y="3054"/>
                    <a:pt x="12188" y="2657"/>
                  </a:cubicBezTo>
                  <a:cubicBezTo>
                    <a:pt x="12853" y="2517"/>
                    <a:pt x="13531" y="2447"/>
                    <a:pt x="14208" y="2447"/>
                  </a:cubicBezTo>
                  <a:close/>
                  <a:moveTo>
                    <a:pt x="14963" y="2901"/>
                  </a:moveTo>
                  <a:cubicBezTo>
                    <a:pt x="16414" y="2901"/>
                    <a:pt x="17847" y="3178"/>
                    <a:pt x="19193" y="3731"/>
                  </a:cubicBezTo>
                  <a:lnTo>
                    <a:pt x="19193" y="3707"/>
                  </a:lnTo>
                  <a:cubicBezTo>
                    <a:pt x="19730" y="3988"/>
                    <a:pt x="20243" y="4291"/>
                    <a:pt x="20733" y="4641"/>
                  </a:cubicBezTo>
                  <a:cubicBezTo>
                    <a:pt x="21247" y="5155"/>
                    <a:pt x="21714" y="5739"/>
                    <a:pt x="22134" y="6322"/>
                  </a:cubicBezTo>
                  <a:cubicBezTo>
                    <a:pt x="20103" y="4385"/>
                    <a:pt x="17488" y="3217"/>
                    <a:pt x="14686" y="2984"/>
                  </a:cubicBezTo>
                  <a:cubicBezTo>
                    <a:pt x="14383" y="2960"/>
                    <a:pt x="14103" y="2960"/>
                    <a:pt x="13799" y="2960"/>
                  </a:cubicBezTo>
                  <a:cubicBezTo>
                    <a:pt x="14187" y="2921"/>
                    <a:pt x="14576" y="2901"/>
                    <a:pt x="14963" y="2901"/>
                  </a:cubicBezTo>
                  <a:close/>
                  <a:moveTo>
                    <a:pt x="23839" y="6579"/>
                  </a:moveTo>
                  <a:lnTo>
                    <a:pt x="23839" y="6579"/>
                  </a:lnTo>
                  <a:cubicBezTo>
                    <a:pt x="24399" y="7233"/>
                    <a:pt x="24866" y="7934"/>
                    <a:pt x="25263" y="8704"/>
                  </a:cubicBezTo>
                  <a:lnTo>
                    <a:pt x="25263" y="8681"/>
                  </a:lnTo>
                  <a:cubicBezTo>
                    <a:pt x="25403" y="8984"/>
                    <a:pt x="25567" y="9311"/>
                    <a:pt x="25683" y="9615"/>
                  </a:cubicBezTo>
                  <a:cubicBezTo>
                    <a:pt x="25380" y="8984"/>
                    <a:pt x="25053" y="8354"/>
                    <a:pt x="24656" y="7770"/>
                  </a:cubicBezTo>
                  <a:cubicBezTo>
                    <a:pt x="24422" y="7373"/>
                    <a:pt x="24166" y="6976"/>
                    <a:pt x="23862" y="6626"/>
                  </a:cubicBezTo>
                  <a:lnTo>
                    <a:pt x="23839" y="6579"/>
                  </a:lnTo>
                  <a:close/>
                  <a:moveTo>
                    <a:pt x="22485" y="6066"/>
                  </a:moveTo>
                  <a:cubicBezTo>
                    <a:pt x="23138" y="6719"/>
                    <a:pt x="23745" y="7443"/>
                    <a:pt x="24259" y="8237"/>
                  </a:cubicBezTo>
                  <a:cubicBezTo>
                    <a:pt x="24586" y="8704"/>
                    <a:pt x="24866" y="9218"/>
                    <a:pt x="25146" y="9755"/>
                  </a:cubicBezTo>
                  <a:cubicBezTo>
                    <a:pt x="25263" y="10152"/>
                    <a:pt x="25356" y="10549"/>
                    <a:pt x="25450" y="10969"/>
                  </a:cubicBezTo>
                  <a:lnTo>
                    <a:pt x="25310" y="10642"/>
                  </a:lnTo>
                  <a:cubicBezTo>
                    <a:pt x="24843" y="9708"/>
                    <a:pt x="24306" y="8821"/>
                    <a:pt x="23675" y="8004"/>
                  </a:cubicBezTo>
                  <a:cubicBezTo>
                    <a:pt x="23325" y="7326"/>
                    <a:pt x="22928" y="6673"/>
                    <a:pt x="22485" y="6066"/>
                  </a:cubicBezTo>
                  <a:close/>
                  <a:moveTo>
                    <a:pt x="25917" y="11833"/>
                  </a:moveTo>
                  <a:lnTo>
                    <a:pt x="25917" y="11833"/>
                  </a:lnTo>
                  <a:cubicBezTo>
                    <a:pt x="26057" y="12276"/>
                    <a:pt x="26150" y="12697"/>
                    <a:pt x="26244" y="13140"/>
                  </a:cubicBezTo>
                  <a:cubicBezTo>
                    <a:pt x="26150" y="12860"/>
                    <a:pt x="26057" y="12603"/>
                    <a:pt x="25963" y="12323"/>
                  </a:cubicBezTo>
                  <a:cubicBezTo>
                    <a:pt x="25963" y="12160"/>
                    <a:pt x="25940" y="11996"/>
                    <a:pt x="25917" y="11833"/>
                  </a:cubicBezTo>
                  <a:close/>
                  <a:moveTo>
                    <a:pt x="12116" y="988"/>
                  </a:moveTo>
                  <a:cubicBezTo>
                    <a:pt x="13087" y="988"/>
                    <a:pt x="14065" y="1121"/>
                    <a:pt x="15013" y="1349"/>
                  </a:cubicBezTo>
                  <a:cubicBezTo>
                    <a:pt x="15270" y="1396"/>
                    <a:pt x="15527" y="1466"/>
                    <a:pt x="15784" y="1559"/>
                  </a:cubicBezTo>
                  <a:cubicBezTo>
                    <a:pt x="16881" y="1910"/>
                    <a:pt x="17932" y="2423"/>
                    <a:pt x="18889" y="3077"/>
                  </a:cubicBezTo>
                  <a:cubicBezTo>
                    <a:pt x="18235" y="2797"/>
                    <a:pt x="17581" y="2540"/>
                    <a:pt x="16904" y="2307"/>
                  </a:cubicBezTo>
                  <a:cubicBezTo>
                    <a:pt x="15493" y="1786"/>
                    <a:pt x="13977" y="1410"/>
                    <a:pt x="12475" y="1410"/>
                  </a:cubicBezTo>
                  <a:cubicBezTo>
                    <a:pt x="11417" y="1410"/>
                    <a:pt x="10366" y="1596"/>
                    <a:pt x="9363" y="2050"/>
                  </a:cubicBezTo>
                  <a:cubicBezTo>
                    <a:pt x="5090" y="3988"/>
                    <a:pt x="2732" y="9008"/>
                    <a:pt x="2499" y="13560"/>
                  </a:cubicBezTo>
                  <a:cubicBezTo>
                    <a:pt x="2499" y="11576"/>
                    <a:pt x="2802" y="9591"/>
                    <a:pt x="3433" y="7700"/>
                  </a:cubicBezTo>
                  <a:cubicBezTo>
                    <a:pt x="4086" y="5739"/>
                    <a:pt x="5277" y="3988"/>
                    <a:pt x="6911" y="2680"/>
                  </a:cubicBezTo>
                  <a:cubicBezTo>
                    <a:pt x="7542" y="2260"/>
                    <a:pt x="8219" y="1886"/>
                    <a:pt x="8873" y="1559"/>
                  </a:cubicBezTo>
                  <a:cubicBezTo>
                    <a:pt x="9906" y="1161"/>
                    <a:pt x="11006" y="988"/>
                    <a:pt x="12116" y="988"/>
                  </a:cubicBezTo>
                  <a:close/>
                  <a:moveTo>
                    <a:pt x="12464" y="1770"/>
                  </a:moveTo>
                  <a:cubicBezTo>
                    <a:pt x="13526" y="1770"/>
                    <a:pt x="14600" y="1963"/>
                    <a:pt x="15644" y="2260"/>
                  </a:cubicBezTo>
                  <a:cubicBezTo>
                    <a:pt x="15163" y="2192"/>
                    <a:pt x="14681" y="2159"/>
                    <a:pt x="14199" y="2159"/>
                  </a:cubicBezTo>
                  <a:cubicBezTo>
                    <a:pt x="13181" y="2159"/>
                    <a:pt x="12166" y="2309"/>
                    <a:pt x="11184" y="2610"/>
                  </a:cubicBezTo>
                  <a:cubicBezTo>
                    <a:pt x="8686" y="3404"/>
                    <a:pt x="6771" y="5202"/>
                    <a:pt x="5394" y="7373"/>
                  </a:cubicBezTo>
                  <a:cubicBezTo>
                    <a:pt x="3970" y="9171"/>
                    <a:pt x="3129" y="11342"/>
                    <a:pt x="2966" y="13630"/>
                  </a:cubicBezTo>
                  <a:cubicBezTo>
                    <a:pt x="2919" y="13794"/>
                    <a:pt x="2896" y="13981"/>
                    <a:pt x="2849" y="14167"/>
                  </a:cubicBezTo>
                  <a:cubicBezTo>
                    <a:pt x="2896" y="9685"/>
                    <a:pt x="4974" y="4875"/>
                    <a:pt x="8989" y="2633"/>
                  </a:cubicBezTo>
                  <a:cubicBezTo>
                    <a:pt x="10090" y="2015"/>
                    <a:pt x="11269" y="1770"/>
                    <a:pt x="12464" y="1770"/>
                  </a:cubicBezTo>
                  <a:close/>
                  <a:moveTo>
                    <a:pt x="24469" y="9801"/>
                  </a:moveTo>
                  <a:cubicBezTo>
                    <a:pt x="24913" y="10549"/>
                    <a:pt x="25263" y="11342"/>
                    <a:pt x="25567" y="12136"/>
                  </a:cubicBezTo>
                  <a:cubicBezTo>
                    <a:pt x="25567" y="12183"/>
                    <a:pt x="25590" y="12206"/>
                    <a:pt x="25590" y="12253"/>
                  </a:cubicBezTo>
                  <a:cubicBezTo>
                    <a:pt x="25660" y="13023"/>
                    <a:pt x="25660" y="13817"/>
                    <a:pt x="25590" y="14611"/>
                  </a:cubicBezTo>
                  <a:cubicBezTo>
                    <a:pt x="25426" y="12977"/>
                    <a:pt x="25053" y="11366"/>
                    <a:pt x="24469" y="9825"/>
                  </a:cubicBezTo>
                  <a:lnTo>
                    <a:pt x="24469" y="9801"/>
                  </a:lnTo>
                  <a:close/>
                  <a:moveTo>
                    <a:pt x="20593" y="13841"/>
                  </a:moveTo>
                  <a:lnTo>
                    <a:pt x="20593" y="13841"/>
                  </a:lnTo>
                  <a:cubicBezTo>
                    <a:pt x="20967" y="14308"/>
                    <a:pt x="20570" y="14961"/>
                    <a:pt x="20103" y="15218"/>
                  </a:cubicBezTo>
                  <a:cubicBezTo>
                    <a:pt x="20056" y="15241"/>
                    <a:pt x="20033" y="15265"/>
                    <a:pt x="19986" y="15288"/>
                  </a:cubicBezTo>
                  <a:cubicBezTo>
                    <a:pt x="20243" y="14845"/>
                    <a:pt x="20453" y="14354"/>
                    <a:pt x="20593" y="13864"/>
                  </a:cubicBezTo>
                  <a:lnTo>
                    <a:pt x="20593" y="13841"/>
                  </a:lnTo>
                  <a:close/>
                  <a:moveTo>
                    <a:pt x="3736" y="11903"/>
                  </a:moveTo>
                  <a:cubicBezTo>
                    <a:pt x="3446" y="13421"/>
                    <a:pt x="3326" y="14981"/>
                    <a:pt x="3439" y="16523"/>
                  </a:cubicBezTo>
                  <a:lnTo>
                    <a:pt x="3439" y="16523"/>
                  </a:lnTo>
                  <a:cubicBezTo>
                    <a:pt x="3346" y="16006"/>
                    <a:pt x="3287" y="15474"/>
                    <a:pt x="3246" y="14961"/>
                  </a:cubicBezTo>
                  <a:cubicBezTo>
                    <a:pt x="3246" y="14611"/>
                    <a:pt x="3246" y="14238"/>
                    <a:pt x="3246" y="13887"/>
                  </a:cubicBezTo>
                  <a:cubicBezTo>
                    <a:pt x="3386" y="13234"/>
                    <a:pt x="3549" y="12556"/>
                    <a:pt x="3736" y="11903"/>
                  </a:cubicBezTo>
                  <a:close/>
                  <a:moveTo>
                    <a:pt x="14476" y="16199"/>
                  </a:moveTo>
                  <a:lnTo>
                    <a:pt x="14476" y="16199"/>
                  </a:lnTo>
                  <a:cubicBezTo>
                    <a:pt x="14289" y="16292"/>
                    <a:pt x="14103" y="16339"/>
                    <a:pt x="13939" y="16409"/>
                  </a:cubicBezTo>
                  <a:cubicBezTo>
                    <a:pt x="13169" y="16689"/>
                    <a:pt x="12025" y="17086"/>
                    <a:pt x="11137" y="17646"/>
                  </a:cubicBezTo>
                  <a:lnTo>
                    <a:pt x="11067" y="17576"/>
                  </a:lnTo>
                  <a:cubicBezTo>
                    <a:pt x="11955" y="16806"/>
                    <a:pt x="13192" y="16409"/>
                    <a:pt x="14476" y="16199"/>
                  </a:cubicBezTo>
                  <a:close/>
                  <a:moveTo>
                    <a:pt x="17942" y="15992"/>
                  </a:moveTo>
                  <a:cubicBezTo>
                    <a:pt x="18164" y="15992"/>
                    <a:pt x="18386" y="15999"/>
                    <a:pt x="18609" y="16012"/>
                  </a:cubicBezTo>
                  <a:lnTo>
                    <a:pt x="18749" y="16012"/>
                  </a:lnTo>
                  <a:cubicBezTo>
                    <a:pt x="18726" y="16152"/>
                    <a:pt x="18655" y="16292"/>
                    <a:pt x="18609" y="16432"/>
                  </a:cubicBezTo>
                  <a:lnTo>
                    <a:pt x="18632" y="16432"/>
                  </a:lnTo>
                  <a:cubicBezTo>
                    <a:pt x="17607" y="17357"/>
                    <a:pt x="16306" y="17849"/>
                    <a:pt x="14950" y="17849"/>
                  </a:cubicBezTo>
                  <a:cubicBezTo>
                    <a:pt x="14731" y="17849"/>
                    <a:pt x="14511" y="17836"/>
                    <a:pt x="14289" y="17810"/>
                  </a:cubicBezTo>
                  <a:cubicBezTo>
                    <a:pt x="13612" y="17716"/>
                    <a:pt x="12865" y="17483"/>
                    <a:pt x="12141" y="17483"/>
                  </a:cubicBezTo>
                  <a:cubicBezTo>
                    <a:pt x="12842" y="17156"/>
                    <a:pt x="13542" y="16923"/>
                    <a:pt x="14033" y="16736"/>
                  </a:cubicBezTo>
                  <a:cubicBezTo>
                    <a:pt x="15274" y="16235"/>
                    <a:pt x="16602" y="15992"/>
                    <a:pt x="17942" y="15992"/>
                  </a:cubicBezTo>
                  <a:close/>
                  <a:moveTo>
                    <a:pt x="7402" y="1910"/>
                  </a:moveTo>
                  <a:lnTo>
                    <a:pt x="7402" y="1910"/>
                  </a:lnTo>
                  <a:cubicBezTo>
                    <a:pt x="7238" y="2003"/>
                    <a:pt x="7075" y="2096"/>
                    <a:pt x="6935" y="2213"/>
                  </a:cubicBezTo>
                  <a:cubicBezTo>
                    <a:pt x="6608" y="2447"/>
                    <a:pt x="6281" y="2704"/>
                    <a:pt x="6001" y="2984"/>
                  </a:cubicBezTo>
                  <a:cubicBezTo>
                    <a:pt x="5114" y="3544"/>
                    <a:pt x="4320" y="4268"/>
                    <a:pt x="3643" y="5085"/>
                  </a:cubicBezTo>
                  <a:cubicBezTo>
                    <a:pt x="2008" y="7140"/>
                    <a:pt x="1822" y="10082"/>
                    <a:pt x="1728" y="12603"/>
                  </a:cubicBezTo>
                  <a:cubicBezTo>
                    <a:pt x="1635" y="15475"/>
                    <a:pt x="1938" y="18347"/>
                    <a:pt x="2662" y="21125"/>
                  </a:cubicBezTo>
                  <a:cubicBezTo>
                    <a:pt x="2522" y="20775"/>
                    <a:pt x="2382" y="20401"/>
                    <a:pt x="2242" y="20028"/>
                  </a:cubicBezTo>
                  <a:cubicBezTo>
                    <a:pt x="818" y="15732"/>
                    <a:pt x="537" y="10502"/>
                    <a:pt x="2639" y="6369"/>
                  </a:cubicBezTo>
                  <a:cubicBezTo>
                    <a:pt x="3643" y="4385"/>
                    <a:pt x="5324" y="2797"/>
                    <a:pt x="7402" y="1910"/>
                  </a:cubicBezTo>
                  <a:close/>
                  <a:moveTo>
                    <a:pt x="26010" y="13514"/>
                  </a:moveTo>
                  <a:cubicBezTo>
                    <a:pt x="26197" y="14144"/>
                    <a:pt x="26360" y="14798"/>
                    <a:pt x="26477" y="15452"/>
                  </a:cubicBezTo>
                  <a:lnTo>
                    <a:pt x="26477" y="15755"/>
                  </a:lnTo>
                  <a:cubicBezTo>
                    <a:pt x="26314" y="17646"/>
                    <a:pt x="25870" y="19514"/>
                    <a:pt x="25170" y="21265"/>
                  </a:cubicBezTo>
                  <a:cubicBezTo>
                    <a:pt x="25333" y="20542"/>
                    <a:pt x="25473" y="19794"/>
                    <a:pt x="25567" y="19024"/>
                  </a:cubicBezTo>
                  <a:cubicBezTo>
                    <a:pt x="25660" y="18300"/>
                    <a:pt x="25707" y="17553"/>
                    <a:pt x="25707" y="16829"/>
                  </a:cubicBezTo>
                  <a:cubicBezTo>
                    <a:pt x="25893" y="15732"/>
                    <a:pt x="26010" y="14634"/>
                    <a:pt x="26010" y="13514"/>
                  </a:cubicBezTo>
                  <a:close/>
                  <a:moveTo>
                    <a:pt x="3059" y="18744"/>
                  </a:moveTo>
                  <a:cubicBezTo>
                    <a:pt x="3386" y="20215"/>
                    <a:pt x="3876" y="21662"/>
                    <a:pt x="4483" y="23063"/>
                  </a:cubicBezTo>
                  <a:lnTo>
                    <a:pt x="4530" y="23203"/>
                  </a:lnTo>
                  <a:cubicBezTo>
                    <a:pt x="4296" y="22783"/>
                    <a:pt x="4063" y="22363"/>
                    <a:pt x="3876" y="21919"/>
                  </a:cubicBezTo>
                  <a:cubicBezTo>
                    <a:pt x="3549" y="20892"/>
                    <a:pt x="3269" y="19818"/>
                    <a:pt x="3059" y="18744"/>
                  </a:cubicBezTo>
                  <a:close/>
                  <a:moveTo>
                    <a:pt x="26150" y="20145"/>
                  </a:moveTo>
                  <a:lnTo>
                    <a:pt x="26150" y="20145"/>
                  </a:lnTo>
                  <a:cubicBezTo>
                    <a:pt x="25893" y="21102"/>
                    <a:pt x="25567" y="22036"/>
                    <a:pt x="25146" y="22923"/>
                  </a:cubicBezTo>
                  <a:cubicBezTo>
                    <a:pt x="24983" y="23180"/>
                    <a:pt x="24819" y="23437"/>
                    <a:pt x="24633" y="23694"/>
                  </a:cubicBezTo>
                  <a:cubicBezTo>
                    <a:pt x="24446" y="23927"/>
                    <a:pt x="24282" y="24137"/>
                    <a:pt x="24096" y="24371"/>
                  </a:cubicBezTo>
                  <a:cubicBezTo>
                    <a:pt x="24096" y="24324"/>
                    <a:pt x="24119" y="24277"/>
                    <a:pt x="24142" y="24231"/>
                  </a:cubicBezTo>
                  <a:cubicBezTo>
                    <a:pt x="24983" y="23040"/>
                    <a:pt x="25637" y="21709"/>
                    <a:pt x="26104" y="20308"/>
                  </a:cubicBezTo>
                  <a:cubicBezTo>
                    <a:pt x="26104" y="20261"/>
                    <a:pt x="26127" y="20215"/>
                    <a:pt x="26150" y="20145"/>
                  </a:cubicBezTo>
                  <a:close/>
                  <a:moveTo>
                    <a:pt x="4833" y="4291"/>
                  </a:moveTo>
                  <a:lnTo>
                    <a:pt x="4833" y="4291"/>
                  </a:lnTo>
                  <a:cubicBezTo>
                    <a:pt x="4063" y="5295"/>
                    <a:pt x="3479" y="6416"/>
                    <a:pt x="3082" y="7607"/>
                  </a:cubicBezTo>
                  <a:cubicBezTo>
                    <a:pt x="1775" y="11366"/>
                    <a:pt x="1915" y="15755"/>
                    <a:pt x="2849" y="19771"/>
                  </a:cubicBezTo>
                  <a:cubicBezTo>
                    <a:pt x="2942" y="20238"/>
                    <a:pt x="3059" y="20705"/>
                    <a:pt x="3222" y="21172"/>
                  </a:cubicBezTo>
                  <a:cubicBezTo>
                    <a:pt x="3526" y="22199"/>
                    <a:pt x="3876" y="23203"/>
                    <a:pt x="4296" y="24184"/>
                  </a:cubicBezTo>
                  <a:cubicBezTo>
                    <a:pt x="4437" y="24511"/>
                    <a:pt x="4577" y="24814"/>
                    <a:pt x="4740" y="25141"/>
                  </a:cubicBezTo>
                  <a:cubicBezTo>
                    <a:pt x="4390" y="24581"/>
                    <a:pt x="4016" y="23997"/>
                    <a:pt x="3713" y="23390"/>
                  </a:cubicBezTo>
                  <a:cubicBezTo>
                    <a:pt x="3386" y="22526"/>
                    <a:pt x="3152" y="21592"/>
                    <a:pt x="2919" y="20705"/>
                  </a:cubicBezTo>
                  <a:cubicBezTo>
                    <a:pt x="2288" y="18113"/>
                    <a:pt x="2008" y="15452"/>
                    <a:pt x="2078" y="12790"/>
                  </a:cubicBezTo>
                  <a:cubicBezTo>
                    <a:pt x="2148" y="10385"/>
                    <a:pt x="2312" y="7537"/>
                    <a:pt x="3759" y="5505"/>
                  </a:cubicBezTo>
                  <a:cubicBezTo>
                    <a:pt x="4063" y="5062"/>
                    <a:pt x="4437" y="4665"/>
                    <a:pt x="4833" y="4291"/>
                  </a:cubicBezTo>
                  <a:close/>
                  <a:moveTo>
                    <a:pt x="25193" y="19211"/>
                  </a:moveTo>
                  <a:cubicBezTo>
                    <a:pt x="24983" y="20798"/>
                    <a:pt x="24563" y="22339"/>
                    <a:pt x="23932" y="23810"/>
                  </a:cubicBezTo>
                  <a:cubicBezTo>
                    <a:pt x="23699" y="24207"/>
                    <a:pt x="23465" y="24581"/>
                    <a:pt x="23208" y="24954"/>
                  </a:cubicBezTo>
                  <a:lnTo>
                    <a:pt x="23045" y="25141"/>
                  </a:lnTo>
                  <a:cubicBezTo>
                    <a:pt x="23862" y="23647"/>
                    <a:pt x="24376" y="21989"/>
                    <a:pt x="24866" y="20378"/>
                  </a:cubicBezTo>
                  <a:cubicBezTo>
                    <a:pt x="24983" y="19981"/>
                    <a:pt x="25076" y="19584"/>
                    <a:pt x="25193" y="19211"/>
                  </a:cubicBezTo>
                  <a:close/>
                  <a:moveTo>
                    <a:pt x="18842" y="16666"/>
                  </a:moveTo>
                  <a:cubicBezTo>
                    <a:pt x="18842" y="16759"/>
                    <a:pt x="18842" y="16876"/>
                    <a:pt x="18819" y="16969"/>
                  </a:cubicBezTo>
                  <a:lnTo>
                    <a:pt x="18819" y="16946"/>
                  </a:lnTo>
                  <a:cubicBezTo>
                    <a:pt x="18189" y="19771"/>
                    <a:pt x="17885" y="22666"/>
                    <a:pt x="17955" y="25561"/>
                  </a:cubicBezTo>
                  <a:cubicBezTo>
                    <a:pt x="17722" y="23600"/>
                    <a:pt x="17768" y="21616"/>
                    <a:pt x="18095" y="19678"/>
                  </a:cubicBezTo>
                  <a:cubicBezTo>
                    <a:pt x="18282" y="18674"/>
                    <a:pt x="18539" y="17646"/>
                    <a:pt x="18842" y="16666"/>
                  </a:cubicBezTo>
                  <a:close/>
                  <a:moveTo>
                    <a:pt x="2989" y="15568"/>
                  </a:moveTo>
                  <a:cubicBezTo>
                    <a:pt x="3106" y="16642"/>
                    <a:pt x="3339" y="17693"/>
                    <a:pt x="3713" y="18697"/>
                  </a:cubicBezTo>
                  <a:cubicBezTo>
                    <a:pt x="4156" y="21242"/>
                    <a:pt x="5160" y="23647"/>
                    <a:pt x="6655" y="25748"/>
                  </a:cubicBezTo>
                  <a:cubicBezTo>
                    <a:pt x="6468" y="25561"/>
                    <a:pt x="6258" y="25375"/>
                    <a:pt x="6048" y="25165"/>
                  </a:cubicBezTo>
                  <a:lnTo>
                    <a:pt x="6048" y="25165"/>
                  </a:lnTo>
                  <a:lnTo>
                    <a:pt x="5884" y="25001"/>
                  </a:lnTo>
                  <a:cubicBezTo>
                    <a:pt x="5534" y="24417"/>
                    <a:pt x="5207" y="23834"/>
                    <a:pt x="4927" y="23203"/>
                  </a:cubicBezTo>
                  <a:cubicBezTo>
                    <a:pt x="3900" y="20938"/>
                    <a:pt x="3222" y="18534"/>
                    <a:pt x="2966" y="16082"/>
                  </a:cubicBezTo>
                  <a:cubicBezTo>
                    <a:pt x="2966" y="15919"/>
                    <a:pt x="2989" y="15755"/>
                    <a:pt x="2989" y="15568"/>
                  </a:cubicBezTo>
                  <a:close/>
                  <a:moveTo>
                    <a:pt x="22294" y="26639"/>
                  </a:moveTo>
                  <a:lnTo>
                    <a:pt x="22294" y="26639"/>
                  </a:lnTo>
                  <a:cubicBezTo>
                    <a:pt x="22217" y="26748"/>
                    <a:pt x="22141" y="26848"/>
                    <a:pt x="22064" y="26962"/>
                  </a:cubicBezTo>
                  <a:cubicBezTo>
                    <a:pt x="21971" y="27079"/>
                    <a:pt x="21761" y="27196"/>
                    <a:pt x="21621" y="27289"/>
                  </a:cubicBezTo>
                  <a:cubicBezTo>
                    <a:pt x="21851" y="27080"/>
                    <a:pt x="22081" y="26852"/>
                    <a:pt x="22294" y="26639"/>
                  </a:cubicBezTo>
                  <a:close/>
                  <a:moveTo>
                    <a:pt x="26781" y="19538"/>
                  </a:moveTo>
                  <a:cubicBezTo>
                    <a:pt x="26687" y="21779"/>
                    <a:pt x="26057" y="23950"/>
                    <a:pt x="24563" y="25561"/>
                  </a:cubicBezTo>
                  <a:lnTo>
                    <a:pt x="24539" y="25585"/>
                  </a:lnTo>
                  <a:cubicBezTo>
                    <a:pt x="23792" y="26355"/>
                    <a:pt x="22952" y="27032"/>
                    <a:pt x="21994" y="27569"/>
                  </a:cubicBezTo>
                  <a:cubicBezTo>
                    <a:pt x="22111" y="27453"/>
                    <a:pt x="22228" y="27336"/>
                    <a:pt x="22321" y="27196"/>
                  </a:cubicBezTo>
                  <a:cubicBezTo>
                    <a:pt x="23675" y="26028"/>
                    <a:pt x="24773" y="24581"/>
                    <a:pt x="25520" y="22946"/>
                  </a:cubicBezTo>
                  <a:cubicBezTo>
                    <a:pt x="26127" y="21896"/>
                    <a:pt x="26547" y="20728"/>
                    <a:pt x="26781" y="19538"/>
                  </a:cubicBezTo>
                  <a:close/>
                  <a:moveTo>
                    <a:pt x="18842" y="23904"/>
                  </a:moveTo>
                  <a:cubicBezTo>
                    <a:pt x="18982" y="25188"/>
                    <a:pt x="19193" y="26425"/>
                    <a:pt x="19473" y="27663"/>
                  </a:cubicBezTo>
                  <a:lnTo>
                    <a:pt x="19449" y="27686"/>
                  </a:lnTo>
                  <a:cubicBezTo>
                    <a:pt x="19076" y="27289"/>
                    <a:pt x="18982" y="26262"/>
                    <a:pt x="18936" y="25795"/>
                  </a:cubicBezTo>
                  <a:cubicBezTo>
                    <a:pt x="18866" y="25211"/>
                    <a:pt x="18842" y="24627"/>
                    <a:pt x="18842" y="24044"/>
                  </a:cubicBezTo>
                  <a:lnTo>
                    <a:pt x="18842" y="23904"/>
                  </a:lnTo>
                  <a:close/>
                  <a:moveTo>
                    <a:pt x="18655" y="19678"/>
                  </a:moveTo>
                  <a:lnTo>
                    <a:pt x="18655" y="19818"/>
                  </a:lnTo>
                  <a:cubicBezTo>
                    <a:pt x="18609" y="20261"/>
                    <a:pt x="18585" y="20705"/>
                    <a:pt x="18562" y="21149"/>
                  </a:cubicBezTo>
                  <a:cubicBezTo>
                    <a:pt x="18492" y="22596"/>
                    <a:pt x="18492" y="24044"/>
                    <a:pt x="18609" y="25515"/>
                  </a:cubicBezTo>
                  <a:lnTo>
                    <a:pt x="18609" y="25491"/>
                  </a:lnTo>
                  <a:cubicBezTo>
                    <a:pt x="18655" y="26168"/>
                    <a:pt x="18702" y="27219"/>
                    <a:pt x="19193" y="27779"/>
                  </a:cubicBezTo>
                  <a:lnTo>
                    <a:pt x="18819" y="27920"/>
                  </a:lnTo>
                  <a:lnTo>
                    <a:pt x="18469" y="28036"/>
                  </a:lnTo>
                  <a:cubicBezTo>
                    <a:pt x="18142" y="25258"/>
                    <a:pt x="18212" y="22456"/>
                    <a:pt x="18655" y="19678"/>
                  </a:cubicBezTo>
                  <a:close/>
                  <a:moveTo>
                    <a:pt x="19403" y="28083"/>
                  </a:moveTo>
                  <a:lnTo>
                    <a:pt x="19426" y="28106"/>
                  </a:lnTo>
                  <a:lnTo>
                    <a:pt x="19146" y="28246"/>
                  </a:lnTo>
                  <a:lnTo>
                    <a:pt x="19099" y="28223"/>
                  </a:lnTo>
                  <a:cubicBezTo>
                    <a:pt x="19099" y="28223"/>
                    <a:pt x="19076" y="28200"/>
                    <a:pt x="19076" y="28200"/>
                  </a:cubicBezTo>
                  <a:lnTo>
                    <a:pt x="19403" y="28083"/>
                  </a:lnTo>
                  <a:close/>
                  <a:moveTo>
                    <a:pt x="7098" y="26565"/>
                  </a:moveTo>
                  <a:cubicBezTo>
                    <a:pt x="7308" y="26752"/>
                    <a:pt x="7542" y="26916"/>
                    <a:pt x="7799" y="27056"/>
                  </a:cubicBezTo>
                  <a:cubicBezTo>
                    <a:pt x="8244" y="27524"/>
                    <a:pt x="8754" y="27949"/>
                    <a:pt x="9307" y="28332"/>
                  </a:cubicBezTo>
                  <a:lnTo>
                    <a:pt x="9307" y="28332"/>
                  </a:lnTo>
                  <a:cubicBezTo>
                    <a:pt x="9240" y="28290"/>
                    <a:pt x="9173" y="28257"/>
                    <a:pt x="9106" y="28223"/>
                  </a:cubicBezTo>
                  <a:cubicBezTo>
                    <a:pt x="8336" y="27756"/>
                    <a:pt x="7659" y="27196"/>
                    <a:pt x="7075" y="26565"/>
                  </a:cubicBezTo>
                  <a:close/>
                  <a:moveTo>
                    <a:pt x="4974" y="26168"/>
                  </a:moveTo>
                  <a:lnTo>
                    <a:pt x="4974" y="26168"/>
                  </a:lnTo>
                  <a:cubicBezTo>
                    <a:pt x="5557" y="26986"/>
                    <a:pt x="6211" y="27756"/>
                    <a:pt x="6911" y="28457"/>
                  </a:cubicBezTo>
                  <a:cubicBezTo>
                    <a:pt x="6421" y="28060"/>
                    <a:pt x="5954" y="27593"/>
                    <a:pt x="5581" y="27079"/>
                  </a:cubicBezTo>
                  <a:cubicBezTo>
                    <a:pt x="5370" y="26776"/>
                    <a:pt x="5160" y="26472"/>
                    <a:pt x="4974" y="26168"/>
                  </a:cubicBezTo>
                  <a:close/>
                  <a:moveTo>
                    <a:pt x="18936" y="28246"/>
                  </a:moveTo>
                  <a:lnTo>
                    <a:pt x="18936" y="28246"/>
                  </a:lnTo>
                  <a:cubicBezTo>
                    <a:pt x="18915" y="28287"/>
                    <a:pt x="18913" y="28310"/>
                    <a:pt x="18928" y="28346"/>
                  </a:cubicBezTo>
                  <a:lnTo>
                    <a:pt x="18928" y="28346"/>
                  </a:lnTo>
                  <a:cubicBezTo>
                    <a:pt x="18836" y="28413"/>
                    <a:pt x="18722" y="28458"/>
                    <a:pt x="18609" y="28503"/>
                  </a:cubicBezTo>
                  <a:lnTo>
                    <a:pt x="18539" y="28527"/>
                  </a:lnTo>
                  <a:cubicBezTo>
                    <a:pt x="18539" y="28480"/>
                    <a:pt x="18539" y="28433"/>
                    <a:pt x="18515" y="28387"/>
                  </a:cubicBezTo>
                  <a:cubicBezTo>
                    <a:pt x="18655" y="28340"/>
                    <a:pt x="18796" y="28293"/>
                    <a:pt x="18936" y="28246"/>
                  </a:cubicBezTo>
                  <a:close/>
                  <a:moveTo>
                    <a:pt x="4647" y="24020"/>
                  </a:moveTo>
                  <a:lnTo>
                    <a:pt x="4647" y="24020"/>
                  </a:lnTo>
                  <a:cubicBezTo>
                    <a:pt x="4950" y="24417"/>
                    <a:pt x="5254" y="24814"/>
                    <a:pt x="5604" y="25188"/>
                  </a:cubicBezTo>
                  <a:cubicBezTo>
                    <a:pt x="6351" y="26425"/>
                    <a:pt x="7378" y="27499"/>
                    <a:pt x="8592" y="28316"/>
                  </a:cubicBezTo>
                  <a:cubicBezTo>
                    <a:pt x="8709" y="28410"/>
                    <a:pt x="8826" y="28480"/>
                    <a:pt x="8966" y="28550"/>
                  </a:cubicBezTo>
                  <a:lnTo>
                    <a:pt x="8943" y="28550"/>
                  </a:lnTo>
                  <a:cubicBezTo>
                    <a:pt x="6771" y="27779"/>
                    <a:pt x="5511" y="26005"/>
                    <a:pt x="4647" y="24020"/>
                  </a:cubicBezTo>
                  <a:close/>
                  <a:moveTo>
                    <a:pt x="14756" y="26589"/>
                  </a:moveTo>
                  <a:cubicBezTo>
                    <a:pt x="14780" y="26869"/>
                    <a:pt x="14826" y="27149"/>
                    <a:pt x="14826" y="27429"/>
                  </a:cubicBezTo>
                  <a:cubicBezTo>
                    <a:pt x="14826" y="27560"/>
                    <a:pt x="14704" y="28306"/>
                    <a:pt x="14707" y="28611"/>
                  </a:cubicBezTo>
                  <a:lnTo>
                    <a:pt x="14707" y="28611"/>
                  </a:lnTo>
                  <a:cubicBezTo>
                    <a:pt x="14695" y="28377"/>
                    <a:pt x="14780" y="27821"/>
                    <a:pt x="14780" y="27709"/>
                  </a:cubicBezTo>
                  <a:cubicBezTo>
                    <a:pt x="14780" y="27336"/>
                    <a:pt x="14780" y="26962"/>
                    <a:pt x="14756" y="26589"/>
                  </a:cubicBezTo>
                  <a:close/>
                  <a:moveTo>
                    <a:pt x="14053" y="3277"/>
                  </a:moveTo>
                  <a:cubicBezTo>
                    <a:pt x="14712" y="3277"/>
                    <a:pt x="15384" y="3341"/>
                    <a:pt x="16064" y="3474"/>
                  </a:cubicBezTo>
                  <a:cubicBezTo>
                    <a:pt x="18819" y="4034"/>
                    <a:pt x="21294" y="5552"/>
                    <a:pt x="23068" y="7747"/>
                  </a:cubicBezTo>
                  <a:cubicBezTo>
                    <a:pt x="24563" y="10502"/>
                    <a:pt x="25356" y="13584"/>
                    <a:pt x="25356" y="16736"/>
                  </a:cubicBezTo>
                  <a:cubicBezTo>
                    <a:pt x="25146" y="17927"/>
                    <a:pt x="24866" y="19117"/>
                    <a:pt x="24516" y="20261"/>
                  </a:cubicBezTo>
                  <a:cubicBezTo>
                    <a:pt x="23909" y="22316"/>
                    <a:pt x="23232" y="24464"/>
                    <a:pt x="21924" y="26192"/>
                  </a:cubicBezTo>
                  <a:cubicBezTo>
                    <a:pt x="21854" y="26309"/>
                    <a:pt x="21784" y="26402"/>
                    <a:pt x="21691" y="26495"/>
                  </a:cubicBezTo>
                  <a:cubicBezTo>
                    <a:pt x="21060" y="26916"/>
                    <a:pt x="20360" y="27289"/>
                    <a:pt x="19659" y="27593"/>
                  </a:cubicBezTo>
                  <a:lnTo>
                    <a:pt x="19636" y="27616"/>
                  </a:lnTo>
                  <a:cubicBezTo>
                    <a:pt x="19122" y="25118"/>
                    <a:pt x="18866" y="22573"/>
                    <a:pt x="18912" y="20028"/>
                  </a:cubicBezTo>
                  <a:cubicBezTo>
                    <a:pt x="19006" y="18697"/>
                    <a:pt x="19193" y="17390"/>
                    <a:pt x="19426" y="16082"/>
                  </a:cubicBezTo>
                  <a:lnTo>
                    <a:pt x="19449" y="16059"/>
                  </a:lnTo>
                  <a:cubicBezTo>
                    <a:pt x="20150" y="16035"/>
                    <a:pt x="20827" y="15872"/>
                    <a:pt x="21317" y="15288"/>
                  </a:cubicBezTo>
                  <a:cubicBezTo>
                    <a:pt x="21807" y="14704"/>
                    <a:pt x="21948" y="14027"/>
                    <a:pt x="21504" y="13420"/>
                  </a:cubicBezTo>
                  <a:cubicBezTo>
                    <a:pt x="21468" y="13370"/>
                    <a:pt x="21416" y="13348"/>
                    <a:pt x="21365" y="13348"/>
                  </a:cubicBezTo>
                  <a:cubicBezTo>
                    <a:pt x="21252" y="13348"/>
                    <a:pt x="21143" y="13455"/>
                    <a:pt x="21224" y="13584"/>
                  </a:cubicBezTo>
                  <a:cubicBezTo>
                    <a:pt x="21714" y="14448"/>
                    <a:pt x="21084" y="15171"/>
                    <a:pt x="20313" y="15498"/>
                  </a:cubicBezTo>
                  <a:cubicBezTo>
                    <a:pt x="20477" y="15405"/>
                    <a:pt x="20640" y="15265"/>
                    <a:pt x="20757" y="15125"/>
                  </a:cubicBezTo>
                  <a:cubicBezTo>
                    <a:pt x="21224" y="14611"/>
                    <a:pt x="21130" y="13817"/>
                    <a:pt x="20570" y="13420"/>
                  </a:cubicBezTo>
                  <a:cubicBezTo>
                    <a:pt x="20545" y="13408"/>
                    <a:pt x="20518" y="13402"/>
                    <a:pt x="20492" y="13402"/>
                  </a:cubicBezTo>
                  <a:cubicBezTo>
                    <a:pt x="20421" y="13402"/>
                    <a:pt x="20354" y="13445"/>
                    <a:pt x="20337" y="13514"/>
                  </a:cubicBezTo>
                  <a:cubicBezTo>
                    <a:pt x="20196" y="14167"/>
                    <a:pt x="19940" y="14775"/>
                    <a:pt x="19566" y="15312"/>
                  </a:cubicBezTo>
                  <a:cubicBezTo>
                    <a:pt x="19776" y="14401"/>
                    <a:pt x="19986" y="13490"/>
                    <a:pt x="20243" y="12580"/>
                  </a:cubicBezTo>
                  <a:cubicBezTo>
                    <a:pt x="20262" y="12488"/>
                    <a:pt x="20193" y="12395"/>
                    <a:pt x="20105" y="12395"/>
                  </a:cubicBezTo>
                  <a:cubicBezTo>
                    <a:pt x="20082" y="12395"/>
                    <a:pt x="20057" y="12402"/>
                    <a:pt x="20033" y="12416"/>
                  </a:cubicBezTo>
                  <a:cubicBezTo>
                    <a:pt x="20080" y="12113"/>
                    <a:pt x="20150" y="11833"/>
                    <a:pt x="20196" y="11529"/>
                  </a:cubicBezTo>
                  <a:cubicBezTo>
                    <a:pt x="20210" y="11419"/>
                    <a:pt x="20126" y="11349"/>
                    <a:pt x="20041" y="11349"/>
                  </a:cubicBezTo>
                  <a:cubicBezTo>
                    <a:pt x="19982" y="11349"/>
                    <a:pt x="19922" y="11383"/>
                    <a:pt x="19893" y="11459"/>
                  </a:cubicBezTo>
                  <a:cubicBezTo>
                    <a:pt x="19589" y="12510"/>
                    <a:pt x="19333" y="13560"/>
                    <a:pt x="19146" y="14634"/>
                  </a:cubicBezTo>
                  <a:cubicBezTo>
                    <a:pt x="19052" y="14915"/>
                    <a:pt x="18959" y="15218"/>
                    <a:pt x="18889" y="15498"/>
                  </a:cubicBezTo>
                  <a:lnTo>
                    <a:pt x="18702" y="15522"/>
                  </a:lnTo>
                  <a:cubicBezTo>
                    <a:pt x="18422" y="15568"/>
                    <a:pt x="18142" y="15568"/>
                    <a:pt x="17862" y="15592"/>
                  </a:cubicBezTo>
                  <a:lnTo>
                    <a:pt x="17792" y="15592"/>
                  </a:lnTo>
                  <a:cubicBezTo>
                    <a:pt x="17395" y="15592"/>
                    <a:pt x="16998" y="15615"/>
                    <a:pt x="16601" y="15662"/>
                  </a:cubicBezTo>
                  <a:cubicBezTo>
                    <a:pt x="15363" y="15732"/>
                    <a:pt x="14103" y="15802"/>
                    <a:pt x="12935" y="16222"/>
                  </a:cubicBezTo>
                  <a:cubicBezTo>
                    <a:pt x="12188" y="16479"/>
                    <a:pt x="11511" y="16899"/>
                    <a:pt x="10927" y="17413"/>
                  </a:cubicBezTo>
                  <a:cubicBezTo>
                    <a:pt x="10460" y="16829"/>
                    <a:pt x="9947" y="16316"/>
                    <a:pt x="9386" y="15872"/>
                  </a:cubicBezTo>
                  <a:lnTo>
                    <a:pt x="9340" y="15825"/>
                  </a:lnTo>
                  <a:lnTo>
                    <a:pt x="9293" y="15825"/>
                  </a:lnTo>
                  <a:cubicBezTo>
                    <a:pt x="9129" y="15685"/>
                    <a:pt x="8943" y="15545"/>
                    <a:pt x="8756" y="15428"/>
                  </a:cubicBezTo>
                  <a:cubicBezTo>
                    <a:pt x="8729" y="15411"/>
                    <a:pt x="8704" y="15403"/>
                    <a:pt x="8680" y="15403"/>
                  </a:cubicBezTo>
                  <a:cubicBezTo>
                    <a:pt x="8579" y="15403"/>
                    <a:pt x="8517" y="15544"/>
                    <a:pt x="8592" y="15638"/>
                  </a:cubicBezTo>
                  <a:cubicBezTo>
                    <a:pt x="9200" y="16339"/>
                    <a:pt x="9853" y="17086"/>
                    <a:pt x="10507" y="17880"/>
                  </a:cubicBezTo>
                  <a:cubicBezTo>
                    <a:pt x="10017" y="18440"/>
                    <a:pt x="9713" y="19141"/>
                    <a:pt x="9620" y="19888"/>
                  </a:cubicBezTo>
                  <a:cubicBezTo>
                    <a:pt x="9620" y="19940"/>
                    <a:pt x="9672" y="19967"/>
                    <a:pt x="9718" y="19967"/>
                  </a:cubicBezTo>
                  <a:cubicBezTo>
                    <a:pt x="9734" y="19967"/>
                    <a:pt x="9748" y="19964"/>
                    <a:pt x="9760" y="19958"/>
                  </a:cubicBezTo>
                  <a:cubicBezTo>
                    <a:pt x="9760" y="20005"/>
                    <a:pt x="9760" y="20075"/>
                    <a:pt x="9783" y="20121"/>
                  </a:cubicBezTo>
                  <a:cubicBezTo>
                    <a:pt x="9807" y="20203"/>
                    <a:pt x="9877" y="20244"/>
                    <a:pt x="9947" y="20244"/>
                  </a:cubicBezTo>
                  <a:cubicBezTo>
                    <a:pt x="10017" y="20244"/>
                    <a:pt x="10087" y="20203"/>
                    <a:pt x="10110" y="20121"/>
                  </a:cubicBezTo>
                  <a:cubicBezTo>
                    <a:pt x="10227" y="19491"/>
                    <a:pt x="10390" y="18767"/>
                    <a:pt x="10834" y="18300"/>
                  </a:cubicBezTo>
                  <a:cubicBezTo>
                    <a:pt x="11114" y="18650"/>
                    <a:pt x="11394" y="19024"/>
                    <a:pt x="11651" y="19374"/>
                  </a:cubicBezTo>
                  <a:cubicBezTo>
                    <a:pt x="12772" y="21242"/>
                    <a:pt x="13589" y="23273"/>
                    <a:pt x="14056" y="25398"/>
                  </a:cubicBezTo>
                  <a:cubicBezTo>
                    <a:pt x="14196" y="26028"/>
                    <a:pt x="14313" y="26682"/>
                    <a:pt x="14383" y="27313"/>
                  </a:cubicBezTo>
                  <a:cubicBezTo>
                    <a:pt x="14313" y="27779"/>
                    <a:pt x="14219" y="28223"/>
                    <a:pt x="14079" y="28643"/>
                  </a:cubicBezTo>
                  <a:cubicBezTo>
                    <a:pt x="11955" y="28597"/>
                    <a:pt x="9853" y="27943"/>
                    <a:pt x="8055" y="26799"/>
                  </a:cubicBezTo>
                  <a:cubicBezTo>
                    <a:pt x="7005" y="25795"/>
                    <a:pt x="6164" y="24604"/>
                    <a:pt x="5534" y="23297"/>
                  </a:cubicBezTo>
                  <a:cubicBezTo>
                    <a:pt x="5044" y="22316"/>
                    <a:pt x="4647" y="21265"/>
                    <a:pt x="4343" y="20191"/>
                  </a:cubicBezTo>
                  <a:lnTo>
                    <a:pt x="4343" y="20191"/>
                  </a:lnTo>
                  <a:cubicBezTo>
                    <a:pt x="5417" y="22269"/>
                    <a:pt x="7075" y="23997"/>
                    <a:pt x="9083" y="25164"/>
                  </a:cubicBezTo>
                  <a:cubicBezTo>
                    <a:pt x="9104" y="25175"/>
                    <a:pt x="9125" y="25180"/>
                    <a:pt x="9144" y="25180"/>
                  </a:cubicBezTo>
                  <a:cubicBezTo>
                    <a:pt x="9252" y="25180"/>
                    <a:pt x="9318" y="25034"/>
                    <a:pt x="9200" y="24954"/>
                  </a:cubicBezTo>
                  <a:cubicBezTo>
                    <a:pt x="6818" y="23530"/>
                    <a:pt x="5020" y="21335"/>
                    <a:pt x="4040" y="18720"/>
                  </a:cubicBezTo>
                  <a:cubicBezTo>
                    <a:pt x="3409" y="15475"/>
                    <a:pt x="3619" y="12019"/>
                    <a:pt x="5020" y="9124"/>
                  </a:cubicBezTo>
                  <a:cubicBezTo>
                    <a:pt x="6776" y="5493"/>
                    <a:pt x="10185" y="3277"/>
                    <a:pt x="14053" y="3277"/>
                  </a:cubicBezTo>
                  <a:close/>
                  <a:moveTo>
                    <a:pt x="18445" y="16993"/>
                  </a:moveTo>
                  <a:lnTo>
                    <a:pt x="18445" y="16993"/>
                  </a:lnTo>
                  <a:cubicBezTo>
                    <a:pt x="18118" y="18067"/>
                    <a:pt x="17885" y="19187"/>
                    <a:pt x="17698" y="20285"/>
                  </a:cubicBezTo>
                  <a:cubicBezTo>
                    <a:pt x="17348" y="22923"/>
                    <a:pt x="17488" y="25585"/>
                    <a:pt x="18095" y="28153"/>
                  </a:cubicBezTo>
                  <a:cubicBezTo>
                    <a:pt x="17115" y="28433"/>
                    <a:pt x="16087" y="28597"/>
                    <a:pt x="15037" y="28643"/>
                  </a:cubicBezTo>
                  <a:cubicBezTo>
                    <a:pt x="15270" y="27966"/>
                    <a:pt x="15037" y="26869"/>
                    <a:pt x="14967" y="26402"/>
                  </a:cubicBezTo>
                  <a:cubicBezTo>
                    <a:pt x="14873" y="25935"/>
                    <a:pt x="14780" y="25491"/>
                    <a:pt x="14640" y="25048"/>
                  </a:cubicBezTo>
                  <a:cubicBezTo>
                    <a:pt x="14500" y="24207"/>
                    <a:pt x="14266" y="23390"/>
                    <a:pt x="13916" y="22643"/>
                  </a:cubicBezTo>
                  <a:cubicBezTo>
                    <a:pt x="13332" y="20938"/>
                    <a:pt x="12468" y="19374"/>
                    <a:pt x="11371" y="17973"/>
                  </a:cubicBezTo>
                  <a:lnTo>
                    <a:pt x="11464" y="17927"/>
                  </a:lnTo>
                  <a:cubicBezTo>
                    <a:pt x="11683" y="17846"/>
                    <a:pt x="11910" y="17816"/>
                    <a:pt x="12141" y="17816"/>
                  </a:cubicBezTo>
                  <a:cubicBezTo>
                    <a:pt x="12651" y="17816"/>
                    <a:pt x="13177" y="17963"/>
                    <a:pt x="13659" y="18043"/>
                  </a:cubicBezTo>
                  <a:cubicBezTo>
                    <a:pt x="14067" y="18136"/>
                    <a:pt x="14481" y="18181"/>
                    <a:pt x="14896" y="18181"/>
                  </a:cubicBezTo>
                  <a:cubicBezTo>
                    <a:pt x="15527" y="18181"/>
                    <a:pt x="16159" y="18077"/>
                    <a:pt x="16764" y="17880"/>
                  </a:cubicBezTo>
                  <a:cubicBezTo>
                    <a:pt x="17371" y="17670"/>
                    <a:pt x="17955" y="17366"/>
                    <a:pt x="18445" y="16993"/>
                  </a:cubicBezTo>
                  <a:close/>
                  <a:moveTo>
                    <a:pt x="18189" y="28480"/>
                  </a:moveTo>
                  <a:cubicBezTo>
                    <a:pt x="18189" y="28527"/>
                    <a:pt x="18212" y="28573"/>
                    <a:pt x="18235" y="28620"/>
                  </a:cubicBezTo>
                  <a:cubicBezTo>
                    <a:pt x="17395" y="28830"/>
                    <a:pt x="16531" y="28970"/>
                    <a:pt x="15667" y="28994"/>
                  </a:cubicBezTo>
                  <a:lnTo>
                    <a:pt x="14803" y="29040"/>
                  </a:lnTo>
                  <a:cubicBezTo>
                    <a:pt x="14803" y="29040"/>
                    <a:pt x="14826" y="29017"/>
                    <a:pt x="14826" y="29017"/>
                  </a:cubicBezTo>
                  <a:lnTo>
                    <a:pt x="14850" y="28994"/>
                  </a:lnTo>
                  <a:cubicBezTo>
                    <a:pt x="15970" y="28970"/>
                    <a:pt x="17091" y="28807"/>
                    <a:pt x="18189" y="28480"/>
                  </a:cubicBezTo>
                  <a:close/>
                  <a:moveTo>
                    <a:pt x="9550" y="27990"/>
                  </a:moveTo>
                  <a:cubicBezTo>
                    <a:pt x="10951" y="28597"/>
                    <a:pt x="12468" y="28947"/>
                    <a:pt x="14009" y="28994"/>
                  </a:cubicBezTo>
                  <a:lnTo>
                    <a:pt x="13963" y="29087"/>
                  </a:lnTo>
                  <a:cubicBezTo>
                    <a:pt x="13663" y="29097"/>
                    <a:pt x="13359" y="29102"/>
                    <a:pt x="13054" y="29102"/>
                  </a:cubicBezTo>
                  <a:cubicBezTo>
                    <a:pt x="12624" y="29102"/>
                    <a:pt x="12192" y="29091"/>
                    <a:pt x="11768" y="29064"/>
                  </a:cubicBezTo>
                  <a:cubicBezTo>
                    <a:pt x="10974" y="28807"/>
                    <a:pt x="10227" y="28457"/>
                    <a:pt x="9550" y="28013"/>
                  </a:cubicBezTo>
                  <a:lnTo>
                    <a:pt x="9550" y="27990"/>
                  </a:lnTo>
                  <a:close/>
                  <a:moveTo>
                    <a:pt x="15597" y="29414"/>
                  </a:moveTo>
                  <a:lnTo>
                    <a:pt x="15597" y="29414"/>
                  </a:lnTo>
                  <a:cubicBezTo>
                    <a:pt x="15177" y="29484"/>
                    <a:pt x="14733" y="29507"/>
                    <a:pt x="14313" y="29507"/>
                  </a:cubicBezTo>
                  <a:cubicBezTo>
                    <a:pt x="14733" y="29461"/>
                    <a:pt x="15177" y="29437"/>
                    <a:pt x="15597" y="29414"/>
                  </a:cubicBezTo>
                  <a:close/>
                  <a:moveTo>
                    <a:pt x="6818" y="27756"/>
                  </a:moveTo>
                  <a:lnTo>
                    <a:pt x="6818" y="27756"/>
                  </a:lnTo>
                  <a:cubicBezTo>
                    <a:pt x="7425" y="28246"/>
                    <a:pt x="8102" y="28643"/>
                    <a:pt x="8826" y="28877"/>
                  </a:cubicBezTo>
                  <a:cubicBezTo>
                    <a:pt x="9433" y="29087"/>
                    <a:pt x="10040" y="29250"/>
                    <a:pt x="10647" y="29344"/>
                  </a:cubicBezTo>
                  <a:cubicBezTo>
                    <a:pt x="11894" y="29783"/>
                    <a:pt x="13206" y="29997"/>
                    <a:pt x="14525" y="29997"/>
                  </a:cubicBezTo>
                  <a:cubicBezTo>
                    <a:pt x="14960" y="29997"/>
                    <a:pt x="15396" y="29974"/>
                    <a:pt x="15830" y="29928"/>
                  </a:cubicBezTo>
                  <a:lnTo>
                    <a:pt x="15830" y="29928"/>
                  </a:lnTo>
                  <a:cubicBezTo>
                    <a:pt x="15192" y="30048"/>
                    <a:pt x="14529" y="30118"/>
                    <a:pt x="13868" y="30118"/>
                  </a:cubicBezTo>
                  <a:cubicBezTo>
                    <a:pt x="13634" y="30118"/>
                    <a:pt x="13401" y="30109"/>
                    <a:pt x="13169" y="30091"/>
                  </a:cubicBezTo>
                  <a:cubicBezTo>
                    <a:pt x="13161" y="30090"/>
                    <a:pt x="13153" y="30090"/>
                    <a:pt x="13146" y="30090"/>
                  </a:cubicBezTo>
                  <a:cubicBezTo>
                    <a:pt x="12912" y="30090"/>
                    <a:pt x="12920" y="30442"/>
                    <a:pt x="13169" y="30465"/>
                  </a:cubicBezTo>
                  <a:cubicBezTo>
                    <a:pt x="13413" y="30481"/>
                    <a:pt x="13658" y="30490"/>
                    <a:pt x="13903" y="30490"/>
                  </a:cubicBezTo>
                  <a:cubicBezTo>
                    <a:pt x="15017" y="30490"/>
                    <a:pt x="16136" y="30314"/>
                    <a:pt x="17208" y="29951"/>
                  </a:cubicBezTo>
                  <a:lnTo>
                    <a:pt x="17208" y="29951"/>
                  </a:lnTo>
                  <a:cubicBezTo>
                    <a:pt x="16531" y="30231"/>
                    <a:pt x="15830" y="30465"/>
                    <a:pt x="15107" y="30651"/>
                  </a:cubicBezTo>
                  <a:cubicBezTo>
                    <a:pt x="14692" y="30695"/>
                    <a:pt x="14275" y="30716"/>
                    <a:pt x="13855" y="30716"/>
                  </a:cubicBezTo>
                  <a:cubicBezTo>
                    <a:pt x="13163" y="30716"/>
                    <a:pt x="12465" y="30660"/>
                    <a:pt x="11768" y="30558"/>
                  </a:cubicBezTo>
                  <a:cubicBezTo>
                    <a:pt x="11861" y="30465"/>
                    <a:pt x="11955" y="30371"/>
                    <a:pt x="12071" y="30278"/>
                  </a:cubicBezTo>
                  <a:cubicBezTo>
                    <a:pt x="12130" y="30239"/>
                    <a:pt x="12090" y="30150"/>
                    <a:pt x="12035" y="30150"/>
                  </a:cubicBezTo>
                  <a:cubicBezTo>
                    <a:pt x="12024" y="30150"/>
                    <a:pt x="12013" y="30153"/>
                    <a:pt x="12001" y="30161"/>
                  </a:cubicBezTo>
                  <a:cubicBezTo>
                    <a:pt x="11838" y="30254"/>
                    <a:pt x="11698" y="30371"/>
                    <a:pt x="11581" y="30511"/>
                  </a:cubicBezTo>
                  <a:lnTo>
                    <a:pt x="11371" y="30488"/>
                  </a:lnTo>
                  <a:cubicBezTo>
                    <a:pt x="11301" y="30324"/>
                    <a:pt x="11231" y="30161"/>
                    <a:pt x="11184" y="29998"/>
                  </a:cubicBezTo>
                  <a:cubicBezTo>
                    <a:pt x="11175" y="29960"/>
                    <a:pt x="11150" y="29945"/>
                    <a:pt x="11125" y="29945"/>
                  </a:cubicBezTo>
                  <a:cubicBezTo>
                    <a:pt x="11086" y="29945"/>
                    <a:pt x="11044" y="29979"/>
                    <a:pt x="11044" y="30021"/>
                  </a:cubicBezTo>
                  <a:cubicBezTo>
                    <a:pt x="11091" y="30161"/>
                    <a:pt x="11137" y="30301"/>
                    <a:pt x="11184" y="30441"/>
                  </a:cubicBezTo>
                  <a:cubicBezTo>
                    <a:pt x="10554" y="30301"/>
                    <a:pt x="9947" y="30114"/>
                    <a:pt x="9340" y="29881"/>
                  </a:cubicBezTo>
                  <a:cubicBezTo>
                    <a:pt x="8406" y="29297"/>
                    <a:pt x="7565" y="28573"/>
                    <a:pt x="6818" y="27756"/>
                  </a:cubicBezTo>
                  <a:close/>
                  <a:moveTo>
                    <a:pt x="11114" y="31025"/>
                  </a:moveTo>
                  <a:lnTo>
                    <a:pt x="11348" y="31095"/>
                  </a:lnTo>
                  <a:cubicBezTo>
                    <a:pt x="11305" y="31285"/>
                    <a:pt x="11282" y="31476"/>
                    <a:pt x="11295" y="31666"/>
                  </a:cubicBezTo>
                  <a:lnTo>
                    <a:pt x="11295" y="31666"/>
                  </a:lnTo>
                  <a:cubicBezTo>
                    <a:pt x="11196" y="31452"/>
                    <a:pt x="11135" y="31239"/>
                    <a:pt x="11114" y="31025"/>
                  </a:cubicBezTo>
                  <a:close/>
                  <a:moveTo>
                    <a:pt x="19730" y="29507"/>
                  </a:moveTo>
                  <a:cubicBezTo>
                    <a:pt x="19753" y="29601"/>
                    <a:pt x="19800" y="29671"/>
                    <a:pt x="19823" y="29764"/>
                  </a:cubicBezTo>
                  <a:cubicBezTo>
                    <a:pt x="19333" y="31025"/>
                    <a:pt x="17395" y="32146"/>
                    <a:pt x="16321" y="32449"/>
                  </a:cubicBezTo>
                  <a:cubicBezTo>
                    <a:pt x="15875" y="32579"/>
                    <a:pt x="15419" y="32643"/>
                    <a:pt x="14971" y="32643"/>
                  </a:cubicBezTo>
                  <a:cubicBezTo>
                    <a:pt x="13730" y="32643"/>
                    <a:pt x="12546" y="32149"/>
                    <a:pt x="11791" y="31188"/>
                  </a:cubicBezTo>
                  <a:lnTo>
                    <a:pt x="11791" y="31188"/>
                  </a:lnTo>
                  <a:cubicBezTo>
                    <a:pt x="12048" y="31235"/>
                    <a:pt x="12305" y="31258"/>
                    <a:pt x="12562" y="31258"/>
                  </a:cubicBezTo>
                  <a:cubicBezTo>
                    <a:pt x="12710" y="31266"/>
                    <a:pt x="12857" y="31270"/>
                    <a:pt x="13004" y="31270"/>
                  </a:cubicBezTo>
                  <a:cubicBezTo>
                    <a:pt x="13714" y="31270"/>
                    <a:pt x="14410" y="31180"/>
                    <a:pt x="15107" y="31025"/>
                  </a:cubicBezTo>
                  <a:cubicBezTo>
                    <a:pt x="16578" y="30885"/>
                    <a:pt x="18002" y="30465"/>
                    <a:pt x="19309" y="29764"/>
                  </a:cubicBezTo>
                  <a:lnTo>
                    <a:pt x="19286" y="29764"/>
                  </a:lnTo>
                  <a:cubicBezTo>
                    <a:pt x="19426" y="29671"/>
                    <a:pt x="19589" y="29601"/>
                    <a:pt x="19730" y="29507"/>
                  </a:cubicBezTo>
                  <a:close/>
                  <a:moveTo>
                    <a:pt x="19356" y="31959"/>
                  </a:moveTo>
                  <a:lnTo>
                    <a:pt x="19309" y="32029"/>
                  </a:lnTo>
                  <a:cubicBezTo>
                    <a:pt x="19006" y="32356"/>
                    <a:pt x="18655" y="32613"/>
                    <a:pt x="18259" y="32776"/>
                  </a:cubicBezTo>
                  <a:cubicBezTo>
                    <a:pt x="18655" y="32566"/>
                    <a:pt x="19029" y="32286"/>
                    <a:pt x="19356" y="31959"/>
                  </a:cubicBezTo>
                  <a:close/>
                  <a:moveTo>
                    <a:pt x="19893" y="30278"/>
                  </a:moveTo>
                  <a:cubicBezTo>
                    <a:pt x="19893" y="30511"/>
                    <a:pt x="19846" y="30721"/>
                    <a:pt x="19753" y="30931"/>
                  </a:cubicBezTo>
                  <a:cubicBezTo>
                    <a:pt x="19659" y="30931"/>
                    <a:pt x="19566" y="30955"/>
                    <a:pt x="19496" y="31025"/>
                  </a:cubicBezTo>
                  <a:cubicBezTo>
                    <a:pt x="19426" y="31048"/>
                    <a:pt x="19403" y="31142"/>
                    <a:pt x="19449" y="31188"/>
                  </a:cubicBezTo>
                  <a:lnTo>
                    <a:pt x="19473" y="31235"/>
                  </a:lnTo>
                  <a:cubicBezTo>
                    <a:pt x="19496" y="31258"/>
                    <a:pt x="19496" y="31282"/>
                    <a:pt x="19519" y="31282"/>
                  </a:cubicBezTo>
                  <a:cubicBezTo>
                    <a:pt x="19426" y="31422"/>
                    <a:pt x="19309" y="31562"/>
                    <a:pt x="19169" y="31679"/>
                  </a:cubicBezTo>
                  <a:cubicBezTo>
                    <a:pt x="18422" y="32402"/>
                    <a:pt x="17511" y="32916"/>
                    <a:pt x="16507" y="33150"/>
                  </a:cubicBezTo>
                  <a:cubicBezTo>
                    <a:pt x="16104" y="33246"/>
                    <a:pt x="15594" y="33303"/>
                    <a:pt x="15050" y="33303"/>
                  </a:cubicBezTo>
                  <a:cubicBezTo>
                    <a:pt x="14147" y="33303"/>
                    <a:pt x="13147" y="33146"/>
                    <a:pt x="12375" y="32753"/>
                  </a:cubicBezTo>
                  <a:cubicBezTo>
                    <a:pt x="12375" y="32706"/>
                    <a:pt x="12398" y="32683"/>
                    <a:pt x="12398" y="32659"/>
                  </a:cubicBezTo>
                  <a:cubicBezTo>
                    <a:pt x="12429" y="32597"/>
                    <a:pt x="12377" y="32555"/>
                    <a:pt x="12326" y="32555"/>
                  </a:cubicBezTo>
                  <a:cubicBezTo>
                    <a:pt x="12300" y="32555"/>
                    <a:pt x="12274" y="32566"/>
                    <a:pt x="12258" y="32589"/>
                  </a:cubicBezTo>
                  <a:lnTo>
                    <a:pt x="12235" y="32659"/>
                  </a:lnTo>
                  <a:cubicBezTo>
                    <a:pt x="12095" y="32589"/>
                    <a:pt x="11955" y="32496"/>
                    <a:pt x="11838" y="32402"/>
                  </a:cubicBezTo>
                  <a:cubicBezTo>
                    <a:pt x="11558" y="32052"/>
                    <a:pt x="11441" y="31585"/>
                    <a:pt x="11488" y="31142"/>
                  </a:cubicBezTo>
                  <a:lnTo>
                    <a:pt x="11534" y="31142"/>
                  </a:lnTo>
                  <a:cubicBezTo>
                    <a:pt x="12291" y="32339"/>
                    <a:pt x="13643" y="32909"/>
                    <a:pt x="15052" y="32909"/>
                  </a:cubicBezTo>
                  <a:cubicBezTo>
                    <a:pt x="15731" y="32909"/>
                    <a:pt x="16423" y="32777"/>
                    <a:pt x="17068" y="32519"/>
                  </a:cubicBezTo>
                  <a:cubicBezTo>
                    <a:pt x="18142" y="32076"/>
                    <a:pt x="19333" y="31305"/>
                    <a:pt x="19893" y="30278"/>
                  </a:cubicBezTo>
                  <a:close/>
                  <a:moveTo>
                    <a:pt x="19916" y="31679"/>
                  </a:moveTo>
                  <a:cubicBezTo>
                    <a:pt x="19963" y="31795"/>
                    <a:pt x="19986" y="31935"/>
                    <a:pt x="20033" y="32052"/>
                  </a:cubicBezTo>
                  <a:lnTo>
                    <a:pt x="20010" y="32099"/>
                  </a:lnTo>
                  <a:cubicBezTo>
                    <a:pt x="19986" y="32472"/>
                    <a:pt x="19823" y="32846"/>
                    <a:pt x="19543" y="33103"/>
                  </a:cubicBezTo>
                  <a:cubicBezTo>
                    <a:pt x="19286" y="33406"/>
                    <a:pt x="18982" y="33640"/>
                    <a:pt x="18655" y="33850"/>
                  </a:cubicBezTo>
                  <a:cubicBezTo>
                    <a:pt x="17955" y="34410"/>
                    <a:pt x="17185" y="34877"/>
                    <a:pt x="16344" y="35228"/>
                  </a:cubicBezTo>
                  <a:cubicBezTo>
                    <a:pt x="15877" y="35438"/>
                    <a:pt x="15387" y="35554"/>
                    <a:pt x="14873" y="35578"/>
                  </a:cubicBezTo>
                  <a:cubicBezTo>
                    <a:pt x="14266" y="35484"/>
                    <a:pt x="13682" y="35274"/>
                    <a:pt x="13169" y="34971"/>
                  </a:cubicBezTo>
                  <a:lnTo>
                    <a:pt x="13099" y="34901"/>
                  </a:lnTo>
                  <a:cubicBezTo>
                    <a:pt x="13169" y="34831"/>
                    <a:pt x="13262" y="34784"/>
                    <a:pt x="13355" y="34737"/>
                  </a:cubicBezTo>
                  <a:cubicBezTo>
                    <a:pt x="13419" y="34695"/>
                    <a:pt x="13367" y="34594"/>
                    <a:pt x="13304" y="34594"/>
                  </a:cubicBezTo>
                  <a:cubicBezTo>
                    <a:pt x="13298" y="34594"/>
                    <a:pt x="13292" y="34595"/>
                    <a:pt x="13285" y="34597"/>
                  </a:cubicBezTo>
                  <a:cubicBezTo>
                    <a:pt x="13169" y="34644"/>
                    <a:pt x="13052" y="34714"/>
                    <a:pt x="12959" y="34807"/>
                  </a:cubicBezTo>
                  <a:cubicBezTo>
                    <a:pt x="12795" y="34667"/>
                    <a:pt x="12632" y="34504"/>
                    <a:pt x="12492" y="34340"/>
                  </a:cubicBezTo>
                  <a:cubicBezTo>
                    <a:pt x="12328" y="34013"/>
                    <a:pt x="12235" y="33640"/>
                    <a:pt x="12281" y="33243"/>
                  </a:cubicBezTo>
                  <a:lnTo>
                    <a:pt x="12281" y="33243"/>
                  </a:lnTo>
                  <a:cubicBezTo>
                    <a:pt x="12863" y="33635"/>
                    <a:pt x="13609" y="33753"/>
                    <a:pt x="14359" y="33753"/>
                  </a:cubicBezTo>
                  <a:cubicBezTo>
                    <a:pt x="14995" y="33753"/>
                    <a:pt x="15634" y="33668"/>
                    <a:pt x="16181" y="33593"/>
                  </a:cubicBezTo>
                  <a:cubicBezTo>
                    <a:pt x="17558" y="33430"/>
                    <a:pt x="19239" y="33009"/>
                    <a:pt x="19916" y="31679"/>
                  </a:cubicBezTo>
                  <a:close/>
                  <a:moveTo>
                    <a:pt x="19986" y="33103"/>
                  </a:moveTo>
                  <a:lnTo>
                    <a:pt x="19986" y="33103"/>
                  </a:lnTo>
                  <a:cubicBezTo>
                    <a:pt x="19659" y="34340"/>
                    <a:pt x="18305" y="35251"/>
                    <a:pt x="16974" y="35554"/>
                  </a:cubicBezTo>
                  <a:cubicBezTo>
                    <a:pt x="16694" y="35601"/>
                    <a:pt x="16391" y="35648"/>
                    <a:pt x="16111" y="35648"/>
                  </a:cubicBezTo>
                  <a:cubicBezTo>
                    <a:pt x="16391" y="35554"/>
                    <a:pt x="16671" y="35438"/>
                    <a:pt x="16951" y="35321"/>
                  </a:cubicBezTo>
                  <a:cubicBezTo>
                    <a:pt x="17862" y="34854"/>
                    <a:pt x="19309" y="34107"/>
                    <a:pt x="19986" y="33103"/>
                  </a:cubicBezTo>
                  <a:close/>
                  <a:moveTo>
                    <a:pt x="19776" y="34224"/>
                  </a:moveTo>
                  <a:cubicBezTo>
                    <a:pt x="19776" y="34270"/>
                    <a:pt x="19776" y="34294"/>
                    <a:pt x="19800" y="34317"/>
                  </a:cubicBezTo>
                  <a:cubicBezTo>
                    <a:pt x="19193" y="35041"/>
                    <a:pt x="18352" y="35554"/>
                    <a:pt x="17441" y="35741"/>
                  </a:cubicBezTo>
                  <a:cubicBezTo>
                    <a:pt x="18329" y="35484"/>
                    <a:pt x="19146" y="34947"/>
                    <a:pt x="19776" y="34224"/>
                  </a:cubicBezTo>
                  <a:close/>
                  <a:moveTo>
                    <a:pt x="20360" y="34550"/>
                  </a:moveTo>
                  <a:cubicBezTo>
                    <a:pt x="20733" y="35321"/>
                    <a:pt x="20617" y="36232"/>
                    <a:pt x="20080" y="36885"/>
                  </a:cubicBezTo>
                  <a:cubicBezTo>
                    <a:pt x="20243" y="36418"/>
                    <a:pt x="20337" y="35905"/>
                    <a:pt x="20337" y="35414"/>
                  </a:cubicBezTo>
                  <a:lnTo>
                    <a:pt x="20313" y="35414"/>
                  </a:lnTo>
                  <a:cubicBezTo>
                    <a:pt x="20360" y="35134"/>
                    <a:pt x="20383" y="34831"/>
                    <a:pt x="20360" y="34550"/>
                  </a:cubicBezTo>
                  <a:close/>
                  <a:moveTo>
                    <a:pt x="19870" y="34714"/>
                  </a:moveTo>
                  <a:cubicBezTo>
                    <a:pt x="19893" y="34877"/>
                    <a:pt x="19916" y="35064"/>
                    <a:pt x="19916" y="35228"/>
                  </a:cubicBezTo>
                  <a:cubicBezTo>
                    <a:pt x="19753" y="36605"/>
                    <a:pt x="18889" y="37796"/>
                    <a:pt x="17301" y="38099"/>
                  </a:cubicBezTo>
                  <a:lnTo>
                    <a:pt x="17278" y="38123"/>
                  </a:lnTo>
                  <a:cubicBezTo>
                    <a:pt x="16980" y="38181"/>
                    <a:pt x="16677" y="38210"/>
                    <a:pt x="16374" y="38210"/>
                  </a:cubicBezTo>
                  <a:cubicBezTo>
                    <a:pt x="15704" y="38210"/>
                    <a:pt x="15033" y="38069"/>
                    <a:pt x="14406" y="37796"/>
                  </a:cubicBezTo>
                  <a:cubicBezTo>
                    <a:pt x="13869" y="37539"/>
                    <a:pt x="13426" y="37142"/>
                    <a:pt x="13075" y="36675"/>
                  </a:cubicBezTo>
                  <a:cubicBezTo>
                    <a:pt x="13075" y="36652"/>
                    <a:pt x="13052" y="36605"/>
                    <a:pt x="13052" y="36582"/>
                  </a:cubicBezTo>
                  <a:cubicBezTo>
                    <a:pt x="13075" y="36418"/>
                    <a:pt x="13122" y="36278"/>
                    <a:pt x="13192" y="36138"/>
                  </a:cubicBezTo>
                  <a:cubicBezTo>
                    <a:pt x="13223" y="36076"/>
                    <a:pt x="13182" y="36024"/>
                    <a:pt x="13137" y="36024"/>
                  </a:cubicBezTo>
                  <a:cubicBezTo>
                    <a:pt x="13114" y="36024"/>
                    <a:pt x="13091" y="36037"/>
                    <a:pt x="13075" y="36068"/>
                  </a:cubicBezTo>
                  <a:cubicBezTo>
                    <a:pt x="13029" y="36138"/>
                    <a:pt x="13005" y="36185"/>
                    <a:pt x="12982" y="36255"/>
                  </a:cubicBezTo>
                  <a:cubicBezTo>
                    <a:pt x="12959" y="36138"/>
                    <a:pt x="12935" y="36021"/>
                    <a:pt x="12935" y="35905"/>
                  </a:cubicBezTo>
                  <a:cubicBezTo>
                    <a:pt x="12935" y="35858"/>
                    <a:pt x="12894" y="35835"/>
                    <a:pt x="12853" y="35835"/>
                  </a:cubicBezTo>
                  <a:cubicBezTo>
                    <a:pt x="12813" y="35835"/>
                    <a:pt x="12772" y="35858"/>
                    <a:pt x="12772" y="35905"/>
                  </a:cubicBezTo>
                  <a:cubicBezTo>
                    <a:pt x="12772" y="35998"/>
                    <a:pt x="12772" y="36045"/>
                    <a:pt x="12772" y="36115"/>
                  </a:cubicBezTo>
                  <a:cubicBezTo>
                    <a:pt x="12655" y="35835"/>
                    <a:pt x="12678" y="35484"/>
                    <a:pt x="12818" y="35204"/>
                  </a:cubicBezTo>
                  <a:cubicBezTo>
                    <a:pt x="12842" y="35228"/>
                    <a:pt x="12865" y="35228"/>
                    <a:pt x="12889" y="35251"/>
                  </a:cubicBezTo>
                  <a:cubicBezTo>
                    <a:pt x="13332" y="35601"/>
                    <a:pt x="13869" y="35835"/>
                    <a:pt x="14453" y="35858"/>
                  </a:cubicBezTo>
                  <a:cubicBezTo>
                    <a:pt x="15082" y="36044"/>
                    <a:pt x="15738" y="36142"/>
                    <a:pt x="16392" y="36142"/>
                  </a:cubicBezTo>
                  <a:cubicBezTo>
                    <a:pt x="16807" y="36142"/>
                    <a:pt x="17221" y="36103"/>
                    <a:pt x="17628" y="36021"/>
                  </a:cubicBezTo>
                  <a:cubicBezTo>
                    <a:pt x="18492" y="35811"/>
                    <a:pt x="19263" y="35368"/>
                    <a:pt x="19870" y="34714"/>
                  </a:cubicBezTo>
                  <a:close/>
                  <a:moveTo>
                    <a:pt x="19706" y="36955"/>
                  </a:moveTo>
                  <a:cubicBezTo>
                    <a:pt x="19636" y="37142"/>
                    <a:pt x="19543" y="37329"/>
                    <a:pt x="19449" y="37492"/>
                  </a:cubicBezTo>
                  <a:lnTo>
                    <a:pt x="19449" y="37516"/>
                  </a:lnTo>
                  <a:cubicBezTo>
                    <a:pt x="18579" y="38179"/>
                    <a:pt x="17342" y="38580"/>
                    <a:pt x="16176" y="38580"/>
                  </a:cubicBezTo>
                  <a:cubicBezTo>
                    <a:pt x="15371" y="38580"/>
                    <a:pt x="14601" y="38389"/>
                    <a:pt x="14009" y="37959"/>
                  </a:cubicBezTo>
                  <a:lnTo>
                    <a:pt x="14009" y="37959"/>
                  </a:lnTo>
                  <a:cubicBezTo>
                    <a:pt x="14710" y="38310"/>
                    <a:pt x="15480" y="38496"/>
                    <a:pt x="16274" y="38520"/>
                  </a:cubicBezTo>
                  <a:cubicBezTo>
                    <a:pt x="16307" y="38520"/>
                    <a:pt x="16340" y="38521"/>
                    <a:pt x="16373" y="38521"/>
                  </a:cubicBezTo>
                  <a:cubicBezTo>
                    <a:pt x="17668" y="38521"/>
                    <a:pt x="18909" y="38072"/>
                    <a:pt x="19683" y="36979"/>
                  </a:cubicBezTo>
                  <a:cubicBezTo>
                    <a:pt x="19683" y="36979"/>
                    <a:pt x="19683" y="36955"/>
                    <a:pt x="19706" y="36955"/>
                  </a:cubicBezTo>
                  <a:close/>
                  <a:moveTo>
                    <a:pt x="13075" y="37189"/>
                  </a:moveTo>
                  <a:cubicBezTo>
                    <a:pt x="13099" y="37212"/>
                    <a:pt x="13122" y="37259"/>
                    <a:pt x="13145" y="37282"/>
                  </a:cubicBezTo>
                  <a:cubicBezTo>
                    <a:pt x="13760" y="38336"/>
                    <a:pt x="15062" y="38848"/>
                    <a:pt x="16356" y="38848"/>
                  </a:cubicBezTo>
                  <a:cubicBezTo>
                    <a:pt x="16781" y="38848"/>
                    <a:pt x="17206" y="38793"/>
                    <a:pt x="17605" y="38683"/>
                  </a:cubicBezTo>
                  <a:cubicBezTo>
                    <a:pt x="18118" y="38543"/>
                    <a:pt x="18609" y="38333"/>
                    <a:pt x="19052" y="38076"/>
                  </a:cubicBezTo>
                  <a:lnTo>
                    <a:pt x="19052" y="38076"/>
                  </a:lnTo>
                  <a:cubicBezTo>
                    <a:pt x="18702" y="38450"/>
                    <a:pt x="18282" y="38753"/>
                    <a:pt x="17815" y="38963"/>
                  </a:cubicBezTo>
                  <a:cubicBezTo>
                    <a:pt x="17302" y="39193"/>
                    <a:pt x="16759" y="39305"/>
                    <a:pt x="16215" y="39305"/>
                  </a:cubicBezTo>
                  <a:cubicBezTo>
                    <a:pt x="15818" y="39305"/>
                    <a:pt x="15421" y="39245"/>
                    <a:pt x="15037" y="39127"/>
                  </a:cubicBezTo>
                  <a:cubicBezTo>
                    <a:pt x="14149" y="38823"/>
                    <a:pt x="13239" y="38099"/>
                    <a:pt x="13075" y="37189"/>
                  </a:cubicBezTo>
                  <a:close/>
                  <a:moveTo>
                    <a:pt x="13235" y="1"/>
                  </a:moveTo>
                  <a:cubicBezTo>
                    <a:pt x="12098" y="1"/>
                    <a:pt x="10940" y="229"/>
                    <a:pt x="9783" y="742"/>
                  </a:cubicBezTo>
                  <a:lnTo>
                    <a:pt x="9410" y="906"/>
                  </a:lnTo>
                  <a:cubicBezTo>
                    <a:pt x="6094" y="1583"/>
                    <a:pt x="3316" y="3848"/>
                    <a:pt x="2008" y="6976"/>
                  </a:cubicBezTo>
                  <a:cubicBezTo>
                    <a:pt x="0" y="11646"/>
                    <a:pt x="607" y="17296"/>
                    <a:pt x="2592" y="21849"/>
                  </a:cubicBezTo>
                  <a:cubicBezTo>
                    <a:pt x="2825" y="22409"/>
                    <a:pt x="3082" y="22970"/>
                    <a:pt x="3386" y="23530"/>
                  </a:cubicBezTo>
                  <a:cubicBezTo>
                    <a:pt x="3876" y="25141"/>
                    <a:pt x="4693" y="26612"/>
                    <a:pt x="5767" y="27896"/>
                  </a:cubicBezTo>
                  <a:cubicBezTo>
                    <a:pt x="6725" y="28947"/>
                    <a:pt x="7915" y="29764"/>
                    <a:pt x="9223" y="30278"/>
                  </a:cubicBezTo>
                  <a:cubicBezTo>
                    <a:pt x="9760" y="30558"/>
                    <a:pt x="10344" y="30815"/>
                    <a:pt x="10927" y="30978"/>
                  </a:cubicBezTo>
                  <a:cubicBezTo>
                    <a:pt x="10904" y="31562"/>
                    <a:pt x="11137" y="32122"/>
                    <a:pt x="11581" y="32519"/>
                  </a:cubicBezTo>
                  <a:cubicBezTo>
                    <a:pt x="11651" y="32613"/>
                    <a:pt x="11698" y="32706"/>
                    <a:pt x="11791" y="32799"/>
                  </a:cubicBezTo>
                  <a:cubicBezTo>
                    <a:pt x="11885" y="32916"/>
                    <a:pt x="11978" y="33009"/>
                    <a:pt x="12095" y="33103"/>
                  </a:cubicBezTo>
                  <a:cubicBezTo>
                    <a:pt x="12071" y="33220"/>
                    <a:pt x="12071" y="33360"/>
                    <a:pt x="12071" y="33523"/>
                  </a:cubicBezTo>
                  <a:cubicBezTo>
                    <a:pt x="12071" y="33476"/>
                    <a:pt x="12048" y="33430"/>
                    <a:pt x="12025" y="33360"/>
                  </a:cubicBezTo>
                  <a:cubicBezTo>
                    <a:pt x="12025" y="33331"/>
                    <a:pt x="11998" y="33311"/>
                    <a:pt x="11972" y="33311"/>
                  </a:cubicBezTo>
                  <a:cubicBezTo>
                    <a:pt x="11956" y="33311"/>
                    <a:pt x="11940" y="33319"/>
                    <a:pt x="11931" y="33336"/>
                  </a:cubicBezTo>
                  <a:cubicBezTo>
                    <a:pt x="11861" y="33336"/>
                    <a:pt x="11815" y="33360"/>
                    <a:pt x="11838" y="33430"/>
                  </a:cubicBezTo>
                  <a:cubicBezTo>
                    <a:pt x="11885" y="33593"/>
                    <a:pt x="11931" y="33733"/>
                    <a:pt x="12001" y="33873"/>
                  </a:cubicBezTo>
                  <a:cubicBezTo>
                    <a:pt x="12071" y="34060"/>
                    <a:pt x="12165" y="34224"/>
                    <a:pt x="12281" y="34387"/>
                  </a:cubicBezTo>
                  <a:cubicBezTo>
                    <a:pt x="12398" y="34644"/>
                    <a:pt x="12538" y="34854"/>
                    <a:pt x="12725" y="35064"/>
                  </a:cubicBezTo>
                  <a:cubicBezTo>
                    <a:pt x="12468" y="35601"/>
                    <a:pt x="12492" y="36255"/>
                    <a:pt x="12818" y="36792"/>
                  </a:cubicBezTo>
                  <a:cubicBezTo>
                    <a:pt x="12592" y="38481"/>
                    <a:pt x="14892" y="39534"/>
                    <a:pt x="16543" y="39534"/>
                  </a:cubicBezTo>
                  <a:cubicBezTo>
                    <a:pt x="16763" y="39534"/>
                    <a:pt x="16972" y="39515"/>
                    <a:pt x="17161" y="39477"/>
                  </a:cubicBezTo>
                  <a:cubicBezTo>
                    <a:pt x="18282" y="39220"/>
                    <a:pt x="19216" y="38520"/>
                    <a:pt x="19776" y="37539"/>
                  </a:cubicBezTo>
                  <a:cubicBezTo>
                    <a:pt x="20850" y="36675"/>
                    <a:pt x="21504" y="35484"/>
                    <a:pt x="20500" y="34224"/>
                  </a:cubicBezTo>
                  <a:cubicBezTo>
                    <a:pt x="20477" y="34200"/>
                    <a:pt x="20447" y="34189"/>
                    <a:pt x="20421" y="34189"/>
                  </a:cubicBezTo>
                  <a:cubicBezTo>
                    <a:pt x="20395" y="34189"/>
                    <a:pt x="20372" y="34200"/>
                    <a:pt x="20360" y="34224"/>
                  </a:cubicBezTo>
                  <a:cubicBezTo>
                    <a:pt x="20360" y="34177"/>
                    <a:pt x="20337" y="34154"/>
                    <a:pt x="20337" y="34107"/>
                  </a:cubicBezTo>
                  <a:cubicBezTo>
                    <a:pt x="20897" y="33196"/>
                    <a:pt x="20990" y="32122"/>
                    <a:pt x="20173" y="31142"/>
                  </a:cubicBezTo>
                  <a:cubicBezTo>
                    <a:pt x="20150" y="31142"/>
                    <a:pt x="20150" y="31118"/>
                    <a:pt x="20126" y="31118"/>
                  </a:cubicBezTo>
                  <a:cubicBezTo>
                    <a:pt x="20196" y="30908"/>
                    <a:pt x="20220" y="30675"/>
                    <a:pt x="20220" y="30465"/>
                  </a:cubicBezTo>
                  <a:cubicBezTo>
                    <a:pt x="20243" y="30208"/>
                    <a:pt x="20220" y="29951"/>
                    <a:pt x="20150" y="29717"/>
                  </a:cubicBezTo>
                  <a:cubicBezTo>
                    <a:pt x="20196" y="29531"/>
                    <a:pt x="20220" y="29344"/>
                    <a:pt x="20220" y="29157"/>
                  </a:cubicBezTo>
                  <a:cubicBezTo>
                    <a:pt x="20570" y="28924"/>
                    <a:pt x="20897" y="28667"/>
                    <a:pt x="21200" y="28387"/>
                  </a:cubicBezTo>
                  <a:cubicBezTo>
                    <a:pt x="22975" y="27429"/>
                    <a:pt x="24703" y="26309"/>
                    <a:pt x="25777" y="24557"/>
                  </a:cubicBezTo>
                  <a:cubicBezTo>
                    <a:pt x="26967" y="22526"/>
                    <a:pt x="27201" y="20075"/>
                    <a:pt x="27061" y="17786"/>
                  </a:cubicBezTo>
                  <a:cubicBezTo>
                    <a:pt x="27084" y="17319"/>
                    <a:pt x="27108" y="16876"/>
                    <a:pt x="27108" y="16409"/>
                  </a:cubicBezTo>
                  <a:cubicBezTo>
                    <a:pt x="27084" y="15545"/>
                    <a:pt x="27037" y="14704"/>
                    <a:pt x="26897" y="13864"/>
                  </a:cubicBezTo>
                  <a:cubicBezTo>
                    <a:pt x="26874" y="11856"/>
                    <a:pt x="26337" y="9895"/>
                    <a:pt x="25380" y="8144"/>
                  </a:cubicBezTo>
                  <a:cubicBezTo>
                    <a:pt x="24446" y="6556"/>
                    <a:pt x="23185" y="5155"/>
                    <a:pt x="21691" y="4058"/>
                  </a:cubicBezTo>
                  <a:cubicBezTo>
                    <a:pt x="19374" y="1758"/>
                    <a:pt x="16388" y="1"/>
                    <a:pt x="13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4283875" y="2289925"/>
              <a:ext cx="109875" cy="139250"/>
            </a:xfrm>
            <a:custGeom>
              <a:avLst/>
              <a:gdLst/>
              <a:ahLst/>
              <a:cxnLst/>
              <a:rect l="l" t="t" r="r" b="b"/>
              <a:pathLst>
                <a:path w="4395" h="5570" extrusionOk="0">
                  <a:moveTo>
                    <a:pt x="3507" y="370"/>
                  </a:moveTo>
                  <a:cubicBezTo>
                    <a:pt x="3588" y="370"/>
                    <a:pt x="3583" y="433"/>
                    <a:pt x="3505" y="557"/>
                  </a:cubicBezTo>
                  <a:cubicBezTo>
                    <a:pt x="3575" y="814"/>
                    <a:pt x="3038" y="1631"/>
                    <a:pt x="2922" y="1911"/>
                  </a:cubicBezTo>
                  <a:cubicBezTo>
                    <a:pt x="2828" y="2122"/>
                    <a:pt x="2712" y="2332"/>
                    <a:pt x="2595" y="2542"/>
                  </a:cubicBezTo>
                  <a:lnTo>
                    <a:pt x="2478" y="2729"/>
                  </a:lnTo>
                  <a:cubicBezTo>
                    <a:pt x="2058" y="3289"/>
                    <a:pt x="1567" y="3803"/>
                    <a:pt x="1054" y="4270"/>
                  </a:cubicBezTo>
                  <a:cubicBezTo>
                    <a:pt x="1544" y="3382"/>
                    <a:pt x="2011" y="2472"/>
                    <a:pt x="2455" y="1561"/>
                  </a:cubicBezTo>
                  <a:lnTo>
                    <a:pt x="2758" y="1164"/>
                  </a:lnTo>
                  <a:cubicBezTo>
                    <a:pt x="2922" y="907"/>
                    <a:pt x="3108" y="651"/>
                    <a:pt x="3319" y="417"/>
                  </a:cubicBezTo>
                  <a:cubicBezTo>
                    <a:pt x="3404" y="386"/>
                    <a:pt x="3466" y="370"/>
                    <a:pt x="3507" y="370"/>
                  </a:cubicBezTo>
                  <a:close/>
                  <a:moveTo>
                    <a:pt x="3684" y="1"/>
                  </a:moveTo>
                  <a:cubicBezTo>
                    <a:pt x="3350" y="1"/>
                    <a:pt x="3096" y="230"/>
                    <a:pt x="2875" y="511"/>
                  </a:cubicBezTo>
                  <a:cubicBezTo>
                    <a:pt x="2848" y="456"/>
                    <a:pt x="2789" y="418"/>
                    <a:pt x="2731" y="418"/>
                  </a:cubicBezTo>
                  <a:cubicBezTo>
                    <a:pt x="2689" y="418"/>
                    <a:pt x="2648" y="438"/>
                    <a:pt x="2618" y="487"/>
                  </a:cubicBezTo>
                  <a:cubicBezTo>
                    <a:pt x="2338" y="1118"/>
                    <a:pt x="2011" y="1725"/>
                    <a:pt x="1638" y="2308"/>
                  </a:cubicBezTo>
                  <a:lnTo>
                    <a:pt x="727" y="3569"/>
                  </a:lnTo>
                  <a:cubicBezTo>
                    <a:pt x="610" y="3733"/>
                    <a:pt x="493" y="3896"/>
                    <a:pt x="353" y="4036"/>
                  </a:cubicBezTo>
                  <a:cubicBezTo>
                    <a:pt x="330" y="4059"/>
                    <a:pt x="330" y="4106"/>
                    <a:pt x="330" y="4130"/>
                  </a:cubicBezTo>
                  <a:lnTo>
                    <a:pt x="50" y="4526"/>
                  </a:lnTo>
                  <a:cubicBezTo>
                    <a:pt x="0" y="4592"/>
                    <a:pt x="68" y="4659"/>
                    <a:pt x="136" y="4659"/>
                  </a:cubicBezTo>
                  <a:cubicBezTo>
                    <a:pt x="164" y="4659"/>
                    <a:pt x="193" y="4647"/>
                    <a:pt x="213" y="4620"/>
                  </a:cubicBezTo>
                  <a:lnTo>
                    <a:pt x="564" y="4153"/>
                  </a:lnTo>
                  <a:cubicBezTo>
                    <a:pt x="750" y="3966"/>
                    <a:pt x="914" y="3779"/>
                    <a:pt x="1077" y="3569"/>
                  </a:cubicBezTo>
                  <a:lnTo>
                    <a:pt x="1077" y="3569"/>
                  </a:lnTo>
                  <a:cubicBezTo>
                    <a:pt x="844" y="4013"/>
                    <a:pt x="610" y="4456"/>
                    <a:pt x="377" y="4853"/>
                  </a:cubicBezTo>
                  <a:cubicBezTo>
                    <a:pt x="291" y="4973"/>
                    <a:pt x="381" y="5093"/>
                    <a:pt x="491" y="5093"/>
                  </a:cubicBezTo>
                  <a:cubicBezTo>
                    <a:pt x="531" y="5093"/>
                    <a:pt x="573" y="5077"/>
                    <a:pt x="610" y="5040"/>
                  </a:cubicBezTo>
                  <a:cubicBezTo>
                    <a:pt x="960" y="4760"/>
                    <a:pt x="1287" y="4433"/>
                    <a:pt x="1614" y="4130"/>
                  </a:cubicBezTo>
                  <a:lnTo>
                    <a:pt x="1614" y="4130"/>
                  </a:lnTo>
                  <a:lnTo>
                    <a:pt x="867" y="5367"/>
                  </a:lnTo>
                  <a:cubicBezTo>
                    <a:pt x="803" y="5479"/>
                    <a:pt x="893" y="5570"/>
                    <a:pt x="986" y="5570"/>
                  </a:cubicBezTo>
                  <a:cubicBezTo>
                    <a:pt x="1028" y="5570"/>
                    <a:pt x="1071" y="5551"/>
                    <a:pt x="1101" y="5507"/>
                  </a:cubicBezTo>
                  <a:cubicBezTo>
                    <a:pt x="1684" y="4690"/>
                    <a:pt x="2221" y="3826"/>
                    <a:pt x="2688" y="2939"/>
                  </a:cubicBezTo>
                  <a:lnTo>
                    <a:pt x="2688" y="2915"/>
                  </a:lnTo>
                  <a:cubicBezTo>
                    <a:pt x="3342" y="2075"/>
                    <a:pt x="3902" y="1188"/>
                    <a:pt x="4346" y="230"/>
                  </a:cubicBezTo>
                  <a:cubicBezTo>
                    <a:pt x="4394" y="118"/>
                    <a:pt x="4310" y="28"/>
                    <a:pt x="4222" y="28"/>
                  </a:cubicBezTo>
                  <a:cubicBezTo>
                    <a:pt x="4182" y="28"/>
                    <a:pt x="4142" y="46"/>
                    <a:pt x="4112" y="90"/>
                  </a:cubicBezTo>
                  <a:lnTo>
                    <a:pt x="3739" y="674"/>
                  </a:lnTo>
                  <a:cubicBezTo>
                    <a:pt x="3809" y="511"/>
                    <a:pt x="3879" y="347"/>
                    <a:pt x="3949" y="160"/>
                  </a:cubicBezTo>
                  <a:cubicBezTo>
                    <a:pt x="3972" y="90"/>
                    <a:pt x="3926" y="20"/>
                    <a:pt x="3856" y="20"/>
                  </a:cubicBezTo>
                  <a:cubicBezTo>
                    <a:pt x="3796" y="7"/>
                    <a:pt x="3739" y="1"/>
                    <a:pt x="368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4024350" y="2081000"/>
              <a:ext cx="171850" cy="92900"/>
            </a:xfrm>
            <a:custGeom>
              <a:avLst/>
              <a:gdLst/>
              <a:ahLst/>
              <a:cxnLst/>
              <a:rect l="l" t="t" r="r" b="b"/>
              <a:pathLst>
                <a:path w="6874" h="3716" extrusionOk="0">
                  <a:moveTo>
                    <a:pt x="2376" y="2237"/>
                  </a:moveTo>
                  <a:lnTo>
                    <a:pt x="2376" y="2237"/>
                  </a:lnTo>
                  <a:cubicBezTo>
                    <a:pt x="1769" y="2517"/>
                    <a:pt x="1138" y="2774"/>
                    <a:pt x="508" y="3007"/>
                  </a:cubicBezTo>
                  <a:cubicBezTo>
                    <a:pt x="531" y="2960"/>
                    <a:pt x="578" y="2914"/>
                    <a:pt x="625" y="2890"/>
                  </a:cubicBezTo>
                  <a:lnTo>
                    <a:pt x="648" y="2890"/>
                  </a:lnTo>
                  <a:lnTo>
                    <a:pt x="1862" y="2377"/>
                  </a:lnTo>
                  <a:lnTo>
                    <a:pt x="2026" y="2330"/>
                  </a:lnTo>
                  <a:lnTo>
                    <a:pt x="2376" y="2237"/>
                  </a:lnTo>
                  <a:close/>
                  <a:moveTo>
                    <a:pt x="6294" y="1"/>
                  </a:moveTo>
                  <a:cubicBezTo>
                    <a:pt x="6265" y="1"/>
                    <a:pt x="6235" y="7"/>
                    <a:pt x="6205" y="19"/>
                  </a:cubicBezTo>
                  <a:lnTo>
                    <a:pt x="1605" y="2097"/>
                  </a:lnTo>
                  <a:cubicBezTo>
                    <a:pt x="928" y="2283"/>
                    <a:pt x="228" y="2517"/>
                    <a:pt x="41" y="3264"/>
                  </a:cubicBezTo>
                  <a:cubicBezTo>
                    <a:pt x="1" y="3345"/>
                    <a:pt x="82" y="3460"/>
                    <a:pt x="180" y="3460"/>
                  </a:cubicBezTo>
                  <a:cubicBezTo>
                    <a:pt x="196" y="3460"/>
                    <a:pt x="212" y="3457"/>
                    <a:pt x="228" y="3451"/>
                  </a:cubicBezTo>
                  <a:cubicBezTo>
                    <a:pt x="531" y="3357"/>
                    <a:pt x="811" y="3241"/>
                    <a:pt x="1115" y="3124"/>
                  </a:cubicBezTo>
                  <a:cubicBezTo>
                    <a:pt x="1132" y="3158"/>
                    <a:pt x="1174" y="3180"/>
                    <a:pt x="1223" y="3180"/>
                  </a:cubicBezTo>
                  <a:cubicBezTo>
                    <a:pt x="1241" y="3180"/>
                    <a:pt x="1260" y="3177"/>
                    <a:pt x="1278" y="3171"/>
                  </a:cubicBezTo>
                  <a:cubicBezTo>
                    <a:pt x="2889" y="2680"/>
                    <a:pt x="4407" y="1886"/>
                    <a:pt x="5738" y="859"/>
                  </a:cubicBezTo>
                  <a:lnTo>
                    <a:pt x="5761" y="836"/>
                  </a:lnTo>
                  <a:cubicBezTo>
                    <a:pt x="5808" y="812"/>
                    <a:pt x="5831" y="766"/>
                    <a:pt x="5831" y="719"/>
                  </a:cubicBezTo>
                  <a:lnTo>
                    <a:pt x="6228" y="556"/>
                  </a:lnTo>
                  <a:lnTo>
                    <a:pt x="6228" y="556"/>
                  </a:lnTo>
                  <a:cubicBezTo>
                    <a:pt x="5178" y="1770"/>
                    <a:pt x="3917" y="2774"/>
                    <a:pt x="2493" y="3544"/>
                  </a:cubicBezTo>
                  <a:cubicBezTo>
                    <a:pt x="2431" y="3585"/>
                    <a:pt x="2459" y="3716"/>
                    <a:pt x="2530" y="3716"/>
                  </a:cubicBezTo>
                  <a:cubicBezTo>
                    <a:pt x="2540" y="3716"/>
                    <a:pt x="2551" y="3713"/>
                    <a:pt x="2563" y="3708"/>
                  </a:cubicBezTo>
                  <a:lnTo>
                    <a:pt x="2703" y="3661"/>
                  </a:lnTo>
                  <a:cubicBezTo>
                    <a:pt x="2749" y="3661"/>
                    <a:pt x="2773" y="3614"/>
                    <a:pt x="2749" y="3568"/>
                  </a:cubicBezTo>
                  <a:lnTo>
                    <a:pt x="2749" y="3568"/>
                  </a:lnTo>
                  <a:cubicBezTo>
                    <a:pt x="2774" y="3574"/>
                    <a:pt x="2799" y="3577"/>
                    <a:pt x="2824" y="3577"/>
                  </a:cubicBezTo>
                  <a:cubicBezTo>
                    <a:pt x="2891" y="3577"/>
                    <a:pt x="2955" y="3555"/>
                    <a:pt x="3006" y="3521"/>
                  </a:cubicBezTo>
                  <a:cubicBezTo>
                    <a:pt x="3100" y="3474"/>
                    <a:pt x="3193" y="3427"/>
                    <a:pt x="3286" y="3381"/>
                  </a:cubicBezTo>
                  <a:cubicBezTo>
                    <a:pt x="3496" y="3241"/>
                    <a:pt x="3707" y="3124"/>
                    <a:pt x="3917" y="2984"/>
                  </a:cubicBezTo>
                  <a:cubicBezTo>
                    <a:pt x="4267" y="2750"/>
                    <a:pt x="4594" y="2517"/>
                    <a:pt x="4921" y="2260"/>
                  </a:cubicBezTo>
                  <a:cubicBezTo>
                    <a:pt x="5621" y="1676"/>
                    <a:pt x="6252" y="999"/>
                    <a:pt x="6812" y="275"/>
                  </a:cubicBezTo>
                  <a:cubicBezTo>
                    <a:pt x="6873" y="193"/>
                    <a:pt x="6791" y="57"/>
                    <a:pt x="6690" y="57"/>
                  </a:cubicBezTo>
                  <a:cubicBezTo>
                    <a:pt x="6677" y="57"/>
                    <a:pt x="6663" y="60"/>
                    <a:pt x="6648" y="65"/>
                  </a:cubicBezTo>
                  <a:lnTo>
                    <a:pt x="6462" y="135"/>
                  </a:lnTo>
                  <a:cubicBezTo>
                    <a:pt x="6444" y="49"/>
                    <a:pt x="6376" y="1"/>
                    <a:pt x="62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3878850" y="1767150"/>
              <a:ext cx="210125" cy="74475"/>
            </a:xfrm>
            <a:custGeom>
              <a:avLst/>
              <a:gdLst/>
              <a:ahLst/>
              <a:cxnLst/>
              <a:rect l="l" t="t" r="r" b="b"/>
              <a:pathLst>
                <a:path w="8405" h="2979" extrusionOk="0">
                  <a:moveTo>
                    <a:pt x="7531" y="0"/>
                  </a:moveTo>
                  <a:cubicBezTo>
                    <a:pt x="7512" y="0"/>
                    <a:pt x="7492" y="4"/>
                    <a:pt x="7472" y="11"/>
                  </a:cubicBezTo>
                  <a:cubicBezTo>
                    <a:pt x="6468" y="245"/>
                    <a:pt x="5417" y="525"/>
                    <a:pt x="4343" y="782"/>
                  </a:cubicBezTo>
                  <a:cubicBezTo>
                    <a:pt x="3711" y="816"/>
                    <a:pt x="3066" y="838"/>
                    <a:pt x="2427" y="838"/>
                  </a:cubicBezTo>
                  <a:cubicBezTo>
                    <a:pt x="2193" y="838"/>
                    <a:pt x="1960" y="835"/>
                    <a:pt x="1728" y="828"/>
                  </a:cubicBezTo>
                  <a:cubicBezTo>
                    <a:pt x="1542" y="828"/>
                    <a:pt x="1495" y="1109"/>
                    <a:pt x="1682" y="1155"/>
                  </a:cubicBezTo>
                  <a:lnTo>
                    <a:pt x="1868" y="1155"/>
                  </a:lnTo>
                  <a:cubicBezTo>
                    <a:pt x="1588" y="1179"/>
                    <a:pt x="1314" y="1190"/>
                    <a:pt x="1042" y="1190"/>
                  </a:cubicBezTo>
                  <a:cubicBezTo>
                    <a:pt x="771" y="1190"/>
                    <a:pt x="503" y="1179"/>
                    <a:pt x="234" y="1155"/>
                  </a:cubicBezTo>
                  <a:cubicBezTo>
                    <a:pt x="227" y="1155"/>
                    <a:pt x="219" y="1154"/>
                    <a:pt x="212" y="1154"/>
                  </a:cubicBezTo>
                  <a:cubicBezTo>
                    <a:pt x="1" y="1154"/>
                    <a:pt x="8" y="1482"/>
                    <a:pt x="234" y="1482"/>
                  </a:cubicBezTo>
                  <a:cubicBezTo>
                    <a:pt x="939" y="1558"/>
                    <a:pt x="1644" y="1594"/>
                    <a:pt x="2349" y="1594"/>
                  </a:cubicBezTo>
                  <a:cubicBezTo>
                    <a:pt x="3161" y="1594"/>
                    <a:pt x="3974" y="1546"/>
                    <a:pt x="4787" y="1459"/>
                  </a:cubicBezTo>
                  <a:cubicBezTo>
                    <a:pt x="4834" y="1576"/>
                    <a:pt x="4880" y="1669"/>
                    <a:pt x="4974" y="1762"/>
                  </a:cubicBezTo>
                  <a:cubicBezTo>
                    <a:pt x="4997" y="1809"/>
                    <a:pt x="5020" y="1809"/>
                    <a:pt x="5067" y="1809"/>
                  </a:cubicBezTo>
                  <a:cubicBezTo>
                    <a:pt x="4180" y="2183"/>
                    <a:pt x="3293" y="2486"/>
                    <a:pt x="2405" y="2766"/>
                  </a:cubicBezTo>
                  <a:cubicBezTo>
                    <a:pt x="2274" y="2810"/>
                    <a:pt x="2307" y="2978"/>
                    <a:pt x="2429" y="2978"/>
                  </a:cubicBezTo>
                  <a:cubicBezTo>
                    <a:pt x="2436" y="2978"/>
                    <a:pt x="2444" y="2978"/>
                    <a:pt x="2452" y="2976"/>
                  </a:cubicBezTo>
                  <a:cubicBezTo>
                    <a:pt x="4273" y="2486"/>
                    <a:pt x="6024" y="1786"/>
                    <a:pt x="7682" y="875"/>
                  </a:cubicBezTo>
                  <a:cubicBezTo>
                    <a:pt x="7869" y="782"/>
                    <a:pt x="8056" y="688"/>
                    <a:pt x="8242" y="572"/>
                  </a:cubicBezTo>
                  <a:cubicBezTo>
                    <a:pt x="8405" y="511"/>
                    <a:pt x="8338" y="274"/>
                    <a:pt x="8195" y="274"/>
                  </a:cubicBezTo>
                  <a:cubicBezTo>
                    <a:pt x="8174" y="274"/>
                    <a:pt x="8150" y="279"/>
                    <a:pt x="8126" y="291"/>
                  </a:cubicBezTo>
                  <a:cubicBezTo>
                    <a:pt x="7822" y="338"/>
                    <a:pt x="7565" y="385"/>
                    <a:pt x="7285" y="432"/>
                  </a:cubicBezTo>
                  <a:lnTo>
                    <a:pt x="7612" y="291"/>
                  </a:lnTo>
                  <a:cubicBezTo>
                    <a:pt x="7758" y="229"/>
                    <a:pt x="7681" y="0"/>
                    <a:pt x="75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014825" y="1434550"/>
              <a:ext cx="137650" cy="128400"/>
            </a:xfrm>
            <a:custGeom>
              <a:avLst/>
              <a:gdLst/>
              <a:ahLst/>
              <a:cxnLst/>
              <a:rect l="l" t="t" r="r" b="b"/>
              <a:pathLst>
                <a:path w="5506" h="5136" extrusionOk="0">
                  <a:moveTo>
                    <a:pt x="788" y="0"/>
                  </a:moveTo>
                  <a:cubicBezTo>
                    <a:pt x="669" y="0"/>
                    <a:pt x="564" y="191"/>
                    <a:pt x="679" y="287"/>
                  </a:cubicBezTo>
                  <a:cubicBezTo>
                    <a:pt x="1216" y="754"/>
                    <a:pt x="1729" y="1221"/>
                    <a:pt x="2243" y="1688"/>
                  </a:cubicBezTo>
                  <a:cubicBezTo>
                    <a:pt x="1613" y="1268"/>
                    <a:pt x="959" y="871"/>
                    <a:pt x="329" y="497"/>
                  </a:cubicBezTo>
                  <a:cubicBezTo>
                    <a:pt x="302" y="482"/>
                    <a:pt x="276" y="476"/>
                    <a:pt x="250" y="476"/>
                  </a:cubicBezTo>
                  <a:cubicBezTo>
                    <a:pt x="114" y="476"/>
                    <a:pt x="1" y="656"/>
                    <a:pt x="118" y="754"/>
                  </a:cubicBezTo>
                  <a:cubicBezTo>
                    <a:pt x="1496" y="1968"/>
                    <a:pt x="2874" y="3229"/>
                    <a:pt x="4274" y="4420"/>
                  </a:cubicBezTo>
                  <a:cubicBezTo>
                    <a:pt x="3831" y="4209"/>
                    <a:pt x="3387" y="3953"/>
                    <a:pt x="2944" y="3696"/>
                  </a:cubicBezTo>
                  <a:cubicBezTo>
                    <a:pt x="2596" y="3488"/>
                    <a:pt x="712" y="2430"/>
                    <a:pt x="793" y="2003"/>
                  </a:cubicBezTo>
                  <a:lnTo>
                    <a:pt x="793" y="2003"/>
                  </a:lnTo>
                  <a:cubicBezTo>
                    <a:pt x="788" y="2043"/>
                    <a:pt x="828" y="2073"/>
                    <a:pt x="864" y="2073"/>
                  </a:cubicBezTo>
                  <a:cubicBezTo>
                    <a:pt x="885" y="2073"/>
                    <a:pt x="904" y="2063"/>
                    <a:pt x="912" y="2038"/>
                  </a:cubicBezTo>
                  <a:lnTo>
                    <a:pt x="959" y="1968"/>
                  </a:lnTo>
                  <a:cubicBezTo>
                    <a:pt x="982" y="1945"/>
                    <a:pt x="982" y="1898"/>
                    <a:pt x="959" y="1875"/>
                  </a:cubicBezTo>
                  <a:cubicBezTo>
                    <a:pt x="874" y="1818"/>
                    <a:pt x="849" y="1787"/>
                    <a:pt x="801" y="1787"/>
                  </a:cubicBezTo>
                  <a:cubicBezTo>
                    <a:pt x="770" y="1787"/>
                    <a:pt x="729" y="1800"/>
                    <a:pt x="655" y="1828"/>
                  </a:cubicBezTo>
                  <a:cubicBezTo>
                    <a:pt x="632" y="1828"/>
                    <a:pt x="585" y="1851"/>
                    <a:pt x="609" y="1898"/>
                  </a:cubicBezTo>
                  <a:cubicBezTo>
                    <a:pt x="632" y="2552"/>
                    <a:pt x="1566" y="3019"/>
                    <a:pt x="2056" y="3369"/>
                  </a:cubicBezTo>
                  <a:cubicBezTo>
                    <a:pt x="3014" y="4046"/>
                    <a:pt x="4018" y="4630"/>
                    <a:pt x="5092" y="5120"/>
                  </a:cubicBezTo>
                  <a:cubicBezTo>
                    <a:pt x="5113" y="5131"/>
                    <a:pt x="5134" y="5135"/>
                    <a:pt x="5155" y="5135"/>
                  </a:cubicBezTo>
                  <a:cubicBezTo>
                    <a:pt x="5274" y="5135"/>
                    <a:pt x="5374" y="4986"/>
                    <a:pt x="5255" y="4887"/>
                  </a:cubicBezTo>
                  <a:cubicBezTo>
                    <a:pt x="4111" y="3836"/>
                    <a:pt x="2944" y="2809"/>
                    <a:pt x="1776" y="1781"/>
                  </a:cubicBezTo>
                  <a:lnTo>
                    <a:pt x="1776" y="1781"/>
                  </a:lnTo>
                  <a:cubicBezTo>
                    <a:pt x="2477" y="2225"/>
                    <a:pt x="3154" y="2692"/>
                    <a:pt x="3807" y="3182"/>
                  </a:cubicBezTo>
                  <a:cubicBezTo>
                    <a:pt x="4204" y="3579"/>
                    <a:pt x="4601" y="3999"/>
                    <a:pt x="5022" y="4396"/>
                  </a:cubicBezTo>
                  <a:cubicBezTo>
                    <a:pt x="5051" y="4433"/>
                    <a:pt x="5088" y="4449"/>
                    <a:pt x="5124" y="4449"/>
                  </a:cubicBezTo>
                  <a:cubicBezTo>
                    <a:pt x="5202" y="4449"/>
                    <a:pt x="5278" y="4375"/>
                    <a:pt x="5278" y="4280"/>
                  </a:cubicBezTo>
                  <a:cubicBezTo>
                    <a:pt x="5287" y="4281"/>
                    <a:pt x="5295" y="4281"/>
                    <a:pt x="5303" y="4281"/>
                  </a:cubicBezTo>
                  <a:cubicBezTo>
                    <a:pt x="5449" y="4281"/>
                    <a:pt x="5506" y="4088"/>
                    <a:pt x="5395" y="3999"/>
                  </a:cubicBezTo>
                  <a:cubicBezTo>
                    <a:pt x="3994" y="2598"/>
                    <a:pt x="2500" y="1268"/>
                    <a:pt x="936" y="53"/>
                  </a:cubicBezTo>
                  <a:lnTo>
                    <a:pt x="912" y="53"/>
                  </a:lnTo>
                  <a:lnTo>
                    <a:pt x="866" y="30"/>
                  </a:lnTo>
                  <a:cubicBezTo>
                    <a:pt x="841" y="9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457875" y="1206600"/>
              <a:ext cx="28625" cy="181050"/>
            </a:xfrm>
            <a:custGeom>
              <a:avLst/>
              <a:gdLst/>
              <a:ahLst/>
              <a:cxnLst/>
              <a:rect l="l" t="t" r="r" b="b"/>
              <a:pathLst>
                <a:path w="1145" h="7242" extrusionOk="0">
                  <a:moveTo>
                    <a:pt x="673" y="1"/>
                  </a:moveTo>
                  <a:cubicBezTo>
                    <a:pt x="595" y="1"/>
                    <a:pt x="515" y="48"/>
                    <a:pt x="515" y="136"/>
                  </a:cubicBezTo>
                  <a:cubicBezTo>
                    <a:pt x="561" y="393"/>
                    <a:pt x="561" y="673"/>
                    <a:pt x="585" y="930"/>
                  </a:cubicBezTo>
                  <a:cubicBezTo>
                    <a:pt x="211" y="2657"/>
                    <a:pt x="1" y="4432"/>
                    <a:pt x="1" y="6206"/>
                  </a:cubicBezTo>
                  <a:cubicBezTo>
                    <a:pt x="1" y="6253"/>
                    <a:pt x="30" y="6276"/>
                    <a:pt x="59" y="6276"/>
                  </a:cubicBezTo>
                  <a:cubicBezTo>
                    <a:pt x="88" y="6276"/>
                    <a:pt x="118" y="6253"/>
                    <a:pt x="118" y="6206"/>
                  </a:cubicBezTo>
                  <a:cubicBezTo>
                    <a:pt x="188" y="4805"/>
                    <a:pt x="328" y="3381"/>
                    <a:pt x="608" y="2004"/>
                  </a:cubicBezTo>
                  <a:lnTo>
                    <a:pt x="608" y="2004"/>
                  </a:lnTo>
                  <a:cubicBezTo>
                    <a:pt x="561" y="3708"/>
                    <a:pt x="515" y="5389"/>
                    <a:pt x="468" y="7093"/>
                  </a:cubicBezTo>
                  <a:cubicBezTo>
                    <a:pt x="468" y="7187"/>
                    <a:pt x="551" y="7242"/>
                    <a:pt x="627" y="7242"/>
                  </a:cubicBezTo>
                  <a:cubicBezTo>
                    <a:pt x="685" y="7242"/>
                    <a:pt x="738" y="7210"/>
                    <a:pt x="748" y="7140"/>
                  </a:cubicBezTo>
                  <a:cubicBezTo>
                    <a:pt x="841" y="6697"/>
                    <a:pt x="888" y="6253"/>
                    <a:pt x="958" y="5786"/>
                  </a:cubicBezTo>
                  <a:cubicBezTo>
                    <a:pt x="982" y="5693"/>
                    <a:pt x="1028" y="5599"/>
                    <a:pt x="1075" y="5482"/>
                  </a:cubicBezTo>
                  <a:cubicBezTo>
                    <a:pt x="1098" y="5412"/>
                    <a:pt x="1052" y="5342"/>
                    <a:pt x="982" y="5342"/>
                  </a:cubicBezTo>
                  <a:cubicBezTo>
                    <a:pt x="1145" y="3591"/>
                    <a:pt x="1098" y="1840"/>
                    <a:pt x="818" y="112"/>
                  </a:cubicBezTo>
                  <a:cubicBezTo>
                    <a:pt x="807" y="36"/>
                    <a:pt x="741" y="1"/>
                    <a:pt x="6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18625" y="1328750"/>
              <a:ext cx="101425" cy="159400"/>
            </a:xfrm>
            <a:custGeom>
              <a:avLst/>
              <a:gdLst/>
              <a:ahLst/>
              <a:cxnLst/>
              <a:rect l="l" t="t" r="r" b="b"/>
              <a:pathLst>
                <a:path w="4057" h="6376" extrusionOk="0">
                  <a:moveTo>
                    <a:pt x="3848" y="0"/>
                  </a:moveTo>
                  <a:cubicBezTo>
                    <a:pt x="3799" y="0"/>
                    <a:pt x="3749" y="25"/>
                    <a:pt x="3712" y="83"/>
                  </a:cubicBezTo>
                  <a:lnTo>
                    <a:pt x="3456" y="480"/>
                  </a:lnTo>
                  <a:cubicBezTo>
                    <a:pt x="2662" y="1460"/>
                    <a:pt x="1915" y="2441"/>
                    <a:pt x="1214" y="3468"/>
                  </a:cubicBezTo>
                  <a:cubicBezTo>
                    <a:pt x="607" y="4356"/>
                    <a:pt x="0" y="5173"/>
                    <a:pt x="47" y="6270"/>
                  </a:cubicBezTo>
                  <a:cubicBezTo>
                    <a:pt x="47" y="6340"/>
                    <a:pt x="93" y="6375"/>
                    <a:pt x="140" y="6375"/>
                  </a:cubicBezTo>
                  <a:cubicBezTo>
                    <a:pt x="187" y="6375"/>
                    <a:pt x="233" y="6340"/>
                    <a:pt x="233" y="6270"/>
                  </a:cubicBezTo>
                  <a:cubicBezTo>
                    <a:pt x="210" y="5476"/>
                    <a:pt x="584" y="4799"/>
                    <a:pt x="1004" y="4145"/>
                  </a:cubicBezTo>
                  <a:cubicBezTo>
                    <a:pt x="1027" y="4169"/>
                    <a:pt x="1027" y="4192"/>
                    <a:pt x="1051" y="4239"/>
                  </a:cubicBezTo>
                  <a:cubicBezTo>
                    <a:pt x="1051" y="4262"/>
                    <a:pt x="1074" y="4262"/>
                    <a:pt x="1097" y="4285"/>
                  </a:cubicBezTo>
                  <a:lnTo>
                    <a:pt x="514" y="5219"/>
                  </a:lnTo>
                  <a:cubicBezTo>
                    <a:pt x="449" y="5348"/>
                    <a:pt x="552" y="5455"/>
                    <a:pt x="660" y="5455"/>
                  </a:cubicBezTo>
                  <a:cubicBezTo>
                    <a:pt x="708" y="5455"/>
                    <a:pt x="758" y="5433"/>
                    <a:pt x="794" y="5383"/>
                  </a:cubicBezTo>
                  <a:cubicBezTo>
                    <a:pt x="1938" y="3725"/>
                    <a:pt x="3012" y="1997"/>
                    <a:pt x="3993" y="246"/>
                  </a:cubicBezTo>
                  <a:cubicBezTo>
                    <a:pt x="4057" y="118"/>
                    <a:pt x="3955" y="0"/>
                    <a:pt x="384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947625" y="1682150"/>
              <a:ext cx="152200" cy="51575"/>
            </a:xfrm>
            <a:custGeom>
              <a:avLst/>
              <a:gdLst/>
              <a:ahLst/>
              <a:cxnLst/>
              <a:rect l="l" t="t" r="r" b="b"/>
              <a:pathLst>
                <a:path w="6088" h="2063" extrusionOk="0">
                  <a:moveTo>
                    <a:pt x="5904" y="1"/>
                  </a:moveTo>
                  <a:cubicBezTo>
                    <a:pt x="5898" y="1"/>
                    <a:pt x="5891" y="1"/>
                    <a:pt x="5884" y="2"/>
                  </a:cubicBezTo>
                  <a:cubicBezTo>
                    <a:pt x="4880" y="72"/>
                    <a:pt x="3899" y="353"/>
                    <a:pt x="3012" y="773"/>
                  </a:cubicBezTo>
                  <a:cubicBezTo>
                    <a:pt x="2883" y="837"/>
                    <a:pt x="2951" y="1059"/>
                    <a:pt x="3090" y="1059"/>
                  </a:cubicBezTo>
                  <a:cubicBezTo>
                    <a:pt x="3102" y="1059"/>
                    <a:pt x="3115" y="1057"/>
                    <a:pt x="3129" y="1053"/>
                  </a:cubicBezTo>
                  <a:cubicBezTo>
                    <a:pt x="3666" y="843"/>
                    <a:pt x="4203" y="656"/>
                    <a:pt x="4763" y="516"/>
                  </a:cubicBezTo>
                  <a:lnTo>
                    <a:pt x="4763" y="516"/>
                  </a:lnTo>
                  <a:cubicBezTo>
                    <a:pt x="3292" y="1100"/>
                    <a:pt x="1751" y="1473"/>
                    <a:pt x="187" y="1660"/>
                  </a:cubicBezTo>
                  <a:cubicBezTo>
                    <a:pt x="7" y="1683"/>
                    <a:pt x="0" y="1942"/>
                    <a:pt x="165" y="1942"/>
                  </a:cubicBezTo>
                  <a:cubicBezTo>
                    <a:pt x="172" y="1942"/>
                    <a:pt x="179" y="1941"/>
                    <a:pt x="187" y="1940"/>
                  </a:cubicBezTo>
                  <a:cubicBezTo>
                    <a:pt x="397" y="1917"/>
                    <a:pt x="677" y="1917"/>
                    <a:pt x="911" y="1894"/>
                  </a:cubicBezTo>
                  <a:cubicBezTo>
                    <a:pt x="911" y="1917"/>
                    <a:pt x="934" y="1940"/>
                    <a:pt x="934" y="1964"/>
                  </a:cubicBezTo>
                  <a:cubicBezTo>
                    <a:pt x="1020" y="2035"/>
                    <a:pt x="1053" y="2063"/>
                    <a:pt x="1103" y="2063"/>
                  </a:cubicBezTo>
                  <a:cubicBezTo>
                    <a:pt x="1135" y="2063"/>
                    <a:pt x="1174" y="2052"/>
                    <a:pt x="1237" y="2034"/>
                  </a:cubicBezTo>
                  <a:cubicBezTo>
                    <a:pt x="1284" y="2034"/>
                    <a:pt x="1307" y="1964"/>
                    <a:pt x="1307" y="1917"/>
                  </a:cubicBezTo>
                  <a:lnTo>
                    <a:pt x="1307" y="1870"/>
                  </a:lnTo>
                  <a:cubicBezTo>
                    <a:pt x="2078" y="1777"/>
                    <a:pt x="2825" y="1613"/>
                    <a:pt x="3549" y="1357"/>
                  </a:cubicBezTo>
                  <a:lnTo>
                    <a:pt x="3642" y="1357"/>
                  </a:lnTo>
                  <a:cubicBezTo>
                    <a:pt x="4366" y="1123"/>
                    <a:pt x="5066" y="820"/>
                    <a:pt x="5744" y="446"/>
                  </a:cubicBezTo>
                  <a:cubicBezTo>
                    <a:pt x="5767" y="423"/>
                    <a:pt x="5790" y="399"/>
                    <a:pt x="5790" y="376"/>
                  </a:cubicBezTo>
                  <a:lnTo>
                    <a:pt x="5954" y="283"/>
                  </a:lnTo>
                  <a:cubicBezTo>
                    <a:pt x="6088" y="238"/>
                    <a:pt x="6051" y="1"/>
                    <a:pt x="59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939650" y="2053300"/>
              <a:ext cx="146325" cy="33425"/>
            </a:xfrm>
            <a:custGeom>
              <a:avLst/>
              <a:gdLst/>
              <a:ahLst/>
              <a:cxnLst/>
              <a:rect l="l" t="t" r="r" b="b"/>
              <a:pathLst>
                <a:path w="5853" h="1337" extrusionOk="0">
                  <a:moveTo>
                    <a:pt x="2026" y="0"/>
                  </a:moveTo>
                  <a:cubicBezTo>
                    <a:pt x="1866" y="0"/>
                    <a:pt x="1778" y="226"/>
                    <a:pt x="1907" y="333"/>
                  </a:cubicBezTo>
                  <a:lnTo>
                    <a:pt x="1860" y="333"/>
                  </a:lnTo>
                  <a:cubicBezTo>
                    <a:pt x="1486" y="286"/>
                    <a:pt x="1113" y="263"/>
                    <a:pt x="739" y="263"/>
                  </a:cubicBezTo>
                  <a:cubicBezTo>
                    <a:pt x="730" y="260"/>
                    <a:pt x="720" y="258"/>
                    <a:pt x="711" y="258"/>
                  </a:cubicBezTo>
                  <a:cubicBezTo>
                    <a:pt x="651" y="258"/>
                    <a:pt x="596" y="319"/>
                    <a:pt x="576" y="379"/>
                  </a:cubicBezTo>
                  <a:lnTo>
                    <a:pt x="179" y="309"/>
                  </a:lnTo>
                  <a:cubicBezTo>
                    <a:pt x="171" y="308"/>
                    <a:pt x="163" y="307"/>
                    <a:pt x="155" y="307"/>
                  </a:cubicBezTo>
                  <a:cubicBezTo>
                    <a:pt x="34" y="307"/>
                    <a:pt x="0" y="474"/>
                    <a:pt x="132" y="496"/>
                  </a:cubicBezTo>
                  <a:cubicBezTo>
                    <a:pt x="1930" y="916"/>
                    <a:pt x="3798" y="1197"/>
                    <a:pt x="5642" y="1337"/>
                  </a:cubicBezTo>
                  <a:cubicBezTo>
                    <a:pt x="5829" y="1337"/>
                    <a:pt x="5852" y="1057"/>
                    <a:pt x="5689" y="1010"/>
                  </a:cubicBezTo>
                  <a:lnTo>
                    <a:pt x="5666" y="1010"/>
                  </a:lnTo>
                  <a:cubicBezTo>
                    <a:pt x="5759" y="916"/>
                    <a:pt x="5712" y="753"/>
                    <a:pt x="5596" y="730"/>
                  </a:cubicBezTo>
                  <a:cubicBezTo>
                    <a:pt x="5292" y="660"/>
                    <a:pt x="5012" y="590"/>
                    <a:pt x="4732" y="520"/>
                  </a:cubicBezTo>
                  <a:cubicBezTo>
                    <a:pt x="4685" y="520"/>
                    <a:pt x="4638" y="543"/>
                    <a:pt x="4615" y="566"/>
                  </a:cubicBezTo>
                  <a:cubicBezTo>
                    <a:pt x="3751" y="426"/>
                    <a:pt x="2887" y="239"/>
                    <a:pt x="2070" y="6"/>
                  </a:cubicBezTo>
                  <a:cubicBezTo>
                    <a:pt x="2055" y="2"/>
                    <a:pt x="2040" y="0"/>
                    <a:pt x="202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845675" y="2199300"/>
              <a:ext cx="129225" cy="90725"/>
            </a:xfrm>
            <a:custGeom>
              <a:avLst/>
              <a:gdLst/>
              <a:ahLst/>
              <a:cxnLst/>
              <a:rect l="l" t="t" r="r" b="b"/>
              <a:pathLst>
                <a:path w="5169" h="3629" extrusionOk="0">
                  <a:moveTo>
                    <a:pt x="248" y="1"/>
                  </a:moveTo>
                  <a:cubicBezTo>
                    <a:pt x="117" y="1"/>
                    <a:pt x="0" y="173"/>
                    <a:pt x="132" y="283"/>
                  </a:cubicBezTo>
                  <a:lnTo>
                    <a:pt x="576" y="657"/>
                  </a:lnTo>
                  <a:lnTo>
                    <a:pt x="389" y="657"/>
                  </a:lnTo>
                  <a:cubicBezTo>
                    <a:pt x="342" y="657"/>
                    <a:pt x="319" y="703"/>
                    <a:pt x="319" y="750"/>
                  </a:cubicBezTo>
                  <a:cubicBezTo>
                    <a:pt x="319" y="890"/>
                    <a:pt x="319" y="890"/>
                    <a:pt x="436" y="960"/>
                  </a:cubicBezTo>
                  <a:cubicBezTo>
                    <a:pt x="459" y="972"/>
                    <a:pt x="476" y="978"/>
                    <a:pt x="494" y="978"/>
                  </a:cubicBezTo>
                  <a:cubicBezTo>
                    <a:pt x="512" y="978"/>
                    <a:pt x="529" y="972"/>
                    <a:pt x="552" y="960"/>
                  </a:cubicBezTo>
                  <a:lnTo>
                    <a:pt x="576" y="913"/>
                  </a:lnTo>
                  <a:cubicBezTo>
                    <a:pt x="599" y="890"/>
                    <a:pt x="599" y="867"/>
                    <a:pt x="599" y="843"/>
                  </a:cubicBezTo>
                  <a:cubicBezTo>
                    <a:pt x="1089" y="1147"/>
                    <a:pt x="1556" y="1474"/>
                    <a:pt x="2000" y="1824"/>
                  </a:cubicBezTo>
                  <a:cubicBezTo>
                    <a:pt x="2747" y="2431"/>
                    <a:pt x="3518" y="3015"/>
                    <a:pt x="4288" y="3599"/>
                  </a:cubicBezTo>
                  <a:cubicBezTo>
                    <a:pt x="4313" y="3619"/>
                    <a:pt x="4338" y="3628"/>
                    <a:pt x="4361" y="3628"/>
                  </a:cubicBezTo>
                  <a:cubicBezTo>
                    <a:pt x="4469" y="3628"/>
                    <a:pt x="4543" y="3438"/>
                    <a:pt x="4428" y="3342"/>
                  </a:cubicBezTo>
                  <a:cubicBezTo>
                    <a:pt x="3237" y="2431"/>
                    <a:pt x="2070" y="1497"/>
                    <a:pt x="903" y="517"/>
                  </a:cubicBezTo>
                  <a:lnTo>
                    <a:pt x="903" y="517"/>
                  </a:lnTo>
                  <a:cubicBezTo>
                    <a:pt x="1556" y="703"/>
                    <a:pt x="2163" y="937"/>
                    <a:pt x="2770" y="1240"/>
                  </a:cubicBezTo>
                  <a:cubicBezTo>
                    <a:pt x="3424" y="1824"/>
                    <a:pt x="4148" y="2361"/>
                    <a:pt x="4942" y="2781"/>
                  </a:cubicBezTo>
                  <a:cubicBezTo>
                    <a:pt x="4952" y="2783"/>
                    <a:pt x="4962" y="2784"/>
                    <a:pt x="4972" y="2784"/>
                  </a:cubicBezTo>
                  <a:cubicBezTo>
                    <a:pt x="5095" y="2784"/>
                    <a:pt x="5168" y="2656"/>
                    <a:pt x="5082" y="2548"/>
                  </a:cubicBezTo>
                  <a:lnTo>
                    <a:pt x="4872" y="2408"/>
                  </a:lnTo>
                  <a:cubicBezTo>
                    <a:pt x="4942" y="2338"/>
                    <a:pt x="4965" y="2221"/>
                    <a:pt x="4895" y="2128"/>
                  </a:cubicBezTo>
                  <a:cubicBezTo>
                    <a:pt x="4031" y="1310"/>
                    <a:pt x="3097" y="633"/>
                    <a:pt x="2047" y="73"/>
                  </a:cubicBezTo>
                  <a:cubicBezTo>
                    <a:pt x="2011" y="46"/>
                    <a:pt x="1975" y="35"/>
                    <a:pt x="1941" y="35"/>
                  </a:cubicBezTo>
                  <a:cubicBezTo>
                    <a:pt x="1794" y="35"/>
                    <a:pt x="1685" y="244"/>
                    <a:pt x="1837" y="376"/>
                  </a:cubicBezTo>
                  <a:lnTo>
                    <a:pt x="2023" y="540"/>
                  </a:lnTo>
                  <a:cubicBezTo>
                    <a:pt x="1440" y="330"/>
                    <a:pt x="879" y="143"/>
                    <a:pt x="272" y="3"/>
                  </a:cubicBezTo>
                  <a:cubicBezTo>
                    <a:pt x="264" y="2"/>
                    <a:pt x="256" y="1"/>
                    <a:pt x="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711225" y="1383875"/>
              <a:ext cx="6425" cy="4200"/>
            </a:xfrm>
            <a:custGeom>
              <a:avLst/>
              <a:gdLst/>
              <a:ahLst/>
              <a:cxnLst/>
              <a:rect l="l" t="t" r="r" b="b"/>
              <a:pathLst>
                <a:path w="257" h="168" extrusionOk="0">
                  <a:moveTo>
                    <a:pt x="159" y="0"/>
                  </a:moveTo>
                  <a:cubicBezTo>
                    <a:pt x="153" y="0"/>
                    <a:pt x="147" y="1"/>
                    <a:pt x="140" y="2"/>
                  </a:cubicBezTo>
                  <a:cubicBezTo>
                    <a:pt x="8" y="2"/>
                    <a:pt x="0" y="168"/>
                    <a:pt x="117" y="168"/>
                  </a:cubicBezTo>
                  <a:cubicBezTo>
                    <a:pt x="124" y="168"/>
                    <a:pt x="132" y="167"/>
                    <a:pt x="140" y="166"/>
                  </a:cubicBezTo>
                  <a:cubicBezTo>
                    <a:pt x="250" y="166"/>
                    <a:pt x="256" y="0"/>
                    <a:pt x="1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45C4AF8-B519-46C4-83FC-06540524229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altLang="ko-KR"/>
              <a:t>Persona</a:t>
            </a: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70ABF1D-BBEC-47EF-8539-A70DADD56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7" y="1727338"/>
            <a:ext cx="2552158" cy="2552158"/>
          </a:xfrm>
          <a:prstGeom prst="rect">
            <a:avLst/>
          </a:prstGeom>
        </p:spPr>
      </p:pic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6F8A26D6-4045-4298-9249-4485FE990173}"/>
              </a:ext>
            </a:extLst>
          </p:cNvPr>
          <p:cNvSpPr/>
          <p:nvPr/>
        </p:nvSpPr>
        <p:spPr>
          <a:xfrm>
            <a:off x="5775680" y="1401372"/>
            <a:ext cx="2295218" cy="863208"/>
          </a:xfrm>
          <a:prstGeom prst="wedgeEllipseCallout">
            <a:avLst>
              <a:gd name="adj1" fmla="val -62039"/>
              <a:gd name="adj2" fmla="val 485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need to ask question….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03EFFE65-E5AD-4206-8A89-C2F1E9C0476C}"/>
              </a:ext>
            </a:extLst>
          </p:cNvPr>
          <p:cNvSpPr/>
          <p:nvPr/>
        </p:nvSpPr>
        <p:spPr>
          <a:xfrm>
            <a:off x="1044329" y="1492126"/>
            <a:ext cx="2295218" cy="863208"/>
          </a:xfrm>
          <a:prstGeom prst="wedgeEllipseCallout">
            <a:avLst>
              <a:gd name="adj1" fmla="val 49770"/>
              <a:gd name="adj2" fmla="val 558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It’s too hard…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Can’t get it…</a:t>
            </a:r>
          </a:p>
        </p:txBody>
      </p:sp>
    </p:spTree>
    <p:extLst>
      <p:ext uri="{BB962C8B-B14F-4D97-AF65-F5344CB8AC3E}">
        <p14:creationId xmlns:p14="http://schemas.microsoft.com/office/powerpoint/2010/main" val="567570972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1445</Words>
  <Application>Microsoft Office PowerPoint</Application>
  <PresentationFormat>화면 슬라이드 쇼(16:9)</PresentationFormat>
  <Paragraphs>252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9" baseType="lpstr">
      <vt:lpstr>Signika Negative Light</vt:lpstr>
      <vt:lpstr>Nunito Light</vt:lpstr>
      <vt:lpstr>Raleway Thin</vt:lpstr>
      <vt:lpstr>Paytone One</vt:lpstr>
      <vt:lpstr>Roboto Condensed Light</vt:lpstr>
      <vt:lpstr>Chelsea Market</vt:lpstr>
      <vt:lpstr>Arial</vt:lpstr>
      <vt:lpstr>Fira Sans Extra Condensed Medium</vt:lpstr>
      <vt:lpstr>배달의민족 한나는 열한살</vt:lpstr>
      <vt:lpstr>Archivo</vt:lpstr>
      <vt:lpstr>Wingdings</vt:lpstr>
      <vt:lpstr>Noto Sans</vt:lpstr>
      <vt:lpstr>배달의민족 도현</vt:lpstr>
      <vt:lpstr>Amatic SC</vt:lpstr>
      <vt:lpstr>Courier New</vt:lpstr>
      <vt:lpstr>Distance Learning by Slidesgo</vt:lpstr>
      <vt:lpstr>온라인 수업 관리 서비스</vt:lpstr>
      <vt:lpstr>Introduction</vt:lpstr>
      <vt:lpstr>TABLE OF CONTENTS</vt:lpstr>
      <vt:lpstr>Needfinding &amp; ideation</vt:lpstr>
      <vt:lpstr>Why does it happening?</vt:lpstr>
      <vt:lpstr>Why does it happening?</vt:lpstr>
      <vt:lpstr>Why does it happening?</vt:lpstr>
      <vt:lpstr>Why does it happening?</vt:lpstr>
      <vt:lpstr>Persona</vt:lpstr>
      <vt:lpstr>Persona</vt:lpstr>
      <vt:lpstr>Persona</vt:lpstr>
      <vt:lpstr>Persona</vt:lpstr>
      <vt:lpstr>Persona</vt:lpstr>
      <vt:lpstr>Survey</vt:lpstr>
      <vt:lpstr>Survey</vt:lpstr>
      <vt:lpstr>Survey</vt:lpstr>
      <vt:lpstr>Survey</vt:lpstr>
      <vt:lpstr>Survey</vt:lpstr>
      <vt:lpstr>Investigation</vt:lpstr>
      <vt:lpstr>Investigation</vt:lpstr>
      <vt:lpstr>How about …</vt:lpstr>
      <vt:lpstr>How about …</vt:lpstr>
      <vt:lpstr>Prototyping</vt:lpstr>
      <vt:lpstr>Prototyping  using  ‘kakao oven’  (1/2)</vt:lpstr>
      <vt:lpstr>PowerPoint 프레젠테이션</vt:lpstr>
      <vt:lpstr>Final working prototype</vt:lpstr>
      <vt:lpstr>Usertesting Evaluation</vt:lpstr>
      <vt:lpstr>MOBILE WEB</vt:lpstr>
      <vt:lpstr>MOBILE WEB</vt:lpstr>
      <vt:lpstr>MOBILE WEB</vt:lpstr>
      <vt:lpstr>MOBILE WEB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cp:lastModifiedBy>이 상화</cp:lastModifiedBy>
  <cp:revision>53</cp:revision>
  <dcterms:modified xsi:type="dcterms:W3CDTF">2021-06-17T05:38:00Z</dcterms:modified>
</cp:coreProperties>
</file>