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洲畅 杨" initials="洲畅" lastIdx="1" clrIdx="0">
    <p:extLst>
      <p:ext uri="{19B8F6BF-5375-455C-9EA6-DF929625EA0E}">
        <p15:presenceInfo xmlns:p15="http://schemas.microsoft.com/office/powerpoint/2012/main" userId="e39e9f4f6a81c7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F99C0-F8D9-4270-BF8D-E1B6BCF33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3C70FE-9270-484B-A4FB-F0EFA6090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EC25D-253B-48B4-B8D5-E174FF48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7BACF-BFB7-4A89-8015-0D64EF40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5E7DB-451D-427E-8DF8-671739D4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82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BC1DE-B17E-4498-9FD6-0FBDEFAF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8F29B4-9E43-43E6-8451-49E58E874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AE754-B7FF-45C4-99FC-5D25313C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D5AE4-334C-4A00-97EF-025E6642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658CA-EECC-4AB5-A59D-D9E44AEA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3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2DC7C8-7B88-4FAE-83C8-9F85939A1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D05EF4-B97D-40B7-8D0D-E12A19B84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94181-A360-43D5-9CAE-52A1BE4F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353B9-69B2-480E-B65F-FB696151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A7EA7-063A-4006-9FA1-3DAF7A1E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15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977F3-6350-4C37-A2CC-F905ACB0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E9477-F917-4459-B2EC-3603541B1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B2D66-5D1B-4663-866A-F2E9744F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E43AA-D900-4556-B84B-1EA7A0A2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31E14-5998-4912-BB83-893C0B48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50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6F21D-8EF8-44F0-862D-F8877FAF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07546E-036D-427F-91F5-9B08AA4A5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64A53-56CB-46A1-BC81-F8B321F5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3C2F7-6FFB-4DD1-B72A-906E6DDB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FAAD6-2713-4973-B32A-1ADC50B1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3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E24E7-470E-46FB-BD1A-85DE4334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23A2D-F05C-4BAF-B0BC-BAC98FA0D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47A9E3-496B-4BB1-8813-06B53F738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8B5B7B-2229-4D9F-AA84-E04FE697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EEA5C6-C833-49B9-8906-893B3F0C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3CF3AE-FE45-4A53-8390-39402043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98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A75FC-F85F-4C84-9139-73B984C4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2A9B27-E99E-46A9-B9D4-497793527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A5B0C9-C647-4C5E-8944-0A4DEEF39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2E6C98-BF89-49D0-908F-0D94B8EC7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F4D642-1832-4D6A-A297-1BEB73BE1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A8CDCA-1F51-4CB3-AF90-E301FF70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B00EFD-4027-44A8-B8BF-A2687C0E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0BC9BE-8434-4882-9ACA-380E6FFA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94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1E412-A09D-47F0-99CE-2C5C32FF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A68EE8-3C85-4CCD-AADE-785B0043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9446A7-12E8-4AF5-89AE-2F8CDE30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031A4A-0C1C-462D-BDF4-78B1F8D7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2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A58419-5484-4958-ADC0-1D65E180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01D12E-6679-4E06-90EC-DEBF49A0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98364B-F3BC-4F9F-91CC-53D56FA0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93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76F92-6905-474F-8A2F-6218F98D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BAD8F-896C-437B-935F-952D892B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1D912D-6E7F-4AA4-996C-14E799DD1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6F2979-7249-4923-896C-404E6A42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609EFB-A211-4C5E-BDFB-FB64998B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338958-3B2F-4466-A2DA-B708FDC5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94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43D44-22C3-42F4-9D5A-00F122F9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D141D1-4792-468E-B100-7C8A2DC55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A9A3C4-803F-41F9-8521-DCE9B2019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0DE093-DD07-4620-8754-3ED22EF4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E07CE1-181A-48CD-BC2C-F5C7009F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409FE2-2D2A-4B89-89CB-DD7D82DB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48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25D5D1-7272-455B-AD58-F45DA531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9A99D3-5A1A-480B-821D-4ABD08E78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E1F10-38CF-449F-91EA-A487BF5EA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3D77-1E2C-4FBA-8A7E-AA17CB15DD17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EC603-9E24-4189-8292-9DAE25466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DB410-8928-4C13-9AA1-D919F47E6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68C72-84E7-476D-A101-3CABEE58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72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11B3C-D6E9-4A68-BE88-6DA4271BC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Report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4B75AC-4C95-4170-B76F-EBEBA3BAC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2021-07-17	week 2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Zhouchang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89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39F476-671E-43C7-9CAC-BA38ADEA213A}"/>
                  </a:ext>
                </a:extLst>
              </p:cNvPr>
              <p:cNvSpPr txBox="1"/>
              <p:nvPr/>
            </p:nvSpPr>
            <p:spPr>
              <a:xfrm>
                <a:off x="576470" y="367748"/>
                <a:ext cx="10962860" cy="4743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 filter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average of every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avg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an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odd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number,  replace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avg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(the number in the middle).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an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number,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avg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(the two numbers in the middle).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this procedure until all 500 of the numbers are processed.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numbers in both borders have not been processed. Also replace them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avg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39F476-671E-43C7-9CAC-BA38ADEA2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0" y="367748"/>
                <a:ext cx="10962860" cy="4743158"/>
              </a:xfrm>
              <a:prstGeom prst="rect">
                <a:avLst/>
              </a:prstGeom>
              <a:blipFill>
                <a:blip r:embed="rId2"/>
                <a:stretch>
                  <a:fillRect l="-1168" b="-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14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39F476-671E-43C7-9CAC-BA38ADEA213A}"/>
                  </a:ext>
                </a:extLst>
              </p:cNvPr>
              <p:cNvSpPr txBox="1"/>
              <p:nvPr/>
            </p:nvSpPr>
            <p:spPr>
              <a:xfrm>
                <a:off x="576470" y="367748"/>
                <a:ext cx="10962860" cy="1861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 filter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Figure out the influence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illustrate</a:t>
                </a:r>
                <a:r>
                  <a:rPr kumimoji="0" lang="en-US" altLang="zh-CN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different curves when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kumimoji="0" lang="en-US" altLang="zh-CN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is between 3 and 10. 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39F476-671E-43C7-9CAC-BA38ADEA2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0" y="367748"/>
                <a:ext cx="10962860" cy="1861535"/>
              </a:xfrm>
              <a:prstGeom prst="rect">
                <a:avLst/>
              </a:prstGeom>
              <a:blipFill>
                <a:blip r:embed="rId2"/>
                <a:stretch>
                  <a:fillRect l="-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8E5BE83-BCFF-41B7-AC0A-359FA7A37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26" y="1984245"/>
            <a:ext cx="5852173" cy="28895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1F3FD6-C23E-4725-B312-4C718C2A3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99" y="1984245"/>
            <a:ext cx="5852173" cy="28895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4C9E7BF-0D85-4BFC-94BC-ABBEBD1BADC8}"/>
              </a:ext>
            </a:extLst>
          </p:cNvPr>
          <p:cNvSpPr txBox="1"/>
          <p:nvPr/>
        </p:nvSpPr>
        <p:spPr>
          <a:xfrm>
            <a:off x="2305879" y="4673700"/>
            <a:ext cx="2554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processed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068B62-A190-4AC3-8878-541435E5DA2A}"/>
                  </a:ext>
                </a:extLst>
              </p:cNvPr>
              <p:cNvSpPr txBox="1"/>
              <p:nvPr/>
            </p:nvSpPr>
            <p:spPr>
              <a:xfrm>
                <a:off x="7706807" y="4628718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068B62-A190-4AC3-8878-541435E5D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807" y="4628718"/>
                <a:ext cx="255435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57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4ABFD45-3FB8-4533-A6DD-C6154660C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2173" cy="28895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2CDD46-8C7E-47A2-BE12-6E24B0EA9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0"/>
            <a:ext cx="5852173" cy="28895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18E4C9C-5C5C-4F62-B27E-61F816308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97623"/>
            <a:ext cx="5852173" cy="28895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606866E-B39F-4E62-82B8-7B170B433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3197623"/>
            <a:ext cx="5852173" cy="2889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2F9D7A-095C-4856-8F52-9D2CA215AF36}"/>
                  </a:ext>
                </a:extLst>
              </p:cNvPr>
              <p:cNvSpPr txBox="1"/>
              <p:nvPr/>
            </p:nvSpPr>
            <p:spPr>
              <a:xfrm>
                <a:off x="1648907" y="2689455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2F9D7A-095C-4856-8F52-9D2CA215A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07" y="2689455"/>
                <a:ext cx="255435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CF1037F-8EC9-4862-A270-62751BE0BE29}"/>
                  </a:ext>
                </a:extLst>
              </p:cNvPr>
              <p:cNvSpPr txBox="1"/>
              <p:nvPr/>
            </p:nvSpPr>
            <p:spPr>
              <a:xfrm>
                <a:off x="7744905" y="2689455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CF1037F-8EC9-4862-A270-62751BE0B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905" y="2689455"/>
                <a:ext cx="255435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C0BA246-6E24-4FD4-9475-AFAB1FAEC8E3}"/>
                  </a:ext>
                </a:extLst>
              </p:cNvPr>
              <p:cNvSpPr txBox="1"/>
              <p:nvPr/>
            </p:nvSpPr>
            <p:spPr>
              <a:xfrm>
                <a:off x="1648907" y="5887078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=6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C0BA246-6E24-4FD4-9475-AFAB1FAEC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07" y="5887078"/>
                <a:ext cx="255435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0C127F9-9452-4C78-BD24-F85521A6AF6A}"/>
                  </a:ext>
                </a:extLst>
              </p:cNvPr>
              <p:cNvSpPr txBox="1"/>
              <p:nvPr/>
            </p:nvSpPr>
            <p:spPr>
              <a:xfrm>
                <a:off x="7744905" y="5887078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0C127F9-9452-4C78-BD24-F85521A6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905" y="5887078"/>
                <a:ext cx="255435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5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4ABFD45-3FB8-4533-A6DD-C6154660C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852172" cy="28895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2CDD46-8C7E-47A2-BE12-6E24B0EA9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8" y="0"/>
            <a:ext cx="5852172" cy="28895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18E4C9C-5C5C-4F62-B27E-61F816308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3197623"/>
            <a:ext cx="5852172" cy="2889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2F9D7A-095C-4856-8F52-9D2CA215AF36}"/>
                  </a:ext>
                </a:extLst>
              </p:cNvPr>
              <p:cNvSpPr txBox="1"/>
              <p:nvPr/>
            </p:nvSpPr>
            <p:spPr>
              <a:xfrm>
                <a:off x="1648907" y="2689455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2F9D7A-095C-4856-8F52-9D2CA215A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07" y="2689455"/>
                <a:ext cx="255435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CF1037F-8EC9-4862-A270-62751BE0BE29}"/>
                  </a:ext>
                </a:extLst>
              </p:cNvPr>
              <p:cNvSpPr txBox="1"/>
              <p:nvPr/>
            </p:nvSpPr>
            <p:spPr>
              <a:xfrm>
                <a:off x="7744905" y="2689455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=9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CF1037F-8EC9-4862-A270-62751BE0B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905" y="2689455"/>
                <a:ext cx="255435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C0BA246-6E24-4FD4-9475-AFAB1FAEC8E3}"/>
                  </a:ext>
                </a:extLst>
              </p:cNvPr>
              <p:cNvSpPr txBox="1"/>
              <p:nvPr/>
            </p:nvSpPr>
            <p:spPr>
              <a:xfrm>
                <a:off x="1648907" y="5887078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C0BA246-6E24-4FD4-9475-AFAB1FAEC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07" y="5887078"/>
                <a:ext cx="255435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8A6F3C9-2717-48F8-811E-D253FAC4143E}"/>
                  </a:ext>
                </a:extLst>
              </p:cNvPr>
              <p:cNvSpPr txBox="1"/>
              <p:nvPr/>
            </p:nvSpPr>
            <p:spPr>
              <a:xfrm>
                <a:off x="6339831" y="3626715"/>
                <a:ext cx="5377232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even, the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result is much better than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odd.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𝑛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8A6F3C9-2717-48F8-811E-D253FAC41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831" y="3626715"/>
                <a:ext cx="5377232" cy="2031325"/>
              </a:xfrm>
              <a:prstGeom prst="rect">
                <a:avLst/>
              </a:prstGeom>
              <a:blipFill>
                <a:blip r:embed="rId8"/>
                <a:stretch>
                  <a:fillRect l="-1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51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39F476-671E-43C7-9CAC-BA38ADEA213A}"/>
              </a:ext>
            </a:extLst>
          </p:cNvPr>
          <p:cNvSpPr txBox="1"/>
          <p:nvPr/>
        </p:nvSpPr>
        <p:spPr>
          <a:xfrm>
            <a:off x="576470" y="367748"/>
            <a:ext cx="10962860" cy="18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 filter compared with last week’s method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Make a gesture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the same environment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using two different methods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E5BE83-BCFF-41B7-AC0A-359FA7A37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726" y="1984245"/>
            <a:ext cx="5852172" cy="28895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1F3FD6-C23E-4725-B312-4C718C2A3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7899" y="1984245"/>
            <a:ext cx="5852172" cy="28895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4C9E7BF-0D85-4BFC-94BC-ABBEBD1BADC8}"/>
              </a:ext>
            </a:extLst>
          </p:cNvPr>
          <p:cNvSpPr txBox="1"/>
          <p:nvPr/>
        </p:nvSpPr>
        <p:spPr>
          <a:xfrm>
            <a:off x="1930837" y="4673700"/>
            <a:ext cx="2554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week’s method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068B62-A190-4AC3-8878-541435E5DA2A}"/>
                  </a:ext>
                </a:extLst>
              </p:cNvPr>
              <p:cNvSpPr txBox="1"/>
              <p:nvPr/>
            </p:nvSpPr>
            <p:spPr>
              <a:xfrm>
                <a:off x="7706807" y="4628718"/>
                <a:ext cx="255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068B62-A190-4AC3-8878-541435E5D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807" y="4628718"/>
                <a:ext cx="255435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53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28FD22-6CF2-489C-803B-785640E4AB5C}"/>
              </a:ext>
            </a:extLst>
          </p:cNvPr>
          <p:cNvSpPr txBox="1"/>
          <p:nvPr/>
        </p:nvSpPr>
        <p:spPr>
          <a:xfrm>
            <a:off x="785191" y="477078"/>
            <a:ext cx="95713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尝试中位值限幅滤波：每次先去掉最大最小值再进行中位值滤波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尝试插值法：用</a:t>
            </a:r>
            <a:r>
              <a:rPr lang="en-US" altLang="zh-CN" dirty="0" err="1"/>
              <a:t>numpy</a:t>
            </a:r>
            <a:r>
              <a:rPr lang="zh-CN" altLang="en-US" dirty="0"/>
              <a:t>库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曲线拟合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Y</a:t>
            </a:r>
            <a:r>
              <a:rPr lang="zh-CN" altLang="en-US" dirty="0"/>
              <a:t>轴归一化时，将两个通道的数据分开归一化，防止出现两侧照明不均匀影响结果的情况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光照条件对数据造成的影响：宿舍日光灯、暗光、图书馆强光三种情况；如何设计滤波与平滑方式归一化不同情况下的数据？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/>
              <a:t>左手和右手的区别：采集数据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580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272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Times New Roman</vt:lpstr>
      <vt:lpstr>Office 主题​​</vt:lpstr>
      <vt:lpstr>Weekly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洲畅 杨</dc:creator>
  <cp:lastModifiedBy>洲畅 杨</cp:lastModifiedBy>
  <cp:revision>13</cp:revision>
  <dcterms:created xsi:type="dcterms:W3CDTF">2021-07-13T11:54:17Z</dcterms:created>
  <dcterms:modified xsi:type="dcterms:W3CDTF">2021-07-14T13:12:21Z</dcterms:modified>
</cp:coreProperties>
</file>