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67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74" r:id="rId19"/>
    <p:sldId id="266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9e9f4f6a81c7ae/&#25991;&#26723;/&#25968;&#25454;2021070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9e9f4f6a81c7ae/&#25991;&#26723;/&#25968;&#25454;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9e9f4f6a81c7ae/&#25991;&#26723;/&#25968;&#25454;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9e9f4f6a81c7ae/&#25991;&#26723;/&#25968;&#25454;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Every</a:t>
            </a:r>
            <a:r>
              <a:rPr lang="en-US" altLang="zh-CN" b="1" baseline="0" dirty="0"/>
              <a:t> 4 numbers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Sheet1!$E$1:$E$500</c:f>
              <c:numCache>
                <c:formatCode>General</c:formatCode>
                <c:ptCount val="500"/>
                <c:pt idx="0">
                  <c:v>605</c:v>
                </c:pt>
                <c:pt idx="1">
                  <c:v>605</c:v>
                </c:pt>
                <c:pt idx="2">
                  <c:v>605</c:v>
                </c:pt>
                <c:pt idx="3">
                  <c:v>605</c:v>
                </c:pt>
                <c:pt idx="4">
                  <c:v>607</c:v>
                </c:pt>
                <c:pt idx="5">
                  <c:v>607</c:v>
                </c:pt>
                <c:pt idx="6">
                  <c:v>607</c:v>
                </c:pt>
                <c:pt idx="7">
                  <c:v>607</c:v>
                </c:pt>
                <c:pt idx="8">
                  <c:v>594</c:v>
                </c:pt>
                <c:pt idx="9">
                  <c:v>594</c:v>
                </c:pt>
                <c:pt idx="10">
                  <c:v>594</c:v>
                </c:pt>
                <c:pt idx="11">
                  <c:v>594</c:v>
                </c:pt>
                <c:pt idx="12">
                  <c:v>580</c:v>
                </c:pt>
                <c:pt idx="13">
                  <c:v>580</c:v>
                </c:pt>
                <c:pt idx="14">
                  <c:v>580</c:v>
                </c:pt>
                <c:pt idx="15">
                  <c:v>580</c:v>
                </c:pt>
                <c:pt idx="16">
                  <c:v>563</c:v>
                </c:pt>
                <c:pt idx="17">
                  <c:v>563</c:v>
                </c:pt>
                <c:pt idx="18">
                  <c:v>563</c:v>
                </c:pt>
                <c:pt idx="19">
                  <c:v>563</c:v>
                </c:pt>
                <c:pt idx="20">
                  <c:v>550</c:v>
                </c:pt>
                <c:pt idx="21">
                  <c:v>550</c:v>
                </c:pt>
                <c:pt idx="22">
                  <c:v>550</c:v>
                </c:pt>
                <c:pt idx="23">
                  <c:v>550</c:v>
                </c:pt>
                <c:pt idx="24">
                  <c:v>564</c:v>
                </c:pt>
                <c:pt idx="25">
                  <c:v>564</c:v>
                </c:pt>
                <c:pt idx="26">
                  <c:v>564</c:v>
                </c:pt>
                <c:pt idx="27">
                  <c:v>564</c:v>
                </c:pt>
                <c:pt idx="28">
                  <c:v>597</c:v>
                </c:pt>
                <c:pt idx="29">
                  <c:v>597</c:v>
                </c:pt>
                <c:pt idx="30">
                  <c:v>597</c:v>
                </c:pt>
                <c:pt idx="31">
                  <c:v>597</c:v>
                </c:pt>
                <c:pt idx="32">
                  <c:v>624</c:v>
                </c:pt>
                <c:pt idx="33">
                  <c:v>624</c:v>
                </c:pt>
                <c:pt idx="34">
                  <c:v>624</c:v>
                </c:pt>
                <c:pt idx="35">
                  <c:v>624</c:v>
                </c:pt>
                <c:pt idx="36">
                  <c:v>647</c:v>
                </c:pt>
                <c:pt idx="37">
                  <c:v>647</c:v>
                </c:pt>
                <c:pt idx="38">
                  <c:v>647</c:v>
                </c:pt>
                <c:pt idx="39">
                  <c:v>647</c:v>
                </c:pt>
                <c:pt idx="40">
                  <c:v>646</c:v>
                </c:pt>
                <c:pt idx="41">
                  <c:v>646</c:v>
                </c:pt>
                <c:pt idx="42">
                  <c:v>646</c:v>
                </c:pt>
                <c:pt idx="43">
                  <c:v>646</c:v>
                </c:pt>
                <c:pt idx="44">
                  <c:v>623</c:v>
                </c:pt>
                <c:pt idx="45">
                  <c:v>623</c:v>
                </c:pt>
                <c:pt idx="46">
                  <c:v>623</c:v>
                </c:pt>
                <c:pt idx="47">
                  <c:v>623</c:v>
                </c:pt>
                <c:pt idx="48">
                  <c:v>601</c:v>
                </c:pt>
                <c:pt idx="49">
                  <c:v>601</c:v>
                </c:pt>
                <c:pt idx="50">
                  <c:v>601</c:v>
                </c:pt>
                <c:pt idx="51">
                  <c:v>601</c:v>
                </c:pt>
                <c:pt idx="52">
                  <c:v>590</c:v>
                </c:pt>
                <c:pt idx="53">
                  <c:v>590</c:v>
                </c:pt>
                <c:pt idx="54">
                  <c:v>590</c:v>
                </c:pt>
                <c:pt idx="55">
                  <c:v>590</c:v>
                </c:pt>
                <c:pt idx="56">
                  <c:v>583</c:v>
                </c:pt>
                <c:pt idx="57">
                  <c:v>583</c:v>
                </c:pt>
                <c:pt idx="58">
                  <c:v>583</c:v>
                </c:pt>
                <c:pt idx="59">
                  <c:v>583</c:v>
                </c:pt>
                <c:pt idx="60">
                  <c:v>576</c:v>
                </c:pt>
                <c:pt idx="61">
                  <c:v>576</c:v>
                </c:pt>
                <c:pt idx="62">
                  <c:v>576</c:v>
                </c:pt>
                <c:pt idx="63">
                  <c:v>576</c:v>
                </c:pt>
                <c:pt idx="64">
                  <c:v>568</c:v>
                </c:pt>
                <c:pt idx="65">
                  <c:v>568</c:v>
                </c:pt>
                <c:pt idx="66">
                  <c:v>568</c:v>
                </c:pt>
                <c:pt idx="67">
                  <c:v>568</c:v>
                </c:pt>
                <c:pt idx="68">
                  <c:v>556</c:v>
                </c:pt>
                <c:pt idx="69">
                  <c:v>556</c:v>
                </c:pt>
                <c:pt idx="70">
                  <c:v>556</c:v>
                </c:pt>
                <c:pt idx="71">
                  <c:v>556</c:v>
                </c:pt>
                <c:pt idx="72">
                  <c:v>554</c:v>
                </c:pt>
                <c:pt idx="73">
                  <c:v>554</c:v>
                </c:pt>
                <c:pt idx="74">
                  <c:v>554</c:v>
                </c:pt>
                <c:pt idx="75">
                  <c:v>554</c:v>
                </c:pt>
                <c:pt idx="76">
                  <c:v>592</c:v>
                </c:pt>
                <c:pt idx="77">
                  <c:v>592</c:v>
                </c:pt>
                <c:pt idx="78">
                  <c:v>592</c:v>
                </c:pt>
                <c:pt idx="79">
                  <c:v>592</c:v>
                </c:pt>
                <c:pt idx="80">
                  <c:v>625</c:v>
                </c:pt>
                <c:pt idx="81">
                  <c:v>625</c:v>
                </c:pt>
                <c:pt idx="82">
                  <c:v>625</c:v>
                </c:pt>
                <c:pt idx="83">
                  <c:v>625</c:v>
                </c:pt>
                <c:pt idx="84">
                  <c:v>650</c:v>
                </c:pt>
                <c:pt idx="85">
                  <c:v>650</c:v>
                </c:pt>
                <c:pt idx="86">
                  <c:v>650</c:v>
                </c:pt>
                <c:pt idx="87">
                  <c:v>650</c:v>
                </c:pt>
                <c:pt idx="88">
                  <c:v>651</c:v>
                </c:pt>
                <c:pt idx="89">
                  <c:v>651</c:v>
                </c:pt>
                <c:pt idx="90">
                  <c:v>651</c:v>
                </c:pt>
                <c:pt idx="91">
                  <c:v>651</c:v>
                </c:pt>
                <c:pt idx="92">
                  <c:v>633</c:v>
                </c:pt>
                <c:pt idx="93">
                  <c:v>633</c:v>
                </c:pt>
                <c:pt idx="94">
                  <c:v>633</c:v>
                </c:pt>
                <c:pt idx="95">
                  <c:v>633</c:v>
                </c:pt>
                <c:pt idx="96">
                  <c:v>609</c:v>
                </c:pt>
                <c:pt idx="97">
                  <c:v>609</c:v>
                </c:pt>
                <c:pt idx="98">
                  <c:v>609</c:v>
                </c:pt>
                <c:pt idx="99">
                  <c:v>609</c:v>
                </c:pt>
                <c:pt idx="100">
                  <c:v>589</c:v>
                </c:pt>
                <c:pt idx="101">
                  <c:v>589</c:v>
                </c:pt>
                <c:pt idx="102">
                  <c:v>589</c:v>
                </c:pt>
                <c:pt idx="103">
                  <c:v>589</c:v>
                </c:pt>
                <c:pt idx="104">
                  <c:v>575</c:v>
                </c:pt>
                <c:pt idx="105">
                  <c:v>575</c:v>
                </c:pt>
                <c:pt idx="106">
                  <c:v>575</c:v>
                </c:pt>
                <c:pt idx="107">
                  <c:v>575</c:v>
                </c:pt>
                <c:pt idx="108">
                  <c:v>565</c:v>
                </c:pt>
                <c:pt idx="109">
                  <c:v>565</c:v>
                </c:pt>
                <c:pt idx="110">
                  <c:v>565</c:v>
                </c:pt>
                <c:pt idx="111">
                  <c:v>565</c:v>
                </c:pt>
                <c:pt idx="112">
                  <c:v>557</c:v>
                </c:pt>
                <c:pt idx="113">
                  <c:v>557</c:v>
                </c:pt>
                <c:pt idx="114">
                  <c:v>557</c:v>
                </c:pt>
                <c:pt idx="115">
                  <c:v>557</c:v>
                </c:pt>
                <c:pt idx="116">
                  <c:v>550</c:v>
                </c:pt>
                <c:pt idx="117">
                  <c:v>550</c:v>
                </c:pt>
                <c:pt idx="118">
                  <c:v>550</c:v>
                </c:pt>
                <c:pt idx="119">
                  <c:v>550</c:v>
                </c:pt>
                <c:pt idx="120">
                  <c:v>560</c:v>
                </c:pt>
                <c:pt idx="121">
                  <c:v>560</c:v>
                </c:pt>
                <c:pt idx="122">
                  <c:v>560</c:v>
                </c:pt>
                <c:pt idx="123">
                  <c:v>560</c:v>
                </c:pt>
                <c:pt idx="124">
                  <c:v>586</c:v>
                </c:pt>
                <c:pt idx="125">
                  <c:v>586</c:v>
                </c:pt>
                <c:pt idx="126">
                  <c:v>586</c:v>
                </c:pt>
                <c:pt idx="127">
                  <c:v>586</c:v>
                </c:pt>
                <c:pt idx="128">
                  <c:v>618</c:v>
                </c:pt>
                <c:pt idx="129">
                  <c:v>618</c:v>
                </c:pt>
                <c:pt idx="130">
                  <c:v>618</c:v>
                </c:pt>
                <c:pt idx="131">
                  <c:v>618</c:v>
                </c:pt>
                <c:pt idx="132">
                  <c:v>644</c:v>
                </c:pt>
                <c:pt idx="133">
                  <c:v>644</c:v>
                </c:pt>
                <c:pt idx="134">
                  <c:v>644</c:v>
                </c:pt>
                <c:pt idx="135">
                  <c:v>644</c:v>
                </c:pt>
                <c:pt idx="136">
                  <c:v>654</c:v>
                </c:pt>
                <c:pt idx="137">
                  <c:v>654</c:v>
                </c:pt>
                <c:pt idx="138">
                  <c:v>654</c:v>
                </c:pt>
                <c:pt idx="139">
                  <c:v>654</c:v>
                </c:pt>
                <c:pt idx="140">
                  <c:v>637</c:v>
                </c:pt>
                <c:pt idx="141">
                  <c:v>637</c:v>
                </c:pt>
                <c:pt idx="142">
                  <c:v>637</c:v>
                </c:pt>
                <c:pt idx="143">
                  <c:v>637</c:v>
                </c:pt>
                <c:pt idx="144">
                  <c:v>614</c:v>
                </c:pt>
                <c:pt idx="145">
                  <c:v>614</c:v>
                </c:pt>
                <c:pt idx="146">
                  <c:v>614</c:v>
                </c:pt>
                <c:pt idx="147">
                  <c:v>614</c:v>
                </c:pt>
                <c:pt idx="148">
                  <c:v>592</c:v>
                </c:pt>
                <c:pt idx="149">
                  <c:v>592</c:v>
                </c:pt>
                <c:pt idx="150">
                  <c:v>592</c:v>
                </c:pt>
                <c:pt idx="151">
                  <c:v>592</c:v>
                </c:pt>
                <c:pt idx="152">
                  <c:v>573</c:v>
                </c:pt>
                <c:pt idx="153">
                  <c:v>573</c:v>
                </c:pt>
                <c:pt idx="154">
                  <c:v>573</c:v>
                </c:pt>
                <c:pt idx="155">
                  <c:v>573</c:v>
                </c:pt>
                <c:pt idx="156">
                  <c:v>558</c:v>
                </c:pt>
                <c:pt idx="157">
                  <c:v>558</c:v>
                </c:pt>
                <c:pt idx="158">
                  <c:v>558</c:v>
                </c:pt>
                <c:pt idx="159">
                  <c:v>558</c:v>
                </c:pt>
                <c:pt idx="160">
                  <c:v>555</c:v>
                </c:pt>
                <c:pt idx="161">
                  <c:v>555</c:v>
                </c:pt>
                <c:pt idx="162">
                  <c:v>555</c:v>
                </c:pt>
                <c:pt idx="163">
                  <c:v>555</c:v>
                </c:pt>
                <c:pt idx="164">
                  <c:v>574</c:v>
                </c:pt>
                <c:pt idx="165">
                  <c:v>574</c:v>
                </c:pt>
                <c:pt idx="166">
                  <c:v>574</c:v>
                </c:pt>
                <c:pt idx="167">
                  <c:v>574</c:v>
                </c:pt>
                <c:pt idx="168">
                  <c:v>611</c:v>
                </c:pt>
                <c:pt idx="169">
                  <c:v>611</c:v>
                </c:pt>
                <c:pt idx="170">
                  <c:v>611</c:v>
                </c:pt>
                <c:pt idx="171">
                  <c:v>611</c:v>
                </c:pt>
                <c:pt idx="172">
                  <c:v>638</c:v>
                </c:pt>
                <c:pt idx="173">
                  <c:v>638</c:v>
                </c:pt>
                <c:pt idx="174">
                  <c:v>638</c:v>
                </c:pt>
                <c:pt idx="175">
                  <c:v>638</c:v>
                </c:pt>
                <c:pt idx="176">
                  <c:v>652</c:v>
                </c:pt>
                <c:pt idx="177">
                  <c:v>652</c:v>
                </c:pt>
                <c:pt idx="178">
                  <c:v>652</c:v>
                </c:pt>
                <c:pt idx="179">
                  <c:v>652</c:v>
                </c:pt>
                <c:pt idx="180">
                  <c:v>631</c:v>
                </c:pt>
                <c:pt idx="181">
                  <c:v>631</c:v>
                </c:pt>
                <c:pt idx="182">
                  <c:v>631</c:v>
                </c:pt>
                <c:pt idx="183">
                  <c:v>631</c:v>
                </c:pt>
                <c:pt idx="184">
                  <c:v>607</c:v>
                </c:pt>
                <c:pt idx="185">
                  <c:v>607</c:v>
                </c:pt>
                <c:pt idx="186">
                  <c:v>607</c:v>
                </c:pt>
                <c:pt idx="187">
                  <c:v>607</c:v>
                </c:pt>
                <c:pt idx="188">
                  <c:v>582</c:v>
                </c:pt>
                <c:pt idx="189">
                  <c:v>582</c:v>
                </c:pt>
                <c:pt idx="190">
                  <c:v>582</c:v>
                </c:pt>
                <c:pt idx="191">
                  <c:v>582</c:v>
                </c:pt>
                <c:pt idx="192">
                  <c:v>563</c:v>
                </c:pt>
                <c:pt idx="193">
                  <c:v>563</c:v>
                </c:pt>
                <c:pt idx="194">
                  <c:v>563</c:v>
                </c:pt>
                <c:pt idx="195">
                  <c:v>563</c:v>
                </c:pt>
                <c:pt idx="196">
                  <c:v>554</c:v>
                </c:pt>
                <c:pt idx="197">
                  <c:v>554</c:v>
                </c:pt>
                <c:pt idx="198">
                  <c:v>554</c:v>
                </c:pt>
                <c:pt idx="199">
                  <c:v>554</c:v>
                </c:pt>
                <c:pt idx="200">
                  <c:v>544</c:v>
                </c:pt>
                <c:pt idx="201">
                  <c:v>544</c:v>
                </c:pt>
                <c:pt idx="202">
                  <c:v>544</c:v>
                </c:pt>
                <c:pt idx="203">
                  <c:v>544</c:v>
                </c:pt>
                <c:pt idx="204">
                  <c:v>536</c:v>
                </c:pt>
                <c:pt idx="205">
                  <c:v>536</c:v>
                </c:pt>
                <c:pt idx="206">
                  <c:v>536</c:v>
                </c:pt>
                <c:pt idx="207">
                  <c:v>536</c:v>
                </c:pt>
                <c:pt idx="208">
                  <c:v>530</c:v>
                </c:pt>
                <c:pt idx="209">
                  <c:v>530</c:v>
                </c:pt>
                <c:pt idx="210">
                  <c:v>530</c:v>
                </c:pt>
                <c:pt idx="211">
                  <c:v>530</c:v>
                </c:pt>
                <c:pt idx="212">
                  <c:v>530</c:v>
                </c:pt>
                <c:pt idx="213">
                  <c:v>530</c:v>
                </c:pt>
                <c:pt idx="214">
                  <c:v>530</c:v>
                </c:pt>
                <c:pt idx="215">
                  <c:v>530</c:v>
                </c:pt>
                <c:pt idx="216">
                  <c:v>534</c:v>
                </c:pt>
                <c:pt idx="217">
                  <c:v>534</c:v>
                </c:pt>
                <c:pt idx="218">
                  <c:v>534</c:v>
                </c:pt>
                <c:pt idx="219">
                  <c:v>534</c:v>
                </c:pt>
                <c:pt idx="220">
                  <c:v>532</c:v>
                </c:pt>
                <c:pt idx="221">
                  <c:v>532</c:v>
                </c:pt>
                <c:pt idx="222">
                  <c:v>532</c:v>
                </c:pt>
                <c:pt idx="223">
                  <c:v>532</c:v>
                </c:pt>
                <c:pt idx="224">
                  <c:v>526</c:v>
                </c:pt>
                <c:pt idx="225">
                  <c:v>526</c:v>
                </c:pt>
                <c:pt idx="226">
                  <c:v>526</c:v>
                </c:pt>
                <c:pt idx="227">
                  <c:v>526</c:v>
                </c:pt>
                <c:pt idx="228">
                  <c:v>540</c:v>
                </c:pt>
                <c:pt idx="229">
                  <c:v>540</c:v>
                </c:pt>
                <c:pt idx="230">
                  <c:v>540</c:v>
                </c:pt>
                <c:pt idx="231">
                  <c:v>540</c:v>
                </c:pt>
                <c:pt idx="232">
                  <c:v>576</c:v>
                </c:pt>
                <c:pt idx="233">
                  <c:v>576</c:v>
                </c:pt>
                <c:pt idx="234">
                  <c:v>576</c:v>
                </c:pt>
                <c:pt idx="235">
                  <c:v>576</c:v>
                </c:pt>
                <c:pt idx="236">
                  <c:v>587</c:v>
                </c:pt>
                <c:pt idx="237">
                  <c:v>587</c:v>
                </c:pt>
                <c:pt idx="238">
                  <c:v>587</c:v>
                </c:pt>
                <c:pt idx="239">
                  <c:v>587</c:v>
                </c:pt>
                <c:pt idx="240">
                  <c:v>604</c:v>
                </c:pt>
                <c:pt idx="241">
                  <c:v>604</c:v>
                </c:pt>
                <c:pt idx="242">
                  <c:v>604</c:v>
                </c:pt>
                <c:pt idx="243">
                  <c:v>604</c:v>
                </c:pt>
                <c:pt idx="244">
                  <c:v>605</c:v>
                </c:pt>
                <c:pt idx="245">
                  <c:v>605</c:v>
                </c:pt>
                <c:pt idx="246">
                  <c:v>605</c:v>
                </c:pt>
                <c:pt idx="247">
                  <c:v>605</c:v>
                </c:pt>
                <c:pt idx="248">
                  <c:v>578</c:v>
                </c:pt>
                <c:pt idx="249">
                  <c:v>578</c:v>
                </c:pt>
                <c:pt idx="250">
                  <c:v>578</c:v>
                </c:pt>
                <c:pt idx="251">
                  <c:v>578</c:v>
                </c:pt>
                <c:pt idx="252">
                  <c:v>556</c:v>
                </c:pt>
                <c:pt idx="253">
                  <c:v>556</c:v>
                </c:pt>
                <c:pt idx="254">
                  <c:v>556</c:v>
                </c:pt>
                <c:pt idx="255">
                  <c:v>556</c:v>
                </c:pt>
                <c:pt idx="256">
                  <c:v>540</c:v>
                </c:pt>
                <c:pt idx="257">
                  <c:v>540</c:v>
                </c:pt>
                <c:pt idx="258">
                  <c:v>540</c:v>
                </c:pt>
                <c:pt idx="259">
                  <c:v>540</c:v>
                </c:pt>
                <c:pt idx="260">
                  <c:v>517</c:v>
                </c:pt>
                <c:pt idx="261">
                  <c:v>517</c:v>
                </c:pt>
                <c:pt idx="262">
                  <c:v>517</c:v>
                </c:pt>
                <c:pt idx="263">
                  <c:v>517</c:v>
                </c:pt>
                <c:pt idx="264">
                  <c:v>395</c:v>
                </c:pt>
                <c:pt idx="265">
                  <c:v>395</c:v>
                </c:pt>
                <c:pt idx="266">
                  <c:v>395</c:v>
                </c:pt>
                <c:pt idx="267">
                  <c:v>395</c:v>
                </c:pt>
                <c:pt idx="268">
                  <c:v>210</c:v>
                </c:pt>
                <c:pt idx="269">
                  <c:v>210</c:v>
                </c:pt>
                <c:pt idx="270">
                  <c:v>210</c:v>
                </c:pt>
                <c:pt idx="271">
                  <c:v>210</c:v>
                </c:pt>
                <c:pt idx="272">
                  <c:v>61</c:v>
                </c:pt>
                <c:pt idx="273">
                  <c:v>61</c:v>
                </c:pt>
                <c:pt idx="274">
                  <c:v>61</c:v>
                </c:pt>
                <c:pt idx="275">
                  <c:v>61</c:v>
                </c:pt>
                <c:pt idx="276">
                  <c:v>35</c:v>
                </c:pt>
                <c:pt idx="277">
                  <c:v>35</c:v>
                </c:pt>
                <c:pt idx="278">
                  <c:v>35</c:v>
                </c:pt>
                <c:pt idx="279">
                  <c:v>35</c:v>
                </c:pt>
                <c:pt idx="280">
                  <c:v>52</c:v>
                </c:pt>
                <c:pt idx="281">
                  <c:v>52</c:v>
                </c:pt>
                <c:pt idx="282">
                  <c:v>52</c:v>
                </c:pt>
                <c:pt idx="283">
                  <c:v>52</c:v>
                </c:pt>
                <c:pt idx="284">
                  <c:v>76</c:v>
                </c:pt>
                <c:pt idx="285">
                  <c:v>76</c:v>
                </c:pt>
                <c:pt idx="286">
                  <c:v>76</c:v>
                </c:pt>
                <c:pt idx="287">
                  <c:v>76</c:v>
                </c:pt>
                <c:pt idx="288">
                  <c:v>76</c:v>
                </c:pt>
                <c:pt idx="289">
                  <c:v>76</c:v>
                </c:pt>
                <c:pt idx="290">
                  <c:v>76</c:v>
                </c:pt>
                <c:pt idx="291">
                  <c:v>76</c:v>
                </c:pt>
                <c:pt idx="292">
                  <c:v>38</c:v>
                </c:pt>
                <c:pt idx="293">
                  <c:v>38</c:v>
                </c:pt>
                <c:pt idx="294">
                  <c:v>38</c:v>
                </c:pt>
                <c:pt idx="295">
                  <c:v>38</c:v>
                </c:pt>
                <c:pt idx="296">
                  <c:v>41</c:v>
                </c:pt>
                <c:pt idx="297">
                  <c:v>41</c:v>
                </c:pt>
                <c:pt idx="298">
                  <c:v>41</c:v>
                </c:pt>
                <c:pt idx="299">
                  <c:v>41</c:v>
                </c:pt>
                <c:pt idx="300">
                  <c:v>162</c:v>
                </c:pt>
                <c:pt idx="301">
                  <c:v>162</c:v>
                </c:pt>
                <c:pt idx="302">
                  <c:v>162</c:v>
                </c:pt>
                <c:pt idx="303">
                  <c:v>162</c:v>
                </c:pt>
                <c:pt idx="304">
                  <c:v>381</c:v>
                </c:pt>
                <c:pt idx="305">
                  <c:v>381</c:v>
                </c:pt>
                <c:pt idx="306">
                  <c:v>381</c:v>
                </c:pt>
                <c:pt idx="307">
                  <c:v>381</c:v>
                </c:pt>
                <c:pt idx="308">
                  <c:v>543</c:v>
                </c:pt>
                <c:pt idx="309">
                  <c:v>543</c:v>
                </c:pt>
                <c:pt idx="310">
                  <c:v>543</c:v>
                </c:pt>
                <c:pt idx="311">
                  <c:v>543</c:v>
                </c:pt>
                <c:pt idx="312">
                  <c:v>562</c:v>
                </c:pt>
                <c:pt idx="313">
                  <c:v>562</c:v>
                </c:pt>
                <c:pt idx="314">
                  <c:v>562</c:v>
                </c:pt>
                <c:pt idx="315">
                  <c:v>562</c:v>
                </c:pt>
                <c:pt idx="316">
                  <c:v>577</c:v>
                </c:pt>
                <c:pt idx="317">
                  <c:v>577</c:v>
                </c:pt>
                <c:pt idx="318">
                  <c:v>577</c:v>
                </c:pt>
                <c:pt idx="319">
                  <c:v>577</c:v>
                </c:pt>
                <c:pt idx="320">
                  <c:v>582</c:v>
                </c:pt>
                <c:pt idx="321">
                  <c:v>582</c:v>
                </c:pt>
                <c:pt idx="322">
                  <c:v>582</c:v>
                </c:pt>
                <c:pt idx="323">
                  <c:v>582</c:v>
                </c:pt>
                <c:pt idx="324">
                  <c:v>580</c:v>
                </c:pt>
                <c:pt idx="325">
                  <c:v>580</c:v>
                </c:pt>
                <c:pt idx="326">
                  <c:v>580</c:v>
                </c:pt>
                <c:pt idx="327">
                  <c:v>580</c:v>
                </c:pt>
                <c:pt idx="328">
                  <c:v>578</c:v>
                </c:pt>
                <c:pt idx="329">
                  <c:v>578</c:v>
                </c:pt>
                <c:pt idx="330">
                  <c:v>578</c:v>
                </c:pt>
                <c:pt idx="331">
                  <c:v>578</c:v>
                </c:pt>
                <c:pt idx="332">
                  <c:v>577</c:v>
                </c:pt>
                <c:pt idx="333">
                  <c:v>577</c:v>
                </c:pt>
                <c:pt idx="334">
                  <c:v>577</c:v>
                </c:pt>
                <c:pt idx="335">
                  <c:v>577</c:v>
                </c:pt>
                <c:pt idx="336">
                  <c:v>575</c:v>
                </c:pt>
                <c:pt idx="337">
                  <c:v>575</c:v>
                </c:pt>
                <c:pt idx="338">
                  <c:v>575</c:v>
                </c:pt>
                <c:pt idx="339">
                  <c:v>575</c:v>
                </c:pt>
                <c:pt idx="340">
                  <c:v>576</c:v>
                </c:pt>
                <c:pt idx="341">
                  <c:v>576</c:v>
                </c:pt>
                <c:pt idx="342">
                  <c:v>576</c:v>
                </c:pt>
                <c:pt idx="343">
                  <c:v>576</c:v>
                </c:pt>
                <c:pt idx="344">
                  <c:v>571</c:v>
                </c:pt>
                <c:pt idx="345">
                  <c:v>571</c:v>
                </c:pt>
                <c:pt idx="346">
                  <c:v>571</c:v>
                </c:pt>
                <c:pt idx="347">
                  <c:v>571</c:v>
                </c:pt>
                <c:pt idx="348">
                  <c:v>576</c:v>
                </c:pt>
                <c:pt idx="349">
                  <c:v>576</c:v>
                </c:pt>
                <c:pt idx="350">
                  <c:v>576</c:v>
                </c:pt>
                <c:pt idx="351">
                  <c:v>576</c:v>
                </c:pt>
                <c:pt idx="352">
                  <c:v>574</c:v>
                </c:pt>
                <c:pt idx="353">
                  <c:v>574</c:v>
                </c:pt>
                <c:pt idx="354">
                  <c:v>574</c:v>
                </c:pt>
                <c:pt idx="355">
                  <c:v>574</c:v>
                </c:pt>
                <c:pt idx="356">
                  <c:v>569</c:v>
                </c:pt>
                <c:pt idx="357">
                  <c:v>569</c:v>
                </c:pt>
                <c:pt idx="358">
                  <c:v>569</c:v>
                </c:pt>
                <c:pt idx="359">
                  <c:v>569</c:v>
                </c:pt>
                <c:pt idx="360">
                  <c:v>565</c:v>
                </c:pt>
                <c:pt idx="361">
                  <c:v>565</c:v>
                </c:pt>
                <c:pt idx="362">
                  <c:v>565</c:v>
                </c:pt>
                <c:pt idx="363">
                  <c:v>565</c:v>
                </c:pt>
                <c:pt idx="364">
                  <c:v>566</c:v>
                </c:pt>
                <c:pt idx="365">
                  <c:v>566</c:v>
                </c:pt>
                <c:pt idx="366">
                  <c:v>566</c:v>
                </c:pt>
                <c:pt idx="367">
                  <c:v>566</c:v>
                </c:pt>
                <c:pt idx="368">
                  <c:v>568</c:v>
                </c:pt>
                <c:pt idx="369">
                  <c:v>568</c:v>
                </c:pt>
                <c:pt idx="370">
                  <c:v>568</c:v>
                </c:pt>
                <c:pt idx="371">
                  <c:v>568</c:v>
                </c:pt>
                <c:pt idx="372">
                  <c:v>572</c:v>
                </c:pt>
                <c:pt idx="373">
                  <c:v>572</c:v>
                </c:pt>
                <c:pt idx="374">
                  <c:v>572</c:v>
                </c:pt>
                <c:pt idx="375">
                  <c:v>572</c:v>
                </c:pt>
                <c:pt idx="376">
                  <c:v>577</c:v>
                </c:pt>
                <c:pt idx="377">
                  <c:v>577</c:v>
                </c:pt>
                <c:pt idx="378">
                  <c:v>577</c:v>
                </c:pt>
                <c:pt idx="379">
                  <c:v>577</c:v>
                </c:pt>
                <c:pt idx="380">
                  <c:v>581</c:v>
                </c:pt>
                <c:pt idx="381">
                  <c:v>581</c:v>
                </c:pt>
                <c:pt idx="382">
                  <c:v>581</c:v>
                </c:pt>
                <c:pt idx="383">
                  <c:v>581</c:v>
                </c:pt>
                <c:pt idx="384">
                  <c:v>581</c:v>
                </c:pt>
                <c:pt idx="385">
                  <c:v>581</c:v>
                </c:pt>
                <c:pt idx="386">
                  <c:v>581</c:v>
                </c:pt>
                <c:pt idx="387">
                  <c:v>581</c:v>
                </c:pt>
                <c:pt idx="388">
                  <c:v>577</c:v>
                </c:pt>
                <c:pt idx="389">
                  <c:v>577</c:v>
                </c:pt>
                <c:pt idx="390">
                  <c:v>577</c:v>
                </c:pt>
                <c:pt idx="391">
                  <c:v>577</c:v>
                </c:pt>
                <c:pt idx="392">
                  <c:v>576</c:v>
                </c:pt>
                <c:pt idx="393">
                  <c:v>576</c:v>
                </c:pt>
                <c:pt idx="394">
                  <c:v>576</c:v>
                </c:pt>
                <c:pt idx="395">
                  <c:v>576</c:v>
                </c:pt>
                <c:pt idx="396">
                  <c:v>570</c:v>
                </c:pt>
                <c:pt idx="397">
                  <c:v>570</c:v>
                </c:pt>
                <c:pt idx="398">
                  <c:v>570</c:v>
                </c:pt>
                <c:pt idx="399">
                  <c:v>570</c:v>
                </c:pt>
                <c:pt idx="400">
                  <c:v>560</c:v>
                </c:pt>
                <c:pt idx="401">
                  <c:v>560</c:v>
                </c:pt>
                <c:pt idx="402">
                  <c:v>560</c:v>
                </c:pt>
                <c:pt idx="403">
                  <c:v>560</c:v>
                </c:pt>
                <c:pt idx="404">
                  <c:v>556</c:v>
                </c:pt>
                <c:pt idx="405">
                  <c:v>556</c:v>
                </c:pt>
                <c:pt idx="406">
                  <c:v>556</c:v>
                </c:pt>
                <c:pt idx="407">
                  <c:v>556</c:v>
                </c:pt>
                <c:pt idx="408">
                  <c:v>552</c:v>
                </c:pt>
                <c:pt idx="409">
                  <c:v>552</c:v>
                </c:pt>
                <c:pt idx="410">
                  <c:v>552</c:v>
                </c:pt>
                <c:pt idx="411">
                  <c:v>552</c:v>
                </c:pt>
                <c:pt idx="412">
                  <c:v>552</c:v>
                </c:pt>
                <c:pt idx="413">
                  <c:v>552</c:v>
                </c:pt>
                <c:pt idx="414">
                  <c:v>552</c:v>
                </c:pt>
                <c:pt idx="415">
                  <c:v>552</c:v>
                </c:pt>
                <c:pt idx="416">
                  <c:v>559</c:v>
                </c:pt>
                <c:pt idx="417">
                  <c:v>559</c:v>
                </c:pt>
                <c:pt idx="418">
                  <c:v>559</c:v>
                </c:pt>
                <c:pt idx="419">
                  <c:v>559</c:v>
                </c:pt>
                <c:pt idx="420">
                  <c:v>569</c:v>
                </c:pt>
                <c:pt idx="421">
                  <c:v>569</c:v>
                </c:pt>
                <c:pt idx="422">
                  <c:v>569</c:v>
                </c:pt>
                <c:pt idx="423">
                  <c:v>569</c:v>
                </c:pt>
                <c:pt idx="424">
                  <c:v>574</c:v>
                </c:pt>
                <c:pt idx="425">
                  <c:v>574</c:v>
                </c:pt>
                <c:pt idx="426">
                  <c:v>574</c:v>
                </c:pt>
                <c:pt idx="427">
                  <c:v>574</c:v>
                </c:pt>
                <c:pt idx="428">
                  <c:v>585</c:v>
                </c:pt>
                <c:pt idx="429">
                  <c:v>585</c:v>
                </c:pt>
                <c:pt idx="430">
                  <c:v>585</c:v>
                </c:pt>
                <c:pt idx="431">
                  <c:v>585</c:v>
                </c:pt>
                <c:pt idx="432">
                  <c:v>597</c:v>
                </c:pt>
                <c:pt idx="433">
                  <c:v>597</c:v>
                </c:pt>
                <c:pt idx="434">
                  <c:v>597</c:v>
                </c:pt>
                <c:pt idx="435">
                  <c:v>597</c:v>
                </c:pt>
                <c:pt idx="436">
                  <c:v>609</c:v>
                </c:pt>
                <c:pt idx="437">
                  <c:v>609</c:v>
                </c:pt>
                <c:pt idx="438">
                  <c:v>609</c:v>
                </c:pt>
                <c:pt idx="439">
                  <c:v>609</c:v>
                </c:pt>
                <c:pt idx="440">
                  <c:v>622</c:v>
                </c:pt>
                <c:pt idx="441">
                  <c:v>622</c:v>
                </c:pt>
                <c:pt idx="442">
                  <c:v>622</c:v>
                </c:pt>
                <c:pt idx="443">
                  <c:v>622</c:v>
                </c:pt>
                <c:pt idx="444">
                  <c:v>632</c:v>
                </c:pt>
                <c:pt idx="445">
                  <c:v>632</c:v>
                </c:pt>
                <c:pt idx="446">
                  <c:v>632</c:v>
                </c:pt>
                <c:pt idx="447">
                  <c:v>632</c:v>
                </c:pt>
                <c:pt idx="448">
                  <c:v>644</c:v>
                </c:pt>
                <c:pt idx="449">
                  <c:v>644</c:v>
                </c:pt>
                <c:pt idx="450">
                  <c:v>644</c:v>
                </c:pt>
                <c:pt idx="451">
                  <c:v>644</c:v>
                </c:pt>
                <c:pt idx="452">
                  <c:v>654</c:v>
                </c:pt>
                <c:pt idx="453">
                  <c:v>654</c:v>
                </c:pt>
                <c:pt idx="454">
                  <c:v>654</c:v>
                </c:pt>
                <c:pt idx="455">
                  <c:v>654</c:v>
                </c:pt>
                <c:pt idx="456">
                  <c:v>645</c:v>
                </c:pt>
                <c:pt idx="457">
                  <c:v>645</c:v>
                </c:pt>
                <c:pt idx="458">
                  <c:v>645</c:v>
                </c:pt>
                <c:pt idx="459">
                  <c:v>645</c:v>
                </c:pt>
                <c:pt idx="460">
                  <c:v>616</c:v>
                </c:pt>
                <c:pt idx="461">
                  <c:v>616</c:v>
                </c:pt>
                <c:pt idx="462">
                  <c:v>616</c:v>
                </c:pt>
                <c:pt idx="463">
                  <c:v>616</c:v>
                </c:pt>
                <c:pt idx="464">
                  <c:v>600</c:v>
                </c:pt>
                <c:pt idx="465">
                  <c:v>600</c:v>
                </c:pt>
                <c:pt idx="466">
                  <c:v>600</c:v>
                </c:pt>
                <c:pt idx="467">
                  <c:v>600</c:v>
                </c:pt>
                <c:pt idx="468">
                  <c:v>588</c:v>
                </c:pt>
                <c:pt idx="469">
                  <c:v>588</c:v>
                </c:pt>
                <c:pt idx="470">
                  <c:v>588</c:v>
                </c:pt>
                <c:pt idx="471">
                  <c:v>588</c:v>
                </c:pt>
                <c:pt idx="472">
                  <c:v>581</c:v>
                </c:pt>
                <c:pt idx="473">
                  <c:v>581</c:v>
                </c:pt>
                <c:pt idx="474">
                  <c:v>581</c:v>
                </c:pt>
                <c:pt idx="475">
                  <c:v>581</c:v>
                </c:pt>
                <c:pt idx="476">
                  <c:v>576</c:v>
                </c:pt>
                <c:pt idx="477">
                  <c:v>576</c:v>
                </c:pt>
                <c:pt idx="478">
                  <c:v>576</c:v>
                </c:pt>
                <c:pt idx="479">
                  <c:v>576</c:v>
                </c:pt>
                <c:pt idx="480">
                  <c:v>566</c:v>
                </c:pt>
                <c:pt idx="481">
                  <c:v>566</c:v>
                </c:pt>
                <c:pt idx="482">
                  <c:v>566</c:v>
                </c:pt>
                <c:pt idx="483">
                  <c:v>566</c:v>
                </c:pt>
                <c:pt idx="484">
                  <c:v>564</c:v>
                </c:pt>
                <c:pt idx="485">
                  <c:v>564</c:v>
                </c:pt>
                <c:pt idx="486">
                  <c:v>564</c:v>
                </c:pt>
                <c:pt idx="487">
                  <c:v>564</c:v>
                </c:pt>
                <c:pt idx="488">
                  <c:v>557</c:v>
                </c:pt>
                <c:pt idx="489">
                  <c:v>557</c:v>
                </c:pt>
                <c:pt idx="490">
                  <c:v>557</c:v>
                </c:pt>
                <c:pt idx="491">
                  <c:v>557</c:v>
                </c:pt>
                <c:pt idx="492">
                  <c:v>552</c:v>
                </c:pt>
                <c:pt idx="493">
                  <c:v>552</c:v>
                </c:pt>
                <c:pt idx="494">
                  <c:v>552</c:v>
                </c:pt>
                <c:pt idx="495">
                  <c:v>552</c:v>
                </c:pt>
                <c:pt idx="496">
                  <c:v>557</c:v>
                </c:pt>
                <c:pt idx="497">
                  <c:v>557</c:v>
                </c:pt>
                <c:pt idx="498">
                  <c:v>557</c:v>
                </c:pt>
                <c:pt idx="499">
                  <c:v>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62-4385-884B-DDDF3C63185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Sheet1!$F$1:$F$500</c:f>
              <c:numCache>
                <c:formatCode>General</c:formatCode>
                <c:ptCount val="500"/>
                <c:pt idx="0">
                  <c:v>573</c:v>
                </c:pt>
                <c:pt idx="1">
                  <c:v>573</c:v>
                </c:pt>
                <c:pt idx="2">
                  <c:v>573</c:v>
                </c:pt>
                <c:pt idx="3">
                  <c:v>573</c:v>
                </c:pt>
                <c:pt idx="4">
                  <c:v>574</c:v>
                </c:pt>
                <c:pt idx="5">
                  <c:v>574</c:v>
                </c:pt>
                <c:pt idx="6">
                  <c:v>574</c:v>
                </c:pt>
                <c:pt idx="7">
                  <c:v>574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552</c:v>
                </c:pt>
                <c:pt idx="13">
                  <c:v>552</c:v>
                </c:pt>
                <c:pt idx="14">
                  <c:v>552</c:v>
                </c:pt>
                <c:pt idx="15">
                  <c:v>552</c:v>
                </c:pt>
                <c:pt idx="16">
                  <c:v>538</c:v>
                </c:pt>
                <c:pt idx="17">
                  <c:v>538</c:v>
                </c:pt>
                <c:pt idx="18">
                  <c:v>538</c:v>
                </c:pt>
                <c:pt idx="19">
                  <c:v>538</c:v>
                </c:pt>
                <c:pt idx="20">
                  <c:v>532</c:v>
                </c:pt>
                <c:pt idx="21">
                  <c:v>532</c:v>
                </c:pt>
                <c:pt idx="22">
                  <c:v>532</c:v>
                </c:pt>
                <c:pt idx="23">
                  <c:v>532</c:v>
                </c:pt>
                <c:pt idx="24">
                  <c:v>557</c:v>
                </c:pt>
                <c:pt idx="25">
                  <c:v>557</c:v>
                </c:pt>
                <c:pt idx="26">
                  <c:v>557</c:v>
                </c:pt>
                <c:pt idx="27">
                  <c:v>557</c:v>
                </c:pt>
                <c:pt idx="28">
                  <c:v>591</c:v>
                </c:pt>
                <c:pt idx="29">
                  <c:v>591</c:v>
                </c:pt>
                <c:pt idx="30">
                  <c:v>591</c:v>
                </c:pt>
                <c:pt idx="31">
                  <c:v>591</c:v>
                </c:pt>
                <c:pt idx="32">
                  <c:v>613</c:v>
                </c:pt>
                <c:pt idx="33">
                  <c:v>613</c:v>
                </c:pt>
                <c:pt idx="34">
                  <c:v>613</c:v>
                </c:pt>
                <c:pt idx="35">
                  <c:v>613</c:v>
                </c:pt>
                <c:pt idx="36">
                  <c:v>624</c:v>
                </c:pt>
                <c:pt idx="37">
                  <c:v>624</c:v>
                </c:pt>
                <c:pt idx="38">
                  <c:v>624</c:v>
                </c:pt>
                <c:pt idx="39">
                  <c:v>624</c:v>
                </c:pt>
                <c:pt idx="40">
                  <c:v>608</c:v>
                </c:pt>
                <c:pt idx="41">
                  <c:v>608</c:v>
                </c:pt>
                <c:pt idx="42">
                  <c:v>608</c:v>
                </c:pt>
                <c:pt idx="43">
                  <c:v>608</c:v>
                </c:pt>
                <c:pt idx="44">
                  <c:v>587</c:v>
                </c:pt>
                <c:pt idx="45">
                  <c:v>587</c:v>
                </c:pt>
                <c:pt idx="46">
                  <c:v>587</c:v>
                </c:pt>
                <c:pt idx="47">
                  <c:v>587</c:v>
                </c:pt>
                <c:pt idx="48">
                  <c:v>571</c:v>
                </c:pt>
                <c:pt idx="49">
                  <c:v>571</c:v>
                </c:pt>
                <c:pt idx="50">
                  <c:v>571</c:v>
                </c:pt>
                <c:pt idx="51">
                  <c:v>571</c:v>
                </c:pt>
                <c:pt idx="52">
                  <c:v>559</c:v>
                </c:pt>
                <c:pt idx="53">
                  <c:v>559</c:v>
                </c:pt>
                <c:pt idx="54">
                  <c:v>559</c:v>
                </c:pt>
                <c:pt idx="55">
                  <c:v>559</c:v>
                </c:pt>
                <c:pt idx="56">
                  <c:v>553</c:v>
                </c:pt>
                <c:pt idx="57">
                  <c:v>553</c:v>
                </c:pt>
                <c:pt idx="58">
                  <c:v>553</c:v>
                </c:pt>
                <c:pt idx="59">
                  <c:v>553</c:v>
                </c:pt>
                <c:pt idx="60">
                  <c:v>549</c:v>
                </c:pt>
                <c:pt idx="61">
                  <c:v>549</c:v>
                </c:pt>
                <c:pt idx="62">
                  <c:v>549</c:v>
                </c:pt>
                <c:pt idx="63">
                  <c:v>549</c:v>
                </c:pt>
                <c:pt idx="64">
                  <c:v>541</c:v>
                </c:pt>
                <c:pt idx="65">
                  <c:v>541</c:v>
                </c:pt>
                <c:pt idx="66">
                  <c:v>541</c:v>
                </c:pt>
                <c:pt idx="67">
                  <c:v>541</c:v>
                </c:pt>
                <c:pt idx="68">
                  <c:v>532</c:v>
                </c:pt>
                <c:pt idx="69">
                  <c:v>532</c:v>
                </c:pt>
                <c:pt idx="70">
                  <c:v>532</c:v>
                </c:pt>
                <c:pt idx="71">
                  <c:v>532</c:v>
                </c:pt>
                <c:pt idx="72">
                  <c:v>543</c:v>
                </c:pt>
                <c:pt idx="73">
                  <c:v>543</c:v>
                </c:pt>
                <c:pt idx="74">
                  <c:v>543</c:v>
                </c:pt>
                <c:pt idx="75">
                  <c:v>543</c:v>
                </c:pt>
                <c:pt idx="76">
                  <c:v>585</c:v>
                </c:pt>
                <c:pt idx="77">
                  <c:v>585</c:v>
                </c:pt>
                <c:pt idx="78">
                  <c:v>585</c:v>
                </c:pt>
                <c:pt idx="79">
                  <c:v>585</c:v>
                </c:pt>
                <c:pt idx="80">
                  <c:v>615</c:v>
                </c:pt>
                <c:pt idx="81">
                  <c:v>615</c:v>
                </c:pt>
                <c:pt idx="82">
                  <c:v>615</c:v>
                </c:pt>
                <c:pt idx="83">
                  <c:v>615</c:v>
                </c:pt>
                <c:pt idx="84">
                  <c:v>624</c:v>
                </c:pt>
                <c:pt idx="85">
                  <c:v>624</c:v>
                </c:pt>
                <c:pt idx="86">
                  <c:v>624</c:v>
                </c:pt>
                <c:pt idx="87">
                  <c:v>624</c:v>
                </c:pt>
                <c:pt idx="88">
                  <c:v>612</c:v>
                </c:pt>
                <c:pt idx="89">
                  <c:v>612</c:v>
                </c:pt>
                <c:pt idx="90">
                  <c:v>612</c:v>
                </c:pt>
                <c:pt idx="91">
                  <c:v>612</c:v>
                </c:pt>
                <c:pt idx="92">
                  <c:v>595</c:v>
                </c:pt>
                <c:pt idx="93">
                  <c:v>595</c:v>
                </c:pt>
                <c:pt idx="94">
                  <c:v>595</c:v>
                </c:pt>
                <c:pt idx="95">
                  <c:v>595</c:v>
                </c:pt>
                <c:pt idx="96">
                  <c:v>576</c:v>
                </c:pt>
                <c:pt idx="97">
                  <c:v>576</c:v>
                </c:pt>
                <c:pt idx="98">
                  <c:v>576</c:v>
                </c:pt>
                <c:pt idx="99">
                  <c:v>576</c:v>
                </c:pt>
                <c:pt idx="100">
                  <c:v>561</c:v>
                </c:pt>
                <c:pt idx="101">
                  <c:v>561</c:v>
                </c:pt>
                <c:pt idx="102">
                  <c:v>561</c:v>
                </c:pt>
                <c:pt idx="103">
                  <c:v>561</c:v>
                </c:pt>
                <c:pt idx="104">
                  <c:v>548</c:v>
                </c:pt>
                <c:pt idx="105">
                  <c:v>548</c:v>
                </c:pt>
                <c:pt idx="106">
                  <c:v>548</c:v>
                </c:pt>
                <c:pt idx="107">
                  <c:v>548</c:v>
                </c:pt>
                <c:pt idx="108">
                  <c:v>539</c:v>
                </c:pt>
                <c:pt idx="109">
                  <c:v>539</c:v>
                </c:pt>
                <c:pt idx="110">
                  <c:v>539</c:v>
                </c:pt>
                <c:pt idx="111">
                  <c:v>539</c:v>
                </c:pt>
                <c:pt idx="112">
                  <c:v>532</c:v>
                </c:pt>
                <c:pt idx="113">
                  <c:v>532</c:v>
                </c:pt>
                <c:pt idx="114">
                  <c:v>532</c:v>
                </c:pt>
                <c:pt idx="115">
                  <c:v>532</c:v>
                </c:pt>
                <c:pt idx="116">
                  <c:v>532</c:v>
                </c:pt>
                <c:pt idx="117">
                  <c:v>532</c:v>
                </c:pt>
                <c:pt idx="118">
                  <c:v>532</c:v>
                </c:pt>
                <c:pt idx="119">
                  <c:v>532</c:v>
                </c:pt>
                <c:pt idx="120">
                  <c:v>550</c:v>
                </c:pt>
                <c:pt idx="121">
                  <c:v>550</c:v>
                </c:pt>
                <c:pt idx="122">
                  <c:v>550</c:v>
                </c:pt>
                <c:pt idx="123">
                  <c:v>550</c:v>
                </c:pt>
                <c:pt idx="124">
                  <c:v>580</c:v>
                </c:pt>
                <c:pt idx="125">
                  <c:v>580</c:v>
                </c:pt>
                <c:pt idx="126">
                  <c:v>580</c:v>
                </c:pt>
                <c:pt idx="127">
                  <c:v>580</c:v>
                </c:pt>
                <c:pt idx="128">
                  <c:v>606</c:v>
                </c:pt>
                <c:pt idx="129">
                  <c:v>606</c:v>
                </c:pt>
                <c:pt idx="130">
                  <c:v>606</c:v>
                </c:pt>
                <c:pt idx="131">
                  <c:v>606</c:v>
                </c:pt>
                <c:pt idx="132">
                  <c:v>625</c:v>
                </c:pt>
                <c:pt idx="133">
                  <c:v>625</c:v>
                </c:pt>
                <c:pt idx="134">
                  <c:v>625</c:v>
                </c:pt>
                <c:pt idx="135">
                  <c:v>625</c:v>
                </c:pt>
                <c:pt idx="136">
                  <c:v>617</c:v>
                </c:pt>
                <c:pt idx="137">
                  <c:v>617</c:v>
                </c:pt>
                <c:pt idx="138">
                  <c:v>617</c:v>
                </c:pt>
                <c:pt idx="139">
                  <c:v>617</c:v>
                </c:pt>
                <c:pt idx="140">
                  <c:v>598</c:v>
                </c:pt>
                <c:pt idx="141">
                  <c:v>598</c:v>
                </c:pt>
                <c:pt idx="142">
                  <c:v>598</c:v>
                </c:pt>
                <c:pt idx="143">
                  <c:v>598</c:v>
                </c:pt>
                <c:pt idx="144">
                  <c:v>581</c:v>
                </c:pt>
                <c:pt idx="145">
                  <c:v>581</c:v>
                </c:pt>
                <c:pt idx="146">
                  <c:v>581</c:v>
                </c:pt>
                <c:pt idx="147">
                  <c:v>581</c:v>
                </c:pt>
                <c:pt idx="148">
                  <c:v>563</c:v>
                </c:pt>
                <c:pt idx="149">
                  <c:v>563</c:v>
                </c:pt>
                <c:pt idx="150">
                  <c:v>563</c:v>
                </c:pt>
                <c:pt idx="151">
                  <c:v>563</c:v>
                </c:pt>
                <c:pt idx="152">
                  <c:v>546</c:v>
                </c:pt>
                <c:pt idx="153">
                  <c:v>546</c:v>
                </c:pt>
                <c:pt idx="154">
                  <c:v>546</c:v>
                </c:pt>
                <c:pt idx="155">
                  <c:v>546</c:v>
                </c:pt>
                <c:pt idx="156">
                  <c:v>535</c:v>
                </c:pt>
                <c:pt idx="157">
                  <c:v>535</c:v>
                </c:pt>
                <c:pt idx="158">
                  <c:v>535</c:v>
                </c:pt>
                <c:pt idx="159">
                  <c:v>535</c:v>
                </c:pt>
                <c:pt idx="160">
                  <c:v>537</c:v>
                </c:pt>
                <c:pt idx="161">
                  <c:v>537</c:v>
                </c:pt>
                <c:pt idx="162">
                  <c:v>537</c:v>
                </c:pt>
                <c:pt idx="163">
                  <c:v>537</c:v>
                </c:pt>
                <c:pt idx="164">
                  <c:v>569</c:v>
                </c:pt>
                <c:pt idx="165">
                  <c:v>569</c:v>
                </c:pt>
                <c:pt idx="166">
                  <c:v>569</c:v>
                </c:pt>
                <c:pt idx="167">
                  <c:v>569</c:v>
                </c:pt>
                <c:pt idx="168">
                  <c:v>602</c:v>
                </c:pt>
                <c:pt idx="169">
                  <c:v>602</c:v>
                </c:pt>
                <c:pt idx="170">
                  <c:v>602</c:v>
                </c:pt>
                <c:pt idx="171">
                  <c:v>602</c:v>
                </c:pt>
                <c:pt idx="172">
                  <c:v>625</c:v>
                </c:pt>
                <c:pt idx="173">
                  <c:v>625</c:v>
                </c:pt>
                <c:pt idx="174">
                  <c:v>625</c:v>
                </c:pt>
                <c:pt idx="175">
                  <c:v>625</c:v>
                </c:pt>
                <c:pt idx="176">
                  <c:v>619</c:v>
                </c:pt>
                <c:pt idx="177">
                  <c:v>619</c:v>
                </c:pt>
                <c:pt idx="178">
                  <c:v>619</c:v>
                </c:pt>
                <c:pt idx="179">
                  <c:v>619</c:v>
                </c:pt>
                <c:pt idx="180">
                  <c:v>600</c:v>
                </c:pt>
                <c:pt idx="181">
                  <c:v>600</c:v>
                </c:pt>
                <c:pt idx="182">
                  <c:v>600</c:v>
                </c:pt>
                <c:pt idx="183">
                  <c:v>600</c:v>
                </c:pt>
                <c:pt idx="184">
                  <c:v>584</c:v>
                </c:pt>
                <c:pt idx="185">
                  <c:v>584</c:v>
                </c:pt>
                <c:pt idx="186">
                  <c:v>584</c:v>
                </c:pt>
                <c:pt idx="187">
                  <c:v>584</c:v>
                </c:pt>
                <c:pt idx="188">
                  <c:v>566</c:v>
                </c:pt>
                <c:pt idx="189">
                  <c:v>566</c:v>
                </c:pt>
                <c:pt idx="190">
                  <c:v>566</c:v>
                </c:pt>
                <c:pt idx="191">
                  <c:v>566</c:v>
                </c:pt>
                <c:pt idx="192">
                  <c:v>551</c:v>
                </c:pt>
                <c:pt idx="193">
                  <c:v>551</c:v>
                </c:pt>
                <c:pt idx="194">
                  <c:v>551</c:v>
                </c:pt>
                <c:pt idx="195">
                  <c:v>551</c:v>
                </c:pt>
                <c:pt idx="196">
                  <c:v>543</c:v>
                </c:pt>
                <c:pt idx="197">
                  <c:v>543</c:v>
                </c:pt>
                <c:pt idx="198">
                  <c:v>543</c:v>
                </c:pt>
                <c:pt idx="199">
                  <c:v>543</c:v>
                </c:pt>
                <c:pt idx="200">
                  <c:v>538</c:v>
                </c:pt>
                <c:pt idx="201">
                  <c:v>538</c:v>
                </c:pt>
                <c:pt idx="202">
                  <c:v>538</c:v>
                </c:pt>
                <c:pt idx="203">
                  <c:v>538</c:v>
                </c:pt>
                <c:pt idx="204">
                  <c:v>534</c:v>
                </c:pt>
                <c:pt idx="205">
                  <c:v>534</c:v>
                </c:pt>
                <c:pt idx="206">
                  <c:v>534</c:v>
                </c:pt>
                <c:pt idx="207">
                  <c:v>534</c:v>
                </c:pt>
                <c:pt idx="208">
                  <c:v>538</c:v>
                </c:pt>
                <c:pt idx="209">
                  <c:v>538</c:v>
                </c:pt>
                <c:pt idx="210">
                  <c:v>538</c:v>
                </c:pt>
                <c:pt idx="211">
                  <c:v>538</c:v>
                </c:pt>
                <c:pt idx="212">
                  <c:v>544</c:v>
                </c:pt>
                <c:pt idx="213">
                  <c:v>544</c:v>
                </c:pt>
                <c:pt idx="214">
                  <c:v>544</c:v>
                </c:pt>
                <c:pt idx="215">
                  <c:v>544</c:v>
                </c:pt>
                <c:pt idx="216">
                  <c:v>551</c:v>
                </c:pt>
                <c:pt idx="217">
                  <c:v>551</c:v>
                </c:pt>
                <c:pt idx="218">
                  <c:v>551</c:v>
                </c:pt>
                <c:pt idx="219">
                  <c:v>551</c:v>
                </c:pt>
                <c:pt idx="220">
                  <c:v>549</c:v>
                </c:pt>
                <c:pt idx="221">
                  <c:v>549</c:v>
                </c:pt>
                <c:pt idx="222">
                  <c:v>549</c:v>
                </c:pt>
                <c:pt idx="223">
                  <c:v>549</c:v>
                </c:pt>
                <c:pt idx="224">
                  <c:v>543</c:v>
                </c:pt>
                <c:pt idx="225">
                  <c:v>543</c:v>
                </c:pt>
                <c:pt idx="226">
                  <c:v>543</c:v>
                </c:pt>
                <c:pt idx="227">
                  <c:v>543</c:v>
                </c:pt>
                <c:pt idx="228">
                  <c:v>562</c:v>
                </c:pt>
                <c:pt idx="229">
                  <c:v>562</c:v>
                </c:pt>
                <c:pt idx="230">
                  <c:v>562</c:v>
                </c:pt>
                <c:pt idx="231">
                  <c:v>562</c:v>
                </c:pt>
                <c:pt idx="232">
                  <c:v>595</c:v>
                </c:pt>
                <c:pt idx="233">
                  <c:v>595</c:v>
                </c:pt>
                <c:pt idx="234">
                  <c:v>595</c:v>
                </c:pt>
                <c:pt idx="235">
                  <c:v>595</c:v>
                </c:pt>
                <c:pt idx="236">
                  <c:v>606</c:v>
                </c:pt>
                <c:pt idx="237">
                  <c:v>606</c:v>
                </c:pt>
                <c:pt idx="238">
                  <c:v>606</c:v>
                </c:pt>
                <c:pt idx="239">
                  <c:v>606</c:v>
                </c:pt>
                <c:pt idx="240">
                  <c:v>614</c:v>
                </c:pt>
                <c:pt idx="241">
                  <c:v>614</c:v>
                </c:pt>
                <c:pt idx="242">
                  <c:v>614</c:v>
                </c:pt>
                <c:pt idx="243">
                  <c:v>614</c:v>
                </c:pt>
                <c:pt idx="244">
                  <c:v>597</c:v>
                </c:pt>
                <c:pt idx="245">
                  <c:v>597</c:v>
                </c:pt>
                <c:pt idx="246">
                  <c:v>597</c:v>
                </c:pt>
                <c:pt idx="247">
                  <c:v>597</c:v>
                </c:pt>
                <c:pt idx="248">
                  <c:v>572</c:v>
                </c:pt>
                <c:pt idx="249">
                  <c:v>572</c:v>
                </c:pt>
                <c:pt idx="250">
                  <c:v>572</c:v>
                </c:pt>
                <c:pt idx="251">
                  <c:v>572</c:v>
                </c:pt>
                <c:pt idx="252">
                  <c:v>553</c:v>
                </c:pt>
                <c:pt idx="253">
                  <c:v>553</c:v>
                </c:pt>
                <c:pt idx="254">
                  <c:v>553</c:v>
                </c:pt>
                <c:pt idx="255">
                  <c:v>553</c:v>
                </c:pt>
                <c:pt idx="256">
                  <c:v>541</c:v>
                </c:pt>
                <c:pt idx="257">
                  <c:v>541</c:v>
                </c:pt>
                <c:pt idx="258">
                  <c:v>541</c:v>
                </c:pt>
                <c:pt idx="259">
                  <c:v>541</c:v>
                </c:pt>
                <c:pt idx="260">
                  <c:v>530</c:v>
                </c:pt>
                <c:pt idx="261">
                  <c:v>530</c:v>
                </c:pt>
                <c:pt idx="262">
                  <c:v>530</c:v>
                </c:pt>
                <c:pt idx="263">
                  <c:v>530</c:v>
                </c:pt>
                <c:pt idx="264">
                  <c:v>523</c:v>
                </c:pt>
                <c:pt idx="265">
                  <c:v>523</c:v>
                </c:pt>
                <c:pt idx="266">
                  <c:v>523</c:v>
                </c:pt>
                <c:pt idx="267">
                  <c:v>523</c:v>
                </c:pt>
                <c:pt idx="268">
                  <c:v>509</c:v>
                </c:pt>
                <c:pt idx="269">
                  <c:v>509</c:v>
                </c:pt>
                <c:pt idx="270">
                  <c:v>509</c:v>
                </c:pt>
                <c:pt idx="271">
                  <c:v>509</c:v>
                </c:pt>
                <c:pt idx="272">
                  <c:v>496</c:v>
                </c:pt>
                <c:pt idx="273">
                  <c:v>496</c:v>
                </c:pt>
                <c:pt idx="274">
                  <c:v>496</c:v>
                </c:pt>
                <c:pt idx="275">
                  <c:v>496</c:v>
                </c:pt>
                <c:pt idx="276">
                  <c:v>475</c:v>
                </c:pt>
                <c:pt idx="277">
                  <c:v>475</c:v>
                </c:pt>
                <c:pt idx="278">
                  <c:v>475</c:v>
                </c:pt>
                <c:pt idx="279">
                  <c:v>475</c:v>
                </c:pt>
                <c:pt idx="280">
                  <c:v>375</c:v>
                </c:pt>
                <c:pt idx="281">
                  <c:v>375</c:v>
                </c:pt>
                <c:pt idx="282">
                  <c:v>375</c:v>
                </c:pt>
                <c:pt idx="283">
                  <c:v>375</c:v>
                </c:pt>
                <c:pt idx="284">
                  <c:v>209</c:v>
                </c:pt>
                <c:pt idx="285">
                  <c:v>209</c:v>
                </c:pt>
                <c:pt idx="286">
                  <c:v>209</c:v>
                </c:pt>
                <c:pt idx="287">
                  <c:v>209</c:v>
                </c:pt>
                <c:pt idx="288">
                  <c:v>70</c:v>
                </c:pt>
                <c:pt idx="289">
                  <c:v>70</c:v>
                </c:pt>
                <c:pt idx="290">
                  <c:v>70</c:v>
                </c:pt>
                <c:pt idx="291">
                  <c:v>70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48</c:v>
                </c:pt>
                <c:pt idx="297">
                  <c:v>48</c:v>
                </c:pt>
                <c:pt idx="298">
                  <c:v>48</c:v>
                </c:pt>
                <c:pt idx="299">
                  <c:v>48</c:v>
                </c:pt>
                <c:pt idx="300">
                  <c:v>69</c:v>
                </c:pt>
                <c:pt idx="301">
                  <c:v>69</c:v>
                </c:pt>
                <c:pt idx="302">
                  <c:v>69</c:v>
                </c:pt>
                <c:pt idx="303">
                  <c:v>69</c:v>
                </c:pt>
                <c:pt idx="304">
                  <c:v>69</c:v>
                </c:pt>
                <c:pt idx="305">
                  <c:v>69</c:v>
                </c:pt>
                <c:pt idx="306">
                  <c:v>69</c:v>
                </c:pt>
                <c:pt idx="307">
                  <c:v>69</c:v>
                </c:pt>
                <c:pt idx="308">
                  <c:v>34</c:v>
                </c:pt>
                <c:pt idx="309">
                  <c:v>34</c:v>
                </c:pt>
                <c:pt idx="310">
                  <c:v>34</c:v>
                </c:pt>
                <c:pt idx="311">
                  <c:v>34</c:v>
                </c:pt>
                <c:pt idx="312">
                  <c:v>47</c:v>
                </c:pt>
                <c:pt idx="313">
                  <c:v>47</c:v>
                </c:pt>
                <c:pt idx="314">
                  <c:v>47</c:v>
                </c:pt>
                <c:pt idx="315">
                  <c:v>47</c:v>
                </c:pt>
                <c:pt idx="316">
                  <c:v>199</c:v>
                </c:pt>
                <c:pt idx="317">
                  <c:v>199</c:v>
                </c:pt>
                <c:pt idx="318">
                  <c:v>199</c:v>
                </c:pt>
                <c:pt idx="319">
                  <c:v>199</c:v>
                </c:pt>
                <c:pt idx="320">
                  <c:v>419</c:v>
                </c:pt>
                <c:pt idx="321">
                  <c:v>419</c:v>
                </c:pt>
                <c:pt idx="322">
                  <c:v>419</c:v>
                </c:pt>
                <c:pt idx="323">
                  <c:v>419</c:v>
                </c:pt>
                <c:pt idx="324">
                  <c:v>532</c:v>
                </c:pt>
                <c:pt idx="325">
                  <c:v>532</c:v>
                </c:pt>
                <c:pt idx="326">
                  <c:v>532</c:v>
                </c:pt>
                <c:pt idx="327">
                  <c:v>532</c:v>
                </c:pt>
                <c:pt idx="328">
                  <c:v>530</c:v>
                </c:pt>
                <c:pt idx="329">
                  <c:v>530</c:v>
                </c:pt>
                <c:pt idx="330">
                  <c:v>530</c:v>
                </c:pt>
                <c:pt idx="331">
                  <c:v>530</c:v>
                </c:pt>
                <c:pt idx="332">
                  <c:v>525</c:v>
                </c:pt>
                <c:pt idx="333">
                  <c:v>525</c:v>
                </c:pt>
                <c:pt idx="334">
                  <c:v>525</c:v>
                </c:pt>
                <c:pt idx="335">
                  <c:v>525</c:v>
                </c:pt>
                <c:pt idx="336">
                  <c:v>520</c:v>
                </c:pt>
                <c:pt idx="337">
                  <c:v>520</c:v>
                </c:pt>
                <c:pt idx="338">
                  <c:v>520</c:v>
                </c:pt>
                <c:pt idx="339">
                  <c:v>520</c:v>
                </c:pt>
                <c:pt idx="340">
                  <c:v>515</c:v>
                </c:pt>
                <c:pt idx="341">
                  <c:v>515</c:v>
                </c:pt>
                <c:pt idx="342">
                  <c:v>515</c:v>
                </c:pt>
                <c:pt idx="343">
                  <c:v>515</c:v>
                </c:pt>
                <c:pt idx="344">
                  <c:v>509</c:v>
                </c:pt>
                <c:pt idx="345">
                  <c:v>509</c:v>
                </c:pt>
                <c:pt idx="346">
                  <c:v>509</c:v>
                </c:pt>
                <c:pt idx="347">
                  <c:v>509</c:v>
                </c:pt>
                <c:pt idx="348">
                  <c:v>508</c:v>
                </c:pt>
                <c:pt idx="349">
                  <c:v>508</c:v>
                </c:pt>
                <c:pt idx="350">
                  <c:v>508</c:v>
                </c:pt>
                <c:pt idx="351">
                  <c:v>508</c:v>
                </c:pt>
                <c:pt idx="352">
                  <c:v>505</c:v>
                </c:pt>
                <c:pt idx="353">
                  <c:v>505</c:v>
                </c:pt>
                <c:pt idx="354">
                  <c:v>505</c:v>
                </c:pt>
                <c:pt idx="355">
                  <c:v>505</c:v>
                </c:pt>
                <c:pt idx="356">
                  <c:v>503</c:v>
                </c:pt>
                <c:pt idx="357">
                  <c:v>503</c:v>
                </c:pt>
                <c:pt idx="358">
                  <c:v>503</c:v>
                </c:pt>
                <c:pt idx="359">
                  <c:v>503</c:v>
                </c:pt>
                <c:pt idx="360">
                  <c:v>502</c:v>
                </c:pt>
                <c:pt idx="361">
                  <c:v>502</c:v>
                </c:pt>
                <c:pt idx="362">
                  <c:v>502</c:v>
                </c:pt>
                <c:pt idx="363">
                  <c:v>502</c:v>
                </c:pt>
                <c:pt idx="364">
                  <c:v>503</c:v>
                </c:pt>
                <c:pt idx="365">
                  <c:v>503</c:v>
                </c:pt>
                <c:pt idx="366">
                  <c:v>503</c:v>
                </c:pt>
                <c:pt idx="367">
                  <c:v>503</c:v>
                </c:pt>
                <c:pt idx="368">
                  <c:v>506</c:v>
                </c:pt>
                <c:pt idx="369">
                  <c:v>506</c:v>
                </c:pt>
                <c:pt idx="370">
                  <c:v>506</c:v>
                </c:pt>
                <c:pt idx="371">
                  <c:v>506</c:v>
                </c:pt>
                <c:pt idx="372">
                  <c:v>512</c:v>
                </c:pt>
                <c:pt idx="373">
                  <c:v>512</c:v>
                </c:pt>
                <c:pt idx="374">
                  <c:v>512</c:v>
                </c:pt>
                <c:pt idx="375">
                  <c:v>512</c:v>
                </c:pt>
                <c:pt idx="376">
                  <c:v>518</c:v>
                </c:pt>
                <c:pt idx="377">
                  <c:v>518</c:v>
                </c:pt>
                <c:pt idx="378">
                  <c:v>518</c:v>
                </c:pt>
                <c:pt idx="379">
                  <c:v>518</c:v>
                </c:pt>
                <c:pt idx="380">
                  <c:v>524</c:v>
                </c:pt>
                <c:pt idx="381">
                  <c:v>524</c:v>
                </c:pt>
                <c:pt idx="382">
                  <c:v>524</c:v>
                </c:pt>
                <c:pt idx="383">
                  <c:v>524</c:v>
                </c:pt>
                <c:pt idx="384">
                  <c:v>529</c:v>
                </c:pt>
                <c:pt idx="385">
                  <c:v>529</c:v>
                </c:pt>
                <c:pt idx="386">
                  <c:v>529</c:v>
                </c:pt>
                <c:pt idx="387">
                  <c:v>529</c:v>
                </c:pt>
                <c:pt idx="388">
                  <c:v>530</c:v>
                </c:pt>
                <c:pt idx="389">
                  <c:v>530</c:v>
                </c:pt>
                <c:pt idx="390">
                  <c:v>530</c:v>
                </c:pt>
                <c:pt idx="391">
                  <c:v>530</c:v>
                </c:pt>
                <c:pt idx="392">
                  <c:v>533</c:v>
                </c:pt>
                <c:pt idx="393">
                  <c:v>533</c:v>
                </c:pt>
                <c:pt idx="394">
                  <c:v>533</c:v>
                </c:pt>
                <c:pt idx="395">
                  <c:v>533</c:v>
                </c:pt>
                <c:pt idx="396">
                  <c:v>532</c:v>
                </c:pt>
                <c:pt idx="397">
                  <c:v>532</c:v>
                </c:pt>
                <c:pt idx="398">
                  <c:v>532</c:v>
                </c:pt>
                <c:pt idx="399">
                  <c:v>532</c:v>
                </c:pt>
                <c:pt idx="400">
                  <c:v>528</c:v>
                </c:pt>
                <c:pt idx="401">
                  <c:v>528</c:v>
                </c:pt>
                <c:pt idx="402">
                  <c:v>528</c:v>
                </c:pt>
                <c:pt idx="403">
                  <c:v>528</c:v>
                </c:pt>
                <c:pt idx="404">
                  <c:v>527</c:v>
                </c:pt>
                <c:pt idx="405">
                  <c:v>527</c:v>
                </c:pt>
                <c:pt idx="406">
                  <c:v>527</c:v>
                </c:pt>
                <c:pt idx="407">
                  <c:v>527</c:v>
                </c:pt>
                <c:pt idx="408">
                  <c:v>531</c:v>
                </c:pt>
                <c:pt idx="409">
                  <c:v>531</c:v>
                </c:pt>
                <c:pt idx="410">
                  <c:v>531</c:v>
                </c:pt>
                <c:pt idx="411">
                  <c:v>531</c:v>
                </c:pt>
                <c:pt idx="412">
                  <c:v>536</c:v>
                </c:pt>
                <c:pt idx="413">
                  <c:v>536</c:v>
                </c:pt>
                <c:pt idx="414">
                  <c:v>536</c:v>
                </c:pt>
                <c:pt idx="415">
                  <c:v>536</c:v>
                </c:pt>
                <c:pt idx="416">
                  <c:v>548</c:v>
                </c:pt>
                <c:pt idx="417">
                  <c:v>548</c:v>
                </c:pt>
                <c:pt idx="418">
                  <c:v>548</c:v>
                </c:pt>
                <c:pt idx="419">
                  <c:v>548</c:v>
                </c:pt>
                <c:pt idx="420">
                  <c:v>561</c:v>
                </c:pt>
                <c:pt idx="421">
                  <c:v>561</c:v>
                </c:pt>
                <c:pt idx="422">
                  <c:v>561</c:v>
                </c:pt>
                <c:pt idx="423">
                  <c:v>561</c:v>
                </c:pt>
                <c:pt idx="424">
                  <c:v>568</c:v>
                </c:pt>
                <c:pt idx="425">
                  <c:v>568</c:v>
                </c:pt>
                <c:pt idx="426">
                  <c:v>568</c:v>
                </c:pt>
                <c:pt idx="427">
                  <c:v>568</c:v>
                </c:pt>
                <c:pt idx="428">
                  <c:v>580</c:v>
                </c:pt>
                <c:pt idx="429">
                  <c:v>580</c:v>
                </c:pt>
                <c:pt idx="430">
                  <c:v>580</c:v>
                </c:pt>
                <c:pt idx="431">
                  <c:v>580</c:v>
                </c:pt>
                <c:pt idx="432">
                  <c:v>591</c:v>
                </c:pt>
                <c:pt idx="433">
                  <c:v>591</c:v>
                </c:pt>
                <c:pt idx="434">
                  <c:v>591</c:v>
                </c:pt>
                <c:pt idx="435">
                  <c:v>591</c:v>
                </c:pt>
                <c:pt idx="436">
                  <c:v>598</c:v>
                </c:pt>
                <c:pt idx="437">
                  <c:v>598</c:v>
                </c:pt>
                <c:pt idx="438">
                  <c:v>598</c:v>
                </c:pt>
                <c:pt idx="439">
                  <c:v>598</c:v>
                </c:pt>
                <c:pt idx="440">
                  <c:v>614</c:v>
                </c:pt>
                <c:pt idx="441">
                  <c:v>614</c:v>
                </c:pt>
                <c:pt idx="442">
                  <c:v>614</c:v>
                </c:pt>
                <c:pt idx="443">
                  <c:v>614</c:v>
                </c:pt>
                <c:pt idx="444">
                  <c:v>621</c:v>
                </c:pt>
                <c:pt idx="445">
                  <c:v>621</c:v>
                </c:pt>
                <c:pt idx="446">
                  <c:v>621</c:v>
                </c:pt>
                <c:pt idx="447">
                  <c:v>621</c:v>
                </c:pt>
                <c:pt idx="448">
                  <c:v>626</c:v>
                </c:pt>
                <c:pt idx="449">
                  <c:v>626</c:v>
                </c:pt>
                <c:pt idx="450">
                  <c:v>626</c:v>
                </c:pt>
                <c:pt idx="451">
                  <c:v>626</c:v>
                </c:pt>
                <c:pt idx="452">
                  <c:v>624</c:v>
                </c:pt>
                <c:pt idx="453">
                  <c:v>624</c:v>
                </c:pt>
                <c:pt idx="454">
                  <c:v>624</c:v>
                </c:pt>
                <c:pt idx="455">
                  <c:v>624</c:v>
                </c:pt>
                <c:pt idx="456">
                  <c:v>607</c:v>
                </c:pt>
                <c:pt idx="457">
                  <c:v>607</c:v>
                </c:pt>
                <c:pt idx="458">
                  <c:v>607</c:v>
                </c:pt>
                <c:pt idx="459">
                  <c:v>607</c:v>
                </c:pt>
                <c:pt idx="460">
                  <c:v>582</c:v>
                </c:pt>
                <c:pt idx="461">
                  <c:v>582</c:v>
                </c:pt>
                <c:pt idx="462">
                  <c:v>582</c:v>
                </c:pt>
                <c:pt idx="463">
                  <c:v>582</c:v>
                </c:pt>
                <c:pt idx="464">
                  <c:v>569</c:v>
                </c:pt>
                <c:pt idx="465">
                  <c:v>569</c:v>
                </c:pt>
                <c:pt idx="466">
                  <c:v>569</c:v>
                </c:pt>
                <c:pt idx="467">
                  <c:v>569</c:v>
                </c:pt>
                <c:pt idx="468">
                  <c:v>559</c:v>
                </c:pt>
                <c:pt idx="469">
                  <c:v>559</c:v>
                </c:pt>
                <c:pt idx="470">
                  <c:v>559</c:v>
                </c:pt>
                <c:pt idx="471">
                  <c:v>559</c:v>
                </c:pt>
                <c:pt idx="472">
                  <c:v>553</c:v>
                </c:pt>
                <c:pt idx="473">
                  <c:v>553</c:v>
                </c:pt>
                <c:pt idx="474">
                  <c:v>553</c:v>
                </c:pt>
                <c:pt idx="475">
                  <c:v>553</c:v>
                </c:pt>
                <c:pt idx="476">
                  <c:v>548</c:v>
                </c:pt>
                <c:pt idx="477">
                  <c:v>548</c:v>
                </c:pt>
                <c:pt idx="478">
                  <c:v>548</c:v>
                </c:pt>
                <c:pt idx="479">
                  <c:v>548</c:v>
                </c:pt>
                <c:pt idx="480">
                  <c:v>541</c:v>
                </c:pt>
                <c:pt idx="481">
                  <c:v>541</c:v>
                </c:pt>
                <c:pt idx="482">
                  <c:v>541</c:v>
                </c:pt>
                <c:pt idx="483">
                  <c:v>541</c:v>
                </c:pt>
                <c:pt idx="484">
                  <c:v>536</c:v>
                </c:pt>
                <c:pt idx="485">
                  <c:v>536</c:v>
                </c:pt>
                <c:pt idx="486">
                  <c:v>536</c:v>
                </c:pt>
                <c:pt idx="487">
                  <c:v>536</c:v>
                </c:pt>
                <c:pt idx="488">
                  <c:v>533</c:v>
                </c:pt>
                <c:pt idx="489">
                  <c:v>533</c:v>
                </c:pt>
                <c:pt idx="490">
                  <c:v>533</c:v>
                </c:pt>
                <c:pt idx="491">
                  <c:v>533</c:v>
                </c:pt>
                <c:pt idx="492">
                  <c:v>533</c:v>
                </c:pt>
                <c:pt idx="493">
                  <c:v>533</c:v>
                </c:pt>
                <c:pt idx="494">
                  <c:v>533</c:v>
                </c:pt>
                <c:pt idx="495">
                  <c:v>533</c:v>
                </c:pt>
                <c:pt idx="496">
                  <c:v>547</c:v>
                </c:pt>
                <c:pt idx="497">
                  <c:v>547</c:v>
                </c:pt>
                <c:pt idx="498">
                  <c:v>547</c:v>
                </c:pt>
                <c:pt idx="499">
                  <c:v>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62-4385-884B-DDDF3C631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004656"/>
        <c:axId val="451006256"/>
      </c:lineChart>
      <c:catAx>
        <c:axId val="451004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006256"/>
        <c:crosses val="autoZero"/>
        <c:auto val="1"/>
        <c:lblAlgn val="ctr"/>
        <c:lblOffset val="100"/>
        <c:noMultiLvlLbl val="0"/>
      </c:catAx>
      <c:valAx>
        <c:axId val="45100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00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Every 10 numbers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Sheet1!$I$1:$I$500</c:f>
              <c:numCache>
                <c:formatCode>General</c:formatCode>
                <c:ptCount val="500"/>
                <c:pt idx="0">
                  <c:v>620</c:v>
                </c:pt>
                <c:pt idx="1">
                  <c:v>620</c:v>
                </c:pt>
                <c:pt idx="2">
                  <c:v>620</c:v>
                </c:pt>
                <c:pt idx="3">
                  <c:v>620</c:v>
                </c:pt>
                <c:pt idx="4">
                  <c:v>620</c:v>
                </c:pt>
                <c:pt idx="5">
                  <c:v>620</c:v>
                </c:pt>
                <c:pt idx="6">
                  <c:v>620</c:v>
                </c:pt>
                <c:pt idx="7">
                  <c:v>620</c:v>
                </c:pt>
                <c:pt idx="8">
                  <c:v>620</c:v>
                </c:pt>
                <c:pt idx="9">
                  <c:v>620</c:v>
                </c:pt>
                <c:pt idx="10">
                  <c:v>567</c:v>
                </c:pt>
                <c:pt idx="11">
                  <c:v>567</c:v>
                </c:pt>
                <c:pt idx="12">
                  <c:v>567</c:v>
                </c:pt>
                <c:pt idx="13">
                  <c:v>567</c:v>
                </c:pt>
                <c:pt idx="14">
                  <c:v>567</c:v>
                </c:pt>
                <c:pt idx="15">
                  <c:v>567</c:v>
                </c:pt>
                <c:pt idx="16">
                  <c:v>567</c:v>
                </c:pt>
                <c:pt idx="17">
                  <c:v>567</c:v>
                </c:pt>
                <c:pt idx="18">
                  <c:v>567</c:v>
                </c:pt>
                <c:pt idx="19">
                  <c:v>567</c:v>
                </c:pt>
                <c:pt idx="20">
                  <c:v>614</c:v>
                </c:pt>
                <c:pt idx="21">
                  <c:v>614</c:v>
                </c:pt>
                <c:pt idx="22">
                  <c:v>614</c:v>
                </c:pt>
                <c:pt idx="23">
                  <c:v>614</c:v>
                </c:pt>
                <c:pt idx="24">
                  <c:v>614</c:v>
                </c:pt>
                <c:pt idx="25">
                  <c:v>614</c:v>
                </c:pt>
                <c:pt idx="26">
                  <c:v>614</c:v>
                </c:pt>
                <c:pt idx="27">
                  <c:v>614</c:v>
                </c:pt>
                <c:pt idx="28">
                  <c:v>614</c:v>
                </c:pt>
                <c:pt idx="29">
                  <c:v>614</c:v>
                </c:pt>
                <c:pt idx="30">
                  <c:v>585</c:v>
                </c:pt>
                <c:pt idx="31">
                  <c:v>585</c:v>
                </c:pt>
                <c:pt idx="32">
                  <c:v>585</c:v>
                </c:pt>
                <c:pt idx="33">
                  <c:v>585</c:v>
                </c:pt>
                <c:pt idx="34">
                  <c:v>585</c:v>
                </c:pt>
                <c:pt idx="35">
                  <c:v>585</c:v>
                </c:pt>
                <c:pt idx="36">
                  <c:v>585</c:v>
                </c:pt>
                <c:pt idx="37">
                  <c:v>585</c:v>
                </c:pt>
                <c:pt idx="38">
                  <c:v>585</c:v>
                </c:pt>
                <c:pt idx="39">
                  <c:v>585</c:v>
                </c:pt>
                <c:pt idx="40">
                  <c:v>583</c:v>
                </c:pt>
                <c:pt idx="41">
                  <c:v>583</c:v>
                </c:pt>
                <c:pt idx="42">
                  <c:v>583</c:v>
                </c:pt>
                <c:pt idx="43">
                  <c:v>583</c:v>
                </c:pt>
                <c:pt idx="44">
                  <c:v>583</c:v>
                </c:pt>
                <c:pt idx="45">
                  <c:v>583</c:v>
                </c:pt>
                <c:pt idx="46">
                  <c:v>583</c:v>
                </c:pt>
                <c:pt idx="47">
                  <c:v>583</c:v>
                </c:pt>
                <c:pt idx="48">
                  <c:v>583</c:v>
                </c:pt>
                <c:pt idx="49">
                  <c:v>583</c:v>
                </c:pt>
                <c:pt idx="50">
                  <c:v>623</c:v>
                </c:pt>
                <c:pt idx="51">
                  <c:v>623</c:v>
                </c:pt>
                <c:pt idx="52">
                  <c:v>623</c:v>
                </c:pt>
                <c:pt idx="53">
                  <c:v>623</c:v>
                </c:pt>
                <c:pt idx="54">
                  <c:v>623</c:v>
                </c:pt>
                <c:pt idx="55">
                  <c:v>623</c:v>
                </c:pt>
                <c:pt idx="56">
                  <c:v>623</c:v>
                </c:pt>
                <c:pt idx="57">
                  <c:v>623</c:v>
                </c:pt>
                <c:pt idx="58">
                  <c:v>623</c:v>
                </c:pt>
                <c:pt idx="59">
                  <c:v>623</c:v>
                </c:pt>
                <c:pt idx="60">
                  <c:v>566</c:v>
                </c:pt>
                <c:pt idx="61">
                  <c:v>566</c:v>
                </c:pt>
                <c:pt idx="62">
                  <c:v>566</c:v>
                </c:pt>
                <c:pt idx="63">
                  <c:v>566</c:v>
                </c:pt>
                <c:pt idx="64">
                  <c:v>566</c:v>
                </c:pt>
                <c:pt idx="65">
                  <c:v>566</c:v>
                </c:pt>
                <c:pt idx="66">
                  <c:v>566</c:v>
                </c:pt>
                <c:pt idx="67">
                  <c:v>566</c:v>
                </c:pt>
                <c:pt idx="68">
                  <c:v>566</c:v>
                </c:pt>
                <c:pt idx="69">
                  <c:v>566</c:v>
                </c:pt>
                <c:pt idx="70">
                  <c:v>630</c:v>
                </c:pt>
                <c:pt idx="71">
                  <c:v>630</c:v>
                </c:pt>
                <c:pt idx="72">
                  <c:v>630</c:v>
                </c:pt>
                <c:pt idx="73">
                  <c:v>630</c:v>
                </c:pt>
                <c:pt idx="74">
                  <c:v>630</c:v>
                </c:pt>
                <c:pt idx="75">
                  <c:v>630</c:v>
                </c:pt>
                <c:pt idx="76">
                  <c:v>630</c:v>
                </c:pt>
                <c:pt idx="77">
                  <c:v>630</c:v>
                </c:pt>
                <c:pt idx="78">
                  <c:v>630</c:v>
                </c:pt>
                <c:pt idx="79">
                  <c:v>630</c:v>
                </c:pt>
                <c:pt idx="80">
                  <c:v>570</c:v>
                </c:pt>
                <c:pt idx="81">
                  <c:v>570</c:v>
                </c:pt>
                <c:pt idx="82">
                  <c:v>570</c:v>
                </c:pt>
                <c:pt idx="83">
                  <c:v>570</c:v>
                </c:pt>
                <c:pt idx="84">
                  <c:v>570</c:v>
                </c:pt>
                <c:pt idx="85">
                  <c:v>570</c:v>
                </c:pt>
                <c:pt idx="86">
                  <c:v>570</c:v>
                </c:pt>
                <c:pt idx="87">
                  <c:v>570</c:v>
                </c:pt>
                <c:pt idx="88">
                  <c:v>570</c:v>
                </c:pt>
                <c:pt idx="89">
                  <c:v>570</c:v>
                </c:pt>
                <c:pt idx="90">
                  <c:v>616</c:v>
                </c:pt>
                <c:pt idx="91">
                  <c:v>616</c:v>
                </c:pt>
                <c:pt idx="92">
                  <c:v>616</c:v>
                </c:pt>
                <c:pt idx="93">
                  <c:v>616</c:v>
                </c:pt>
                <c:pt idx="94">
                  <c:v>616</c:v>
                </c:pt>
                <c:pt idx="95">
                  <c:v>616</c:v>
                </c:pt>
                <c:pt idx="96">
                  <c:v>616</c:v>
                </c:pt>
                <c:pt idx="97">
                  <c:v>616</c:v>
                </c:pt>
                <c:pt idx="98">
                  <c:v>616</c:v>
                </c:pt>
                <c:pt idx="99">
                  <c:v>616</c:v>
                </c:pt>
                <c:pt idx="100">
                  <c:v>581</c:v>
                </c:pt>
                <c:pt idx="101">
                  <c:v>581</c:v>
                </c:pt>
                <c:pt idx="102">
                  <c:v>581</c:v>
                </c:pt>
                <c:pt idx="103">
                  <c:v>581</c:v>
                </c:pt>
                <c:pt idx="104">
                  <c:v>581</c:v>
                </c:pt>
                <c:pt idx="105">
                  <c:v>581</c:v>
                </c:pt>
                <c:pt idx="106">
                  <c:v>581</c:v>
                </c:pt>
                <c:pt idx="107">
                  <c:v>581</c:v>
                </c:pt>
                <c:pt idx="108">
                  <c:v>581</c:v>
                </c:pt>
                <c:pt idx="109">
                  <c:v>581</c:v>
                </c:pt>
                <c:pt idx="110">
                  <c:v>599</c:v>
                </c:pt>
                <c:pt idx="111">
                  <c:v>599</c:v>
                </c:pt>
                <c:pt idx="112">
                  <c:v>599</c:v>
                </c:pt>
                <c:pt idx="113">
                  <c:v>599</c:v>
                </c:pt>
                <c:pt idx="114">
                  <c:v>599</c:v>
                </c:pt>
                <c:pt idx="115">
                  <c:v>599</c:v>
                </c:pt>
                <c:pt idx="116">
                  <c:v>599</c:v>
                </c:pt>
                <c:pt idx="117">
                  <c:v>599</c:v>
                </c:pt>
                <c:pt idx="118">
                  <c:v>599</c:v>
                </c:pt>
                <c:pt idx="119">
                  <c:v>599</c:v>
                </c:pt>
                <c:pt idx="120">
                  <c:v>592</c:v>
                </c:pt>
                <c:pt idx="121">
                  <c:v>592</c:v>
                </c:pt>
                <c:pt idx="122">
                  <c:v>592</c:v>
                </c:pt>
                <c:pt idx="123">
                  <c:v>592</c:v>
                </c:pt>
                <c:pt idx="124">
                  <c:v>592</c:v>
                </c:pt>
                <c:pt idx="125">
                  <c:v>592</c:v>
                </c:pt>
                <c:pt idx="126">
                  <c:v>592</c:v>
                </c:pt>
                <c:pt idx="127">
                  <c:v>592</c:v>
                </c:pt>
                <c:pt idx="128">
                  <c:v>592</c:v>
                </c:pt>
                <c:pt idx="129">
                  <c:v>592</c:v>
                </c:pt>
                <c:pt idx="130">
                  <c:v>579</c:v>
                </c:pt>
                <c:pt idx="131">
                  <c:v>579</c:v>
                </c:pt>
                <c:pt idx="132">
                  <c:v>579</c:v>
                </c:pt>
                <c:pt idx="133">
                  <c:v>579</c:v>
                </c:pt>
                <c:pt idx="134">
                  <c:v>579</c:v>
                </c:pt>
                <c:pt idx="135">
                  <c:v>579</c:v>
                </c:pt>
                <c:pt idx="136">
                  <c:v>579</c:v>
                </c:pt>
                <c:pt idx="137">
                  <c:v>579</c:v>
                </c:pt>
                <c:pt idx="138">
                  <c:v>579</c:v>
                </c:pt>
                <c:pt idx="139">
                  <c:v>579</c:v>
                </c:pt>
                <c:pt idx="140">
                  <c:v>627</c:v>
                </c:pt>
                <c:pt idx="141">
                  <c:v>627</c:v>
                </c:pt>
                <c:pt idx="142">
                  <c:v>627</c:v>
                </c:pt>
                <c:pt idx="143">
                  <c:v>627</c:v>
                </c:pt>
                <c:pt idx="144">
                  <c:v>627</c:v>
                </c:pt>
                <c:pt idx="145">
                  <c:v>627</c:v>
                </c:pt>
                <c:pt idx="146">
                  <c:v>627</c:v>
                </c:pt>
                <c:pt idx="147">
                  <c:v>627</c:v>
                </c:pt>
                <c:pt idx="148">
                  <c:v>627</c:v>
                </c:pt>
                <c:pt idx="149">
                  <c:v>627</c:v>
                </c:pt>
                <c:pt idx="150">
                  <c:v>574</c:v>
                </c:pt>
                <c:pt idx="151">
                  <c:v>574</c:v>
                </c:pt>
                <c:pt idx="152">
                  <c:v>574</c:v>
                </c:pt>
                <c:pt idx="153">
                  <c:v>574</c:v>
                </c:pt>
                <c:pt idx="154">
                  <c:v>574</c:v>
                </c:pt>
                <c:pt idx="155">
                  <c:v>574</c:v>
                </c:pt>
                <c:pt idx="156">
                  <c:v>574</c:v>
                </c:pt>
                <c:pt idx="157">
                  <c:v>574</c:v>
                </c:pt>
                <c:pt idx="158">
                  <c:v>574</c:v>
                </c:pt>
                <c:pt idx="159">
                  <c:v>574</c:v>
                </c:pt>
                <c:pt idx="160">
                  <c:v>612</c:v>
                </c:pt>
                <c:pt idx="161">
                  <c:v>612</c:v>
                </c:pt>
                <c:pt idx="162">
                  <c:v>612</c:v>
                </c:pt>
                <c:pt idx="163">
                  <c:v>612</c:v>
                </c:pt>
                <c:pt idx="164">
                  <c:v>612</c:v>
                </c:pt>
                <c:pt idx="165">
                  <c:v>612</c:v>
                </c:pt>
                <c:pt idx="166">
                  <c:v>612</c:v>
                </c:pt>
                <c:pt idx="167">
                  <c:v>612</c:v>
                </c:pt>
                <c:pt idx="168">
                  <c:v>612</c:v>
                </c:pt>
                <c:pt idx="169">
                  <c:v>612</c:v>
                </c:pt>
                <c:pt idx="170">
                  <c:v>593</c:v>
                </c:pt>
                <c:pt idx="171">
                  <c:v>593</c:v>
                </c:pt>
                <c:pt idx="172">
                  <c:v>593</c:v>
                </c:pt>
                <c:pt idx="173">
                  <c:v>593</c:v>
                </c:pt>
                <c:pt idx="174">
                  <c:v>593</c:v>
                </c:pt>
                <c:pt idx="175">
                  <c:v>593</c:v>
                </c:pt>
                <c:pt idx="176">
                  <c:v>593</c:v>
                </c:pt>
                <c:pt idx="177">
                  <c:v>593</c:v>
                </c:pt>
                <c:pt idx="178">
                  <c:v>593</c:v>
                </c:pt>
                <c:pt idx="179">
                  <c:v>593</c:v>
                </c:pt>
                <c:pt idx="180">
                  <c:v>583</c:v>
                </c:pt>
                <c:pt idx="181">
                  <c:v>583</c:v>
                </c:pt>
                <c:pt idx="182">
                  <c:v>583</c:v>
                </c:pt>
                <c:pt idx="183">
                  <c:v>583</c:v>
                </c:pt>
                <c:pt idx="184">
                  <c:v>583</c:v>
                </c:pt>
                <c:pt idx="185">
                  <c:v>583</c:v>
                </c:pt>
                <c:pt idx="186">
                  <c:v>583</c:v>
                </c:pt>
                <c:pt idx="187">
                  <c:v>583</c:v>
                </c:pt>
                <c:pt idx="188">
                  <c:v>583</c:v>
                </c:pt>
                <c:pt idx="189">
                  <c:v>583</c:v>
                </c:pt>
                <c:pt idx="190">
                  <c:v>576</c:v>
                </c:pt>
                <c:pt idx="191">
                  <c:v>576</c:v>
                </c:pt>
                <c:pt idx="192">
                  <c:v>576</c:v>
                </c:pt>
                <c:pt idx="193">
                  <c:v>576</c:v>
                </c:pt>
                <c:pt idx="194">
                  <c:v>576</c:v>
                </c:pt>
                <c:pt idx="195">
                  <c:v>576</c:v>
                </c:pt>
                <c:pt idx="196">
                  <c:v>576</c:v>
                </c:pt>
                <c:pt idx="197">
                  <c:v>576</c:v>
                </c:pt>
                <c:pt idx="198">
                  <c:v>576</c:v>
                </c:pt>
                <c:pt idx="199">
                  <c:v>576</c:v>
                </c:pt>
                <c:pt idx="200">
                  <c:v>549</c:v>
                </c:pt>
                <c:pt idx="201">
                  <c:v>549</c:v>
                </c:pt>
                <c:pt idx="202">
                  <c:v>549</c:v>
                </c:pt>
                <c:pt idx="203">
                  <c:v>549</c:v>
                </c:pt>
                <c:pt idx="204">
                  <c:v>549</c:v>
                </c:pt>
                <c:pt idx="205">
                  <c:v>549</c:v>
                </c:pt>
                <c:pt idx="206">
                  <c:v>549</c:v>
                </c:pt>
                <c:pt idx="207">
                  <c:v>549</c:v>
                </c:pt>
                <c:pt idx="208">
                  <c:v>549</c:v>
                </c:pt>
                <c:pt idx="209">
                  <c:v>549</c:v>
                </c:pt>
                <c:pt idx="210">
                  <c:v>519</c:v>
                </c:pt>
                <c:pt idx="211">
                  <c:v>519</c:v>
                </c:pt>
                <c:pt idx="212">
                  <c:v>519</c:v>
                </c:pt>
                <c:pt idx="213">
                  <c:v>519</c:v>
                </c:pt>
                <c:pt idx="214">
                  <c:v>519</c:v>
                </c:pt>
                <c:pt idx="215">
                  <c:v>519</c:v>
                </c:pt>
                <c:pt idx="216">
                  <c:v>519</c:v>
                </c:pt>
                <c:pt idx="217">
                  <c:v>519</c:v>
                </c:pt>
                <c:pt idx="218">
                  <c:v>519</c:v>
                </c:pt>
                <c:pt idx="219">
                  <c:v>519</c:v>
                </c:pt>
                <c:pt idx="220">
                  <c:v>270</c:v>
                </c:pt>
                <c:pt idx="221">
                  <c:v>270</c:v>
                </c:pt>
                <c:pt idx="222">
                  <c:v>270</c:v>
                </c:pt>
                <c:pt idx="223">
                  <c:v>270</c:v>
                </c:pt>
                <c:pt idx="224">
                  <c:v>270</c:v>
                </c:pt>
                <c:pt idx="225">
                  <c:v>270</c:v>
                </c:pt>
                <c:pt idx="226">
                  <c:v>270</c:v>
                </c:pt>
                <c:pt idx="227">
                  <c:v>270</c:v>
                </c:pt>
                <c:pt idx="228">
                  <c:v>270</c:v>
                </c:pt>
                <c:pt idx="229">
                  <c:v>270</c:v>
                </c:pt>
                <c:pt idx="230">
                  <c:v>79</c:v>
                </c:pt>
                <c:pt idx="231">
                  <c:v>79</c:v>
                </c:pt>
                <c:pt idx="232">
                  <c:v>79</c:v>
                </c:pt>
                <c:pt idx="233">
                  <c:v>79</c:v>
                </c:pt>
                <c:pt idx="234">
                  <c:v>79</c:v>
                </c:pt>
                <c:pt idx="235">
                  <c:v>79</c:v>
                </c:pt>
                <c:pt idx="236">
                  <c:v>79</c:v>
                </c:pt>
                <c:pt idx="237">
                  <c:v>79</c:v>
                </c:pt>
                <c:pt idx="238">
                  <c:v>79</c:v>
                </c:pt>
                <c:pt idx="239">
                  <c:v>79</c:v>
                </c:pt>
                <c:pt idx="240">
                  <c:v>71</c:v>
                </c:pt>
                <c:pt idx="241">
                  <c:v>71</c:v>
                </c:pt>
                <c:pt idx="242">
                  <c:v>71</c:v>
                </c:pt>
                <c:pt idx="243">
                  <c:v>71</c:v>
                </c:pt>
                <c:pt idx="244">
                  <c:v>71</c:v>
                </c:pt>
                <c:pt idx="245">
                  <c:v>71</c:v>
                </c:pt>
                <c:pt idx="246">
                  <c:v>71</c:v>
                </c:pt>
                <c:pt idx="247">
                  <c:v>71</c:v>
                </c:pt>
                <c:pt idx="248">
                  <c:v>71</c:v>
                </c:pt>
                <c:pt idx="249">
                  <c:v>71</c:v>
                </c:pt>
                <c:pt idx="250">
                  <c:v>206</c:v>
                </c:pt>
                <c:pt idx="251">
                  <c:v>206</c:v>
                </c:pt>
                <c:pt idx="252">
                  <c:v>206</c:v>
                </c:pt>
                <c:pt idx="253">
                  <c:v>206</c:v>
                </c:pt>
                <c:pt idx="254">
                  <c:v>206</c:v>
                </c:pt>
                <c:pt idx="255">
                  <c:v>206</c:v>
                </c:pt>
                <c:pt idx="256">
                  <c:v>206</c:v>
                </c:pt>
                <c:pt idx="257">
                  <c:v>206</c:v>
                </c:pt>
                <c:pt idx="258">
                  <c:v>206</c:v>
                </c:pt>
                <c:pt idx="259">
                  <c:v>206</c:v>
                </c:pt>
                <c:pt idx="260">
                  <c:v>526</c:v>
                </c:pt>
                <c:pt idx="261">
                  <c:v>526</c:v>
                </c:pt>
                <c:pt idx="262">
                  <c:v>526</c:v>
                </c:pt>
                <c:pt idx="263">
                  <c:v>526</c:v>
                </c:pt>
                <c:pt idx="264">
                  <c:v>526</c:v>
                </c:pt>
                <c:pt idx="265">
                  <c:v>526</c:v>
                </c:pt>
                <c:pt idx="266">
                  <c:v>526</c:v>
                </c:pt>
                <c:pt idx="267">
                  <c:v>526</c:v>
                </c:pt>
                <c:pt idx="268">
                  <c:v>526</c:v>
                </c:pt>
                <c:pt idx="269">
                  <c:v>526</c:v>
                </c:pt>
                <c:pt idx="270">
                  <c:v>514</c:v>
                </c:pt>
                <c:pt idx="271">
                  <c:v>514</c:v>
                </c:pt>
                <c:pt idx="272">
                  <c:v>514</c:v>
                </c:pt>
                <c:pt idx="273">
                  <c:v>514</c:v>
                </c:pt>
                <c:pt idx="274">
                  <c:v>514</c:v>
                </c:pt>
                <c:pt idx="275">
                  <c:v>514</c:v>
                </c:pt>
                <c:pt idx="276">
                  <c:v>514</c:v>
                </c:pt>
                <c:pt idx="277">
                  <c:v>514</c:v>
                </c:pt>
                <c:pt idx="278">
                  <c:v>514</c:v>
                </c:pt>
                <c:pt idx="279">
                  <c:v>514</c:v>
                </c:pt>
                <c:pt idx="280">
                  <c:v>582</c:v>
                </c:pt>
                <c:pt idx="281">
                  <c:v>582</c:v>
                </c:pt>
                <c:pt idx="282">
                  <c:v>582</c:v>
                </c:pt>
                <c:pt idx="283">
                  <c:v>582</c:v>
                </c:pt>
                <c:pt idx="284">
                  <c:v>582</c:v>
                </c:pt>
                <c:pt idx="285">
                  <c:v>582</c:v>
                </c:pt>
                <c:pt idx="286">
                  <c:v>582</c:v>
                </c:pt>
                <c:pt idx="287">
                  <c:v>582</c:v>
                </c:pt>
                <c:pt idx="288">
                  <c:v>582</c:v>
                </c:pt>
                <c:pt idx="289">
                  <c:v>582</c:v>
                </c:pt>
                <c:pt idx="290">
                  <c:v>547</c:v>
                </c:pt>
                <c:pt idx="291">
                  <c:v>547</c:v>
                </c:pt>
                <c:pt idx="292">
                  <c:v>547</c:v>
                </c:pt>
                <c:pt idx="293">
                  <c:v>547</c:v>
                </c:pt>
                <c:pt idx="294">
                  <c:v>547</c:v>
                </c:pt>
                <c:pt idx="295">
                  <c:v>547</c:v>
                </c:pt>
                <c:pt idx="296">
                  <c:v>547</c:v>
                </c:pt>
                <c:pt idx="297">
                  <c:v>547</c:v>
                </c:pt>
                <c:pt idx="298">
                  <c:v>547</c:v>
                </c:pt>
                <c:pt idx="299">
                  <c:v>547</c:v>
                </c:pt>
                <c:pt idx="300">
                  <c:v>615</c:v>
                </c:pt>
                <c:pt idx="301">
                  <c:v>615</c:v>
                </c:pt>
                <c:pt idx="302">
                  <c:v>615</c:v>
                </c:pt>
                <c:pt idx="303">
                  <c:v>615</c:v>
                </c:pt>
                <c:pt idx="304">
                  <c:v>615</c:v>
                </c:pt>
                <c:pt idx="305">
                  <c:v>615</c:v>
                </c:pt>
                <c:pt idx="306">
                  <c:v>615</c:v>
                </c:pt>
                <c:pt idx="307">
                  <c:v>615</c:v>
                </c:pt>
                <c:pt idx="308">
                  <c:v>615</c:v>
                </c:pt>
                <c:pt idx="309">
                  <c:v>615</c:v>
                </c:pt>
                <c:pt idx="310">
                  <c:v>566</c:v>
                </c:pt>
                <c:pt idx="311">
                  <c:v>566</c:v>
                </c:pt>
                <c:pt idx="312">
                  <c:v>566</c:v>
                </c:pt>
                <c:pt idx="313">
                  <c:v>566</c:v>
                </c:pt>
                <c:pt idx="314">
                  <c:v>566</c:v>
                </c:pt>
                <c:pt idx="315">
                  <c:v>566</c:v>
                </c:pt>
                <c:pt idx="316">
                  <c:v>566</c:v>
                </c:pt>
                <c:pt idx="317">
                  <c:v>566</c:v>
                </c:pt>
                <c:pt idx="318">
                  <c:v>566</c:v>
                </c:pt>
                <c:pt idx="319">
                  <c:v>566</c:v>
                </c:pt>
                <c:pt idx="320">
                  <c:v>617</c:v>
                </c:pt>
                <c:pt idx="321">
                  <c:v>617</c:v>
                </c:pt>
                <c:pt idx="322">
                  <c:v>617</c:v>
                </c:pt>
                <c:pt idx="323">
                  <c:v>617</c:v>
                </c:pt>
                <c:pt idx="324">
                  <c:v>617</c:v>
                </c:pt>
                <c:pt idx="325">
                  <c:v>617</c:v>
                </c:pt>
                <c:pt idx="326">
                  <c:v>617</c:v>
                </c:pt>
                <c:pt idx="327">
                  <c:v>617</c:v>
                </c:pt>
                <c:pt idx="328">
                  <c:v>617</c:v>
                </c:pt>
                <c:pt idx="329">
                  <c:v>617</c:v>
                </c:pt>
                <c:pt idx="330">
                  <c:v>592</c:v>
                </c:pt>
                <c:pt idx="331">
                  <c:v>592</c:v>
                </c:pt>
                <c:pt idx="332">
                  <c:v>592</c:v>
                </c:pt>
                <c:pt idx="333">
                  <c:v>592</c:v>
                </c:pt>
                <c:pt idx="334">
                  <c:v>592</c:v>
                </c:pt>
                <c:pt idx="335">
                  <c:v>592</c:v>
                </c:pt>
                <c:pt idx="336">
                  <c:v>592</c:v>
                </c:pt>
                <c:pt idx="337">
                  <c:v>592</c:v>
                </c:pt>
                <c:pt idx="338">
                  <c:v>592</c:v>
                </c:pt>
                <c:pt idx="339">
                  <c:v>592</c:v>
                </c:pt>
                <c:pt idx="340">
                  <c:v>581</c:v>
                </c:pt>
                <c:pt idx="341">
                  <c:v>581</c:v>
                </c:pt>
                <c:pt idx="342">
                  <c:v>581</c:v>
                </c:pt>
                <c:pt idx="343">
                  <c:v>581</c:v>
                </c:pt>
                <c:pt idx="344">
                  <c:v>581</c:v>
                </c:pt>
                <c:pt idx="345">
                  <c:v>581</c:v>
                </c:pt>
                <c:pt idx="346">
                  <c:v>581</c:v>
                </c:pt>
                <c:pt idx="347">
                  <c:v>581</c:v>
                </c:pt>
                <c:pt idx="348">
                  <c:v>581</c:v>
                </c:pt>
                <c:pt idx="349">
                  <c:v>581</c:v>
                </c:pt>
                <c:pt idx="350">
                  <c:v>630</c:v>
                </c:pt>
                <c:pt idx="351">
                  <c:v>630</c:v>
                </c:pt>
                <c:pt idx="352">
                  <c:v>630</c:v>
                </c:pt>
                <c:pt idx="353">
                  <c:v>630</c:v>
                </c:pt>
                <c:pt idx="354">
                  <c:v>630</c:v>
                </c:pt>
                <c:pt idx="355">
                  <c:v>630</c:v>
                </c:pt>
                <c:pt idx="356">
                  <c:v>630</c:v>
                </c:pt>
                <c:pt idx="357">
                  <c:v>630</c:v>
                </c:pt>
                <c:pt idx="358">
                  <c:v>630</c:v>
                </c:pt>
                <c:pt idx="359">
                  <c:v>630</c:v>
                </c:pt>
                <c:pt idx="360">
                  <c:v>570</c:v>
                </c:pt>
                <c:pt idx="361">
                  <c:v>570</c:v>
                </c:pt>
                <c:pt idx="362">
                  <c:v>570</c:v>
                </c:pt>
                <c:pt idx="363">
                  <c:v>570</c:v>
                </c:pt>
                <c:pt idx="364">
                  <c:v>570</c:v>
                </c:pt>
                <c:pt idx="365">
                  <c:v>570</c:v>
                </c:pt>
                <c:pt idx="366">
                  <c:v>570</c:v>
                </c:pt>
                <c:pt idx="367">
                  <c:v>570</c:v>
                </c:pt>
                <c:pt idx="368">
                  <c:v>570</c:v>
                </c:pt>
                <c:pt idx="369">
                  <c:v>570</c:v>
                </c:pt>
                <c:pt idx="370">
                  <c:v>617</c:v>
                </c:pt>
                <c:pt idx="371">
                  <c:v>617</c:v>
                </c:pt>
                <c:pt idx="372">
                  <c:v>617</c:v>
                </c:pt>
                <c:pt idx="373">
                  <c:v>617</c:v>
                </c:pt>
                <c:pt idx="374">
                  <c:v>617</c:v>
                </c:pt>
                <c:pt idx="375">
                  <c:v>617</c:v>
                </c:pt>
                <c:pt idx="376">
                  <c:v>617</c:v>
                </c:pt>
                <c:pt idx="377">
                  <c:v>617</c:v>
                </c:pt>
                <c:pt idx="378">
                  <c:v>617</c:v>
                </c:pt>
                <c:pt idx="379">
                  <c:v>617</c:v>
                </c:pt>
                <c:pt idx="380">
                  <c:v>614</c:v>
                </c:pt>
                <c:pt idx="381">
                  <c:v>614</c:v>
                </c:pt>
                <c:pt idx="382">
                  <c:v>614</c:v>
                </c:pt>
                <c:pt idx="383">
                  <c:v>614</c:v>
                </c:pt>
                <c:pt idx="384">
                  <c:v>614</c:v>
                </c:pt>
                <c:pt idx="385">
                  <c:v>614</c:v>
                </c:pt>
                <c:pt idx="386">
                  <c:v>614</c:v>
                </c:pt>
                <c:pt idx="387">
                  <c:v>614</c:v>
                </c:pt>
                <c:pt idx="388">
                  <c:v>614</c:v>
                </c:pt>
                <c:pt idx="389">
                  <c:v>614</c:v>
                </c:pt>
                <c:pt idx="390">
                  <c:v>566</c:v>
                </c:pt>
                <c:pt idx="391">
                  <c:v>566</c:v>
                </c:pt>
                <c:pt idx="392">
                  <c:v>566</c:v>
                </c:pt>
                <c:pt idx="393">
                  <c:v>566</c:v>
                </c:pt>
                <c:pt idx="394">
                  <c:v>566</c:v>
                </c:pt>
                <c:pt idx="395">
                  <c:v>566</c:v>
                </c:pt>
                <c:pt idx="396">
                  <c:v>566</c:v>
                </c:pt>
                <c:pt idx="397">
                  <c:v>566</c:v>
                </c:pt>
                <c:pt idx="398">
                  <c:v>566</c:v>
                </c:pt>
                <c:pt idx="399">
                  <c:v>566</c:v>
                </c:pt>
                <c:pt idx="400">
                  <c:v>628</c:v>
                </c:pt>
                <c:pt idx="401">
                  <c:v>628</c:v>
                </c:pt>
                <c:pt idx="402">
                  <c:v>628</c:v>
                </c:pt>
                <c:pt idx="403">
                  <c:v>628</c:v>
                </c:pt>
                <c:pt idx="404">
                  <c:v>628</c:v>
                </c:pt>
                <c:pt idx="405">
                  <c:v>628</c:v>
                </c:pt>
                <c:pt idx="406">
                  <c:v>628</c:v>
                </c:pt>
                <c:pt idx="407">
                  <c:v>628</c:v>
                </c:pt>
                <c:pt idx="408">
                  <c:v>628</c:v>
                </c:pt>
                <c:pt idx="409">
                  <c:v>628</c:v>
                </c:pt>
                <c:pt idx="410">
                  <c:v>593</c:v>
                </c:pt>
                <c:pt idx="411">
                  <c:v>593</c:v>
                </c:pt>
                <c:pt idx="412">
                  <c:v>593</c:v>
                </c:pt>
                <c:pt idx="413">
                  <c:v>593</c:v>
                </c:pt>
                <c:pt idx="414">
                  <c:v>593</c:v>
                </c:pt>
                <c:pt idx="415">
                  <c:v>593</c:v>
                </c:pt>
                <c:pt idx="416">
                  <c:v>593</c:v>
                </c:pt>
                <c:pt idx="417">
                  <c:v>593</c:v>
                </c:pt>
                <c:pt idx="418">
                  <c:v>593</c:v>
                </c:pt>
                <c:pt idx="419">
                  <c:v>593</c:v>
                </c:pt>
                <c:pt idx="420">
                  <c:v>582</c:v>
                </c:pt>
                <c:pt idx="421">
                  <c:v>582</c:v>
                </c:pt>
                <c:pt idx="422">
                  <c:v>582</c:v>
                </c:pt>
                <c:pt idx="423">
                  <c:v>582</c:v>
                </c:pt>
                <c:pt idx="424">
                  <c:v>582</c:v>
                </c:pt>
                <c:pt idx="425">
                  <c:v>582</c:v>
                </c:pt>
                <c:pt idx="426">
                  <c:v>582</c:v>
                </c:pt>
                <c:pt idx="427">
                  <c:v>582</c:v>
                </c:pt>
                <c:pt idx="428">
                  <c:v>582</c:v>
                </c:pt>
                <c:pt idx="429">
                  <c:v>582</c:v>
                </c:pt>
                <c:pt idx="430">
                  <c:v>626</c:v>
                </c:pt>
                <c:pt idx="431">
                  <c:v>626</c:v>
                </c:pt>
                <c:pt idx="432">
                  <c:v>626</c:v>
                </c:pt>
                <c:pt idx="433">
                  <c:v>626</c:v>
                </c:pt>
                <c:pt idx="434">
                  <c:v>626</c:v>
                </c:pt>
                <c:pt idx="435">
                  <c:v>626</c:v>
                </c:pt>
                <c:pt idx="436">
                  <c:v>626</c:v>
                </c:pt>
                <c:pt idx="437">
                  <c:v>626</c:v>
                </c:pt>
                <c:pt idx="438">
                  <c:v>626</c:v>
                </c:pt>
                <c:pt idx="439">
                  <c:v>626</c:v>
                </c:pt>
                <c:pt idx="440">
                  <c:v>569</c:v>
                </c:pt>
                <c:pt idx="441">
                  <c:v>569</c:v>
                </c:pt>
                <c:pt idx="442">
                  <c:v>569</c:v>
                </c:pt>
                <c:pt idx="443">
                  <c:v>569</c:v>
                </c:pt>
                <c:pt idx="444">
                  <c:v>569</c:v>
                </c:pt>
                <c:pt idx="445">
                  <c:v>569</c:v>
                </c:pt>
                <c:pt idx="446">
                  <c:v>569</c:v>
                </c:pt>
                <c:pt idx="447">
                  <c:v>569</c:v>
                </c:pt>
                <c:pt idx="448">
                  <c:v>569</c:v>
                </c:pt>
                <c:pt idx="449">
                  <c:v>569</c:v>
                </c:pt>
                <c:pt idx="450">
                  <c:v>614</c:v>
                </c:pt>
                <c:pt idx="451">
                  <c:v>614</c:v>
                </c:pt>
                <c:pt idx="452">
                  <c:v>614</c:v>
                </c:pt>
                <c:pt idx="453">
                  <c:v>614</c:v>
                </c:pt>
                <c:pt idx="454">
                  <c:v>614</c:v>
                </c:pt>
                <c:pt idx="455">
                  <c:v>614</c:v>
                </c:pt>
                <c:pt idx="456">
                  <c:v>614</c:v>
                </c:pt>
                <c:pt idx="457">
                  <c:v>614</c:v>
                </c:pt>
                <c:pt idx="458">
                  <c:v>614</c:v>
                </c:pt>
                <c:pt idx="459">
                  <c:v>614</c:v>
                </c:pt>
                <c:pt idx="460">
                  <c:v>588</c:v>
                </c:pt>
                <c:pt idx="461">
                  <c:v>588</c:v>
                </c:pt>
                <c:pt idx="462">
                  <c:v>588</c:v>
                </c:pt>
                <c:pt idx="463">
                  <c:v>588</c:v>
                </c:pt>
                <c:pt idx="464">
                  <c:v>588</c:v>
                </c:pt>
                <c:pt idx="465">
                  <c:v>588</c:v>
                </c:pt>
                <c:pt idx="466">
                  <c:v>588</c:v>
                </c:pt>
                <c:pt idx="467">
                  <c:v>588</c:v>
                </c:pt>
                <c:pt idx="468">
                  <c:v>588</c:v>
                </c:pt>
                <c:pt idx="469">
                  <c:v>588</c:v>
                </c:pt>
                <c:pt idx="470">
                  <c:v>582</c:v>
                </c:pt>
                <c:pt idx="471">
                  <c:v>582</c:v>
                </c:pt>
                <c:pt idx="472">
                  <c:v>582</c:v>
                </c:pt>
                <c:pt idx="473">
                  <c:v>582</c:v>
                </c:pt>
                <c:pt idx="474">
                  <c:v>582</c:v>
                </c:pt>
                <c:pt idx="475">
                  <c:v>582</c:v>
                </c:pt>
                <c:pt idx="476">
                  <c:v>582</c:v>
                </c:pt>
                <c:pt idx="477">
                  <c:v>582</c:v>
                </c:pt>
                <c:pt idx="478">
                  <c:v>582</c:v>
                </c:pt>
                <c:pt idx="479">
                  <c:v>582</c:v>
                </c:pt>
                <c:pt idx="480">
                  <c:v>622</c:v>
                </c:pt>
                <c:pt idx="481">
                  <c:v>622</c:v>
                </c:pt>
                <c:pt idx="482">
                  <c:v>622</c:v>
                </c:pt>
                <c:pt idx="483">
                  <c:v>622</c:v>
                </c:pt>
                <c:pt idx="484">
                  <c:v>622</c:v>
                </c:pt>
                <c:pt idx="485">
                  <c:v>622</c:v>
                </c:pt>
                <c:pt idx="486">
                  <c:v>622</c:v>
                </c:pt>
                <c:pt idx="487">
                  <c:v>622</c:v>
                </c:pt>
                <c:pt idx="488">
                  <c:v>622</c:v>
                </c:pt>
                <c:pt idx="489">
                  <c:v>622</c:v>
                </c:pt>
                <c:pt idx="490">
                  <c:v>563</c:v>
                </c:pt>
                <c:pt idx="491">
                  <c:v>563</c:v>
                </c:pt>
                <c:pt idx="492">
                  <c:v>563</c:v>
                </c:pt>
                <c:pt idx="493">
                  <c:v>563</c:v>
                </c:pt>
                <c:pt idx="494">
                  <c:v>563</c:v>
                </c:pt>
                <c:pt idx="495">
                  <c:v>563</c:v>
                </c:pt>
                <c:pt idx="496">
                  <c:v>563</c:v>
                </c:pt>
                <c:pt idx="497">
                  <c:v>563</c:v>
                </c:pt>
                <c:pt idx="498">
                  <c:v>563</c:v>
                </c:pt>
                <c:pt idx="499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46-484C-ABC3-7EBF38305FF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Sheet1!$J$1:$J$500</c:f>
              <c:numCache>
                <c:formatCode>General</c:formatCode>
                <c:ptCount val="500"/>
                <c:pt idx="0">
                  <c:v>592</c:v>
                </c:pt>
                <c:pt idx="1">
                  <c:v>592</c:v>
                </c:pt>
                <c:pt idx="2">
                  <c:v>592</c:v>
                </c:pt>
                <c:pt idx="3">
                  <c:v>592</c:v>
                </c:pt>
                <c:pt idx="4">
                  <c:v>592</c:v>
                </c:pt>
                <c:pt idx="5">
                  <c:v>592</c:v>
                </c:pt>
                <c:pt idx="6">
                  <c:v>592</c:v>
                </c:pt>
                <c:pt idx="7">
                  <c:v>592</c:v>
                </c:pt>
                <c:pt idx="8">
                  <c:v>592</c:v>
                </c:pt>
                <c:pt idx="9">
                  <c:v>592</c:v>
                </c:pt>
                <c:pt idx="10">
                  <c:v>543</c:v>
                </c:pt>
                <c:pt idx="11">
                  <c:v>543</c:v>
                </c:pt>
                <c:pt idx="12">
                  <c:v>543</c:v>
                </c:pt>
                <c:pt idx="13">
                  <c:v>543</c:v>
                </c:pt>
                <c:pt idx="14">
                  <c:v>543</c:v>
                </c:pt>
                <c:pt idx="15">
                  <c:v>543</c:v>
                </c:pt>
                <c:pt idx="16">
                  <c:v>543</c:v>
                </c:pt>
                <c:pt idx="17">
                  <c:v>543</c:v>
                </c:pt>
                <c:pt idx="18">
                  <c:v>543</c:v>
                </c:pt>
                <c:pt idx="19">
                  <c:v>543</c:v>
                </c:pt>
                <c:pt idx="20">
                  <c:v>596</c:v>
                </c:pt>
                <c:pt idx="21">
                  <c:v>596</c:v>
                </c:pt>
                <c:pt idx="22">
                  <c:v>596</c:v>
                </c:pt>
                <c:pt idx="23">
                  <c:v>596</c:v>
                </c:pt>
                <c:pt idx="24">
                  <c:v>596</c:v>
                </c:pt>
                <c:pt idx="25">
                  <c:v>596</c:v>
                </c:pt>
                <c:pt idx="26">
                  <c:v>596</c:v>
                </c:pt>
                <c:pt idx="27">
                  <c:v>596</c:v>
                </c:pt>
                <c:pt idx="28">
                  <c:v>596</c:v>
                </c:pt>
                <c:pt idx="29">
                  <c:v>596</c:v>
                </c:pt>
                <c:pt idx="30">
                  <c:v>557</c:v>
                </c:pt>
                <c:pt idx="31">
                  <c:v>557</c:v>
                </c:pt>
                <c:pt idx="32">
                  <c:v>557</c:v>
                </c:pt>
                <c:pt idx="33">
                  <c:v>557</c:v>
                </c:pt>
                <c:pt idx="34">
                  <c:v>557</c:v>
                </c:pt>
                <c:pt idx="35">
                  <c:v>557</c:v>
                </c:pt>
                <c:pt idx="36">
                  <c:v>557</c:v>
                </c:pt>
                <c:pt idx="37">
                  <c:v>557</c:v>
                </c:pt>
                <c:pt idx="38">
                  <c:v>557</c:v>
                </c:pt>
                <c:pt idx="39">
                  <c:v>557</c:v>
                </c:pt>
                <c:pt idx="40">
                  <c:v>571</c:v>
                </c:pt>
                <c:pt idx="41">
                  <c:v>571</c:v>
                </c:pt>
                <c:pt idx="42">
                  <c:v>571</c:v>
                </c:pt>
                <c:pt idx="43">
                  <c:v>571</c:v>
                </c:pt>
                <c:pt idx="44">
                  <c:v>571</c:v>
                </c:pt>
                <c:pt idx="45">
                  <c:v>571</c:v>
                </c:pt>
                <c:pt idx="46">
                  <c:v>571</c:v>
                </c:pt>
                <c:pt idx="47">
                  <c:v>571</c:v>
                </c:pt>
                <c:pt idx="48">
                  <c:v>571</c:v>
                </c:pt>
                <c:pt idx="49">
                  <c:v>571</c:v>
                </c:pt>
                <c:pt idx="50">
                  <c:v>591</c:v>
                </c:pt>
                <c:pt idx="51">
                  <c:v>591</c:v>
                </c:pt>
                <c:pt idx="52">
                  <c:v>591</c:v>
                </c:pt>
                <c:pt idx="53">
                  <c:v>591</c:v>
                </c:pt>
                <c:pt idx="54">
                  <c:v>591</c:v>
                </c:pt>
                <c:pt idx="55">
                  <c:v>591</c:v>
                </c:pt>
                <c:pt idx="56">
                  <c:v>591</c:v>
                </c:pt>
                <c:pt idx="57">
                  <c:v>591</c:v>
                </c:pt>
                <c:pt idx="58">
                  <c:v>591</c:v>
                </c:pt>
                <c:pt idx="59">
                  <c:v>591</c:v>
                </c:pt>
                <c:pt idx="60">
                  <c:v>548</c:v>
                </c:pt>
                <c:pt idx="61">
                  <c:v>548</c:v>
                </c:pt>
                <c:pt idx="62">
                  <c:v>548</c:v>
                </c:pt>
                <c:pt idx="63">
                  <c:v>548</c:v>
                </c:pt>
                <c:pt idx="64">
                  <c:v>548</c:v>
                </c:pt>
                <c:pt idx="65">
                  <c:v>548</c:v>
                </c:pt>
                <c:pt idx="66">
                  <c:v>548</c:v>
                </c:pt>
                <c:pt idx="67">
                  <c:v>548</c:v>
                </c:pt>
                <c:pt idx="68">
                  <c:v>548</c:v>
                </c:pt>
                <c:pt idx="69">
                  <c:v>548</c:v>
                </c:pt>
                <c:pt idx="70">
                  <c:v>602</c:v>
                </c:pt>
                <c:pt idx="71">
                  <c:v>602</c:v>
                </c:pt>
                <c:pt idx="72">
                  <c:v>602</c:v>
                </c:pt>
                <c:pt idx="73">
                  <c:v>602</c:v>
                </c:pt>
                <c:pt idx="74">
                  <c:v>602</c:v>
                </c:pt>
                <c:pt idx="75">
                  <c:v>602</c:v>
                </c:pt>
                <c:pt idx="76">
                  <c:v>602</c:v>
                </c:pt>
                <c:pt idx="77">
                  <c:v>602</c:v>
                </c:pt>
                <c:pt idx="78">
                  <c:v>602</c:v>
                </c:pt>
                <c:pt idx="79">
                  <c:v>602</c:v>
                </c:pt>
                <c:pt idx="80">
                  <c:v>544</c:v>
                </c:pt>
                <c:pt idx="81">
                  <c:v>544</c:v>
                </c:pt>
                <c:pt idx="82">
                  <c:v>544</c:v>
                </c:pt>
                <c:pt idx="83">
                  <c:v>544</c:v>
                </c:pt>
                <c:pt idx="84">
                  <c:v>544</c:v>
                </c:pt>
                <c:pt idx="85">
                  <c:v>544</c:v>
                </c:pt>
                <c:pt idx="86">
                  <c:v>544</c:v>
                </c:pt>
                <c:pt idx="87">
                  <c:v>544</c:v>
                </c:pt>
                <c:pt idx="88">
                  <c:v>544</c:v>
                </c:pt>
                <c:pt idx="89">
                  <c:v>544</c:v>
                </c:pt>
                <c:pt idx="90">
                  <c:v>597</c:v>
                </c:pt>
                <c:pt idx="91">
                  <c:v>597</c:v>
                </c:pt>
                <c:pt idx="92">
                  <c:v>597</c:v>
                </c:pt>
                <c:pt idx="93">
                  <c:v>597</c:v>
                </c:pt>
                <c:pt idx="94">
                  <c:v>597</c:v>
                </c:pt>
                <c:pt idx="95">
                  <c:v>597</c:v>
                </c:pt>
                <c:pt idx="96">
                  <c:v>597</c:v>
                </c:pt>
                <c:pt idx="97">
                  <c:v>597</c:v>
                </c:pt>
                <c:pt idx="98">
                  <c:v>597</c:v>
                </c:pt>
                <c:pt idx="99">
                  <c:v>597</c:v>
                </c:pt>
                <c:pt idx="100">
                  <c:v>553</c:v>
                </c:pt>
                <c:pt idx="101">
                  <c:v>553</c:v>
                </c:pt>
                <c:pt idx="102">
                  <c:v>553</c:v>
                </c:pt>
                <c:pt idx="103">
                  <c:v>553</c:v>
                </c:pt>
                <c:pt idx="104">
                  <c:v>553</c:v>
                </c:pt>
                <c:pt idx="105">
                  <c:v>553</c:v>
                </c:pt>
                <c:pt idx="106">
                  <c:v>553</c:v>
                </c:pt>
                <c:pt idx="107">
                  <c:v>553</c:v>
                </c:pt>
                <c:pt idx="108">
                  <c:v>553</c:v>
                </c:pt>
                <c:pt idx="109">
                  <c:v>553</c:v>
                </c:pt>
                <c:pt idx="110">
                  <c:v>585</c:v>
                </c:pt>
                <c:pt idx="111">
                  <c:v>585</c:v>
                </c:pt>
                <c:pt idx="112">
                  <c:v>585</c:v>
                </c:pt>
                <c:pt idx="113">
                  <c:v>585</c:v>
                </c:pt>
                <c:pt idx="114">
                  <c:v>585</c:v>
                </c:pt>
                <c:pt idx="115">
                  <c:v>585</c:v>
                </c:pt>
                <c:pt idx="116">
                  <c:v>585</c:v>
                </c:pt>
                <c:pt idx="117">
                  <c:v>585</c:v>
                </c:pt>
                <c:pt idx="118">
                  <c:v>585</c:v>
                </c:pt>
                <c:pt idx="119">
                  <c:v>585</c:v>
                </c:pt>
                <c:pt idx="120">
                  <c:v>562</c:v>
                </c:pt>
                <c:pt idx="121">
                  <c:v>562</c:v>
                </c:pt>
                <c:pt idx="122">
                  <c:v>562</c:v>
                </c:pt>
                <c:pt idx="123">
                  <c:v>562</c:v>
                </c:pt>
                <c:pt idx="124">
                  <c:v>562</c:v>
                </c:pt>
                <c:pt idx="125">
                  <c:v>562</c:v>
                </c:pt>
                <c:pt idx="126">
                  <c:v>562</c:v>
                </c:pt>
                <c:pt idx="127">
                  <c:v>562</c:v>
                </c:pt>
                <c:pt idx="128">
                  <c:v>562</c:v>
                </c:pt>
                <c:pt idx="129">
                  <c:v>562</c:v>
                </c:pt>
                <c:pt idx="130">
                  <c:v>566</c:v>
                </c:pt>
                <c:pt idx="131">
                  <c:v>566</c:v>
                </c:pt>
                <c:pt idx="132">
                  <c:v>566</c:v>
                </c:pt>
                <c:pt idx="133">
                  <c:v>566</c:v>
                </c:pt>
                <c:pt idx="134">
                  <c:v>566</c:v>
                </c:pt>
                <c:pt idx="135">
                  <c:v>566</c:v>
                </c:pt>
                <c:pt idx="136">
                  <c:v>566</c:v>
                </c:pt>
                <c:pt idx="137">
                  <c:v>566</c:v>
                </c:pt>
                <c:pt idx="138">
                  <c:v>566</c:v>
                </c:pt>
                <c:pt idx="139">
                  <c:v>566</c:v>
                </c:pt>
                <c:pt idx="140">
                  <c:v>604</c:v>
                </c:pt>
                <c:pt idx="141">
                  <c:v>604</c:v>
                </c:pt>
                <c:pt idx="142">
                  <c:v>604</c:v>
                </c:pt>
                <c:pt idx="143">
                  <c:v>604</c:v>
                </c:pt>
                <c:pt idx="144">
                  <c:v>604</c:v>
                </c:pt>
                <c:pt idx="145">
                  <c:v>604</c:v>
                </c:pt>
                <c:pt idx="146">
                  <c:v>604</c:v>
                </c:pt>
                <c:pt idx="147">
                  <c:v>604</c:v>
                </c:pt>
                <c:pt idx="148">
                  <c:v>604</c:v>
                </c:pt>
                <c:pt idx="149">
                  <c:v>604</c:v>
                </c:pt>
                <c:pt idx="150">
                  <c:v>546</c:v>
                </c:pt>
                <c:pt idx="151">
                  <c:v>546</c:v>
                </c:pt>
                <c:pt idx="152">
                  <c:v>546</c:v>
                </c:pt>
                <c:pt idx="153">
                  <c:v>546</c:v>
                </c:pt>
                <c:pt idx="154">
                  <c:v>546</c:v>
                </c:pt>
                <c:pt idx="155">
                  <c:v>546</c:v>
                </c:pt>
                <c:pt idx="156">
                  <c:v>546</c:v>
                </c:pt>
                <c:pt idx="157">
                  <c:v>546</c:v>
                </c:pt>
                <c:pt idx="158">
                  <c:v>546</c:v>
                </c:pt>
                <c:pt idx="159">
                  <c:v>546</c:v>
                </c:pt>
                <c:pt idx="160">
                  <c:v>584</c:v>
                </c:pt>
                <c:pt idx="161">
                  <c:v>584</c:v>
                </c:pt>
                <c:pt idx="162">
                  <c:v>584</c:v>
                </c:pt>
                <c:pt idx="163">
                  <c:v>584</c:v>
                </c:pt>
                <c:pt idx="164">
                  <c:v>584</c:v>
                </c:pt>
                <c:pt idx="165">
                  <c:v>584</c:v>
                </c:pt>
                <c:pt idx="166">
                  <c:v>584</c:v>
                </c:pt>
                <c:pt idx="167">
                  <c:v>584</c:v>
                </c:pt>
                <c:pt idx="168">
                  <c:v>584</c:v>
                </c:pt>
                <c:pt idx="169">
                  <c:v>584</c:v>
                </c:pt>
                <c:pt idx="170">
                  <c:v>547</c:v>
                </c:pt>
                <c:pt idx="171">
                  <c:v>547</c:v>
                </c:pt>
                <c:pt idx="172">
                  <c:v>547</c:v>
                </c:pt>
                <c:pt idx="173">
                  <c:v>547</c:v>
                </c:pt>
                <c:pt idx="174">
                  <c:v>547</c:v>
                </c:pt>
                <c:pt idx="175">
                  <c:v>547</c:v>
                </c:pt>
                <c:pt idx="176">
                  <c:v>547</c:v>
                </c:pt>
                <c:pt idx="177">
                  <c:v>547</c:v>
                </c:pt>
                <c:pt idx="178">
                  <c:v>547</c:v>
                </c:pt>
                <c:pt idx="179">
                  <c:v>547</c:v>
                </c:pt>
                <c:pt idx="180">
                  <c:v>513</c:v>
                </c:pt>
                <c:pt idx="181">
                  <c:v>513</c:v>
                </c:pt>
                <c:pt idx="182">
                  <c:v>513</c:v>
                </c:pt>
                <c:pt idx="183">
                  <c:v>513</c:v>
                </c:pt>
                <c:pt idx="184">
                  <c:v>513</c:v>
                </c:pt>
                <c:pt idx="185">
                  <c:v>513</c:v>
                </c:pt>
                <c:pt idx="186">
                  <c:v>513</c:v>
                </c:pt>
                <c:pt idx="187">
                  <c:v>513</c:v>
                </c:pt>
                <c:pt idx="188">
                  <c:v>513</c:v>
                </c:pt>
                <c:pt idx="189">
                  <c:v>513</c:v>
                </c:pt>
                <c:pt idx="190">
                  <c:v>519</c:v>
                </c:pt>
                <c:pt idx="191">
                  <c:v>519</c:v>
                </c:pt>
                <c:pt idx="192">
                  <c:v>519</c:v>
                </c:pt>
                <c:pt idx="193">
                  <c:v>519</c:v>
                </c:pt>
                <c:pt idx="194">
                  <c:v>519</c:v>
                </c:pt>
                <c:pt idx="195">
                  <c:v>519</c:v>
                </c:pt>
                <c:pt idx="196">
                  <c:v>519</c:v>
                </c:pt>
                <c:pt idx="197">
                  <c:v>519</c:v>
                </c:pt>
                <c:pt idx="198">
                  <c:v>519</c:v>
                </c:pt>
                <c:pt idx="199">
                  <c:v>519</c:v>
                </c:pt>
                <c:pt idx="200">
                  <c:v>443</c:v>
                </c:pt>
                <c:pt idx="201">
                  <c:v>443</c:v>
                </c:pt>
                <c:pt idx="202">
                  <c:v>443</c:v>
                </c:pt>
                <c:pt idx="203">
                  <c:v>443</c:v>
                </c:pt>
                <c:pt idx="204">
                  <c:v>443</c:v>
                </c:pt>
                <c:pt idx="205">
                  <c:v>443</c:v>
                </c:pt>
                <c:pt idx="206">
                  <c:v>443</c:v>
                </c:pt>
                <c:pt idx="207">
                  <c:v>443</c:v>
                </c:pt>
                <c:pt idx="208">
                  <c:v>443</c:v>
                </c:pt>
                <c:pt idx="209">
                  <c:v>443</c:v>
                </c:pt>
                <c:pt idx="210">
                  <c:v>91</c:v>
                </c:pt>
                <c:pt idx="211">
                  <c:v>91</c:v>
                </c:pt>
                <c:pt idx="212">
                  <c:v>91</c:v>
                </c:pt>
                <c:pt idx="213">
                  <c:v>91</c:v>
                </c:pt>
                <c:pt idx="214">
                  <c:v>91</c:v>
                </c:pt>
                <c:pt idx="215">
                  <c:v>91</c:v>
                </c:pt>
                <c:pt idx="216">
                  <c:v>91</c:v>
                </c:pt>
                <c:pt idx="217">
                  <c:v>91</c:v>
                </c:pt>
                <c:pt idx="218">
                  <c:v>91</c:v>
                </c:pt>
                <c:pt idx="219">
                  <c:v>91</c:v>
                </c:pt>
                <c:pt idx="220">
                  <c:v>92</c:v>
                </c:pt>
                <c:pt idx="221">
                  <c:v>92</c:v>
                </c:pt>
                <c:pt idx="222">
                  <c:v>92</c:v>
                </c:pt>
                <c:pt idx="223">
                  <c:v>92</c:v>
                </c:pt>
                <c:pt idx="224">
                  <c:v>92</c:v>
                </c:pt>
                <c:pt idx="225">
                  <c:v>92</c:v>
                </c:pt>
                <c:pt idx="226">
                  <c:v>92</c:v>
                </c:pt>
                <c:pt idx="227">
                  <c:v>92</c:v>
                </c:pt>
                <c:pt idx="228">
                  <c:v>92</c:v>
                </c:pt>
                <c:pt idx="229">
                  <c:v>92</c:v>
                </c:pt>
                <c:pt idx="230">
                  <c:v>44</c:v>
                </c:pt>
                <c:pt idx="231">
                  <c:v>44</c:v>
                </c:pt>
                <c:pt idx="232">
                  <c:v>44</c:v>
                </c:pt>
                <c:pt idx="233">
                  <c:v>44</c:v>
                </c:pt>
                <c:pt idx="234">
                  <c:v>44</c:v>
                </c:pt>
                <c:pt idx="235">
                  <c:v>44</c:v>
                </c:pt>
                <c:pt idx="236">
                  <c:v>44</c:v>
                </c:pt>
                <c:pt idx="237">
                  <c:v>44</c:v>
                </c:pt>
                <c:pt idx="238">
                  <c:v>44</c:v>
                </c:pt>
                <c:pt idx="239">
                  <c:v>44</c:v>
                </c:pt>
                <c:pt idx="240">
                  <c:v>317</c:v>
                </c:pt>
                <c:pt idx="241">
                  <c:v>317</c:v>
                </c:pt>
                <c:pt idx="242">
                  <c:v>317</c:v>
                </c:pt>
                <c:pt idx="243">
                  <c:v>317</c:v>
                </c:pt>
                <c:pt idx="244">
                  <c:v>317</c:v>
                </c:pt>
                <c:pt idx="245">
                  <c:v>317</c:v>
                </c:pt>
                <c:pt idx="246">
                  <c:v>317</c:v>
                </c:pt>
                <c:pt idx="247">
                  <c:v>317</c:v>
                </c:pt>
                <c:pt idx="248">
                  <c:v>317</c:v>
                </c:pt>
                <c:pt idx="249">
                  <c:v>317</c:v>
                </c:pt>
                <c:pt idx="250">
                  <c:v>463</c:v>
                </c:pt>
                <c:pt idx="251">
                  <c:v>463</c:v>
                </c:pt>
                <c:pt idx="252">
                  <c:v>463</c:v>
                </c:pt>
                <c:pt idx="253">
                  <c:v>463</c:v>
                </c:pt>
                <c:pt idx="254">
                  <c:v>463</c:v>
                </c:pt>
                <c:pt idx="255">
                  <c:v>463</c:v>
                </c:pt>
                <c:pt idx="256">
                  <c:v>463</c:v>
                </c:pt>
                <c:pt idx="257">
                  <c:v>463</c:v>
                </c:pt>
                <c:pt idx="258">
                  <c:v>463</c:v>
                </c:pt>
                <c:pt idx="259">
                  <c:v>463</c:v>
                </c:pt>
                <c:pt idx="260">
                  <c:v>523</c:v>
                </c:pt>
                <c:pt idx="261">
                  <c:v>523</c:v>
                </c:pt>
                <c:pt idx="262">
                  <c:v>523</c:v>
                </c:pt>
                <c:pt idx="263">
                  <c:v>523</c:v>
                </c:pt>
                <c:pt idx="264">
                  <c:v>523</c:v>
                </c:pt>
                <c:pt idx="265">
                  <c:v>523</c:v>
                </c:pt>
                <c:pt idx="266">
                  <c:v>523</c:v>
                </c:pt>
                <c:pt idx="267">
                  <c:v>523</c:v>
                </c:pt>
                <c:pt idx="268">
                  <c:v>523</c:v>
                </c:pt>
                <c:pt idx="269">
                  <c:v>523</c:v>
                </c:pt>
                <c:pt idx="270">
                  <c:v>556</c:v>
                </c:pt>
                <c:pt idx="271">
                  <c:v>556</c:v>
                </c:pt>
                <c:pt idx="272">
                  <c:v>556</c:v>
                </c:pt>
                <c:pt idx="273">
                  <c:v>556</c:v>
                </c:pt>
                <c:pt idx="274">
                  <c:v>556</c:v>
                </c:pt>
                <c:pt idx="275">
                  <c:v>556</c:v>
                </c:pt>
                <c:pt idx="276">
                  <c:v>556</c:v>
                </c:pt>
                <c:pt idx="277">
                  <c:v>556</c:v>
                </c:pt>
                <c:pt idx="278">
                  <c:v>556</c:v>
                </c:pt>
                <c:pt idx="279">
                  <c:v>556</c:v>
                </c:pt>
                <c:pt idx="280">
                  <c:v>544</c:v>
                </c:pt>
                <c:pt idx="281">
                  <c:v>544</c:v>
                </c:pt>
                <c:pt idx="282">
                  <c:v>544</c:v>
                </c:pt>
                <c:pt idx="283">
                  <c:v>544</c:v>
                </c:pt>
                <c:pt idx="284">
                  <c:v>544</c:v>
                </c:pt>
                <c:pt idx="285">
                  <c:v>544</c:v>
                </c:pt>
                <c:pt idx="286">
                  <c:v>544</c:v>
                </c:pt>
                <c:pt idx="287">
                  <c:v>544</c:v>
                </c:pt>
                <c:pt idx="288">
                  <c:v>544</c:v>
                </c:pt>
                <c:pt idx="289">
                  <c:v>544</c:v>
                </c:pt>
                <c:pt idx="290">
                  <c:v>590</c:v>
                </c:pt>
                <c:pt idx="291">
                  <c:v>590</c:v>
                </c:pt>
                <c:pt idx="292">
                  <c:v>590</c:v>
                </c:pt>
                <c:pt idx="293">
                  <c:v>590</c:v>
                </c:pt>
                <c:pt idx="294">
                  <c:v>590</c:v>
                </c:pt>
                <c:pt idx="295">
                  <c:v>590</c:v>
                </c:pt>
                <c:pt idx="296">
                  <c:v>590</c:v>
                </c:pt>
                <c:pt idx="297">
                  <c:v>590</c:v>
                </c:pt>
                <c:pt idx="298">
                  <c:v>590</c:v>
                </c:pt>
                <c:pt idx="299">
                  <c:v>590</c:v>
                </c:pt>
                <c:pt idx="300">
                  <c:v>551</c:v>
                </c:pt>
                <c:pt idx="301">
                  <c:v>551</c:v>
                </c:pt>
                <c:pt idx="302">
                  <c:v>551</c:v>
                </c:pt>
                <c:pt idx="303">
                  <c:v>551</c:v>
                </c:pt>
                <c:pt idx="304">
                  <c:v>551</c:v>
                </c:pt>
                <c:pt idx="305">
                  <c:v>551</c:v>
                </c:pt>
                <c:pt idx="306">
                  <c:v>551</c:v>
                </c:pt>
                <c:pt idx="307">
                  <c:v>551</c:v>
                </c:pt>
                <c:pt idx="308">
                  <c:v>551</c:v>
                </c:pt>
                <c:pt idx="309">
                  <c:v>551</c:v>
                </c:pt>
                <c:pt idx="310">
                  <c:v>604</c:v>
                </c:pt>
                <c:pt idx="311">
                  <c:v>604</c:v>
                </c:pt>
                <c:pt idx="312">
                  <c:v>604</c:v>
                </c:pt>
                <c:pt idx="313">
                  <c:v>604</c:v>
                </c:pt>
                <c:pt idx="314">
                  <c:v>604</c:v>
                </c:pt>
                <c:pt idx="315">
                  <c:v>604</c:v>
                </c:pt>
                <c:pt idx="316">
                  <c:v>604</c:v>
                </c:pt>
                <c:pt idx="317">
                  <c:v>604</c:v>
                </c:pt>
                <c:pt idx="318">
                  <c:v>604</c:v>
                </c:pt>
                <c:pt idx="319">
                  <c:v>604</c:v>
                </c:pt>
                <c:pt idx="320">
                  <c:v>552</c:v>
                </c:pt>
                <c:pt idx="321">
                  <c:v>552</c:v>
                </c:pt>
                <c:pt idx="322">
                  <c:v>552</c:v>
                </c:pt>
                <c:pt idx="323">
                  <c:v>552</c:v>
                </c:pt>
                <c:pt idx="324">
                  <c:v>552</c:v>
                </c:pt>
                <c:pt idx="325">
                  <c:v>552</c:v>
                </c:pt>
                <c:pt idx="326">
                  <c:v>552</c:v>
                </c:pt>
                <c:pt idx="327">
                  <c:v>552</c:v>
                </c:pt>
                <c:pt idx="328">
                  <c:v>552</c:v>
                </c:pt>
                <c:pt idx="329">
                  <c:v>552</c:v>
                </c:pt>
                <c:pt idx="330">
                  <c:v>595</c:v>
                </c:pt>
                <c:pt idx="331">
                  <c:v>595</c:v>
                </c:pt>
                <c:pt idx="332">
                  <c:v>595</c:v>
                </c:pt>
                <c:pt idx="333">
                  <c:v>595</c:v>
                </c:pt>
                <c:pt idx="334">
                  <c:v>595</c:v>
                </c:pt>
                <c:pt idx="335">
                  <c:v>595</c:v>
                </c:pt>
                <c:pt idx="336">
                  <c:v>595</c:v>
                </c:pt>
                <c:pt idx="337">
                  <c:v>595</c:v>
                </c:pt>
                <c:pt idx="338">
                  <c:v>595</c:v>
                </c:pt>
                <c:pt idx="339">
                  <c:v>595</c:v>
                </c:pt>
                <c:pt idx="340">
                  <c:v>580</c:v>
                </c:pt>
                <c:pt idx="341">
                  <c:v>580</c:v>
                </c:pt>
                <c:pt idx="342">
                  <c:v>580</c:v>
                </c:pt>
                <c:pt idx="343">
                  <c:v>580</c:v>
                </c:pt>
                <c:pt idx="344">
                  <c:v>580</c:v>
                </c:pt>
                <c:pt idx="345">
                  <c:v>580</c:v>
                </c:pt>
                <c:pt idx="346">
                  <c:v>580</c:v>
                </c:pt>
                <c:pt idx="347">
                  <c:v>580</c:v>
                </c:pt>
                <c:pt idx="348">
                  <c:v>580</c:v>
                </c:pt>
                <c:pt idx="349">
                  <c:v>580</c:v>
                </c:pt>
                <c:pt idx="350">
                  <c:v>561</c:v>
                </c:pt>
                <c:pt idx="351">
                  <c:v>561</c:v>
                </c:pt>
                <c:pt idx="352">
                  <c:v>561</c:v>
                </c:pt>
                <c:pt idx="353">
                  <c:v>561</c:v>
                </c:pt>
                <c:pt idx="354">
                  <c:v>561</c:v>
                </c:pt>
                <c:pt idx="355">
                  <c:v>561</c:v>
                </c:pt>
                <c:pt idx="356">
                  <c:v>561</c:v>
                </c:pt>
                <c:pt idx="357">
                  <c:v>561</c:v>
                </c:pt>
                <c:pt idx="358">
                  <c:v>561</c:v>
                </c:pt>
                <c:pt idx="359">
                  <c:v>561</c:v>
                </c:pt>
                <c:pt idx="360">
                  <c:v>586</c:v>
                </c:pt>
                <c:pt idx="361">
                  <c:v>586</c:v>
                </c:pt>
                <c:pt idx="362">
                  <c:v>586</c:v>
                </c:pt>
                <c:pt idx="363">
                  <c:v>586</c:v>
                </c:pt>
                <c:pt idx="364">
                  <c:v>586</c:v>
                </c:pt>
                <c:pt idx="365">
                  <c:v>586</c:v>
                </c:pt>
                <c:pt idx="366">
                  <c:v>586</c:v>
                </c:pt>
                <c:pt idx="367">
                  <c:v>586</c:v>
                </c:pt>
                <c:pt idx="368">
                  <c:v>586</c:v>
                </c:pt>
                <c:pt idx="369">
                  <c:v>586</c:v>
                </c:pt>
                <c:pt idx="370">
                  <c:v>565</c:v>
                </c:pt>
                <c:pt idx="371">
                  <c:v>565</c:v>
                </c:pt>
                <c:pt idx="372">
                  <c:v>565</c:v>
                </c:pt>
                <c:pt idx="373">
                  <c:v>565</c:v>
                </c:pt>
                <c:pt idx="374">
                  <c:v>565</c:v>
                </c:pt>
                <c:pt idx="375">
                  <c:v>565</c:v>
                </c:pt>
                <c:pt idx="376">
                  <c:v>565</c:v>
                </c:pt>
                <c:pt idx="377">
                  <c:v>565</c:v>
                </c:pt>
                <c:pt idx="378">
                  <c:v>565</c:v>
                </c:pt>
                <c:pt idx="379">
                  <c:v>565</c:v>
                </c:pt>
                <c:pt idx="380">
                  <c:v>582</c:v>
                </c:pt>
                <c:pt idx="381">
                  <c:v>582</c:v>
                </c:pt>
                <c:pt idx="382">
                  <c:v>582</c:v>
                </c:pt>
                <c:pt idx="383">
                  <c:v>582</c:v>
                </c:pt>
                <c:pt idx="384">
                  <c:v>582</c:v>
                </c:pt>
                <c:pt idx="385">
                  <c:v>582</c:v>
                </c:pt>
                <c:pt idx="386">
                  <c:v>582</c:v>
                </c:pt>
                <c:pt idx="387">
                  <c:v>582</c:v>
                </c:pt>
                <c:pt idx="388">
                  <c:v>582</c:v>
                </c:pt>
                <c:pt idx="389">
                  <c:v>582</c:v>
                </c:pt>
                <c:pt idx="390">
                  <c:v>581</c:v>
                </c:pt>
                <c:pt idx="391">
                  <c:v>581</c:v>
                </c:pt>
                <c:pt idx="392">
                  <c:v>581</c:v>
                </c:pt>
                <c:pt idx="393">
                  <c:v>581</c:v>
                </c:pt>
                <c:pt idx="394">
                  <c:v>581</c:v>
                </c:pt>
                <c:pt idx="395">
                  <c:v>581</c:v>
                </c:pt>
                <c:pt idx="396">
                  <c:v>581</c:v>
                </c:pt>
                <c:pt idx="397">
                  <c:v>581</c:v>
                </c:pt>
                <c:pt idx="398">
                  <c:v>581</c:v>
                </c:pt>
                <c:pt idx="399">
                  <c:v>581</c:v>
                </c:pt>
                <c:pt idx="400">
                  <c:v>583</c:v>
                </c:pt>
                <c:pt idx="401">
                  <c:v>583</c:v>
                </c:pt>
                <c:pt idx="402">
                  <c:v>583</c:v>
                </c:pt>
                <c:pt idx="403">
                  <c:v>583</c:v>
                </c:pt>
                <c:pt idx="404">
                  <c:v>583</c:v>
                </c:pt>
                <c:pt idx="405">
                  <c:v>583</c:v>
                </c:pt>
                <c:pt idx="406">
                  <c:v>583</c:v>
                </c:pt>
                <c:pt idx="407">
                  <c:v>583</c:v>
                </c:pt>
                <c:pt idx="408">
                  <c:v>583</c:v>
                </c:pt>
                <c:pt idx="409">
                  <c:v>583</c:v>
                </c:pt>
                <c:pt idx="410">
                  <c:v>577</c:v>
                </c:pt>
                <c:pt idx="411">
                  <c:v>577</c:v>
                </c:pt>
                <c:pt idx="412">
                  <c:v>577</c:v>
                </c:pt>
                <c:pt idx="413">
                  <c:v>577</c:v>
                </c:pt>
                <c:pt idx="414">
                  <c:v>577</c:v>
                </c:pt>
                <c:pt idx="415">
                  <c:v>577</c:v>
                </c:pt>
                <c:pt idx="416">
                  <c:v>577</c:v>
                </c:pt>
                <c:pt idx="417">
                  <c:v>577</c:v>
                </c:pt>
                <c:pt idx="418">
                  <c:v>577</c:v>
                </c:pt>
                <c:pt idx="419">
                  <c:v>577</c:v>
                </c:pt>
                <c:pt idx="420">
                  <c:v>564</c:v>
                </c:pt>
                <c:pt idx="421">
                  <c:v>564</c:v>
                </c:pt>
                <c:pt idx="422">
                  <c:v>564</c:v>
                </c:pt>
                <c:pt idx="423">
                  <c:v>564</c:v>
                </c:pt>
                <c:pt idx="424">
                  <c:v>564</c:v>
                </c:pt>
                <c:pt idx="425">
                  <c:v>564</c:v>
                </c:pt>
                <c:pt idx="426">
                  <c:v>564</c:v>
                </c:pt>
                <c:pt idx="427">
                  <c:v>564</c:v>
                </c:pt>
                <c:pt idx="428">
                  <c:v>564</c:v>
                </c:pt>
                <c:pt idx="429">
                  <c:v>564</c:v>
                </c:pt>
                <c:pt idx="430">
                  <c:v>590</c:v>
                </c:pt>
                <c:pt idx="431">
                  <c:v>590</c:v>
                </c:pt>
                <c:pt idx="432">
                  <c:v>590</c:v>
                </c:pt>
                <c:pt idx="433">
                  <c:v>590</c:v>
                </c:pt>
                <c:pt idx="434">
                  <c:v>590</c:v>
                </c:pt>
                <c:pt idx="435">
                  <c:v>590</c:v>
                </c:pt>
                <c:pt idx="436">
                  <c:v>590</c:v>
                </c:pt>
                <c:pt idx="437">
                  <c:v>590</c:v>
                </c:pt>
                <c:pt idx="438">
                  <c:v>590</c:v>
                </c:pt>
                <c:pt idx="439">
                  <c:v>590</c:v>
                </c:pt>
                <c:pt idx="440">
                  <c:v>562</c:v>
                </c:pt>
                <c:pt idx="441">
                  <c:v>562</c:v>
                </c:pt>
                <c:pt idx="442">
                  <c:v>562</c:v>
                </c:pt>
                <c:pt idx="443">
                  <c:v>562</c:v>
                </c:pt>
                <c:pt idx="444">
                  <c:v>562</c:v>
                </c:pt>
                <c:pt idx="445">
                  <c:v>562</c:v>
                </c:pt>
                <c:pt idx="446">
                  <c:v>562</c:v>
                </c:pt>
                <c:pt idx="447">
                  <c:v>562</c:v>
                </c:pt>
                <c:pt idx="448">
                  <c:v>562</c:v>
                </c:pt>
                <c:pt idx="449">
                  <c:v>562</c:v>
                </c:pt>
                <c:pt idx="450">
                  <c:v>590</c:v>
                </c:pt>
                <c:pt idx="451">
                  <c:v>590</c:v>
                </c:pt>
                <c:pt idx="452">
                  <c:v>590</c:v>
                </c:pt>
                <c:pt idx="453">
                  <c:v>590</c:v>
                </c:pt>
                <c:pt idx="454">
                  <c:v>590</c:v>
                </c:pt>
                <c:pt idx="455">
                  <c:v>590</c:v>
                </c:pt>
                <c:pt idx="456">
                  <c:v>590</c:v>
                </c:pt>
                <c:pt idx="457">
                  <c:v>590</c:v>
                </c:pt>
                <c:pt idx="458">
                  <c:v>590</c:v>
                </c:pt>
                <c:pt idx="459">
                  <c:v>590</c:v>
                </c:pt>
                <c:pt idx="460">
                  <c:v>568</c:v>
                </c:pt>
                <c:pt idx="461">
                  <c:v>568</c:v>
                </c:pt>
                <c:pt idx="462">
                  <c:v>568</c:v>
                </c:pt>
                <c:pt idx="463">
                  <c:v>568</c:v>
                </c:pt>
                <c:pt idx="464">
                  <c:v>568</c:v>
                </c:pt>
                <c:pt idx="465">
                  <c:v>568</c:v>
                </c:pt>
                <c:pt idx="466">
                  <c:v>568</c:v>
                </c:pt>
                <c:pt idx="467">
                  <c:v>568</c:v>
                </c:pt>
                <c:pt idx="468">
                  <c:v>568</c:v>
                </c:pt>
                <c:pt idx="469">
                  <c:v>568</c:v>
                </c:pt>
                <c:pt idx="470">
                  <c:v>571</c:v>
                </c:pt>
                <c:pt idx="471">
                  <c:v>571</c:v>
                </c:pt>
                <c:pt idx="472">
                  <c:v>571</c:v>
                </c:pt>
                <c:pt idx="473">
                  <c:v>571</c:v>
                </c:pt>
                <c:pt idx="474">
                  <c:v>571</c:v>
                </c:pt>
                <c:pt idx="475">
                  <c:v>571</c:v>
                </c:pt>
                <c:pt idx="476">
                  <c:v>571</c:v>
                </c:pt>
                <c:pt idx="477">
                  <c:v>571</c:v>
                </c:pt>
                <c:pt idx="478">
                  <c:v>571</c:v>
                </c:pt>
                <c:pt idx="479">
                  <c:v>571</c:v>
                </c:pt>
                <c:pt idx="480">
                  <c:v>590</c:v>
                </c:pt>
                <c:pt idx="481">
                  <c:v>590</c:v>
                </c:pt>
                <c:pt idx="482">
                  <c:v>590</c:v>
                </c:pt>
                <c:pt idx="483">
                  <c:v>590</c:v>
                </c:pt>
                <c:pt idx="484">
                  <c:v>590</c:v>
                </c:pt>
                <c:pt idx="485">
                  <c:v>590</c:v>
                </c:pt>
                <c:pt idx="486">
                  <c:v>590</c:v>
                </c:pt>
                <c:pt idx="487">
                  <c:v>590</c:v>
                </c:pt>
                <c:pt idx="488">
                  <c:v>590</c:v>
                </c:pt>
                <c:pt idx="489">
                  <c:v>590</c:v>
                </c:pt>
                <c:pt idx="490">
                  <c:v>539</c:v>
                </c:pt>
                <c:pt idx="491">
                  <c:v>539</c:v>
                </c:pt>
                <c:pt idx="492">
                  <c:v>539</c:v>
                </c:pt>
                <c:pt idx="493">
                  <c:v>539</c:v>
                </c:pt>
                <c:pt idx="494">
                  <c:v>539</c:v>
                </c:pt>
                <c:pt idx="495">
                  <c:v>539</c:v>
                </c:pt>
                <c:pt idx="496">
                  <c:v>539</c:v>
                </c:pt>
                <c:pt idx="497">
                  <c:v>539</c:v>
                </c:pt>
                <c:pt idx="498">
                  <c:v>539</c:v>
                </c:pt>
                <c:pt idx="499">
                  <c:v>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46-484C-ABC3-7EBF38305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8296336"/>
        <c:axId val="458295376"/>
      </c:lineChart>
      <c:catAx>
        <c:axId val="45829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8295376"/>
        <c:crosses val="autoZero"/>
        <c:auto val="1"/>
        <c:lblAlgn val="ctr"/>
        <c:lblOffset val="100"/>
        <c:noMultiLvlLbl val="0"/>
      </c:catAx>
      <c:valAx>
        <c:axId val="4582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829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Every 2 numbers</a:t>
            </a:r>
            <a:endParaRPr lang="zh-CN" altLang="en-US" b="1" dirty="0"/>
          </a:p>
        </c:rich>
      </c:tx>
      <c:layout>
        <c:manualLayout>
          <c:xMode val="edge"/>
          <c:yMode val="edge"/>
          <c:x val="0.3538055555555555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Sheet1!$K$1:$K$500</c:f>
              <c:numCache>
                <c:formatCode>General</c:formatCode>
                <c:ptCount val="500"/>
                <c:pt idx="0">
                  <c:v>597</c:v>
                </c:pt>
                <c:pt idx="1">
                  <c:v>597</c:v>
                </c:pt>
                <c:pt idx="2">
                  <c:v>566</c:v>
                </c:pt>
                <c:pt idx="3">
                  <c:v>566</c:v>
                </c:pt>
                <c:pt idx="4">
                  <c:v>554</c:v>
                </c:pt>
                <c:pt idx="5">
                  <c:v>554</c:v>
                </c:pt>
                <c:pt idx="6">
                  <c:v>554</c:v>
                </c:pt>
                <c:pt idx="7">
                  <c:v>554</c:v>
                </c:pt>
                <c:pt idx="8">
                  <c:v>578</c:v>
                </c:pt>
                <c:pt idx="9">
                  <c:v>578</c:v>
                </c:pt>
                <c:pt idx="10">
                  <c:v>617</c:v>
                </c:pt>
                <c:pt idx="11">
                  <c:v>617</c:v>
                </c:pt>
                <c:pt idx="12">
                  <c:v>649</c:v>
                </c:pt>
                <c:pt idx="13">
                  <c:v>649</c:v>
                </c:pt>
                <c:pt idx="14">
                  <c:v>634</c:v>
                </c:pt>
                <c:pt idx="15">
                  <c:v>634</c:v>
                </c:pt>
                <c:pt idx="16">
                  <c:v>608</c:v>
                </c:pt>
                <c:pt idx="17">
                  <c:v>608</c:v>
                </c:pt>
                <c:pt idx="18">
                  <c:v>590</c:v>
                </c:pt>
                <c:pt idx="19">
                  <c:v>590</c:v>
                </c:pt>
                <c:pt idx="20">
                  <c:v>574</c:v>
                </c:pt>
                <c:pt idx="21">
                  <c:v>574</c:v>
                </c:pt>
                <c:pt idx="22">
                  <c:v>563</c:v>
                </c:pt>
                <c:pt idx="23">
                  <c:v>563</c:v>
                </c:pt>
                <c:pt idx="24">
                  <c:v>552</c:v>
                </c:pt>
                <c:pt idx="25">
                  <c:v>552</c:v>
                </c:pt>
                <c:pt idx="26">
                  <c:v>560</c:v>
                </c:pt>
                <c:pt idx="27">
                  <c:v>560</c:v>
                </c:pt>
                <c:pt idx="28">
                  <c:v>598</c:v>
                </c:pt>
                <c:pt idx="29">
                  <c:v>598</c:v>
                </c:pt>
                <c:pt idx="30">
                  <c:v>641</c:v>
                </c:pt>
                <c:pt idx="31">
                  <c:v>641</c:v>
                </c:pt>
                <c:pt idx="32">
                  <c:v>641</c:v>
                </c:pt>
                <c:pt idx="33">
                  <c:v>641</c:v>
                </c:pt>
                <c:pt idx="34">
                  <c:v>614</c:v>
                </c:pt>
                <c:pt idx="35">
                  <c:v>614</c:v>
                </c:pt>
                <c:pt idx="36">
                  <c:v>594</c:v>
                </c:pt>
                <c:pt idx="37">
                  <c:v>594</c:v>
                </c:pt>
                <c:pt idx="38">
                  <c:v>576</c:v>
                </c:pt>
                <c:pt idx="39">
                  <c:v>576</c:v>
                </c:pt>
                <c:pt idx="40">
                  <c:v>562</c:v>
                </c:pt>
                <c:pt idx="41">
                  <c:v>562</c:v>
                </c:pt>
                <c:pt idx="42">
                  <c:v>553</c:v>
                </c:pt>
                <c:pt idx="43">
                  <c:v>553</c:v>
                </c:pt>
                <c:pt idx="44">
                  <c:v>566</c:v>
                </c:pt>
                <c:pt idx="45">
                  <c:v>566</c:v>
                </c:pt>
                <c:pt idx="46">
                  <c:v>608</c:v>
                </c:pt>
                <c:pt idx="47">
                  <c:v>608</c:v>
                </c:pt>
                <c:pt idx="48">
                  <c:v>646</c:v>
                </c:pt>
                <c:pt idx="49">
                  <c:v>646</c:v>
                </c:pt>
                <c:pt idx="50">
                  <c:v>636</c:v>
                </c:pt>
                <c:pt idx="51">
                  <c:v>636</c:v>
                </c:pt>
                <c:pt idx="52">
                  <c:v>610</c:v>
                </c:pt>
                <c:pt idx="53">
                  <c:v>610</c:v>
                </c:pt>
                <c:pt idx="54">
                  <c:v>586</c:v>
                </c:pt>
                <c:pt idx="55">
                  <c:v>586</c:v>
                </c:pt>
                <c:pt idx="56">
                  <c:v>567</c:v>
                </c:pt>
                <c:pt idx="57">
                  <c:v>567</c:v>
                </c:pt>
                <c:pt idx="58">
                  <c:v>552</c:v>
                </c:pt>
                <c:pt idx="59">
                  <c:v>552</c:v>
                </c:pt>
                <c:pt idx="60">
                  <c:v>568</c:v>
                </c:pt>
                <c:pt idx="61">
                  <c:v>568</c:v>
                </c:pt>
                <c:pt idx="62">
                  <c:v>617</c:v>
                </c:pt>
                <c:pt idx="63">
                  <c:v>617</c:v>
                </c:pt>
                <c:pt idx="64">
                  <c:v>648</c:v>
                </c:pt>
                <c:pt idx="65">
                  <c:v>648</c:v>
                </c:pt>
                <c:pt idx="66">
                  <c:v>627</c:v>
                </c:pt>
                <c:pt idx="67">
                  <c:v>627</c:v>
                </c:pt>
                <c:pt idx="68">
                  <c:v>599</c:v>
                </c:pt>
                <c:pt idx="69">
                  <c:v>599</c:v>
                </c:pt>
                <c:pt idx="70">
                  <c:v>580</c:v>
                </c:pt>
                <c:pt idx="71">
                  <c:v>580</c:v>
                </c:pt>
                <c:pt idx="72">
                  <c:v>564</c:v>
                </c:pt>
                <c:pt idx="73">
                  <c:v>564</c:v>
                </c:pt>
                <c:pt idx="74">
                  <c:v>554</c:v>
                </c:pt>
                <c:pt idx="75">
                  <c:v>554</c:v>
                </c:pt>
                <c:pt idx="76">
                  <c:v>559</c:v>
                </c:pt>
                <c:pt idx="77">
                  <c:v>559</c:v>
                </c:pt>
                <c:pt idx="78">
                  <c:v>603</c:v>
                </c:pt>
                <c:pt idx="79">
                  <c:v>603</c:v>
                </c:pt>
                <c:pt idx="80">
                  <c:v>644</c:v>
                </c:pt>
                <c:pt idx="81">
                  <c:v>644</c:v>
                </c:pt>
                <c:pt idx="82">
                  <c:v>631</c:v>
                </c:pt>
                <c:pt idx="83">
                  <c:v>631</c:v>
                </c:pt>
                <c:pt idx="84">
                  <c:v>607</c:v>
                </c:pt>
                <c:pt idx="85">
                  <c:v>607</c:v>
                </c:pt>
                <c:pt idx="86">
                  <c:v>583</c:v>
                </c:pt>
                <c:pt idx="87">
                  <c:v>583</c:v>
                </c:pt>
                <c:pt idx="88">
                  <c:v>571</c:v>
                </c:pt>
                <c:pt idx="89">
                  <c:v>571</c:v>
                </c:pt>
                <c:pt idx="90">
                  <c:v>556</c:v>
                </c:pt>
                <c:pt idx="91">
                  <c:v>556</c:v>
                </c:pt>
                <c:pt idx="92">
                  <c:v>556</c:v>
                </c:pt>
                <c:pt idx="93">
                  <c:v>556</c:v>
                </c:pt>
                <c:pt idx="94">
                  <c:v>585</c:v>
                </c:pt>
                <c:pt idx="95">
                  <c:v>585</c:v>
                </c:pt>
                <c:pt idx="96">
                  <c:v>625</c:v>
                </c:pt>
                <c:pt idx="97">
                  <c:v>625</c:v>
                </c:pt>
                <c:pt idx="98">
                  <c:v>649</c:v>
                </c:pt>
                <c:pt idx="99">
                  <c:v>649</c:v>
                </c:pt>
                <c:pt idx="100">
                  <c:v>620</c:v>
                </c:pt>
                <c:pt idx="101">
                  <c:v>620</c:v>
                </c:pt>
                <c:pt idx="102">
                  <c:v>593</c:v>
                </c:pt>
                <c:pt idx="103">
                  <c:v>593</c:v>
                </c:pt>
                <c:pt idx="104">
                  <c:v>573</c:v>
                </c:pt>
                <c:pt idx="105">
                  <c:v>573</c:v>
                </c:pt>
                <c:pt idx="106">
                  <c:v>556</c:v>
                </c:pt>
                <c:pt idx="107">
                  <c:v>556</c:v>
                </c:pt>
                <c:pt idx="108">
                  <c:v>558</c:v>
                </c:pt>
                <c:pt idx="109">
                  <c:v>558</c:v>
                </c:pt>
                <c:pt idx="110">
                  <c:v>589</c:v>
                </c:pt>
                <c:pt idx="111">
                  <c:v>589</c:v>
                </c:pt>
                <c:pt idx="112">
                  <c:v>644</c:v>
                </c:pt>
                <c:pt idx="113">
                  <c:v>644</c:v>
                </c:pt>
                <c:pt idx="114">
                  <c:v>630</c:v>
                </c:pt>
                <c:pt idx="115">
                  <c:v>630</c:v>
                </c:pt>
                <c:pt idx="116">
                  <c:v>600</c:v>
                </c:pt>
                <c:pt idx="117">
                  <c:v>600</c:v>
                </c:pt>
                <c:pt idx="118">
                  <c:v>576</c:v>
                </c:pt>
                <c:pt idx="119">
                  <c:v>576</c:v>
                </c:pt>
                <c:pt idx="120">
                  <c:v>560</c:v>
                </c:pt>
                <c:pt idx="121">
                  <c:v>560</c:v>
                </c:pt>
                <c:pt idx="122">
                  <c:v>553</c:v>
                </c:pt>
                <c:pt idx="123">
                  <c:v>553</c:v>
                </c:pt>
                <c:pt idx="124">
                  <c:v>581</c:v>
                </c:pt>
                <c:pt idx="125">
                  <c:v>581</c:v>
                </c:pt>
                <c:pt idx="126">
                  <c:v>632</c:v>
                </c:pt>
                <c:pt idx="127">
                  <c:v>632</c:v>
                </c:pt>
                <c:pt idx="128">
                  <c:v>649</c:v>
                </c:pt>
                <c:pt idx="129">
                  <c:v>649</c:v>
                </c:pt>
                <c:pt idx="130">
                  <c:v>614</c:v>
                </c:pt>
                <c:pt idx="131">
                  <c:v>614</c:v>
                </c:pt>
                <c:pt idx="132">
                  <c:v>587</c:v>
                </c:pt>
                <c:pt idx="133">
                  <c:v>587</c:v>
                </c:pt>
                <c:pt idx="134">
                  <c:v>568</c:v>
                </c:pt>
                <c:pt idx="135">
                  <c:v>568</c:v>
                </c:pt>
                <c:pt idx="136">
                  <c:v>556</c:v>
                </c:pt>
                <c:pt idx="137">
                  <c:v>556</c:v>
                </c:pt>
                <c:pt idx="138">
                  <c:v>559</c:v>
                </c:pt>
                <c:pt idx="139">
                  <c:v>559</c:v>
                </c:pt>
                <c:pt idx="140">
                  <c:v>596</c:v>
                </c:pt>
                <c:pt idx="141">
                  <c:v>596</c:v>
                </c:pt>
                <c:pt idx="142">
                  <c:v>638</c:v>
                </c:pt>
                <c:pt idx="143">
                  <c:v>638</c:v>
                </c:pt>
                <c:pt idx="144">
                  <c:v>647</c:v>
                </c:pt>
                <c:pt idx="145">
                  <c:v>647</c:v>
                </c:pt>
                <c:pt idx="146">
                  <c:v>613</c:v>
                </c:pt>
                <c:pt idx="147">
                  <c:v>613</c:v>
                </c:pt>
                <c:pt idx="148">
                  <c:v>591</c:v>
                </c:pt>
                <c:pt idx="149">
                  <c:v>591</c:v>
                </c:pt>
                <c:pt idx="150">
                  <c:v>574</c:v>
                </c:pt>
                <c:pt idx="151">
                  <c:v>574</c:v>
                </c:pt>
                <c:pt idx="152">
                  <c:v>557</c:v>
                </c:pt>
                <c:pt idx="153">
                  <c:v>557</c:v>
                </c:pt>
                <c:pt idx="154">
                  <c:v>557</c:v>
                </c:pt>
                <c:pt idx="155">
                  <c:v>557</c:v>
                </c:pt>
                <c:pt idx="156">
                  <c:v>601</c:v>
                </c:pt>
                <c:pt idx="157">
                  <c:v>601</c:v>
                </c:pt>
                <c:pt idx="158">
                  <c:v>643</c:v>
                </c:pt>
                <c:pt idx="159">
                  <c:v>643</c:v>
                </c:pt>
                <c:pt idx="160">
                  <c:v>646</c:v>
                </c:pt>
                <c:pt idx="161">
                  <c:v>646</c:v>
                </c:pt>
                <c:pt idx="162">
                  <c:v>614</c:v>
                </c:pt>
                <c:pt idx="163">
                  <c:v>614</c:v>
                </c:pt>
                <c:pt idx="164">
                  <c:v>588</c:v>
                </c:pt>
                <c:pt idx="165">
                  <c:v>588</c:v>
                </c:pt>
                <c:pt idx="166">
                  <c:v>571</c:v>
                </c:pt>
                <c:pt idx="167">
                  <c:v>571</c:v>
                </c:pt>
                <c:pt idx="168">
                  <c:v>556</c:v>
                </c:pt>
                <c:pt idx="169">
                  <c:v>556</c:v>
                </c:pt>
                <c:pt idx="170">
                  <c:v>565</c:v>
                </c:pt>
                <c:pt idx="171">
                  <c:v>565</c:v>
                </c:pt>
                <c:pt idx="172">
                  <c:v>608</c:v>
                </c:pt>
                <c:pt idx="173">
                  <c:v>608</c:v>
                </c:pt>
                <c:pt idx="174">
                  <c:v>649</c:v>
                </c:pt>
                <c:pt idx="175">
                  <c:v>649</c:v>
                </c:pt>
                <c:pt idx="176">
                  <c:v>636</c:v>
                </c:pt>
                <c:pt idx="177">
                  <c:v>636</c:v>
                </c:pt>
                <c:pt idx="178">
                  <c:v>600</c:v>
                </c:pt>
                <c:pt idx="179">
                  <c:v>600</c:v>
                </c:pt>
                <c:pt idx="180">
                  <c:v>582</c:v>
                </c:pt>
                <c:pt idx="181">
                  <c:v>582</c:v>
                </c:pt>
                <c:pt idx="182">
                  <c:v>560</c:v>
                </c:pt>
                <c:pt idx="183">
                  <c:v>560</c:v>
                </c:pt>
                <c:pt idx="184">
                  <c:v>556</c:v>
                </c:pt>
                <c:pt idx="185">
                  <c:v>556</c:v>
                </c:pt>
                <c:pt idx="186">
                  <c:v>585</c:v>
                </c:pt>
                <c:pt idx="187">
                  <c:v>585</c:v>
                </c:pt>
                <c:pt idx="188">
                  <c:v>633</c:v>
                </c:pt>
                <c:pt idx="189">
                  <c:v>633</c:v>
                </c:pt>
                <c:pt idx="190">
                  <c:v>650</c:v>
                </c:pt>
                <c:pt idx="191">
                  <c:v>650</c:v>
                </c:pt>
                <c:pt idx="192">
                  <c:v>620</c:v>
                </c:pt>
                <c:pt idx="193">
                  <c:v>620</c:v>
                </c:pt>
                <c:pt idx="194">
                  <c:v>592</c:v>
                </c:pt>
                <c:pt idx="195">
                  <c:v>592</c:v>
                </c:pt>
                <c:pt idx="196">
                  <c:v>575</c:v>
                </c:pt>
                <c:pt idx="197">
                  <c:v>575</c:v>
                </c:pt>
                <c:pt idx="198">
                  <c:v>558</c:v>
                </c:pt>
                <c:pt idx="199">
                  <c:v>558</c:v>
                </c:pt>
                <c:pt idx="200">
                  <c:v>555</c:v>
                </c:pt>
                <c:pt idx="201">
                  <c:v>555</c:v>
                </c:pt>
                <c:pt idx="202">
                  <c:v>579</c:v>
                </c:pt>
                <c:pt idx="203">
                  <c:v>579</c:v>
                </c:pt>
                <c:pt idx="204">
                  <c:v>627</c:v>
                </c:pt>
                <c:pt idx="205">
                  <c:v>627</c:v>
                </c:pt>
                <c:pt idx="206">
                  <c:v>651</c:v>
                </c:pt>
                <c:pt idx="207">
                  <c:v>651</c:v>
                </c:pt>
                <c:pt idx="208">
                  <c:v>621</c:v>
                </c:pt>
                <c:pt idx="209">
                  <c:v>621</c:v>
                </c:pt>
                <c:pt idx="210">
                  <c:v>594</c:v>
                </c:pt>
                <c:pt idx="211">
                  <c:v>594</c:v>
                </c:pt>
                <c:pt idx="212">
                  <c:v>571</c:v>
                </c:pt>
                <c:pt idx="213">
                  <c:v>571</c:v>
                </c:pt>
                <c:pt idx="214">
                  <c:v>554</c:v>
                </c:pt>
                <c:pt idx="215">
                  <c:v>554</c:v>
                </c:pt>
                <c:pt idx="216">
                  <c:v>582</c:v>
                </c:pt>
                <c:pt idx="217">
                  <c:v>582</c:v>
                </c:pt>
                <c:pt idx="218">
                  <c:v>638</c:v>
                </c:pt>
                <c:pt idx="219">
                  <c:v>638</c:v>
                </c:pt>
                <c:pt idx="220">
                  <c:v>646</c:v>
                </c:pt>
                <c:pt idx="221">
                  <c:v>646</c:v>
                </c:pt>
                <c:pt idx="222">
                  <c:v>612</c:v>
                </c:pt>
                <c:pt idx="223">
                  <c:v>612</c:v>
                </c:pt>
                <c:pt idx="224">
                  <c:v>589</c:v>
                </c:pt>
                <c:pt idx="225">
                  <c:v>589</c:v>
                </c:pt>
                <c:pt idx="226">
                  <c:v>571</c:v>
                </c:pt>
                <c:pt idx="227">
                  <c:v>571</c:v>
                </c:pt>
                <c:pt idx="228">
                  <c:v>557</c:v>
                </c:pt>
                <c:pt idx="229">
                  <c:v>557</c:v>
                </c:pt>
                <c:pt idx="230">
                  <c:v>562</c:v>
                </c:pt>
                <c:pt idx="231">
                  <c:v>562</c:v>
                </c:pt>
                <c:pt idx="232">
                  <c:v>597</c:v>
                </c:pt>
                <c:pt idx="233">
                  <c:v>597</c:v>
                </c:pt>
                <c:pt idx="234">
                  <c:v>638</c:v>
                </c:pt>
                <c:pt idx="235">
                  <c:v>638</c:v>
                </c:pt>
                <c:pt idx="236">
                  <c:v>630</c:v>
                </c:pt>
                <c:pt idx="237">
                  <c:v>630</c:v>
                </c:pt>
                <c:pt idx="238">
                  <c:v>594</c:v>
                </c:pt>
                <c:pt idx="239">
                  <c:v>594</c:v>
                </c:pt>
                <c:pt idx="240">
                  <c:v>568</c:v>
                </c:pt>
                <c:pt idx="241">
                  <c:v>568</c:v>
                </c:pt>
                <c:pt idx="242">
                  <c:v>549</c:v>
                </c:pt>
                <c:pt idx="243">
                  <c:v>549</c:v>
                </c:pt>
                <c:pt idx="244">
                  <c:v>537</c:v>
                </c:pt>
                <c:pt idx="245">
                  <c:v>537</c:v>
                </c:pt>
                <c:pt idx="246">
                  <c:v>553</c:v>
                </c:pt>
                <c:pt idx="247">
                  <c:v>553</c:v>
                </c:pt>
                <c:pt idx="248">
                  <c:v>586</c:v>
                </c:pt>
                <c:pt idx="249">
                  <c:v>586</c:v>
                </c:pt>
                <c:pt idx="250">
                  <c:v>623</c:v>
                </c:pt>
                <c:pt idx="251">
                  <c:v>623</c:v>
                </c:pt>
                <c:pt idx="252">
                  <c:v>598</c:v>
                </c:pt>
                <c:pt idx="253">
                  <c:v>598</c:v>
                </c:pt>
                <c:pt idx="254">
                  <c:v>562</c:v>
                </c:pt>
                <c:pt idx="255">
                  <c:v>562</c:v>
                </c:pt>
                <c:pt idx="256">
                  <c:v>535</c:v>
                </c:pt>
                <c:pt idx="257">
                  <c:v>535</c:v>
                </c:pt>
                <c:pt idx="258">
                  <c:v>515</c:v>
                </c:pt>
                <c:pt idx="259">
                  <c:v>515</c:v>
                </c:pt>
                <c:pt idx="260">
                  <c:v>515</c:v>
                </c:pt>
                <c:pt idx="261">
                  <c:v>515</c:v>
                </c:pt>
                <c:pt idx="262">
                  <c:v>557</c:v>
                </c:pt>
                <c:pt idx="263">
                  <c:v>557</c:v>
                </c:pt>
                <c:pt idx="264">
                  <c:v>600</c:v>
                </c:pt>
                <c:pt idx="265">
                  <c:v>600</c:v>
                </c:pt>
                <c:pt idx="266">
                  <c:v>587</c:v>
                </c:pt>
                <c:pt idx="267">
                  <c:v>587</c:v>
                </c:pt>
                <c:pt idx="268">
                  <c:v>548</c:v>
                </c:pt>
                <c:pt idx="269">
                  <c:v>548</c:v>
                </c:pt>
                <c:pt idx="270">
                  <c:v>523</c:v>
                </c:pt>
                <c:pt idx="271">
                  <c:v>523</c:v>
                </c:pt>
                <c:pt idx="272">
                  <c:v>502</c:v>
                </c:pt>
                <c:pt idx="273">
                  <c:v>502</c:v>
                </c:pt>
                <c:pt idx="274">
                  <c:v>491</c:v>
                </c:pt>
                <c:pt idx="275">
                  <c:v>491</c:v>
                </c:pt>
                <c:pt idx="276">
                  <c:v>511</c:v>
                </c:pt>
                <c:pt idx="277">
                  <c:v>511</c:v>
                </c:pt>
                <c:pt idx="278">
                  <c:v>551</c:v>
                </c:pt>
                <c:pt idx="279">
                  <c:v>551</c:v>
                </c:pt>
                <c:pt idx="280">
                  <c:v>579</c:v>
                </c:pt>
                <c:pt idx="281">
                  <c:v>579</c:v>
                </c:pt>
                <c:pt idx="282">
                  <c:v>557</c:v>
                </c:pt>
                <c:pt idx="283">
                  <c:v>557</c:v>
                </c:pt>
                <c:pt idx="284">
                  <c:v>529</c:v>
                </c:pt>
                <c:pt idx="285">
                  <c:v>529</c:v>
                </c:pt>
                <c:pt idx="286">
                  <c:v>511</c:v>
                </c:pt>
                <c:pt idx="287">
                  <c:v>511</c:v>
                </c:pt>
                <c:pt idx="288">
                  <c:v>493</c:v>
                </c:pt>
                <c:pt idx="289">
                  <c:v>493</c:v>
                </c:pt>
                <c:pt idx="290">
                  <c:v>479</c:v>
                </c:pt>
                <c:pt idx="291">
                  <c:v>479</c:v>
                </c:pt>
                <c:pt idx="292">
                  <c:v>505</c:v>
                </c:pt>
                <c:pt idx="293">
                  <c:v>505</c:v>
                </c:pt>
                <c:pt idx="294">
                  <c:v>560</c:v>
                </c:pt>
                <c:pt idx="295">
                  <c:v>560</c:v>
                </c:pt>
                <c:pt idx="296">
                  <c:v>568</c:v>
                </c:pt>
                <c:pt idx="297">
                  <c:v>568</c:v>
                </c:pt>
                <c:pt idx="298">
                  <c:v>535</c:v>
                </c:pt>
                <c:pt idx="299">
                  <c:v>535</c:v>
                </c:pt>
                <c:pt idx="300">
                  <c:v>507</c:v>
                </c:pt>
                <c:pt idx="301">
                  <c:v>507</c:v>
                </c:pt>
                <c:pt idx="302">
                  <c:v>488</c:v>
                </c:pt>
                <c:pt idx="303">
                  <c:v>488</c:v>
                </c:pt>
                <c:pt idx="304">
                  <c:v>479</c:v>
                </c:pt>
                <c:pt idx="305">
                  <c:v>479</c:v>
                </c:pt>
                <c:pt idx="306">
                  <c:v>508</c:v>
                </c:pt>
                <c:pt idx="307">
                  <c:v>508</c:v>
                </c:pt>
                <c:pt idx="308">
                  <c:v>552</c:v>
                </c:pt>
                <c:pt idx="309">
                  <c:v>552</c:v>
                </c:pt>
                <c:pt idx="310">
                  <c:v>572</c:v>
                </c:pt>
                <c:pt idx="311">
                  <c:v>572</c:v>
                </c:pt>
                <c:pt idx="312">
                  <c:v>526</c:v>
                </c:pt>
                <c:pt idx="313">
                  <c:v>526</c:v>
                </c:pt>
                <c:pt idx="314">
                  <c:v>446</c:v>
                </c:pt>
                <c:pt idx="315">
                  <c:v>446</c:v>
                </c:pt>
                <c:pt idx="316">
                  <c:v>365</c:v>
                </c:pt>
                <c:pt idx="317">
                  <c:v>365</c:v>
                </c:pt>
                <c:pt idx="318">
                  <c:v>297</c:v>
                </c:pt>
                <c:pt idx="319">
                  <c:v>297</c:v>
                </c:pt>
                <c:pt idx="320">
                  <c:v>241</c:v>
                </c:pt>
                <c:pt idx="321">
                  <c:v>241</c:v>
                </c:pt>
                <c:pt idx="322">
                  <c:v>198</c:v>
                </c:pt>
                <c:pt idx="323">
                  <c:v>198</c:v>
                </c:pt>
                <c:pt idx="324">
                  <c:v>138</c:v>
                </c:pt>
                <c:pt idx="325">
                  <c:v>138</c:v>
                </c:pt>
                <c:pt idx="326">
                  <c:v>73</c:v>
                </c:pt>
                <c:pt idx="327">
                  <c:v>73</c:v>
                </c:pt>
                <c:pt idx="328">
                  <c:v>46</c:v>
                </c:pt>
                <c:pt idx="329">
                  <c:v>46</c:v>
                </c:pt>
                <c:pt idx="330">
                  <c:v>35</c:v>
                </c:pt>
                <c:pt idx="331">
                  <c:v>35</c:v>
                </c:pt>
                <c:pt idx="332">
                  <c:v>35</c:v>
                </c:pt>
                <c:pt idx="333">
                  <c:v>35</c:v>
                </c:pt>
                <c:pt idx="334">
                  <c:v>35</c:v>
                </c:pt>
                <c:pt idx="335">
                  <c:v>35</c:v>
                </c:pt>
                <c:pt idx="336">
                  <c:v>34</c:v>
                </c:pt>
                <c:pt idx="337">
                  <c:v>34</c:v>
                </c:pt>
                <c:pt idx="338">
                  <c:v>36</c:v>
                </c:pt>
                <c:pt idx="339">
                  <c:v>36</c:v>
                </c:pt>
                <c:pt idx="340">
                  <c:v>43</c:v>
                </c:pt>
                <c:pt idx="341">
                  <c:v>43</c:v>
                </c:pt>
                <c:pt idx="342">
                  <c:v>63</c:v>
                </c:pt>
                <c:pt idx="343">
                  <c:v>63</c:v>
                </c:pt>
                <c:pt idx="344">
                  <c:v>74</c:v>
                </c:pt>
                <c:pt idx="345">
                  <c:v>74</c:v>
                </c:pt>
                <c:pt idx="346">
                  <c:v>67</c:v>
                </c:pt>
                <c:pt idx="347">
                  <c:v>67</c:v>
                </c:pt>
                <c:pt idx="348">
                  <c:v>67</c:v>
                </c:pt>
                <c:pt idx="349">
                  <c:v>67</c:v>
                </c:pt>
                <c:pt idx="350">
                  <c:v>64</c:v>
                </c:pt>
                <c:pt idx="351">
                  <c:v>64</c:v>
                </c:pt>
                <c:pt idx="352">
                  <c:v>60</c:v>
                </c:pt>
                <c:pt idx="353">
                  <c:v>60</c:v>
                </c:pt>
                <c:pt idx="354">
                  <c:v>64</c:v>
                </c:pt>
                <c:pt idx="355">
                  <c:v>64</c:v>
                </c:pt>
                <c:pt idx="356">
                  <c:v>60</c:v>
                </c:pt>
                <c:pt idx="357">
                  <c:v>60</c:v>
                </c:pt>
                <c:pt idx="358">
                  <c:v>48</c:v>
                </c:pt>
                <c:pt idx="359">
                  <c:v>48</c:v>
                </c:pt>
                <c:pt idx="360">
                  <c:v>42</c:v>
                </c:pt>
                <c:pt idx="361">
                  <c:v>42</c:v>
                </c:pt>
                <c:pt idx="362">
                  <c:v>43</c:v>
                </c:pt>
                <c:pt idx="363">
                  <c:v>43</c:v>
                </c:pt>
                <c:pt idx="364">
                  <c:v>40</c:v>
                </c:pt>
                <c:pt idx="365">
                  <c:v>40</c:v>
                </c:pt>
                <c:pt idx="366">
                  <c:v>44</c:v>
                </c:pt>
                <c:pt idx="367">
                  <c:v>44</c:v>
                </c:pt>
                <c:pt idx="368">
                  <c:v>46</c:v>
                </c:pt>
                <c:pt idx="369">
                  <c:v>46</c:v>
                </c:pt>
                <c:pt idx="370">
                  <c:v>52</c:v>
                </c:pt>
                <c:pt idx="371">
                  <c:v>52</c:v>
                </c:pt>
                <c:pt idx="372">
                  <c:v>67</c:v>
                </c:pt>
                <c:pt idx="373">
                  <c:v>67</c:v>
                </c:pt>
                <c:pt idx="374">
                  <c:v>111</c:v>
                </c:pt>
                <c:pt idx="375">
                  <c:v>111</c:v>
                </c:pt>
                <c:pt idx="376">
                  <c:v>172</c:v>
                </c:pt>
                <c:pt idx="377">
                  <c:v>172</c:v>
                </c:pt>
                <c:pt idx="378">
                  <c:v>222</c:v>
                </c:pt>
                <c:pt idx="379">
                  <c:v>222</c:v>
                </c:pt>
                <c:pt idx="380">
                  <c:v>268</c:v>
                </c:pt>
                <c:pt idx="381">
                  <c:v>268</c:v>
                </c:pt>
                <c:pt idx="382">
                  <c:v>315</c:v>
                </c:pt>
                <c:pt idx="383">
                  <c:v>315</c:v>
                </c:pt>
                <c:pt idx="384">
                  <c:v>362</c:v>
                </c:pt>
                <c:pt idx="385">
                  <c:v>362</c:v>
                </c:pt>
                <c:pt idx="386">
                  <c:v>425</c:v>
                </c:pt>
                <c:pt idx="387">
                  <c:v>425</c:v>
                </c:pt>
                <c:pt idx="388">
                  <c:v>505</c:v>
                </c:pt>
                <c:pt idx="389">
                  <c:v>505</c:v>
                </c:pt>
                <c:pt idx="390">
                  <c:v>574</c:v>
                </c:pt>
                <c:pt idx="391">
                  <c:v>574</c:v>
                </c:pt>
                <c:pt idx="392">
                  <c:v>600</c:v>
                </c:pt>
                <c:pt idx="393">
                  <c:v>600</c:v>
                </c:pt>
                <c:pt idx="394">
                  <c:v>575</c:v>
                </c:pt>
                <c:pt idx="395">
                  <c:v>575</c:v>
                </c:pt>
                <c:pt idx="396">
                  <c:v>560</c:v>
                </c:pt>
                <c:pt idx="397">
                  <c:v>560</c:v>
                </c:pt>
                <c:pt idx="398">
                  <c:v>536</c:v>
                </c:pt>
                <c:pt idx="399">
                  <c:v>536</c:v>
                </c:pt>
                <c:pt idx="400">
                  <c:v>521</c:v>
                </c:pt>
                <c:pt idx="401">
                  <c:v>521</c:v>
                </c:pt>
                <c:pt idx="402">
                  <c:v>518</c:v>
                </c:pt>
                <c:pt idx="403">
                  <c:v>518</c:v>
                </c:pt>
                <c:pt idx="404">
                  <c:v>545</c:v>
                </c:pt>
                <c:pt idx="405">
                  <c:v>545</c:v>
                </c:pt>
                <c:pt idx="406">
                  <c:v>597</c:v>
                </c:pt>
                <c:pt idx="407">
                  <c:v>597</c:v>
                </c:pt>
                <c:pt idx="408">
                  <c:v>623</c:v>
                </c:pt>
                <c:pt idx="409">
                  <c:v>623</c:v>
                </c:pt>
                <c:pt idx="410">
                  <c:v>593</c:v>
                </c:pt>
                <c:pt idx="411">
                  <c:v>593</c:v>
                </c:pt>
                <c:pt idx="412">
                  <c:v>566</c:v>
                </c:pt>
                <c:pt idx="413">
                  <c:v>566</c:v>
                </c:pt>
                <c:pt idx="414">
                  <c:v>550</c:v>
                </c:pt>
                <c:pt idx="415">
                  <c:v>550</c:v>
                </c:pt>
                <c:pt idx="416">
                  <c:v>536</c:v>
                </c:pt>
                <c:pt idx="417">
                  <c:v>536</c:v>
                </c:pt>
                <c:pt idx="418">
                  <c:v>534</c:v>
                </c:pt>
                <c:pt idx="419">
                  <c:v>534</c:v>
                </c:pt>
                <c:pt idx="420">
                  <c:v>561</c:v>
                </c:pt>
                <c:pt idx="421">
                  <c:v>561</c:v>
                </c:pt>
                <c:pt idx="422">
                  <c:v>610</c:v>
                </c:pt>
                <c:pt idx="423">
                  <c:v>610</c:v>
                </c:pt>
                <c:pt idx="424">
                  <c:v>631</c:v>
                </c:pt>
                <c:pt idx="425">
                  <c:v>631</c:v>
                </c:pt>
                <c:pt idx="426">
                  <c:v>592</c:v>
                </c:pt>
                <c:pt idx="427">
                  <c:v>592</c:v>
                </c:pt>
                <c:pt idx="428">
                  <c:v>571</c:v>
                </c:pt>
                <c:pt idx="429">
                  <c:v>571</c:v>
                </c:pt>
                <c:pt idx="430">
                  <c:v>557</c:v>
                </c:pt>
                <c:pt idx="431">
                  <c:v>557</c:v>
                </c:pt>
                <c:pt idx="432">
                  <c:v>545</c:v>
                </c:pt>
                <c:pt idx="433">
                  <c:v>545</c:v>
                </c:pt>
                <c:pt idx="434">
                  <c:v>562</c:v>
                </c:pt>
                <c:pt idx="435">
                  <c:v>562</c:v>
                </c:pt>
                <c:pt idx="436">
                  <c:v>612</c:v>
                </c:pt>
                <c:pt idx="437">
                  <c:v>612</c:v>
                </c:pt>
                <c:pt idx="438">
                  <c:v>648</c:v>
                </c:pt>
                <c:pt idx="439">
                  <c:v>648</c:v>
                </c:pt>
                <c:pt idx="440">
                  <c:v>627</c:v>
                </c:pt>
                <c:pt idx="441">
                  <c:v>627</c:v>
                </c:pt>
                <c:pt idx="442">
                  <c:v>596</c:v>
                </c:pt>
                <c:pt idx="443">
                  <c:v>596</c:v>
                </c:pt>
                <c:pt idx="444">
                  <c:v>576</c:v>
                </c:pt>
                <c:pt idx="445">
                  <c:v>576</c:v>
                </c:pt>
                <c:pt idx="446">
                  <c:v>566</c:v>
                </c:pt>
                <c:pt idx="447">
                  <c:v>566</c:v>
                </c:pt>
                <c:pt idx="448">
                  <c:v>556</c:v>
                </c:pt>
                <c:pt idx="449">
                  <c:v>556</c:v>
                </c:pt>
                <c:pt idx="450">
                  <c:v>564</c:v>
                </c:pt>
                <c:pt idx="451">
                  <c:v>564</c:v>
                </c:pt>
                <c:pt idx="452">
                  <c:v>603</c:v>
                </c:pt>
                <c:pt idx="453">
                  <c:v>603</c:v>
                </c:pt>
                <c:pt idx="454">
                  <c:v>640</c:v>
                </c:pt>
                <c:pt idx="455">
                  <c:v>640</c:v>
                </c:pt>
                <c:pt idx="456">
                  <c:v>648</c:v>
                </c:pt>
                <c:pt idx="457">
                  <c:v>648</c:v>
                </c:pt>
                <c:pt idx="458">
                  <c:v>616</c:v>
                </c:pt>
                <c:pt idx="459">
                  <c:v>616</c:v>
                </c:pt>
                <c:pt idx="460">
                  <c:v>592</c:v>
                </c:pt>
                <c:pt idx="461">
                  <c:v>592</c:v>
                </c:pt>
                <c:pt idx="462">
                  <c:v>580</c:v>
                </c:pt>
                <c:pt idx="463">
                  <c:v>580</c:v>
                </c:pt>
                <c:pt idx="464">
                  <c:v>557</c:v>
                </c:pt>
                <c:pt idx="465">
                  <c:v>557</c:v>
                </c:pt>
                <c:pt idx="466">
                  <c:v>573</c:v>
                </c:pt>
                <c:pt idx="467">
                  <c:v>573</c:v>
                </c:pt>
                <c:pt idx="468">
                  <c:v>628</c:v>
                </c:pt>
                <c:pt idx="469">
                  <c:v>628</c:v>
                </c:pt>
                <c:pt idx="470">
                  <c:v>651</c:v>
                </c:pt>
                <c:pt idx="471">
                  <c:v>651</c:v>
                </c:pt>
                <c:pt idx="472">
                  <c:v>619</c:v>
                </c:pt>
                <c:pt idx="473">
                  <c:v>619</c:v>
                </c:pt>
                <c:pt idx="474">
                  <c:v>589</c:v>
                </c:pt>
                <c:pt idx="475">
                  <c:v>589</c:v>
                </c:pt>
                <c:pt idx="476">
                  <c:v>571</c:v>
                </c:pt>
                <c:pt idx="477">
                  <c:v>571</c:v>
                </c:pt>
                <c:pt idx="478">
                  <c:v>557</c:v>
                </c:pt>
                <c:pt idx="479">
                  <c:v>557</c:v>
                </c:pt>
                <c:pt idx="480">
                  <c:v>568</c:v>
                </c:pt>
                <c:pt idx="481">
                  <c:v>568</c:v>
                </c:pt>
                <c:pt idx="482">
                  <c:v>608</c:v>
                </c:pt>
                <c:pt idx="483">
                  <c:v>608</c:v>
                </c:pt>
                <c:pt idx="484">
                  <c:v>648</c:v>
                </c:pt>
                <c:pt idx="485">
                  <c:v>648</c:v>
                </c:pt>
                <c:pt idx="486">
                  <c:v>643</c:v>
                </c:pt>
                <c:pt idx="487">
                  <c:v>643</c:v>
                </c:pt>
                <c:pt idx="488">
                  <c:v>609</c:v>
                </c:pt>
                <c:pt idx="489">
                  <c:v>609</c:v>
                </c:pt>
                <c:pt idx="490">
                  <c:v>588</c:v>
                </c:pt>
                <c:pt idx="491">
                  <c:v>588</c:v>
                </c:pt>
                <c:pt idx="492">
                  <c:v>573</c:v>
                </c:pt>
                <c:pt idx="493">
                  <c:v>573</c:v>
                </c:pt>
                <c:pt idx="494">
                  <c:v>560</c:v>
                </c:pt>
                <c:pt idx="495">
                  <c:v>560</c:v>
                </c:pt>
                <c:pt idx="496">
                  <c:v>560</c:v>
                </c:pt>
                <c:pt idx="497">
                  <c:v>560</c:v>
                </c:pt>
                <c:pt idx="498">
                  <c:v>589</c:v>
                </c:pt>
                <c:pt idx="499">
                  <c:v>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C8-4AE6-A0CB-65FB671E274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Sheet1!$L$1:$L$500</c:f>
              <c:numCache>
                <c:formatCode>General</c:formatCode>
                <c:ptCount val="500"/>
                <c:pt idx="0">
                  <c:v>565</c:v>
                </c:pt>
                <c:pt idx="1">
                  <c:v>565</c:v>
                </c:pt>
                <c:pt idx="2">
                  <c:v>539</c:v>
                </c:pt>
                <c:pt idx="3">
                  <c:v>539</c:v>
                </c:pt>
                <c:pt idx="4">
                  <c:v>532</c:v>
                </c:pt>
                <c:pt idx="5">
                  <c:v>532</c:v>
                </c:pt>
                <c:pt idx="6">
                  <c:v>540</c:v>
                </c:pt>
                <c:pt idx="7">
                  <c:v>540</c:v>
                </c:pt>
                <c:pt idx="8">
                  <c:v>571</c:v>
                </c:pt>
                <c:pt idx="9">
                  <c:v>571</c:v>
                </c:pt>
                <c:pt idx="10">
                  <c:v>606</c:v>
                </c:pt>
                <c:pt idx="11">
                  <c:v>606</c:v>
                </c:pt>
                <c:pt idx="12">
                  <c:v>617</c:v>
                </c:pt>
                <c:pt idx="13">
                  <c:v>617</c:v>
                </c:pt>
                <c:pt idx="14">
                  <c:v>595</c:v>
                </c:pt>
                <c:pt idx="15">
                  <c:v>595</c:v>
                </c:pt>
                <c:pt idx="16">
                  <c:v>577</c:v>
                </c:pt>
                <c:pt idx="17">
                  <c:v>577</c:v>
                </c:pt>
                <c:pt idx="18">
                  <c:v>563</c:v>
                </c:pt>
                <c:pt idx="19">
                  <c:v>563</c:v>
                </c:pt>
                <c:pt idx="20">
                  <c:v>548</c:v>
                </c:pt>
                <c:pt idx="21">
                  <c:v>548</c:v>
                </c:pt>
                <c:pt idx="22">
                  <c:v>537</c:v>
                </c:pt>
                <c:pt idx="23">
                  <c:v>537</c:v>
                </c:pt>
                <c:pt idx="24">
                  <c:v>534</c:v>
                </c:pt>
                <c:pt idx="25">
                  <c:v>534</c:v>
                </c:pt>
                <c:pt idx="26">
                  <c:v>551</c:v>
                </c:pt>
                <c:pt idx="27">
                  <c:v>551</c:v>
                </c:pt>
                <c:pt idx="28">
                  <c:v>592</c:v>
                </c:pt>
                <c:pt idx="29">
                  <c:v>592</c:v>
                </c:pt>
                <c:pt idx="30">
                  <c:v>620</c:v>
                </c:pt>
                <c:pt idx="31">
                  <c:v>620</c:v>
                </c:pt>
                <c:pt idx="32">
                  <c:v>603</c:v>
                </c:pt>
                <c:pt idx="33">
                  <c:v>603</c:v>
                </c:pt>
                <c:pt idx="34">
                  <c:v>580</c:v>
                </c:pt>
                <c:pt idx="35">
                  <c:v>580</c:v>
                </c:pt>
                <c:pt idx="36">
                  <c:v>563</c:v>
                </c:pt>
                <c:pt idx="37">
                  <c:v>563</c:v>
                </c:pt>
                <c:pt idx="38">
                  <c:v>550</c:v>
                </c:pt>
                <c:pt idx="39">
                  <c:v>550</c:v>
                </c:pt>
                <c:pt idx="40">
                  <c:v>535</c:v>
                </c:pt>
                <c:pt idx="41">
                  <c:v>535</c:v>
                </c:pt>
                <c:pt idx="42">
                  <c:v>534</c:v>
                </c:pt>
                <c:pt idx="43">
                  <c:v>534</c:v>
                </c:pt>
                <c:pt idx="44">
                  <c:v>557</c:v>
                </c:pt>
                <c:pt idx="45">
                  <c:v>557</c:v>
                </c:pt>
                <c:pt idx="46">
                  <c:v>597</c:v>
                </c:pt>
                <c:pt idx="47">
                  <c:v>597</c:v>
                </c:pt>
                <c:pt idx="48">
                  <c:v>622</c:v>
                </c:pt>
                <c:pt idx="49">
                  <c:v>622</c:v>
                </c:pt>
                <c:pt idx="50">
                  <c:v>601</c:v>
                </c:pt>
                <c:pt idx="51">
                  <c:v>601</c:v>
                </c:pt>
                <c:pt idx="52">
                  <c:v>577</c:v>
                </c:pt>
                <c:pt idx="53">
                  <c:v>577</c:v>
                </c:pt>
                <c:pt idx="54">
                  <c:v>558</c:v>
                </c:pt>
                <c:pt idx="55">
                  <c:v>558</c:v>
                </c:pt>
                <c:pt idx="56">
                  <c:v>540</c:v>
                </c:pt>
                <c:pt idx="57">
                  <c:v>540</c:v>
                </c:pt>
                <c:pt idx="58">
                  <c:v>533</c:v>
                </c:pt>
                <c:pt idx="59">
                  <c:v>533</c:v>
                </c:pt>
                <c:pt idx="60">
                  <c:v>561</c:v>
                </c:pt>
                <c:pt idx="61">
                  <c:v>561</c:v>
                </c:pt>
                <c:pt idx="62">
                  <c:v>608</c:v>
                </c:pt>
                <c:pt idx="63">
                  <c:v>608</c:v>
                </c:pt>
                <c:pt idx="64">
                  <c:v>618</c:v>
                </c:pt>
                <c:pt idx="65">
                  <c:v>618</c:v>
                </c:pt>
                <c:pt idx="66">
                  <c:v>586</c:v>
                </c:pt>
                <c:pt idx="67">
                  <c:v>586</c:v>
                </c:pt>
                <c:pt idx="68">
                  <c:v>570</c:v>
                </c:pt>
                <c:pt idx="69">
                  <c:v>570</c:v>
                </c:pt>
                <c:pt idx="70">
                  <c:v>552</c:v>
                </c:pt>
                <c:pt idx="71">
                  <c:v>552</c:v>
                </c:pt>
                <c:pt idx="72">
                  <c:v>539</c:v>
                </c:pt>
                <c:pt idx="73">
                  <c:v>539</c:v>
                </c:pt>
                <c:pt idx="74">
                  <c:v>533</c:v>
                </c:pt>
                <c:pt idx="75">
                  <c:v>533</c:v>
                </c:pt>
                <c:pt idx="76">
                  <c:v>549</c:v>
                </c:pt>
                <c:pt idx="77">
                  <c:v>549</c:v>
                </c:pt>
                <c:pt idx="78">
                  <c:v>594</c:v>
                </c:pt>
                <c:pt idx="79">
                  <c:v>594</c:v>
                </c:pt>
                <c:pt idx="80">
                  <c:v>622</c:v>
                </c:pt>
                <c:pt idx="81">
                  <c:v>622</c:v>
                </c:pt>
                <c:pt idx="82">
                  <c:v>596</c:v>
                </c:pt>
                <c:pt idx="83">
                  <c:v>596</c:v>
                </c:pt>
                <c:pt idx="84">
                  <c:v>575</c:v>
                </c:pt>
                <c:pt idx="85">
                  <c:v>575</c:v>
                </c:pt>
                <c:pt idx="86">
                  <c:v>557</c:v>
                </c:pt>
                <c:pt idx="87">
                  <c:v>557</c:v>
                </c:pt>
                <c:pt idx="88">
                  <c:v>541</c:v>
                </c:pt>
                <c:pt idx="89">
                  <c:v>541</c:v>
                </c:pt>
                <c:pt idx="90">
                  <c:v>534</c:v>
                </c:pt>
                <c:pt idx="91">
                  <c:v>534</c:v>
                </c:pt>
                <c:pt idx="92">
                  <c:v>542</c:v>
                </c:pt>
                <c:pt idx="93">
                  <c:v>542</c:v>
                </c:pt>
                <c:pt idx="94">
                  <c:v>582</c:v>
                </c:pt>
                <c:pt idx="95">
                  <c:v>582</c:v>
                </c:pt>
                <c:pt idx="96">
                  <c:v>616</c:v>
                </c:pt>
                <c:pt idx="97">
                  <c:v>616</c:v>
                </c:pt>
                <c:pt idx="98">
                  <c:v>621</c:v>
                </c:pt>
                <c:pt idx="99">
                  <c:v>621</c:v>
                </c:pt>
                <c:pt idx="100">
                  <c:v>585</c:v>
                </c:pt>
                <c:pt idx="101">
                  <c:v>585</c:v>
                </c:pt>
                <c:pt idx="102">
                  <c:v>565</c:v>
                </c:pt>
                <c:pt idx="103">
                  <c:v>565</c:v>
                </c:pt>
                <c:pt idx="104">
                  <c:v>546</c:v>
                </c:pt>
                <c:pt idx="105">
                  <c:v>546</c:v>
                </c:pt>
                <c:pt idx="106">
                  <c:v>534</c:v>
                </c:pt>
                <c:pt idx="107">
                  <c:v>534</c:v>
                </c:pt>
                <c:pt idx="108">
                  <c:v>542</c:v>
                </c:pt>
                <c:pt idx="109">
                  <c:v>542</c:v>
                </c:pt>
                <c:pt idx="110">
                  <c:v>581</c:v>
                </c:pt>
                <c:pt idx="111">
                  <c:v>581</c:v>
                </c:pt>
                <c:pt idx="112">
                  <c:v>622</c:v>
                </c:pt>
                <c:pt idx="113">
                  <c:v>622</c:v>
                </c:pt>
                <c:pt idx="114">
                  <c:v>596</c:v>
                </c:pt>
                <c:pt idx="115">
                  <c:v>596</c:v>
                </c:pt>
                <c:pt idx="116">
                  <c:v>570</c:v>
                </c:pt>
                <c:pt idx="117">
                  <c:v>570</c:v>
                </c:pt>
                <c:pt idx="118">
                  <c:v>551</c:v>
                </c:pt>
                <c:pt idx="119">
                  <c:v>551</c:v>
                </c:pt>
                <c:pt idx="120">
                  <c:v>536</c:v>
                </c:pt>
                <c:pt idx="121">
                  <c:v>536</c:v>
                </c:pt>
                <c:pt idx="122">
                  <c:v>539</c:v>
                </c:pt>
                <c:pt idx="123">
                  <c:v>539</c:v>
                </c:pt>
                <c:pt idx="124">
                  <c:v>576</c:v>
                </c:pt>
                <c:pt idx="125">
                  <c:v>576</c:v>
                </c:pt>
                <c:pt idx="126">
                  <c:v>618</c:v>
                </c:pt>
                <c:pt idx="127">
                  <c:v>618</c:v>
                </c:pt>
                <c:pt idx="128">
                  <c:v>614</c:v>
                </c:pt>
                <c:pt idx="129">
                  <c:v>614</c:v>
                </c:pt>
                <c:pt idx="130">
                  <c:v>583</c:v>
                </c:pt>
                <c:pt idx="131">
                  <c:v>583</c:v>
                </c:pt>
                <c:pt idx="132">
                  <c:v>563</c:v>
                </c:pt>
                <c:pt idx="133">
                  <c:v>563</c:v>
                </c:pt>
                <c:pt idx="134">
                  <c:v>543</c:v>
                </c:pt>
                <c:pt idx="135">
                  <c:v>543</c:v>
                </c:pt>
                <c:pt idx="136">
                  <c:v>536</c:v>
                </c:pt>
                <c:pt idx="137">
                  <c:v>536</c:v>
                </c:pt>
                <c:pt idx="138">
                  <c:v>548</c:v>
                </c:pt>
                <c:pt idx="139">
                  <c:v>548</c:v>
                </c:pt>
                <c:pt idx="140">
                  <c:v>589</c:v>
                </c:pt>
                <c:pt idx="141">
                  <c:v>589</c:v>
                </c:pt>
                <c:pt idx="142">
                  <c:v>621</c:v>
                </c:pt>
                <c:pt idx="143">
                  <c:v>621</c:v>
                </c:pt>
                <c:pt idx="144">
                  <c:v>609</c:v>
                </c:pt>
                <c:pt idx="145">
                  <c:v>609</c:v>
                </c:pt>
                <c:pt idx="146">
                  <c:v>580</c:v>
                </c:pt>
                <c:pt idx="147">
                  <c:v>580</c:v>
                </c:pt>
                <c:pt idx="148">
                  <c:v>563</c:v>
                </c:pt>
                <c:pt idx="149">
                  <c:v>563</c:v>
                </c:pt>
                <c:pt idx="150">
                  <c:v>547</c:v>
                </c:pt>
                <c:pt idx="151">
                  <c:v>547</c:v>
                </c:pt>
                <c:pt idx="152">
                  <c:v>534</c:v>
                </c:pt>
                <c:pt idx="153">
                  <c:v>534</c:v>
                </c:pt>
                <c:pt idx="154">
                  <c:v>545</c:v>
                </c:pt>
                <c:pt idx="155">
                  <c:v>545</c:v>
                </c:pt>
                <c:pt idx="156">
                  <c:v>596</c:v>
                </c:pt>
                <c:pt idx="157">
                  <c:v>596</c:v>
                </c:pt>
                <c:pt idx="158">
                  <c:v>627</c:v>
                </c:pt>
                <c:pt idx="159">
                  <c:v>627</c:v>
                </c:pt>
                <c:pt idx="160">
                  <c:v>610</c:v>
                </c:pt>
                <c:pt idx="161">
                  <c:v>610</c:v>
                </c:pt>
                <c:pt idx="162">
                  <c:v>581</c:v>
                </c:pt>
                <c:pt idx="163">
                  <c:v>581</c:v>
                </c:pt>
                <c:pt idx="164">
                  <c:v>562</c:v>
                </c:pt>
                <c:pt idx="165">
                  <c:v>562</c:v>
                </c:pt>
                <c:pt idx="166">
                  <c:v>544</c:v>
                </c:pt>
                <c:pt idx="167">
                  <c:v>544</c:v>
                </c:pt>
                <c:pt idx="168">
                  <c:v>536</c:v>
                </c:pt>
                <c:pt idx="169">
                  <c:v>536</c:v>
                </c:pt>
                <c:pt idx="170">
                  <c:v>559</c:v>
                </c:pt>
                <c:pt idx="171">
                  <c:v>559</c:v>
                </c:pt>
                <c:pt idx="172">
                  <c:v>599</c:v>
                </c:pt>
                <c:pt idx="173">
                  <c:v>599</c:v>
                </c:pt>
                <c:pt idx="174">
                  <c:v>624</c:v>
                </c:pt>
                <c:pt idx="175">
                  <c:v>624</c:v>
                </c:pt>
                <c:pt idx="176">
                  <c:v>598</c:v>
                </c:pt>
                <c:pt idx="177">
                  <c:v>598</c:v>
                </c:pt>
                <c:pt idx="178">
                  <c:v>573</c:v>
                </c:pt>
                <c:pt idx="179">
                  <c:v>573</c:v>
                </c:pt>
                <c:pt idx="180">
                  <c:v>551</c:v>
                </c:pt>
                <c:pt idx="181">
                  <c:v>551</c:v>
                </c:pt>
                <c:pt idx="182">
                  <c:v>537</c:v>
                </c:pt>
                <c:pt idx="183">
                  <c:v>537</c:v>
                </c:pt>
                <c:pt idx="184">
                  <c:v>543</c:v>
                </c:pt>
                <c:pt idx="185">
                  <c:v>543</c:v>
                </c:pt>
                <c:pt idx="186">
                  <c:v>580</c:v>
                </c:pt>
                <c:pt idx="187">
                  <c:v>580</c:v>
                </c:pt>
                <c:pt idx="188">
                  <c:v>621</c:v>
                </c:pt>
                <c:pt idx="189">
                  <c:v>621</c:v>
                </c:pt>
                <c:pt idx="190">
                  <c:v>615</c:v>
                </c:pt>
                <c:pt idx="191">
                  <c:v>615</c:v>
                </c:pt>
                <c:pt idx="192">
                  <c:v>583</c:v>
                </c:pt>
                <c:pt idx="193">
                  <c:v>583</c:v>
                </c:pt>
                <c:pt idx="194">
                  <c:v>565</c:v>
                </c:pt>
                <c:pt idx="195">
                  <c:v>565</c:v>
                </c:pt>
                <c:pt idx="196">
                  <c:v>547</c:v>
                </c:pt>
                <c:pt idx="197">
                  <c:v>547</c:v>
                </c:pt>
                <c:pt idx="198">
                  <c:v>535</c:v>
                </c:pt>
                <c:pt idx="199">
                  <c:v>535</c:v>
                </c:pt>
                <c:pt idx="200">
                  <c:v>536</c:v>
                </c:pt>
                <c:pt idx="201">
                  <c:v>536</c:v>
                </c:pt>
                <c:pt idx="202">
                  <c:v>569</c:v>
                </c:pt>
                <c:pt idx="203">
                  <c:v>569</c:v>
                </c:pt>
                <c:pt idx="204">
                  <c:v>609</c:v>
                </c:pt>
                <c:pt idx="205">
                  <c:v>609</c:v>
                </c:pt>
                <c:pt idx="206">
                  <c:v>609</c:v>
                </c:pt>
                <c:pt idx="207">
                  <c:v>609</c:v>
                </c:pt>
                <c:pt idx="208">
                  <c:v>578</c:v>
                </c:pt>
                <c:pt idx="209">
                  <c:v>578</c:v>
                </c:pt>
                <c:pt idx="210">
                  <c:v>553</c:v>
                </c:pt>
                <c:pt idx="211">
                  <c:v>553</c:v>
                </c:pt>
                <c:pt idx="212">
                  <c:v>532</c:v>
                </c:pt>
                <c:pt idx="213">
                  <c:v>532</c:v>
                </c:pt>
                <c:pt idx="214">
                  <c:v>520</c:v>
                </c:pt>
                <c:pt idx="215">
                  <c:v>520</c:v>
                </c:pt>
                <c:pt idx="216">
                  <c:v>556</c:v>
                </c:pt>
                <c:pt idx="217">
                  <c:v>556</c:v>
                </c:pt>
                <c:pt idx="218">
                  <c:v>603</c:v>
                </c:pt>
                <c:pt idx="219">
                  <c:v>603</c:v>
                </c:pt>
                <c:pt idx="220">
                  <c:v>586</c:v>
                </c:pt>
                <c:pt idx="221">
                  <c:v>586</c:v>
                </c:pt>
                <c:pt idx="222">
                  <c:v>551</c:v>
                </c:pt>
                <c:pt idx="223">
                  <c:v>551</c:v>
                </c:pt>
                <c:pt idx="224">
                  <c:v>529</c:v>
                </c:pt>
                <c:pt idx="225">
                  <c:v>529</c:v>
                </c:pt>
                <c:pt idx="226">
                  <c:v>511</c:v>
                </c:pt>
                <c:pt idx="227">
                  <c:v>511</c:v>
                </c:pt>
                <c:pt idx="228">
                  <c:v>496</c:v>
                </c:pt>
                <c:pt idx="229">
                  <c:v>496</c:v>
                </c:pt>
                <c:pt idx="230">
                  <c:v>513</c:v>
                </c:pt>
                <c:pt idx="231">
                  <c:v>513</c:v>
                </c:pt>
                <c:pt idx="232">
                  <c:v>548</c:v>
                </c:pt>
                <c:pt idx="233">
                  <c:v>548</c:v>
                </c:pt>
                <c:pt idx="234">
                  <c:v>576</c:v>
                </c:pt>
                <c:pt idx="235">
                  <c:v>576</c:v>
                </c:pt>
                <c:pt idx="236">
                  <c:v>552</c:v>
                </c:pt>
                <c:pt idx="237">
                  <c:v>552</c:v>
                </c:pt>
                <c:pt idx="238">
                  <c:v>517</c:v>
                </c:pt>
                <c:pt idx="239">
                  <c:v>517</c:v>
                </c:pt>
                <c:pt idx="240">
                  <c:v>496</c:v>
                </c:pt>
                <c:pt idx="241">
                  <c:v>496</c:v>
                </c:pt>
                <c:pt idx="242">
                  <c:v>479</c:v>
                </c:pt>
                <c:pt idx="243">
                  <c:v>479</c:v>
                </c:pt>
                <c:pt idx="244">
                  <c:v>474</c:v>
                </c:pt>
                <c:pt idx="245">
                  <c:v>474</c:v>
                </c:pt>
                <c:pt idx="246">
                  <c:v>499</c:v>
                </c:pt>
                <c:pt idx="247">
                  <c:v>499</c:v>
                </c:pt>
                <c:pt idx="248">
                  <c:v>532</c:v>
                </c:pt>
                <c:pt idx="249">
                  <c:v>532</c:v>
                </c:pt>
                <c:pt idx="250">
                  <c:v>551</c:v>
                </c:pt>
                <c:pt idx="251">
                  <c:v>551</c:v>
                </c:pt>
                <c:pt idx="252">
                  <c:v>519</c:v>
                </c:pt>
                <c:pt idx="253">
                  <c:v>519</c:v>
                </c:pt>
                <c:pt idx="254">
                  <c:v>492</c:v>
                </c:pt>
                <c:pt idx="255">
                  <c:v>492</c:v>
                </c:pt>
                <c:pt idx="256">
                  <c:v>472</c:v>
                </c:pt>
                <c:pt idx="257">
                  <c:v>472</c:v>
                </c:pt>
                <c:pt idx="258">
                  <c:v>460</c:v>
                </c:pt>
                <c:pt idx="259">
                  <c:v>460</c:v>
                </c:pt>
                <c:pt idx="260">
                  <c:v>471</c:v>
                </c:pt>
                <c:pt idx="261">
                  <c:v>471</c:v>
                </c:pt>
                <c:pt idx="262">
                  <c:v>519</c:v>
                </c:pt>
                <c:pt idx="263">
                  <c:v>519</c:v>
                </c:pt>
                <c:pt idx="264">
                  <c:v>551</c:v>
                </c:pt>
                <c:pt idx="265">
                  <c:v>551</c:v>
                </c:pt>
                <c:pt idx="266">
                  <c:v>526</c:v>
                </c:pt>
                <c:pt idx="267">
                  <c:v>526</c:v>
                </c:pt>
                <c:pt idx="268">
                  <c:v>497</c:v>
                </c:pt>
                <c:pt idx="269">
                  <c:v>497</c:v>
                </c:pt>
                <c:pt idx="270">
                  <c:v>478</c:v>
                </c:pt>
                <c:pt idx="271">
                  <c:v>478</c:v>
                </c:pt>
                <c:pt idx="272">
                  <c:v>459</c:v>
                </c:pt>
                <c:pt idx="273">
                  <c:v>459</c:v>
                </c:pt>
                <c:pt idx="274">
                  <c:v>464</c:v>
                </c:pt>
                <c:pt idx="275">
                  <c:v>464</c:v>
                </c:pt>
                <c:pt idx="276">
                  <c:v>492</c:v>
                </c:pt>
                <c:pt idx="277">
                  <c:v>492</c:v>
                </c:pt>
                <c:pt idx="278">
                  <c:v>533</c:v>
                </c:pt>
                <c:pt idx="279">
                  <c:v>533</c:v>
                </c:pt>
                <c:pt idx="280">
                  <c:v>543</c:v>
                </c:pt>
                <c:pt idx="281">
                  <c:v>543</c:v>
                </c:pt>
                <c:pt idx="282">
                  <c:v>517</c:v>
                </c:pt>
                <c:pt idx="283">
                  <c:v>517</c:v>
                </c:pt>
                <c:pt idx="284">
                  <c:v>491</c:v>
                </c:pt>
                <c:pt idx="285">
                  <c:v>491</c:v>
                </c:pt>
                <c:pt idx="286">
                  <c:v>471</c:v>
                </c:pt>
                <c:pt idx="287">
                  <c:v>471</c:v>
                </c:pt>
                <c:pt idx="288">
                  <c:v>427</c:v>
                </c:pt>
                <c:pt idx="289">
                  <c:v>427</c:v>
                </c:pt>
                <c:pt idx="290">
                  <c:v>367</c:v>
                </c:pt>
                <c:pt idx="291">
                  <c:v>367</c:v>
                </c:pt>
                <c:pt idx="292">
                  <c:v>329</c:v>
                </c:pt>
                <c:pt idx="293">
                  <c:v>329</c:v>
                </c:pt>
                <c:pt idx="294">
                  <c:v>290</c:v>
                </c:pt>
                <c:pt idx="295">
                  <c:v>290</c:v>
                </c:pt>
                <c:pt idx="296">
                  <c:v>216</c:v>
                </c:pt>
                <c:pt idx="297">
                  <c:v>216</c:v>
                </c:pt>
                <c:pt idx="298">
                  <c:v>145</c:v>
                </c:pt>
                <c:pt idx="299">
                  <c:v>145</c:v>
                </c:pt>
                <c:pt idx="300">
                  <c:v>81</c:v>
                </c:pt>
                <c:pt idx="301">
                  <c:v>81</c:v>
                </c:pt>
                <c:pt idx="302">
                  <c:v>46</c:v>
                </c:pt>
                <c:pt idx="303">
                  <c:v>46</c:v>
                </c:pt>
                <c:pt idx="304">
                  <c:v>35</c:v>
                </c:pt>
                <c:pt idx="305">
                  <c:v>35</c:v>
                </c:pt>
                <c:pt idx="306">
                  <c:v>32</c:v>
                </c:pt>
                <c:pt idx="307">
                  <c:v>32</c:v>
                </c:pt>
                <c:pt idx="308">
                  <c:v>32</c:v>
                </c:pt>
                <c:pt idx="309">
                  <c:v>32</c:v>
                </c:pt>
                <c:pt idx="310">
                  <c:v>32</c:v>
                </c:pt>
                <c:pt idx="311">
                  <c:v>32</c:v>
                </c:pt>
                <c:pt idx="312">
                  <c:v>33</c:v>
                </c:pt>
                <c:pt idx="313">
                  <c:v>33</c:v>
                </c:pt>
                <c:pt idx="314">
                  <c:v>32</c:v>
                </c:pt>
                <c:pt idx="315">
                  <c:v>32</c:v>
                </c:pt>
                <c:pt idx="316">
                  <c:v>32</c:v>
                </c:pt>
                <c:pt idx="317">
                  <c:v>32</c:v>
                </c:pt>
                <c:pt idx="318">
                  <c:v>37</c:v>
                </c:pt>
                <c:pt idx="319">
                  <c:v>37</c:v>
                </c:pt>
                <c:pt idx="320">
                  <c:v>45</c:v>
                </c:pt>
                <c:pt idx="321">
                  <c:v>45</c:v>
                </c:pt>
                <c:pt idx="322">
                  <c:v>46</c:v>
                </c:pt>
                <c:pt idx="323">
                  <c:v>46</c:v>
                </c:pt>
                <c:pt idx="324">
                  <c:v>44</c:v>
                </c:pt>
                <c:pt idx="325">
                  <c:v>44</c:v>
                </c:pt>
                <c:pt idx="326">
                  <c:v>42</c:v>
                </c:pt>
                <c:pt idx="327">
                  <c:v>42</c:v>
                </c:pt>
                <c:pt idx="328">
                  <c:v>42</c:v>
                </c:pt>
                <c:pt idx="329">
                  <c:v>42</c:v>
                </c:pt>
                <c:pt idx="330">
                  <c:v>42</c:v>
                </c:pt>
                <c:pt idx="331">
                  <c:v>42</c:v>
                </c:pt>
                <c:pt idx="332">
                  <c:v>43</c:v>
                </c:pt>
                <c:pt idx="333">
                  <c:v>43</c:v>
                </c:pt>
                <c:pt idx="334">
                  <c:v>43</c:v>
                </c:pt>
                <c:pt idx="335">
                  <c:v>43</c:v>
                </c:pt>
                <c:pt idx="336">
                  <c:v>45</c:v>
                </c:pt>
                <c:pt idx="337">
                  <c:v>45</c:v>
                </c:pt>
                <c:pt idx="338">
                  <c:v>49</c:v>
                </c:pt>
                <c:pt idx="339">
                  <c:v>49</c:v>
                </c:pt>
                <c:pt idx="340">
                  <c:v>51</c:v>
                </c:pt>
                <c:pt idx="341">
                  <c:v>51</c:v>
                </c:pt>
                <c:pt idx="342">
                  <c:v>53</c:v>
                </c:pt>
                <c:pt idx="343">
                  <c:v>53</c:v>
                </c:pt>
                <c:pt idx="344">
                  <c:v>55</c:v>
                </c:pt>
                <c:pt idx="345">
                  <c:v>55</c:v>
                </c:pt>
                <c:pt idx="346">
                  <c:v>57</c:v>
                </c:pt>
                <c:pt idx="347">
                  <c:v>57</c:v>
                </c:pt>
                <c:pt idx="348">
                  <c:v>61</c:v>
                </c:pt>
                <c:pt idx="349">
                  <c:v>61</c:v>
                </c:pt>
                <c:pt idx="350">
                  <c:v>84</c:v>
                </c:pt>
                <c:pt idx="351">
                  <c:v>84</c:v>
                </c:pt>
                <c:pt idx="352">
                  <c:v>134</c:v>
                </c:pt>
                <c:pt idx="353">
                  <c:v>134</c:v>
                </c:pt>
                <c:pt idx="354">
                  <c:v>200</c:v>
                </c:pt>
                <c:pt idx="355">
                  <c:v>200</c:v>
                </c:pt>
                <c:pt idx="356">
                  <c:v>274</c:v>
                </c:pt>
                <c:pt idx="357">
                  <c:v>274</c:v>
                </c:pt>
                <c:pt idx="358">
                  <c:v>338</c:v>
                </c:pt>
                <c:pt idx="359">
                  <c:v>338</c:v>
                </c:pt>
                <c:pt idx="360">
                  <c:v>383</c:v>
                </c:pt>
                <c:pt idx="361">
                  <c:v>383</c:v>
                </c:pt>
                <c:pt idx="362">
                  <c:v>426</c:v>
                </c:pt>
                <c:pt idx="363">
                  <c:v>426</c:v>
                </c:pt>
                <c:pt idx="364">
                  <c:v>471</c:v>
                </c:pt>
                <c:pt idx="365">
                  <c:v>471</c:v>
                </c:pt>
                <c:pt idx="366">
                  <c:v>488</c:v>
                </c:pt>
                <c:pt idx="367">
                  <c:v>488</c:v>
                </c:pt>
                <c:pt idx="368">
                  <c:v>499</c:v>
                </c:pt>
                <c:pt idx="369">
                  <c:v>499</c:v>
                </c:pt>
                <c:pt idx="370">
                  <c:v>527</c:v>
                </c:pt>
                <c:pt idx="371">
                  <c:v>527</c:v>
                </c:pt>
                <c:pt idx="372">
                  <c:v>567</c:v>
                </c:pt>
                <c:pt idx="373">
                  <c:v>567</c:v>
                </c:pt>
                <c:pt idx="374">
                  <c:v>593</c:v>
                </c:pt>
                <c:pt idx="375">
                  <c:v>593</c:v>
                </c:pt>
                <c:pt idx="376">
                  <c:v>569</c:v>
                </c:pt>
                <c:pt idx="377">
                  <c:v>569</c:v>
                </c:pt>
                <c:pt idx="378">
                  <c:v>547</c:v>
                </c:pt>
                <c:pt idx="379">
                  <c:v>547</c:v>
                </c:pt>
                <c:pt idx="380">
                  <c:v>528</c:v>
                </c:pt>
                <c:pt idx="381">
                  <c:v>528</c:v>
                </c:pt>
                <c:pt idx="382">
                  <c:v>513</c:v>
                </c:pt>
                <c:pt idx="383">
                  <c:v>513</c:v>
                </c:pt>
                <c:pt idx="384">
                  <c:v>516</c:v>
                </c:pt>
                <c:pt idx="385">
                  <c:v>516</c:v>
                </c:pt>
                <c:pt idx="386">
                  <c:v>542</c:v>
                </c:pt>
                <c:pt idx="387">
                  <c:v>542</c:v>
                </c:pt>
                <c:pt idx="388">
                  <c:v>577</c:v>
                </c:pt>
                <c:pt idx="389">
                  <c:v>577</c:v>
                </c:pt>
                <c:pt idx="390">
                  <c:v>607</c:v>
                </c:pt>
                <c:pt idx="391">
                  <c:v>607</c:v>
                </c:pt>
                <c:pt idx="392">
                  <c:v>599</c:v>
                </c:pt>
                <c:pt idx="393">
                  <c:v>599</c:v>
                </c:pt>
                <c:pt idx="394">
                  <c:v>572</c:v>
                </c:pt>
                <c:pt idx="395">
                  <c:v>572</c:v>
                </c:pt>
                <c:pt idx="396">
                  <c:v>556</c:v>
                </c:pt>
                <c:pt idx="397">
                  <c:v>556</c:v>
                </c:pt>
                <c:pt idx="398">
                  <c:v>542</c:v>
                </c:pt>
                <c:pt idx="399">
                  <c:v>542</c:v>
                </c:pt>
                <c:pt idx="400">
                  <c:v>528</c:v>
                </c:pt>
                <c:pt idx="401">
                  <c:v>528</c:v>
                </c:pt>
                <c:pt idx="402">
                  <c:v>536</c:v>
                </c:pt>
                <c:pt idx="403">
                  <c:v>536</c:v>
                </c:pt>
                <c:pt idx="404">
                  <c:v>571</c:v>
                </c:pt>
                <c:pt idx="405">
                  <c:v>571</c:v>
                </c:pt>
                <c:pt idx="406">
                  <c:v>613</c:v>
                </c:pt>
                <c:pt idx="407">
                  <c:v>613</c:v>
                </c:pt>
                <c:pt idx="408">
                  <c:v>615</c:v>
                </c:pt>
                <c:pt idx="409">
                  <c:v>615</c:v>
                </c:pt>
                <c:pt idx="410">
                  <c:v>588</c:v>
                </c:pt>
                <c:pt idx="411">
                  <c:v>588</c:v>
                </c:pt>
                <c:pt idx="412">
                  <c:v>563</c:v>
                </c:pt>
                <c:pt idx="413">
                  <c:v>563</c:v>
                </c:pt>
                <c:pt idx="414">
                  <c:v>546</c:v>
                </c:pt>
                <c:pt idx="415">
                  <c:v>546</c:v>
                </c:pt>
                <c:pt idx="416">
                  <c:v>532</c:v>
                </c:pt>
                <c:pt idx="417">
                  <c:v>532</c:v>
                </c:pt>
                <c:pt idx="418">
                  <c:v>540</c:v>
                </c:pt>
                <c:pt idx="419">
                  <c:v>540</c:v>
                </c:pt>
                <c:pt idx="420">
                  <c:v>573</c:v>
                </c:pt>
                <c:pt idx="421">
                  <c:v>573</c:v>
                </c:pt>
                <c:pt idx="422">
                  <c:v>614</c:v>
                </c:pt>
                <c:pt idx="423">
                  <c:v>614</c:v>
                </c:pt>
                <c:pt idx="424">
                  <c:v>611</c:v>
                </c:pt>
                <c:pt idx="425">
                  <c:v>611</c:v>
                </c:pt>
                <c:pt idx="426">
                  <c:v>574</c:v>
                </c:pt>
                <c:pt idx="427">
                  <c:v>574</c:v>
                </c:pt>
                <c:pt idx="428">
                  <c:v>554</c:v>
                </c:pt>
                <c:pt idx="429">
                  <c:v>554</c:v>
                </c:pt>
                <c:pt idx="430">
                  <c:v>540</c:v>
                </c:pt>
                <c:pt idx="431">
                  <c:v>540</c:v>
                </c:pt>
                <c:pt idx="432">
                  <c:v>536</c:v>
                </c:pt>
                <c:pt idx="433">
                  <c:v>536</c:v>
                </c:pt>
                <c:pt idx="434">
                  <c:v>563</c:v>
                </c:pt>
                <c:pt idx="435">
                  <c:v>563</c:v>
                </c:pt>
                <c:pt idx="436">
                  <c:v>608</c:v>
                </c:pt>
                <c:pt idx="437">
                  <c:v>608</c:v>
                </c:pt>
                <c:pt idx="438">
                  <c:v>623</c:v>
                </c:pt>
                <c:pt idx="439">
                  <c:v>623</c:v>
                </c:pt>
                <c:pt idx="440">
                  <c:v>594</c:v>
                </c:pt>
                <c:pt idx="441">
                  <c:v>594</c:v>
                </c:pt>
                <c:pt idx="442">
                  <c:v>568</c:v>
                </c:pt>
                <c:pt idx="443">
                  <c:v>568</c:v>
                </c:pt>
                <c:pt idx="444">
                  <c:v>553</c:v>
                </c:pt>
                <c:pt idx="445">
                  <c:v>553</c:v>
                </c:pt>
                <c:pt idx="446">
                  <c:v>542</c:v>
                </c:pt>
                <c:pt idx="447">
                  <c:v>542</c:v>
                </c:pt>
                <c:pt idx="448">
                  <c:v>535</c:v>
                </c:pt>
                <c:pt idx="449">
                  <c:v>535</c:v>
                </c:pt>
                <c:pt idx="450">
                  <c:v>558</c:v>
                </c:pt>
                <c:pt idx="451">
                  <c:v>558</c:v>
                </c:pt>
                <c:pt idx="452">
                  <c:v>597</c:v>
                </c:pt>
                <c:pt idx="453">
                  <c:v>597</c:v>
                </c:pt>
                <c:pt idx="454">
                  <c:v>624</c:v>
                </c:pt>
                <c:pt idx="455">
                  <c:v>624</c:v>
                </c:pt>
                <c:pt idx="456">
                  <c:v>610</c:v>
                </c:pt>
                <c:pt idx="457">
                  <c:v>610</c:v>
                </c:pt>
                <c:pt idx="458">
                  <c:v>584</c:v>
                </c:pt>
                <c:pt idx="459">
                  <c:v>584</c:v>
                </c:pt>
                <c:pt idx="460">
                  <c:v>562</c:v>
                </c:pt>
                <c:pt idx="461">
                  <c:v>562</c:v>
                </c:pt>
                <c:pt idx="462">
                  <c:v>547</c:v>
                </c:pt>
                <c:pt idx="463">
                  <c:v>547</c:v>
                </c:pt>
                <c:pt idx="464">
                  <c:v>536</c:v>
                </c:pt>
                <c:pt idx="465">
                  <c:v>536</c:v>
                </c:pt>
                <c:pt idx="466">
                  <c:v>565</c:v>
                </c:pt>
                <c:pt idx="467">
                  <c:v>565</c:v>
                </c:pt>
                <c:pt idx="468">
                  <c:v>615</c:v>
                </c:pt>
                <c:pt idx="469">
                  <c:v>615</c:v>
                </c:pt>
                <c:pt idx="470">
                  <c:v>619</c:v>
                </c:pt>
                <c:pt idx="471">
                  <c:v>619</c:v>
                </c:pt>
                <c:pt idx="472">
                  <c:v>587</c:v>
                </c:pt>
                <c:pt idx="473">
                  <c:v>587</c:v>
                </c:pt>
                <c:pt idx="474">
                  <c:v>562</c:v>
                </c:pt>
                <c:pt idx="475">
                  <c:v>562</c:v>
                </c:pt>
                <c:pt idx="476">
                  <c:v>544</c:v>
                </c:pt>
                <c:pt idx="477">
                  <c:v>544</c:v>
                </c:pt>
                <c:pt idx="478">
                  <c:v>535</c:v>
                </c:pt>
                <c:pt idx="479">
                  <c:v>535</c:v>
                </c:pt>
                <c:pt idx="480">
                  <c:v>561</c:v>
                </c:pt>
                <c:pt idx="481">
                  <c:v>561</c:v>
                </c:pt>
                <c:pt idx="482">
                  <c:v>598</c:v>
                </c:pt>
                <c:pt idx="483">
                  <c:v>598</c:v>
                </c:pt>
                <c:pt idx="484">
                  <c:v>628</c:v>
                </c:pt>
                <c:pt idx="485">
                  <c:v>628</c:v>
                </c:pt>
                <c:pt idx="486">
                  <c:v>606</c:v>
                </c:pt>
                <c:pt idx="487">
                  <c:v>606</c:v>
                </c:pt>
                <c:pt idx="488">
                  <c:v>579</c:v>
                </c:pt>
                <c:pt idx="489">
                  <c:v>579</c:v>
                </c:pt>
                <c:pt idx="490">
                  <c:v>560</c:v>
                </c:pt>
                <c:pt idx="491">
                  <c:v>560</c:v>
                </c:pt>
                <c:pt idx="492">
                  <c:v>548</c:v>
                </c:pt>
                <c:pt idx="493">
                  <c:v>548</c:v>
                </c:pt>
                <c:pt idx="494">
                  <c:v>536</c:v>
                </c:pt>
                <c:pt idx="495">
                  <c:v>536</c:v>
                </c:pt>
                <c:pt idx="496">
                  <c:v>549</c:v>
                </c:pt>
                <c:pt idx="497">
                  <c:v>549</c:v>
                </c:pt>
                <c:pt idx="498">
                  <c:v>582</c:v>
                </c:pt>
                <c:pt idx="499">
                  <c:v>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C8-4AE6-A0CB-65FB671E2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5204240"/>
        <c:axId val="565204560"/>
      </c:lineChart>
      <c:catAx>
        <c:axId val="565204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5204560"/>
        <c:crosses val="autoZero"/>
        <c:auto val="1"/>
        <c:lblAlgn val="ctr"/>
        <c:lblOffset val="100"/>
        <c:noMultiLvlLbl val="0"/>
      </c:catAx>
      <c:valAx>
        <c:axId val="5652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520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Unprocessed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Sheet1!$A$1:$A$500</c:f>
              <c:numCache>
                <c:formatCode>General</c:formatCode>
                <c:ptCount val="500"/>
                <c:pt idx="0">
                  <c:v>357</c:v>
                </c:pt>
                <c:pt idx="1">
                  <c:v>304</c:v>
                </c:pt>
                <c:pt idx="2">
                  <c:v>355</c:v>
                </c:pt>
                <c:pt idx="3">
                  <c:v>305</c:v>
                </c:pt>
                <c:pt idx="4">
                  <c:v>357</c:v>
                </c:pt>
                <c:pt idx="5">
                  <c:v>305</c:v>
                </c:pt>
                <c:pt idx="6">
                  <c:v>357</c:v>
                </c:pt>
                <c:pt idx="7">
                  <c:v>306</c:v>
                </c:pt>
                <c:pt idx="8">
                  <c:v>357</c:v>
                </c:pt>
                <c:pt idx="9">
                  <c:v>302</c:v>
                </c:pt>
                <c:pt idx="10">
                  <c:v>358</c:v>
                </c:pt>
                <c:pt idx="11">
                  <c:v>305</c:v>
                </c:pt>
                <c:pt idx="12">
                  <c:v>360</c:v>
                </c:pt>
                <c:pt idx="13">
                  <c:v>305</c:v>
                </c:pt>
                <c:pt idx="14">
                  <c:v>356</c:v>
                </c:pt>
                <c:pt idx="15">
                  <c:v>301</c:v>
                </c:pt>
                <c:pt idx="16">
                  <c:v>360</c:v>
                </c:pt>
                <c:pt idx="17">
                  <c:v>301</c:v>
                </c:pt>
                <c:pt idx="18">
                  <c:v>358</c:v>
                </c:pt>
                <c:pt idx="19">
                  <c:v>306</c:v>
                </c:pt>
                <c:pt idx="20">
                  <c:v>361</c:v>
                </c:pt>
                <c:pt idx="21">
                  <c:v>302</c:v>
                </c:pt>
                <c:pt idx="22">
                  <c:v>353</c:v>
                </c:pt>
                <c:pt idx="23">
                  <c:v>306</c:v>
                </c:pt>
                <c:pt idx="24">
                  <c:v>364</c:v>
                </c:pt>
                <c:pt idx="25">
                  <c:v>299</c:v>
                </c:pt>
                <c:pt idx="26">
                  <c:v>356</c:v>
                </c:pt>
                <c:pt idx="27">
                  <c:v>307</c:v>
                </c:pt>
                <c:pt idx="28">
                  <c:v>362</c:v>
                </c:pt>
                <c:pt idx="29">
                  <c:v>299</c:v>
                </c:pt>
                <c:pt idx="30">
                  <c:v>361</c:v>
                </c:pt>
                <c:pt idx="31">
                  <c:v>305</c:v>
                </c:pt>
                <c:pt idx="32">
                  <c:v>361</c:v>
                </c:pt>
                <c:pt idx="33">
                  <c:v>301</c:v>
                </c:pt>
                <c:pt idx="34">
                  <c:v>353</c:v>
                </c:pt>
                <c:pt idx="35">
                  <c:v>308</c:v>
                </c:pt>
                <c:pt idx="36">
                  <c:v>358</c:v>
                </c:pt>
                <c:pt idx="37">
                  <c:v>299</c:v>
                </c:pt>
                <c:pt idx="38">
                  <c:v>358</c:v>
                </c:pt>
                <c:pt idx="39">
                  <c:v>305</c:v>
                </c:pt>
                <c:pt idx="40">
                  <c:v>360</c:v>
                </c:pt>
                <c:pt idx="41">
                  <c:v>300</c:v>
                </c:pt>
                <c:pt idx="42">
                  <c:v>359</c:v>
                </c:pt>
                <c:pt idx="43">
                  <c:v>303</c:v>
                </c:pt>
                <c:pt idx="44">
                  <c:v>359</c:v>
                </c:pt>
                <c:pt idx="45">
                  <c:v>305</c:v>
                </c:pt>
                <c:pt idx="46">
                  <c:v>354</c:v>
                </c:pt>
                <c:pt idx="47">
                  <c:v>301</c:v>
                </c:pt>
                <c:pt idx="48">
                  <c:v>364</c:v>
                </c:pt>
                <c:pt idx="49">
                  <c:v>301</c:v>
                </c:pt>
                <c:pt idx="50">
                  <c:v>362</c:v>
                </c:pt>
                <c:pt idx="51">
                  <c:v>300</c:v>
                </c:pt>
                <c:pt idx="52">
                  <c:v>355</c:v>
                </c:pt>
                <c:pt idx="53">
                  <c:v>304</c:v>
                </c:pt>
                <c:pt idx="54">
                  <c:v>355</c:v>
                </c:pt>
                <c:pt idx="55">
                  <c:v>305</c:v>
                </c:pt>
                <c:pt idx="56">
                  <c:v>360</c:v>
                </c:pt>
                <c:pt idx="57">
                  <c:v>302</c:v>
                </c:pt>
                <c:pt idx="58">
                  <c:v>373</c:v>
                </c:pt>
                <c:pt idx="59">
                  <c:v>303</c:v>
                </c:pt>
                <c:pt idx="60">
                  <c:v>357</c:v>
                </c:pt>
                <c:pt idx="61">
                  <c:v>300</c:v>
                </c:pt>
                <c:pt idx="62">
                  <c:v>354</c:v>
                </c:pt>
                <c:pt idx="63">
                  <c:v>307</c:v>
                </c:pt>
                <c:pt idx="64">
                  <c:v>358</c:v>
                </c:pt>
                <c:pt idx="65">
                  <c:v>297</c:v>
                </c:pt>
                <c:pt idx="66">
                  <c:v>356</c:v>
                </c:pt>
                <c:pt idx="67">
                  <c:v>303</c:v>
                </c:pt>
                <c:pt idx="68">
                  <c:v>357</c:v>
                </c:pt>
                <c:pt idx="69">
                  <c:v>298</c:v>
                </c:pt>
                <c:pt idx="70">
                  <c:v>355</c:v>
                </c:pt>
                <c:pt idx="71">
                  <c:v>299</c:v>
                </c:pt>
                <c:pt idx="72">
                  <c:v>355</c:v>
                </c:pt>
                <c:pt idx="73">
                  <c:v>303</c:v>
                </c:pt>
                <c:pt idx="74">
                  <c:v>358</c:v>
                </c:pt>
                <c:pt idx="75">
                  <c:v>300</c:v>
                </c:pt>
                <c:pt idx="76">
                  <c:v>356</c:v>
                </c:pt>
                <c:pt idx="77">
                  <c:v>303</c:v>
                </c:pt>
                <c:pt idx="78">
                  <c:v>358</c:v>
                </c:pt>
                <c:pt idx="79">
                  <c:v>301</c:v>
                </c:pt>
                <c:pt idx="80">
                  <c:v>359</c:v>
                </c:pt>
                <c:pt idx="81">
                  <c:v>302</c:v>
                </c:pt>
                <c:pt idx="82">
                  <c:v>357</c:v>
                </c:pt>
                <c:pt idx="83">
                  <c:v>302</c:v>
                </c:pt>
                <c:pt idx="84">
                  <c:v>360</c:v>
                </c:pt>
                <c:pt idx="85">
                  <c:v>301</c:v>
                </c:pt>
                <c:pt idx="86">
                  <c:v>360</c:v>
                </c:pt>
                <c:pt idx="87">
                  <c:v>301</c:v>
                </c:pt>
                <c:pt idx="88">
                  <c:v>358</c:v>
                </c:pt>
                <c:pt idx="89">
                  <c:v>305</c:v>
                </c:pt>
                <c:pt idx="90">
                  <c:v>357</c:v>
                </c:pt>
                <c:pt idx="91">
                  <c:v>302</c:v>
                </c:pt>
                <c:pt idx="92">
                  <c:v>360</c:v>
                </c:pt>
                <c:pt idx="93">
                  <c:v>299</c:v>
                </c:pt>
                <c:pt idx="94">
                  <c:v>354</c:v>
                </c:pt>
                <c:pt idx="95">
                  <c:v>303</c:v>
                </c:pt>
                <c:pt idx="96">
                  <c:v>358</c:v>
                </c:pt>
                <c:pt idx="97">
                  <c:v>298</c:v>
                </c:pt>
                <c:pt idx="98">
                  <c:v>362</c:v>
                </c:pt>
                <c:pt idx="99">
                  <c:v>300</c:v>
                </c:pt>
                <c:pt idx="100">
                  <c:v>359</c:v>
                </c:pt>
                <c:pt idx="101">
                  <c:v>298</c:v>
                </c:pt>
                <c:pt idx="102">
                  <c:v>357</c:v>
                </c:pt>
                <c:pt idx="103">
                  <c:v>301</c:v>
                </c:pt>
                <c:pt idx="104">
                  <c:v>357</c:v>
                </c:pt>
                <c:pt idx="105">
                  <c:v>299</c:v>
                </c:pt>
                <c:pt idx="106">
                  <c:v>353</c:v>
                </c:pt>
                <c:pt idx="107">
                  <c:v>302</c:v>
                </c:pt>
                <c:pt idx="108">
                  <c:v>357</c:v>
                </c:pt>
                <c:pt idx="109">
                  <c:v>298</c:v>
                </c:pt>
                <c:pt idx="110">
                  <c:v>355</c:v>
                </c:pt>
                <c:pt idx="111">
                  <c:v>300</c:v>
                </c:pt>
                <c:pt idx="112">
                  <c:v>356</c:v>
                </c:pt>
                <c:pt idx="113">
                  <c:v>302</c:v>
                </c:pt>
                <c:pt idx="114">
                  <c:v>355</c:v>
                </c:pt>
                <c:pt idx="115">
                  <c:v>298</c:v>
                </c:pt>
                <c:pt idx="116">
                  <c:v>354</c:v>
                </c:pt>
                <c:pt idx="117">
                  <c:v>295</c:v>
                </c:pt>
                <c:pt idx="118">
                  <c:v>352</c:v>
                </c:pt>
                <c:pt idx="119">
                  <c:v>297</c:v>
                </c:pt>
                <c:pt idx="120">
                  <c:v>361</c:v>
                </c:pt>
                <c:pt idx="121">
                  <c:v>293</c:v>
                </c:pt>
                <c:pt idx="122">
                  <c:v>351</c:v>
                </c:pt>
                <c:pt idx="123">
                  <c:v>295</c:v>
                </c:pt>
                <c:pt idx="124">
                  <c:v>353</c:v>
                </c:pt>
                <c:pt idx="125">
                  <c:v>296</c:v>
                </c:pt>
                <c:pt idx="126">
                  <c:v>354</c:v>
                </c:pt>
                <c:pt idx="127">
                  <c:v>296</c:v>
                </c:pt>
                <c:pt idx="128">
                  <c:v>356</c:v>
                </c:pt>
                <c:pt idx="129">
                  <c:v>297</c:v>
                </c:pt>
                <c:pt idx="130">
                  <c:v>350</c:v>
                </c:pt>
                <c:pt idx="131">
                  <c:v>295</c:v>
                </c:pt>
                <c:pt idx="132">
                  <c:v>353</c:v>
                </c:pt>
                <c:pt idx="133">
                  <c:v>299</c:v>
                </c:pt>
                <c:pt idx="134">
                  <c:v>355</c:v>
                </c:pt>
                <c:pt idx="135">
                  <c:v>297</c:v>
                </c:pt>
                <c:pt idx="136">
                  <c:v>355</c:v>
                </c:pt>
                <c:pt idx="137">
                  <c:v>295</c:v>
                </c:pt>
                <c:pt idx="138">
                  <c:v>357</c:v>
                </c:pt>
                <c:pt idx="139">
                  <c:v>298</c:v>
                </c:pt>
                <c:pt idx="140">
                  <c:v>359</c:v>
                </c:pt>
                <c:pt idx="141">
                  <c:v>295</c:v>
                </c:pt>
                <c:pt idx="142">
                  <c:v>350</c:v>
                </c:pt>
                <c:pt idx="143">
                  <c:v>299</c:v>
                </c:pt>
                <c:pt idx="144">
                  <c:v>357</c:v>
                </c:pt>
                <c:pt idx="145">
                  <c:v>296</c:v>
                </c:pt>
                <c:pt idx="146">
                  <c:v>352</c:v>
                </c:pt>
                <c:pt idx="147">
                  <c:v>299</c:v>
                </c:pt>
                <c:pt idx="148">
                  <c:v>353</c:v>
                </c:pt>
                <c:pt idx="149">
                  <c:v>296</c:v>
                </c:pt>
                <c:pt idx="150">
                  <c:v>354</c:v>
                </c:pt>
                <c:pt idx="151">
                  <c:v>295</c:v>
                </c:pt>
                <c:pt idx="152">
                  <c:v>351</c:v>
                </c:pt>
                <c:pt idx="153">
                  <c:v>297</c:v>
                </c:pt>
                <c:pt idx="154">
                  <c:v>351</c:v>
                </c:pt>
                <c:pt idx="155">
                  <c:v>295</c:v>
                </c:pt>
                <c:pt idx="156">
                  <c:v>355</c:v>
                </c:pt>
                <c:pt idx="157">
                  <c:v>291</c:v>
                </c:pt>
                <c:pt idx="158">
                  <c:v>349</c:v>
                </c:pt>
                <c:pt idx="159">
                  <c:v>298</c:v>
                </c:pt>
                <c:pt idx="160">
                  <c:v>355</c:v>
                </c:pt>
                <c:pt idx="161">
                  <c:v>296</c:v>
                </c:pt>
                <c:pt idx="162">
                  <c:v>350</c:v>
                </c:pt>
                <c:pt idx="163">
                  <c:v>294</c:v>
                </c:pt>
                <c:pt idx="164">
                  <c:v>351</c:v>
                </c:pt>
                <c:pt idx="165">
                  <c:v>294</c:v>
                </c:pt>
                <c:pt idx="166">
                  <c:v>349</c:v>
                </c:pt>
                <c:pt idx="167">
                  <c:v>294</c:v>
                </c:pt>
                <c:pt idx="168">
                  <c:v>354</c:v>
                </c:pt>
                <c:pt idx="169">
                  <c:v>295</c:v>
                </c:pt>
                <c:pt idx="170">
                  <c:v>350</c:v>
                </c:pt>
                <c:pt idx="171">
                  <c:v>294</c:v>
                </c:pt>
                <c:pt idx="172">
                  <c:v>347</c:v>
                </c:pt>
                <c:pt idx="173">
                  <c:v>297</c:v>
                </c:pt>
                <c:pt idx="174">
                  <c:v>352</c:v>
                </c:pt>
                <c:pt idx="175">
                  <c:v>293</c:v>
                </c:pt>
                <c:pt idx="176">
                  <c:v>347</c:v>
                </c:pt>
                <c:pt idx="177">
                  <c:v>292</c:v>
                </c:pt>
                <c:pt idx="178">
                  <c:v>347</c:v>
                </c:pt>
                <c:pt idx="179">
                  <c:v>291</c:v>
                </c:pt>
                <c:pt idx="180">
                  <c:v>350</c:v>
                </c:pt>
                <c:pt idx="181">
                  <c:v>291</c:v>
                </c:pt>
                <c:pt idx="182">
                  <c:v>345</c:v>
                </c:pt>
                <c:pt idx="183">
                  <c:v>292</c:v>
                </c:pt>
                <c:pt idx="184">
                  <c:v>349</c:v>
                </c:pt>
                <c:pt idx="185">
                  <c:v>289</c:v>
                </c:pt>
                <c:pt idx="186">
                  <c:v>348</c:v>
                </c:pt>
                <c:pt idx="187">
                  <c:v>289</c:v>
                </c:pt>
                <c:pt idx="188">
                  <c:v>345</c:v>
                </c:pt>
                <c:pt idx="189">
                  <c:v>295</c:v>
                </c:pt>
                <c:pt idx="190">
                  <c:v>348</c:v>
                </c:pt>
                <c:pt idx="191">
                  <c:v>291</c:v>
                </c:pt>
                <c:pt idx="192">
                  <c:v>352</c:v>
                </c:pt>
                <c:pt idx="193">
                  <c:v>287</c:v>
                </c:pt>
                <c:pt idx="194">
                  <c:v>344</c:v>
                </c:pt>
                <c:pt idx="195">
                  <c:v>295</c:v>
                </c:pt>
                <c:pt idx="196">
                  <c:v>352</c:v>
                </c:pt>
                <c:pt idx="197">
                  <c:v>290</c:v>
                </c:pt>
                <c:pt idx="198">
                  <c:v>342</c:v>
                </c:pt>
                <c:pt idx="199">
                  <c:v>290</c:v>
                </c:pt>
                <c:pt idx="200">
                  <c:v>350</c:v>
                </c:pt>
                <c:pt idx="201">
                  <c:v>289</c:v>
                </c:pt>
                <c:pt idx="202">
                  <c:v>343</c:v>
                </c:pt>
                <c:pt idx="203">
                  <c:v>292</c:v>
                </c:pt>
                <c:pt idx="204">
                  <c:v>346</c:v>
                </c:pt>
                <c:pt idx="205">
                  <c:v>287</c:v>
                </c:pt>
                <c:pt idx="206">
                  <c:v>349</c:v>
                </c:pt>
                <c:pt idx="207">
                  <c:v>286</c:v>
                </c:pt>
                <c:pt idx="208">
                  <c:v>346</c:v>
                </c:pt>
                <c:pt idx="209">
                  <c:v>288</c:v>
                </c:pt>
                <c:pt idx="210">
                  <c:v>343</c:v>
                </c:pt>
                <c:pt idx="211">
                  <c:v>293</c:v>
                </c:pt>
                <c:pt idx="212">
                  <c:v>346</c:v>
                </c:pt>
                <c:pt idx="213">
                  <c:v>286</c:v>
                </c:pt>
                <c:pt idx="214">
                  <c:v>349</c:v>
                </c:pt>
                <c:pt idx="215">
                  <c:v>290</c:v>
                </c:pt>
                <c:pt idx="216">
                  <c:v>348</c:v>
                </c:pt>
                <c:pt idx="217">
                  <c:v>286</c:v>
                </c:pt>
                <c:pt idx="218">
                  <c:v>342</c:v>
                </c:pt>
                <c:pt idx="219">
                  <c:v>289</c:v>
                </c:pt>
                <c:pt idx="220">
                  <c:v>345</c:v>
                </c:pt>
                <c:pt idx="221">
                  <c:v>285</c:v>
                </c:pt>
                <c:pt idx="222">
                  <c:v>341</c:v>
                </c:pt>
                <c:pt idx="223">
                  <c:v>285</c:v>
                </c:pt>
                <c:pt idx="224">
                  <c:v>344</c:v>
                </c:pt>
                <c:pt idx="225">
                  <c:v>287</c:v>
                </c:pt>
                <c:pt idx="226">
                  <c:v>340</c:v>
                </c:pt>
                <c:pt idx="227">
                  <c:v>288</c:v>
                </c:pt>
                <c:pt idx="228">
                  <c:v>345</c:v>
                </c:pt>
                <c:pt idx="229">
                  <c:v>285</c:v>
                </c:pt>
                <c:pt idx="230">
                  <c:v>346</c:v>
                </c:pt>
                <c:pt idx="231">
                  <c:v>285</c:v>
                </c:pt>
                <c:pt idx="232">
                  <c:v>342</c:v>
                </c:pt>
                <c:pt idx="233">
                  <c:v>283</c:v>
                </c:pt>
                <c:pt idx="234">
                  <c:v>337</c:v>
                </c:pt>
                <c:pt idx="235">
                  <c:v>280</c:v>
                </c:pt>
                <c:pt idx="236">
                  <c:v>344</c:v>
                </c:pt>
                <c:pt idx="237">
                  <c:v>283</c:v>
                </c:pt>
                <c:pt idx="238">
                  <c:v>338</c:v>
                </c:pt>
                <c:pt idx="239">
                  <c:v>283</c:v>
                </c:pt>
                <c:pt idx="240">
                  <c:v>337</c:v>
                </c:pt>
                <c:pt idx="241">
                  <c:v>277</c:v>
                </c:pt>
                <c:pt idx="242">
                  <c:v>338</c:v>
                </c:pt>
                <c:pt idx="243">
                  <c:v>283</c:v>
                </c:pt>
                <c:pt idx="244">
                  <c:v>338</c:v>
                </c:pt>
                <c:pt idx="245">
                  <c:v>279</c:v>
                </c:pt>
                <c:pt idx="246">
                  <c:v>329</c:v>
                </c:pt>
                <c:pt idx="247">
                  <c:v>283</c:v>
                </c:pt>
                <c:pt idx="248">
                  <c:v>335</c:v>
                </c:pt>
                <c:pt idx="249">
                  <c:v>275</c:v>
                </c:pt>
                <c:pt idx="250">
                  <c:v>330</c:v>
                </c:pt>
                <c:pt idx="251">
                  <c:v>275</c:v>
                </c:pt>
                <c:pt idx="252">
                  <c:v>325</c:v>
                </c:pt>
                <c:pt idx="253">
                  <c:v>266</c:v>
                </c:pt>
                <c:pt idx="254">
                  <c:v>314</c:v>
                </c:pt>
                <c:pt idx="255">
                  <c:v>255</c:v>
                </c:pt>
                <c:pt idx="256">
                  <c:v>303</c:v>
                </c:pt>
                <c:pt idx="257">
                  <c:v>249</c:v>
                </c:pt>
                <c:pt idx="258">
                  <c:v>292</c:v>
                </c:pt>
                <c:pt idx="259">
                  <c:v>239</c:v>
                </c:pt>
                <c:pt idx="260">
                  <c:v>276</c:v>
                </c:pt>
                <c:pt idx="261">
                  <c:v>221</c:v>
                </c:pt>
                <c:pt idx="262">
                  <c:v>264</c:v>
                </c:pt>
                <c:pt idx="263">
                  <c:v>213</c:v>
                </c:pt>
                <c:pt idx="264">
                  <c:v>248</c:v>
                </c:pt>
                <c:pt idx="265">
                  <c:v>201</c:v>
                </c:pt>
                <c:pt idx="266">
                  <c:v>230</c:v>
                </c:pt>
                <c:pt idx="267">
                  <c:v>183</c:v>
                </c:pt>
                <c:pt idx="268">
                  <c:v>213</c:v>
                </c:pt>
                <c:pt idx="269">
                  <c:v>172</c:v>
                </c:pt>
                <c:pt idx="270">
                  <c:v>201</c:v>
                </c:pt>
                <c:pt idx="271">
                  <c:v>165</c:v>
                </c:pt>
                <c:pt idx="272">
                  <c:v>189</c:v>
                </c:pt>
                <c:pt idx="273">
                  <c:v>158</c:v>
                </c:pt>
                <c:pt idx="274">
                  <c:v>182</c:v>
                </c:pt>
                <c:pt idx="275">
                  <c:v>147</c:v>
                </c:pt>
                <c:pt idx="276">
                  <c:v>176</c:v>
                </c:pt>
                <c:pt idx="277">
                  <c:v>145</c:v>
                </c:pt>
                <c:pt idx="278">
                  <c:v>174</c:v>
                </c:pt>
                <c:pt idx="279">
                  <c:v>142</c:v>
                </c:pt>
                <c:pt idx="280">
                  <c:v>169</c:v>
                </c:pt>
                <c:pt idx="281">
                  <c:v>142</c:v>
                </c:pt>
                <c:pt idx="282">
                  <c:v>166</c:v>
                </c:pt>
                <c:pt idx="283">
                  <c:v>139</c:v>
                </c:pt>
                <c:pt idx="284">
                  <c:v>170</c:v>
                </c:pt>
                <c:pt idx="285">
                  <c:v>137</c:v>
                </c:pt>
                <c:pt idx="286">
                  <c:v>163</c:v>
                </c:pt>
                <c:pt idx="287">
                  <c:v>135</c:v>
                </c:pt>
                <c:pt idx="288">
                  <c:v>161</c:v>
                </c:pt>
                <c:pt idx="289">
                  <c:v>131</c:v>
                </c:pt>
                <c:pt idx="290">
                  <c:v>157</c:v>
                </c:pt>
                <c:pt idx="291">
                  <c:v>131</c:v>
                </c:pt>
                <c:pt idx="292">
                  <c:v>160</c:v>
                </c:pt>
                <c:pt idx="293">
                  <c:v>130</c:v>
                </c:pt>
                <c:pt idx="294">
                  <c:v>157</c:v>
                </c:pt>
                <c:pt idx="295">
                  <c:v>133</c:v>
                </c:pt>
                <c:pt idx="296">
                  <c:v>157</c:v>
                </c:pt>
                <c:pt idx="297">
                  <c:v>132</c:v>
                </c:pt>
                <c:pt idx="298">
                  <c:v>158</c:v>
                </c:pt>
                <c:pt idx="299">
                  <c:v>130</c:v>
                </c:pt>
                <c:pt idx="300">
                  <c:v>159</c:v>
                </c:pt>
                <c:pt idx="301">
                  <c:v>131</c:v>
                </c:pt>
                <c:pt idx="302">
                  <c:v>166</c:v>
                </c:pt>
                <c:pt idx="303">
                  <c:v>139</c:v>
                </c:pt>
                <c:pt idx="304">
                  <c:v>178</c:v>
                </c:pt>
                <c:pt idx="305">
                  <c:v>155</c:v>
                </c:pt>
                <c:pt idx="306">
                  <c:v>195</c:v>
                </c:pt>
                <c:pt idx="307">
                  <c:v>171</c:v>
                </c:pt>
                <c:pt idx="308">
                  <c:v>215</c:v>
                </c:pt>
                <c:pt idx="309">
                  <c:v>187</c:v>
                </c:pt>
                <c:pt idx="310">
                  <c:v>238</c:v>
                </c:pt>
                <c:pt idx="311">
                  <c:v>208</c:v>
                </c:pt>
                <c:pt idx="312">
                  <c:v>260</c:v>
                </c:pt>
                <c:pt idx="313">
                  <c:v>219</c:v>
                </c:pt>
                <c:pt idx="314">
                  <c:v>272</c:v>
                </c:pt>
                <c:pt idx="315">
                  <c:v>231</c:v>
                </c:pt>
                <c:pt idx="316">
                  <c:v>288</c:v>
                </c:pt>
                <c:pt idx="317">
                  <c:v>242</c:v>
                </c:pt>
                <c:pt idx="318">
                  <c:v>296</c:v>
                </c:pt>
                <c:pt idx="319">
                  <c:v>242</c:v>
                </c:pt>
                <c:pt idx="320">
                  <c:v>293</c:v>
                </c:pt>
                <c:pt idx="321">
                  <c:v>247</c:v>
                </c:pt>
                <c:pt idx="322">
                  <c:v>300</c:v>
                </c:pt>
                <c:pt idx="323">
                  <c:v>254</c:v>
                </c:pt>
                <c:pt idx="324">
                  <c:v>309</c:v>
                </c:pt>
                <c:pt idx="325">
                  <c:v>261</c:v>
                </c:pt>
                <c:pt idx="326">
                  <c:v>314</c:v>
                </c:pt>
                <c:pt idx="327">
                  <c:v>267</c:v>
                </c:pt>
                <c:pt idx="328">
                  <c:v>323</c:v>
                </c:pt>
                <c:pt idx="329">
                  <c:v>262</c:v>
                </c:pt>
                <c:pt idx="330">
                  <c:v>316</c:v>
                </c:pt>
                <c:pt idx="331">
                  <c:v>266</c:v>
                </c:pt>
                <c:pt idx="332">
                  <c:v>319</c:v>
                </c:pt>
                <c:pt idx="333">
                  <c:v>267</c:v>
                </c:pt>
                <c:pt idx="334">
                  <c:v>321</c:v>
                </c:pt>
                <c:pt idx="335">
                  <c:v>267</c:v>
                </c:pt>
                <c:pt idx="336">
                  <c:v>323</c:v>
                </c:pt>
                <c:pt idx="337">
                  <c:v>261</c:v>
                </c:pt>
                <c:pt idx="338">
                  <c:v>319</c:v>
                </c:pt>
                <c:pt idx="339">
                  <c:v>267</c:v>
                </c:pt>
                <c:pt idx="340">
                  <c:v>320</c:v>
                </c:pt>
                <c:pt idx="341">
                  <c:v>265</c:v>
                </c:pt>
                <c:pt idx="342">
                  <c:v>317</c:v>
                </c:pt>
                <c:pt idx="343">
                  <c:v>265</c:v>
                </c:pt>
                <c:pt idx="344">
                  <c:v>325</c:v>
                </c:pt>
                <c:pt idx="345">
                  <c:v>267</c:v>
                </c:pt>
                <c:pt idx="346">
                  <c:v>323</c:v>
                </c:pt>
                <c:pt idx="347">
                  <c:v>269</c:v>
                </c:pt>
                <c:pt idx="348">
                  <c:v>331</c:v>
                </c:pt>
                <c:pt idx="349">
                  <c:v>267</c:v>
                </c:pt>
                <c:pt idx="350">
                  <c:v>326</c:v>
                </c:pt>
                <c:pt idx="351">
                  <c:v>275</c:v>
                </c:pt>
                <c:pt idx="352">
                  <c:v>336</c:v>
                </c:pt>
                <c:pt idx="353">
                  <c:v>274</c:v>
                </c:pt>
                <c:pt idx="354">
                  <c:v>336</c:v>
                </c:pt>
                <c:pt idx="355">
                  <c:v>279</c:v>
                </c:pt>
                <c:pt idx="356">
                  <c:v>337</c:v>
                </c:pt>
                <c:pt idx="357">
                  <c:v>280</c:v>
                </c:pt>
                <c:pt idx="358">
                  <c:v>342</c:v>
                </c:pt>
                <c:pt idx="359">
                  <c:v>283</c:v>
                </c:pt>
                <c:pt idx="360">
                  <c:v>343</c:v>
                </c:pt>
                <c:pt idx="361">
                  <c:v>279</c:v>
                </c:pt>
                <c:pt idx="362">
                  <c:v>340</c:v>
                </c:pt>
                <c:pt idx="363">
                  <c:v>284</c:v>
                </c:pt>
                <c:pt idx="364">
                  <c:v>349</c:v>
                </c:pt>
                <c:pt idx="365">
                  <c:v>286</c:v>
                </c:pt>
                <c:pt idx="366">
                  <c:v>343</c:v>
                </c:pt>
                <c:pt idx="367">
                  <c:v>289</c:v>
                </c:pt>
                <c:pt idx="368">
                  <c:v>350</c:v>
                </c:pt>
                <c:pt idx="369">
                  <c:v>282</c:v>
                </c:pt>
                <c:pt idx="370">
                  <c:v>343</c:v>
                </c:pt>
                <c:pt idx="371">
                  <c:v>287</c:v>
                </c:pt>
                <c:pt idx="372">
                  <c:v>349</c:v>
                </c:pt>
                <c:pt idx="373">
                  <c:v>293</c:v>
                </c:pt>
                <c:pt idx="374">
                  <c:v>345</c:v>
                </c:pt>
                <c:pt idx="375">
                  <c:v>286</c:v>
                </c:pt>
                <c:pt idx="376">
                  <c:v>349</c:v>
                </c:pt>
                <c:pt idx="377">
                  <c:v>280</c:v>
                </c:pt>
                <c:pt idx="378">
                  <c:v>347</c:v>
                </c:pt>
                <c:pt idx="379">
                  <c:v>287</c:v>
                </c:pt>
                <c:pt idx="380">
                  <c:v>348</c:v>
                </c:pt>
                <c:pt idx="381">
                  <c:v>288</c:v>
                </c:pt>
                <c:pt idx="382">
                  <c:v>346</c:v>
                </c:pt>
                <c:pt idx="383">
                  <c:v>288</c:v>
                </c:pt>
                <c:pt idx="384">
                  <c:v>342</c:v>
                </c:pt>
                <c:pt idx="385">
                  <c:v>282</c:v>
                </c:pt>
                <c:pt idx="386">
                  <c:v>346</c:v>
                </c:pt>
                <c:pt idx="387">
                  <c:v>283</c:v>
                </c:pt>
                <c:pt idx="388">
                  <c:v>346</c:v>
                </c:pt>
                <c:pt idx="389">
                  <c:v>284</c:v>
                </c:pt>
                <c:pt idx="390">
                  <c:v>341</c:v>
                </c:pt>
                <c:pt idx="391">
                  <c:v>285</c:v>
                </c:pt>
                <c:pt idx="392">
                  <c:v>350</c:v>
                </c:pt>
                <c:pt idx="393">
                  <c:v>282</c:v>
                </c:pt>
                <c:pt idx="394">
                  <c:v>342</c:v>
                </c:pt>
                <c:pt idx="395">
                  <c:v>281</c:v>
                </c:pt>
                <c:pt idx="396">
                  <c:v>342</c:v>
                </c:pt>
                <c:pt idx="397">
                  <c:v>287</c:v>
                </c:pt>
                <c:pt idx="398">
                  <c:v>343</c:v>
                </c:pt>
                <c:pt idx="399">
                  <c:v>281</c:v>
                </c:pt>
                <c:pt idx="400">
                  <c:v>345</c:v>
                </c:pt>
                <c:pt idx="401">
                  <c:v>289</c:v>
                </c:pt>
                <c:pt idx="402">
                  <c:v>344</c:v>
                </c:pt>
                <c:pt idx="403">
                  <c:v>288</c:v>
                </c:pt>
                <c:pt idx="404">
                  <c:v>347</c:v>
                </c:pt>
                <c:pt idx="405">
                  <c:v>279</c:v>
                </c:pt>
                <c:pt idx="406">
                  <c:v>339</c:v>
                </c:pt>
                <c:pt idx="407">
                  <c:v>281</c:v>
                </c:pt>
                <c:pt idx="408">
                  <c:v>350</c:v>
                </c:pt>
                <c:pt idx="409">
                  <c:v>288</c:v>
                </c:pt>
                <c:pt idx="410">
                  <c:v>347</c:v>
                </c:pt>
                <c:pt idx="411">
                  <c:v>286</c:v>
                </c:pt>
                <c:pt idx="412">
                  <c:v>349</c:v>
                </c:pt>
                <c:pt idx="413">
                  <c:v>288</c:v>
                </c:pt>
                <c:pt idx="414">
                  <c:v>348</c:v>
                </c:pt>
                <c:pt idx="415">
                  <c:v>288</c:v>
                </c:pt>
                <c:pt idx="416">
                  <c:v>346</c:v>
                </c:pt>
                <c:pt idx="417">
                  <c:v>283</c:v>
                </c:pt>
                <c:pt idx="418">
                  <c:v>349</c:v>
                </c:pt>
                <c:pt idx="419">
                  <c:v>286</c:v>
                </c:pt>
                <c:pt idx="420">
                  <c:v>349</c:v>
                </c:pt>
                <c:pt idx="421">
                  <c:v>285</c:v>
                </c:pt>
                <c:pt idx="422">
                  <c:v>347</c:v>
                </c:pt>
                <c:pt idx="423">
                  <c:v>285</c:v>
                </c:pt>
                <c:pt idx="424">
                  <c:v>355</c:v>
                </c:pt>
                <c:pt idx="425">
                  <c:v>282</c:v>
                </c:pt>
                <c:pt idx="426">
                  <c:v>344</c:v>
                </c:pt>
                <c:pt idx="427">
                  <c:v>283</c:v>
                </c:pt>
                <c:pt idx="428">
                  <c:v>347</c:v>
                </c:pt>
                <c:pt idx="429">
                  <c:v>283</c:v>
                </c:pt>
                <c:pt idx="430">
                  <c:v>350</c:v>
                </c:pt>
                <c:pt idx="431">
                  <c:v>290</c:v>
                </c:pt>
                <c:pt idx="432">
                  <c:v>345</c:v>
                </c:pt>
                <c:pt idx="433">
                  <c:v>281</c:v>
                </c:pt>
                <c:pt idx="434">
                  <c:v>347</c:v>
                </c:pt>
                <c:pt idx="435">
                  <c:v>289</c:v>
                </c:pt>
                <c:pt idx="436">
                  <c:v>351</c:v>
                </c:pt>
                <c:pt idx="437">
                  <c:v>282</c:v>
                </c:pt>
                <c:pt idx="438">
                  <c:v>345</c:v>
                </c:pt>
                <c:pt idx="439">
                  <c:v>283</c:v>
                </c:pt>
                <c:pt idx="440">
                  <c:v>345</c:v>
                </c:pt>
                <c:pt idx="441">
                  <c:v>288</c:v>
                </c:pt>
                <c:pt idx="442">
                  <c:v>345</c:v>
                </c:pt>
                <c:pt idx="443">
                  <c:v>283</c:v>
                </c:pt>
                <c:pt idx="444">
                  <c:v>348</c:v>
                </c:pt>
                <c:pt idx="445">
                  <c:v>283</c:v>
                </c:pt>
                <c:pt idx="446">
                  <c:v>346</c:v>
                </c:pt>
                <c:pt idx="447">
                  <c:v>290</c:v>
                </c:pt>
                <c:pt idx="448">
                  <c:v>345</c:v>
                </c:pt>
                <c:pt idx="449">
                  <c:v>281</c:v>
                </c:pt>
                <c:pt idx="450">
                  <c:v>344</c:v>
                </c:pt>
                <c:pt idx="451">
                  <c:v>284</c:v>
                </c:pt>
                <c:pt idx="452">
                  <c:v>350</c:v>
                </c:pt>
                <c:pt idx="453">
                  <c:v>288</c:v>
                </c:pt>
                <c:pt idx="454">
                  <c:v>353</c:v>
                </c:pt>
                <c:pt idx="455">
                  <c:v>285</c:v>
                </c:pt>
                <c:pt idx="456">
                  <c:v>356</c:v>
                </c:pt>
                <c:pt idx="457">
                  <c:v>288</c:v>
                </c:pt>
                <c:pt idx="458">
                  <c:v>350</c:v>
                </c:pt>
                <c:pt idx="459">
                  <c:v>290</c:v>
                </c:pt>
                <c:pt idx="460">
                  <c:v>352</c:v>
                </c:pt>
                <c:pt idx="461">
                  <c:v>285</c:v>
                </c:pt>
                <c:pt idx="462">
                  <c:v>355</c:v>
                </c:pt>
                <c:pt idx="463">
                  <c:v>290</c:v>
                </c:pt>
                <c:pt idx="464">
                  <c:v>350</c:v>
                </c:pt>
                <c:pt idx="465">
                  <c:v>285</c:v>
                </c:pt>
                <c:pt idx="466">
                  <c:v>349</c:v>
                </c:pt>
                <c:pt idx="467">
                  <c:v>287</c:v>
                </c:pt>
                <c:pt idx="468">
                  <c:v>357</c:v>
                </c:pt>
                <c:pt idx="469">
                  <c:v>287</c:v>
                </c:pt>
                <c:pt idx="470">
                  <c:v>351</c:v>
                </c:pt>
                <c:pt idx="471">
                  <c:v>285</c:v>
                </c:pt>
                <c:pt idx="472">
                  <c:v>353</c:v>
                </c:pt>
                <c:pt idx="473">
                  <c:v>290</c:v>
                </c:pt>
                <c:pt idx="474">
                  <c:v>357</c:v>
                </c:pt>
                <c:pt idx="475">
                  <c:v>293</c:v>
                </c:pt>
                <c:pt idx="476">
                  <c:v>357</c:v>
                </c:pt>
                <c:pt idx="477">
                  <c:v>287</c:v>
                </c:pt>
                <c:pt idx="478">
                  <c:v>351</c:v>
                </c:pt>
                <c:pt idx="479">
                  <c:v>290</c:v>
                </c:pt>
                <c:pt idx="480">
                  <c:v>354</c:v>
                </c:pt>
                <c:pt idx="481">
                  <c:v>284</c:v>
                </c:pt>
                <c:pt idx="482">
                  <c:v>351</c:v>
                </c:pt>
                <c:pt idx="483">
                  <c:v>291</c:v>
                </c:pt>
                <c:pt idx="484">
                  <c:v>356</c:v>
                </c:pt>
                <c:pt idx="485">
                  <c:v>290</c:v>
                </c:pt>
                <c:pt idx="486">
                  <c:v>352</c:v>
                </c:pt>
                <c:pt idx="487">
                  <c:v>288</c:v>
                </c:pt>
                <c:pt idx="488">
                  <c:v>360</c:v>
                </c:pt>
                <c:pt idx="489">
                  <c:v>292</c:v>
                </c:pt>
                <c:pt idx="490">
                  <c:v>354</c:v>
                </c:pt>
                <c:pt idx="491">
                  <c:v>292</c:v>
                </c:pt>
                <c:pt idx="492">
                  <c:v>356</c:v>
                </c:pt>
                <c:pt idx="493">
                  <c:v>289</c:v>
                </c:pt>
                <c:pt idx="494">
                  <c:v>357</c:v>
                </c:pt>
                <c:pt idx="495">
                  <c:v>293</c:v>
                </c:pt>
                <c:pt idx="496">
                  <c:v>357</c:v>
                </c:pt>
                <c:pt idx="497">
                  <c:v>290</c:v>
                </c:pt>
                <c:pt idx="498">
                  <c:v>360</c:v>
                </c:pt>
                <c:pt idx="499">
                  <c:v>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1-469A-9156-DA954D0C4F2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Sheet1!$B$1:$B$500</c:f>
              <c:numCache>
                <c:formatCode>General</c:formatCode>
                <c:ptCount val="500"/>
                <c:pt idx="0">
                  <c:v>409</c:v>
                </c:pt>
                <c:pt idx="1">
                  <c:v>349</c:v>
                </c:pt>
                <c:pt idx="2">
                  <c:v>410</c:v>
                </c:pt>
                <c:pt idx="3">
                  <c:v>349</c:v>
                </c:pt>
                <c:pt idx="4">
                  <c:v>409</c:v>
                </c:pt>
                <c:pt idx="5">
                  <c:v>349</c:v>
                </c:pt>
                <c:pt idx="6">
                  <c:v>408</c:v>
                </c:pt>
                <c:pt idx="7">
                  <c:v>349</c:v>
                </c:pt>
                <c:pt idx="8">
                  <c:v>407</c:v>
                </c:pt>
                <c:pt idx="9">
                  <c:v>347</c:v>
                </c:pt>
                <c:pt idx="10">
                  <c:v>408</c:v>
                </c:pt>
                <c:pt idx="11">
                  <c:v>354</c:v>
                </c:pt>
                <c:pt idx="12">
                  <c:v>411</c:v>
                </c:pt>
                <c:pt idx="13">
                  <c:v>344</c:v>
                </c:pt>
                <c:pt idx="14">
                  <c:v>407</c:v>
                </c:pt>
                <c:pt idx="15">
                  <c:v>351</c:v>
                </c:pt>
                <c:pt idx="16">
                  <c:v>414</c:v>
                </c:pt>
                <c:pt idx="17">
                  <c:v>344</c:v>
                </c:pt>
                <c:pt idx="18">
                  <c:v>407</c:v>
                </c:pt>
                <c:pt idx="19">
                  <c:v>352</c:v>
                </c:pt>
                <c:pt idx="20">
                  <c:v>413</c:v>
                </c:pt>
                <c:pt idx="21">
                  <c:v>349</c:v>
                </c:pt>
                <c:pt idx="22">
                  <c:v>411</c:v>
                </c:pt>
                <c:pt idx="23">
                  <c:v>348</c:v>
                </c:pt>
                <c:pt idx="24">
                  <c:v>413</c:v>
                </c:pt>
                <c:pt idx="25">
                  <c:v>350</c:v>
                </c:pt>
                <c:pt idx="26">
                  <c:v>409</c:v>
                </c:pt>
                <c:pt idx="27">
                  <c:v>350</c:v>
                </c:pt>
                <c:pt idx="28">
                  <c:v>412</c:v>
                </c:pt>
                <c:pt idx="29">
                  <c:v>345</c:v>
                </c:pt>
                <c:pt idx="30">
                  <c:v>410</c:v>
                </c:pt>
                <c:pt idx="31">
                  <c:v>349</c:v>
                </c:pt>
                <c:pt idx="32">
                  <c:v>410</c:v>
                </c:pt>
                <c:pt idx="33">
                  <c:v>348</c:v>
                </c:pt>
                <c:pt idx="34">
                  <c:v>410</c:v>
                </c:pt>
                <c:pt idx="35">
                  <c:v>351</c:v>
                </c:pt>
                <c:pt idx="36">
                  <c:v>411</c:v>
                </c:pt>
                <c:pt idx="37">
                  <c:v>345</c:v>
                </c:pt>
                <c:pt idx="38">
                  <c:v>409</c:v>
                </c:pt>
                <c:pt idx="39">
                  <c:v>346</c:v>
                </c:pt>
                <c:pt idx="40">
                  <c:v>411</c:v>
                </c:pt>
                <c:pt idx="41">
                  <c:v>349</c:v>
                </c:pt>
                <c:pt idx="42">
                  <c:v>406</c:v>
                </c:pt>
                <c:pt idx="43">
                  <c:v>349</c:v>
                </c:pt>
                <c:pt idx="44">
                  <c:v>412</c:v>
                </c:pt>
                <c:pt idx="45">
                  <c:v>349</c:v>
                </c:pt>
                <c:pt idx="46">
                  <c:v>411</c:v>
                </c:pt>
                <c:pt idx="47">
                  <c:v>349</c:v>
                </c:pt>
                <c:pt idx="48">
                  <c:v>411</c:v>
                </c:pt>
                <c:pt idx="49">
                  <c:v>345</c:v>
                </c:pt>
                <c:pt idx="50">
                  <c:v>413</c:v>
                </c:pt>
                <c:pt idx="51">
                  <c:v>347</c:v>
                </c:pt>
                <c:pt idx="52">
                  <c:v>411</c:v>
                </c:pt>
                <c:pt idx="53">
                  <c:v>347</c:v>
                </c:pt>
                <c:pt idx="54">
                  <c:v>411</c:v>
                </c:pt>
                <c:pt idx="55">
                  <c:v>350</c:v>
                </c:pt>
                <c:pt idx="56">
                  <c:v>414</c:v>
                </c:pt>
                <c:pt idx="57">
                  <c:v>344</c:v>
                </c:pt>
                <c:pt idx="58">
                  <c:v>407</c:v>
                </c:pt>
                <c:pt idx="59">
                  <c:v>348</c:v>
                </c:pt>
                <c:pt idx="60">
                  <c:v>417</c:v>
                </c:pt>
                <c:pt idx="61">
                  <c:v>346</c:v>
                </c:pt>
                <c:pt idx="62">
                  <c:v>410</c:v>
                </c:pt>
                <c:pt idx="63">
                  <c:v>350</c:v>
                </c:pt>
                <c:pt idx="64">
                  <c:v>413</c:v>
                </c:pt>
                <c:pt idx="65">
                  <c:v>348</c:v>
                </c:pt>
                <c:pt idx="66">
                  <c:v>410</c:v>
                </c:pt>
                <c:pt idx="67">
                  <c:v>343</c:v>
                </c:pt>
                <c:pt idx="68">
                  <c:v>408</c:v>
                </c:pt>
                <c:pt idx="69">
                  <c:v>349</c:v>
                </c:pt>
                <c:pt idx="70">
                  <c:v>409</c:v>
                </c:pt>
                <c:pt idx="71">
                  <c:v>349</c:v>
                </c:pt>
                <c:pt idx="72">
                  <c:v>415</c:v>
                </c:pt>
                <c:pt idx="73">
                  <c:v>348</c:v>
                </c:pt>
                <c:pt idx="74">
                  <c:v>410</c:v>
                </c:pt>
                <c:pt idx="75">
                  <c:v>348</c:v>
                </c:pt>
                <c:pt idx="76">
                  <c:v>414</c:v>
                </c:pt>
                <c:pt idx="77">
                  <c:v>345</c:v>
                </c:pt>
                <c:pt idx="78">
                  <c:v>410</c:v>
                </c:pt>
                <c:pt idx="79">
                  <c:v>350</c:v>
                </c:pt>
                <c:pt idx="80">
                  <c:v>415</c:v>
                </c:pt>
                <c:pt idx="81">
                  <c:v>342</c:v>
                </c:pt>
                <c:pt idx="82">
                  <c:v>410</c:v>
                </c:pt>
                <c:pt idx="83">
                  <c:v>347</c:v>
                </c:pt>
                <c:pt idx="84">
                  <c:v>413</c:v>
                </c:pt>
                <c:pt idx="85">
                  <c:v>352</c:v>
                </c:pt>
                <c:pt idx="86">
                  <c:v>409</c:v>
                </c:pt>
                <c:pt idx="87">
                  <c:v>345</c:v>
                </c:pt>
                <c:pt idx="88">
                  <c:v>413</c:v>
                </c:pt>
                <c:pt idx="89">
                  <c:v>349</c:v>
                </c:pt>
                <c:pt idx="90">
                  <c:v>413</c:v>
                </c:pt>
                <c:pt idx="91">
                  <c:v>353</c:v>
                </c:pt>
                <c:pt idx="92">
                  <c:v>411</c:v>
                </c:pt>
                <c:pt idx="93">
                  <c:v>347</c:v>
                </c:pt>
                <c:pt idx="94">
                  <c:v>413</c:v>
                </c:pt>
                <c:pt idx="95">
                  <c:v>352</c:v>
                </c:pt>
                <c:pt idx="96">
                  <c:v>415</c:v>
                </c:pt>
                <c:pt idx="97">
                  <c:v>346</c:v>
                </c:pt>
                <c:pt idx="98">
                  <c:v>411</c:v>
                </c:pt>
                <c:pt idx="99">
                  <c:v>348</c:v>
                </c:pt>
                <c:pt idx="100">
                  <c:v>412</c:v>
                </c:pt>
                <c:pt idx="101">
                  <c:v>346</c:v>
                </c:pt>
                <c:pt idx="102">
                  <c:v>411</c:v>
                </c:pt>
                <c:pt idx="103">
                  <c:v>351</c:v>
                </c:pt>
                <c:pt idx="104">
                  <c:v>410</c:v>
                </c:pt>
                <c:pt idx="105">
                  <c:v>343</c:v>
                </c:pt>
                <c:pt idx="106">
                  <c:v>414</c:v>
                </c:pt>
                <c:pt idx="107">
                  <c:v>345</c:v>
                </c:pt>
                <c:pt idx="108">
                  <c:v>411</c:v>
                </c:pt>
                <c:pt idx="109">
                  <c:v>346</c:v>
                </c:pt>
                <c:pt idx="110">
                  <c:v>409</c:v>
                </c:pt>
                <c:pt idx="111">
                  <c:v>346</c:v>
                </c:pt>
                <c:pt idx="112">
                  <c:v>409</c:v>
                </c:pt>
                <c:pt idx="113">
                  <c:v>343</c:v>
                </c:pt>
                <c:pt idx="114">
                  <c:v>408</c:v>
                </c:pt>
                <c:pt idx="115">
                  <c:v>347</c:v>
                </c:pt>
                <c:pt idx="116">
                  <c:v>411</c:v>
                </c:pt>
                <c:pt idx="117">
                  <c:v>343</c:v>
                </c:pt>
                <c:pt idx="118">
                  <c:v>408</c:v>
                </c:pt>
                <c:pt idx="119">
                  <c:v>349</c:v>
                </c:pt>
                <c:pt idx="120">
                  <c:v>412</c:v>
                </c:pt>
                <c:pt idx="121">
                  <c:v>341</c:v>
                </c:pt>
                <c:pt idx="122">
                  <c:v>406</c:v>
                </c:pt>
                <c:pt idx="123">
                  <c:v>347</c:v>
                </c:pt>
                <c:pt idx="124">
                  <c:v>410</c:v>
                </c:pt>
                <c:pt idx="125">
                  <c:v>345</c:v>
                </c:pt>
                <c:pt idx="126">
                  <c:v>405</c:v>
                </c:pt>
                <c:pt idx="127">
                  <c:v>342</c:v>
                </c:pt>
                <c:pt idx="128">
                  <c:v>403</c:v>
                </c:pt>
                <c:pt idx="129">
                  <c:v>342</c:v>
                </c:pt>
                <c:pt idx="130">
                  <c:v>407</c:v>
                </c:pt>
                <c:pt idx="131">
                  <c:v>344</c:v>
                </c:pt>
                <c:pt idx="132">
                  <c:v>410</c:v>
                </c:pt>
                <c:pt idx="133">
                  <c:v>340</c:v>
                </c:pt>
                <c:pt idx="134">
                  <c:v>402</c:v>
                </c:pt>
                <c:pt idx="135">
                  <c:v>342</c:v>
                </c:pt>
                <c:pt idx="136">
                  <c:v>408</c:v>
                </c:pt>
                <c:pt idx="137">
                  <c:v>339</c:v>
                </c:pt>
                <c:pt idx="138">
                  <c:v>405</c:v>
                </c:pt>
                <c:pt idx="139">
                  <c:v>341</c:v>
                </c:pt>
                <c:pt idx="140">
                  <c:v>408</c:v>
                </c:pt>
                <c:pt idx="141">
                  <c:v>343</c:v>
                </c:pt>
                <c:pt idx="142">
                  <c:v>402</c:v>
                </c:pt>
                <c:pt idx="143">
                  <c:v>343</c:v>
                </c:pt>
                <c:pt idx="144">
                  <c:v>405</c:v>
                </c:pt>
                <c:pt idx="145">
                  <c:v>341</c:v>
                </c:pt>
                <c:pt idx="146">
                  <c:v>402</c:v>
                </c:pt>
                <c:pt idx="147">
                  <c:v>341</c:v>
                </c:pt>
                <c:pt idx="148">
                  <c:v>408</c:v>
                </c:pt>
                <c:pt idx="149">
                  <c:v>339</c:v>
                </c:pt>
                <c:pt idx="150">
                  <c:v>404</c:v>
                </c:pt>
                <c:pt idx="151">
                  <c:v>339</c:v>
                </c:pt>
                <c:pt idx="152">
                  <c:v>401</c:v>
                </c:pt>
                <c:pt idx="153">
                  <c:v>336</c:v>
                </c:pt>
                <c:pt idx="154">
                  <c:v>394</c:v>
                </c:pt>
                <c:pt idx="155">
                  <c:v>345</c:v>
                </c:pt>
                <c:pt idx="156">
                  <c:v>405</c:v>
                </c:pt>
                <c:pt idx="157">
                  <c:v>331</c:v>
                </c:pt>
                <c:pt idx="158">
                  <c:v>399</c:v>
                </c:pt>
                <c:pt idx="159">
                  <c:v>336</c:v>
                </c:pt>
                <c:pt idx="160">
                  <c:v>403</c:v>
                </c:pt>
                <c:pt idx="161">
                  <c:v>336</c:v>
                </c:pt>
                <c:pt idx="162">
                  <c:v>401</c:v>
                </c:pt>
                <c:pt idx="163">
                  <c:v>333</c:v>
                </c:pt>
                <c:pt idx="164">
                  <c:v>396</c:v>
                </c:pt>
                <c:pt idx="165">
                  <c:v>337</c:v>
                </c:pt>
                <c:pt idx="166">
                  <c:v>400</c:v>
                </c:pt>
                <c:pt idx="167">
                  <c:v>340</c:v>
                </c:pt>
                <c:pt idx="168">
                  <c:v>398</c:v>
                </c:pt>
                <c:pt idx="169">
                  <c:v>333</c:v>
                </c:pt>
                <c:pt idx="170">
                  <c:v>393</c:v>
                </c:pt>
                <c:pt idx="171">
                  <c:v>338</c:v>
                </c:pt>
                <c:pt idx="172">
                  <c:v>403</c:v>
                </c:pt>
                <c:pt idx="173">
                  <c:v>335</c:v>
                </c:pt>
                <c:pt idx="174">
                  <c:v>396</c:v>
                </c:pt>
                <c:pt idx="175">
                  <c:v>334</c:v>
                </c:pt>
                <c:pt idx="176">
                  <c:v>401</c:v>
                </c:pt>
                <c:pt idx="177">
                  <c:v>335</c:v>
                </c:pt>
                <c:pt idx="178">
                  <c:v>401</c:v>
                </c:pt>
                <c:pt idx="179">
                  <c:v>336</c:v>
                </c:pt>
                <c:pt idx="180">
                  <c:v>399</c:v>
                </c:pt>
                <c:pt idx="181">
                  <c:v>333</c:v>
                </c:pt>
                <c:pt idx="182">
                  <c:v>397</c:v>
                </c:pt>
                <c:pt idx="183">
                  <c:v>333</c:v>
                </c:pt>
                <c:pt idx="184">
                  <c:v>396</c:v>
                </c:pt>
                <c:pt idx="185">
                  <c:v>331</c:v>
                </c:pt>
                <c:pt idx="186">
                  <c:v>398</c:v>
                </c:pt>
                <c:pt idx="187">
                  <c:v>333</c:v>
                </c:pt>
                <c:pt idx="188">
                  <c:v>399</c:v>
                </c:pt>
                <c:pt idx="189">
                  <c:v>333</c:v>
                </c:pt>
                <c:pt idx="190">
                  <c:v>393</c:v>
                </c:pt>
                <c:pt idx="191">
                  <c:v>333</c:v>
                </c:pt>
                <c:pt idx="192">
                  <c:v>399</c:v>
                </c:pt>
                <c:pt idx="193">
                  <c:v>328</c:v>
                </c:pt>
                <c:pt idx="194">
                  <c:v>405</c:v>
                </c:pt>
                <c:pt idx="195">
                  <c:v>332</c:v>
                </c:pt>
                <c:pt idx="196">
                  <c:v>396</c:v>
                </c:pt>
                <c:pt idx="197">
                  <c:v>329</c:v>
                </c:pt>
                <c:pt idx="198">
                  <c:v>394</c:v>
                </c:pt>
                <c:pt idx="199">
                  <c:v>332</c:v>
                </c:pt>
                <c:pt idx="200">
                  <c:v>397</c:v>
                </c:pt>
                <c:pt idx="201">
                  <c:v>329</c:v>
                </c:pt>
                <c:pt idx="202">
                  <c:v>390</c:v>
                </c:pt>
                <c:pt idx="203">
                  <c:v>333</c:v>
                </c:pt>
                <c:pt idx="204">
                  <c:v>395</c:v>
                </c:pt>
                <c:pt idx="205">
                  <c:v>329</c:v>
                </c:pt>
                <c:pt idx="206">
                  <c:v>392</c:v>
                </c:pt>
                <c:pt idx="207">
                  <c:v>319</c:v>
                </c:pt>
                <c:pt idx="208">
                  <c:v>394</c:v>
                </c:pt>
                <c:pt idx="209">
                  <c:v>324</c:v>
                </c:pt>
                <c:pt idx="210">
                  <c:v>391</c:v>
                </c:pt>
                <c:pt idx="211">
                  <c:v>331</c:v>
                </c:pt>
                <c:pt idx="212">
                  <c:v>395</c:v>
                </c:pt>
                <c:pt idx="213">
                  <c:v>324</c:v>
                </c:pt>
                <c:pt idx="214">
                  <c:v>389</c:v>
                </c:pt>
                <c:pt idx="215">
                  <c:v>327</c:v>
                </c:pt>
                <c:pt idx="216">
                  <c:v>388</c:v>
                </c:pt>
                <c:pt idx="217">
                  <c:v>325</c:v>
                </c:pt>
                <c:pt idx="218">
                  <c:v>389</c:v>
                </c:pt>
                <c:pt idx="219">
                  <c:v>323</c:v>
                </c:pt>
                <c:pt idx="220">
                  <c:v>382</c:v>
                </c:pt>
                <c:pt idx="221">
                  <c:v>319</c:v>
                </c:pt>
                <c:pt idx="222">
                  <c:v>376</c:v>
                </c:pt>
                <c:pt idx="223">
                  <c:v>323</c:v>
                </c:pt>
                <c:pt idx="224">
                  <c:v>375</c:v>
                </c:pt>
                <c:pt idx="225">
                  <c:v>306</c:v>
                </c:pt>
                <c:pt idx="226">
                  <c:v>361</c:v>
                </c:pt>
                <c:pt idx="227">
                  <c:v>302</c:v>
                </c:pt>
                <c:pt idx="228">
                  <c:v>356</c:v>
                </c:pt>
                <c:pt idx="229">
                  <c:v>288</c:v>
                </c:pt>
                <c:pt idx="230">
                  <c:v>335</c:v>
                </c:pt>
                <c:pt idx="231">
                  <c:v>276</c:v>
                </c:pt>
                <c:pt idx="232">
                  <c:v>322</c:v>
                </c:pt>
                <c:pt idx="233">
                  <c:v>264</c:v>
                </c:pt>
                <c:pt idx="234">
                  <c:v>304</c:v>
                </c:pt>
                <c:pt idx="235">
                  <c:v>247</c:v>
                </c:pt>
                <c:pt idx="236">
                  <c:v>286</c:v>
                </c:pt>
                <c:pt idx="237">
                  <c:v>229</c:v>
                </c:pt>
                <c:pt idx="238">
                  <c:v>267</c:v>
                </c:pt>
                <c:pt idx="239">
                  <c:v>212</c:v>
                </c:pt>
                <c:pt idx="240">
                  <c:v>249</c:v>
                </c:pt>
                <c:pt idx="241">
                  <c:v>199</c:v>
                </c:pt>
                <c:pt idx="242">
                  <c:v>233</c:v>
                </c:pt>
                <c:pt idx="243">
                  <c:v>187</c:v>
                </c:pt>
                <c:pt idx="244">
                  <c:v>220</c:v>
                </c:pt>
                <c:pt idx="245">
                  <c:v>178</c:v>
                </c:pt>
                <c:pt idx="246">
                  <c:v>214</c:v>
                </c:pt>
                <c:pt idx="247">
                  <c:v>170</c:v>
                </c:pt>
                <c:pt idx="248">
                  <c:v>204</c:v>
                </c:pt>
                <c:pt idx="249">
                  <c:v>164</c:v>
                </c:pt>
                <c:pt idx="250">
                  <c:v>192</c:v>
                </c:pt>
                <c:pt idx="251">
                  <c:v>153</c:v>
                </c:pt>
                <c:pt idx="252">
                  <c:v>189</c:v>
                </c:pt>
                <c:pt idx="253">
                  <c:v>146</c:v>
                </c:pt>
                <c:pt idx="254">
                  <c:v>172</c:v>
                </c:pt>
                <c:pt idx="255">
                  <c:v>142</c:v>
                </c:pt>
                <c:pt idx="256">
                  <c:v>168</c:v>
                </c:pt>
                <c:pt idx="257">
                  <c:v>138</c:v>
                </c:pt>
                <c:pt idx="258">
                  <c:v>165</c:v>
                </c:pt>
                <c:pt idx="259">
                  <c:v>138</c:v>
                </c:pt>
                <c:pt idx="260">
                  <c:v>164</c:v>
                </c:pt>
                <c:pt idx="261">
                  <c:v>138</c:v>
                </c:pt>
                <c:pt idx="262">
                  <c:v>166</c:v>
                </c:pt>
                <c:pt idx="263">
                  <c:v>139</c:v>
                </c:pt>
                <c:pt idx="264">
                  <c:v>170</c:v>
                </c:pt>
                <c:pt idx="265">
                  <c:v>141</c:v>
                </c:pt>
                <c:pt idx="266">
                  <c:v>173</c:v>
                </c:pt>
                <c:pt idx="267">
                  <c:v>143</c:v>
                </c:pt>
                <c:pt idx="268">
                  <c:v>180</c:v>
                </c:pt>
                <c:pt idx="269">
                  <c:v>157</c:v>
                </c:pt>
                <c:pt idx="270">
                  <c:v>196</c:v>
                </c:pt>
                <c:pt idx="271">
                  <c:v>174</c:v>
                </c:pt>
                <c:pt idx="272">
                  <c:v>218</c:v>
                </c:pt>
                <c:pt idx="273">
                  <c:v>194</c:v>
                </c:pt>
                <c:pt idx="274">
                  <c:v>246</c:v>
                </c:pt>
                <c:pt idx="275">
                  <c:v>214</c:v>
                </c:pt>
                <c:pt idx="276">
                  <c:v>273</c:v>
                </c:pt>
                <c:pt idx="277">
                  <c:v>235</c:v>
                </c:pt>
                <c:pt idx="278">
                  <c:v>294</c:v>
                </c:pt>
                <c:pt idx="279">
                  <c:v>253</c:v>
                </c:pt>
                <c:pt idx="280">
                  <c:v>316</c:v>
                </c:pt>
                <c:pt idx="281">
                  <c:v>269</c:v>
                </c:pt>
                <c:pt idx="282">
                  <c:v>326</c:v>
                </c:pt>
                <c:pt idx="283">
                  <c:v>274</c:v>
                </c:pt>
                <c:pt idx="284">
                  <c:v>334</c:v>
                </c:pt>
                <c:pt idx="285">
                  <c:v>281</c:v>
                </c:pt>
                <c:pt idx="286">
                  <c:v>348</c:v>
                </c:pt>
                <c:pt idx="287">
                  <c:v>293</c:v>
                </c:pt>
                <c:pt idx="288">
                  <c:v>353</c:v>
                </c:pt>
                <c:pt idx="289">
                  <c:v>291</c:v>
                </c:pt>
                <c:pt idx="290">
                  <c:v>347</c:v>
                </c:pt>
                <c:pt idx="291">
                  <c:v>301</c:v>
                </c:pt>
                <c:pt idx="292">
                  <c:v>357</c:v>
                </c:pt>
                <c:pt idx="293">
                  <c:v>295</c:v>
                </c:pt>
                <c:pt idx="294">
                  <c:v>357</c:v>
                </c:pt>
                <c:pt idx="295">
                  <c:v>298</c:v>
                </c:pt>
                <c:pt idx="296">
                  <c:v>361</c:v>
                </c:pt>
                <c:pt idx="297">
                  <c:v>303</c:v>
                </c:pt>
                <c:pt idx="298">
                  <c:v>364</c:v>
                </c:pt>
                <c:pt idx="299">
                  <c:v>306</c:v>
                </c:pt>
                <c:pt idx="300">
                  <c:v>367</c:v>
                </c:pt>
                <c:pt idx="301">
                  <c:v>306</c:v>
                </c:pt>
                <c:pt idx="302">
                  <c:v>366</c:v>
                </c:pt>
                <c:pt idx="303">
                  <c:v>310</c:v>
                </c:pt>
                <c:pt idx="304">
                  <c:v>368</c:v>
                </c:pt>
                <c:pt idx="305">
                  <c:v>306</c:v>
                </c:pt>
                <c:pt idx="306">
                  <c:v>368</c:v>
                </c:pt>
                <c:pt idx="307">
                  <c:v>310</c:v>
                </c:pt>
                <c:pt idx="308">
                  <c:v>371</c:v>
                </c:pt>
                <c:pt idx="309">
                  <c:v>309</c:v>
                </c:pt>
                <c:pt idx="310">
                  <c:v>372</c:v>
                </c:pt>
                <c:pt idx="311">
                  <c:v>308</c:v>
                </c:pt>
                <c:pt idx="312">
                  <c:v>375</c:v>
                </c:pt>
                <c:pt idx="313">
                  <c:v>310</c:v>
                </c:pt>
                <c:pt idx="314">
                  <c:v>374</c:v>
                </c:pt>
                <c:pt idx="315">
                  <c:v>310</c:v>
                </c:pt>
                <c:pt idx="316">
                  <c:v>373</c:v>
                </c:pt>
                <c:pt idx="317">
                  <c:v>311</c:v>
                </c:pt>
                <c:pt idx="318">
                  <c:v>380</c:v>
                </c:pt>
                <c:pt idx="319">
                  <c:v>311</c:v>
                </c:pt>
                <c:pt idx="320">
                  <c:v>371</c:v>
                </c:pt>
                <c:pt idx="321">
                  <c:v>307</c:v>
                </c:pt>
                <c:pt idx="322">
                  <c:v>375</c:v>
                </c:pt>
                <c:pt idx="323">
                  <c:v>313</c:v>
                </c:pt>
                <c:pt idx="324">
                  <c:v>375</c:v>
                </c:pt>
                <c:pt idx="325">
                  <c:v>314</c:v>
                </c:pt>
                <c:pt idx="326">
                  <c:v>376</c:v>
                </c:pt>
                <c:pt idx="327">
                  <c:v>321</c:v>
                </c:pt>
                <c:pt idx="328">
                  <c:v>389</c:v>
                </c:pt>
                <c:pt idx="329">
                  <c:v>324</c:v>
                </c:pt>
                <c:pt idx="330">
                  <c:v>391</c:v>
                </c:pt>
                <c:pt idx="331">
                  <c:v>325</c:v>
                </c:pt>
                <c:pt idx="332">
                  <c:v>393</c:v>
                </c:pt>
                <c:pt idx="333">
                  <c:v>323</c:v>
                </c:pt>
                <c:pt idx="334">
                  <c:v>393</c:v>
                </c:pt>
                <c:pt idx="335">
                  <c:v>329</c:v>
                </c:pt>
                <c:pt idx="336">
                  <c:v>396</c:v>
                </c:pt>
                <c:pt idx="337">
                  <c:v>330</c:v>
                </c:pt>
                <c:pt idx="338">
                  <c:v>392</c:v>
                </c:pt>
                <c:pt idx="339">
                  <c:v>329</c:v>
                </c:pt>
                <c:pt idx="340">
                  <c:v>396</c:v>
                </c:pt>
                <c:pt idx="341">
                  <c:v>329</c:v>
                </c:pt>
                <c:pt idx="342">
                  <c:v>398</c:v>
                </c:pt>
                <c:pt idx="343">
                  <c:v>330</c:v>
                </c:pt>
                <c:pt idx="344">
                  <c:v>401</c:v>
                </c:pt>
                <c:pt idx="345">
                  <c:v>331</c:v>
                </c:pt>
                <c:pt idx="346">
                  <c:v>396</c:v>
                </c:pt>
                <c:pt idx="347">
                  <c:v>330</c:v>
                </c:pt>
                <c:pt idx="348">
                  <c:v>399</c:v>
                </c:pt>
                <c:pt idx="349">
                  <c:v>332</c:v>
                </c:pt>
                <c:pt idx="350">
                  <c:v>399</c:v>
                </c:pt>
                <c:pt idx="351">
                  <c:v>332</c:v>
                </c:pt>
                <c:pt idx="352">
                  <c:v>399</c:v>
                </c:pt>
                <c:pt idx="353">
                  <c:v>326</c:v>
                </c:pt>
                <c:pt idx="354">
                  <c:v>393</c:v>
                </c:pt>
                <c:pt idx="355">
                  <c:v>330</c:v>
                </c:pt>
                <c:pt idx="356">
                  <c:v>402</c:v>
                </c:pt>
                <c:pt idx="357">
                  <c:v>330</c:v>
                </c:pt>
                <c:pt idx="358">
                  <c:v>396</c:v>
                </c:pt>
                <c:pt idx="359">
                  <c:v>331</c:v>
                </c:pt>
                <c:pt idx="360">
                  <c:v>396</c:v>
                </c:pt>
                <c:pt idx="361">
                  <c:v>331</c:v>
                </c:pt>
                <c:pt idx="362">
                  <c:v>397</c:v>
                </c:pt>
                <c:pt idx="363">
                  <c:v>330</c:v>
                </c:pt>
                <c:pt idx="364">
                  <c:v>402</c:v>
                </c:pt>
                <c:pt idx="365">
                  <c:v>331</c:v>
                </c:pt>
                <c:pt idx="366">
                  <c:v>397</c:v>
                </c:pt>
                <c:pt idx="367">
                  <c:v>335</c:v>
                </c:pt>
                <c:pt idx="368">
                  <c:v>403</c:v>
                </c:pt>
                <c:pt idx="369">
                  <c:v>328</c:v>
                </c:pt>
                <c:pt idx="370">
                  <c:v>395</c:v>
                </c:pt>
                <c:pt idx="371">
                  <c:v>333</c:v>
                </c:pt>
                <c:pt idx="372">
                  <c:v>401</c:v>
                </c:pt>
                <c:pt idx="373">
                  <c:v>326</c:v>
                </c:pt>
                <c:pt idx="374">
                  <c:v>396</c:v>
                </c:pt>
                <c:pt idx="375">
                  <c:v>331</c:v>
                </c:pt>
                <c:pt idx="376">
                  <c:v>404</c:v>
                </c:pt>
                <c:pt idx="377">
                  <c:v>331</c:v>
                </c:pt>
                <c:pt idx="378">
                  <c:v>401</c:v>
                </c:pt>
                <c:pt idx="379">
                  <c:v>336</c:v>
                </c:pt>
                <c:pt idx="380">
                  <c:v>402</c:v>
                </c:pt>
                <c:pt idx="381">
                  <c:v>329</c:v>
                </c:pt>
                <c:pt idx="382">
                  <c:v>400</c:v>
                </c:pt>
                <c:pt idx="383">
                  <c:v>336</c:v>
                </c:pt>
                <c:pt idx="384">
                  <c:v>406</c:v>
                </c:pt>
                <c:pt idx="385">
                  <c:v>331</c:v>
                </c:pt>
                <c:pt idx="386">
                  <c:v>400</c:v>
                </c:pt>
                <c:pt idx="387">
                  <c:v>332</c:v>
                </c:pt>
                <c:pt idx="388">
                  <c:v>405</c:v>
                </c:pt>
                <c:pt idx="389">
                  <c:v>335</c:v>
                </c:pt>
                <c:pt idx="390">
                  <c:v>403</c:v>
                </c:pt>
                <c:pt idx="391">
                  <c:v>334</c:v>
                </c:pt>
                <c:pt idx="392">
                  <c:v>402</c:v>
                </c:pt>
                <c:pt idx="393">
                  <c:v>335</c:v>
                </c:pt>
                <c:pt idx="394">
                  <c:v>404</c:v>
                </c:pt>
                <c:pt idx="395">
                  <c:v>333</c:v>
                </c:pt>
                <c:pt idx="396">
                  <c:v>402</c:v>
                </c:pt>
                <c:pt idx="397">
                  <c:v>333</c:v>
                </c:pt>
                <c:pt idx="398">
                  <c:v>402</c:v>
                </c:pt>
                <c:pt idx="399">
                  <c:v>333</c:v>
                </c:pt>
                <c:pt idx="400">
                  <c:v>406</c:v>
                </c:pt>
                <c:pt idx="401">
                  <c:v>331</c:v>
                </c:pt>
                <c:pt idx="402">
                  <c:v>407</c:v>
                </c:pt>
                <c:pt idx="403">
                  <c:v>333</c:v>
                </c:pt>
                <c:pt idx="404">
                  <c:v>402</c:v>
                </c:pt>
                <c:pt idx="405">
                  <c:v>336</c:v>
                </c:pt>
                <c:pt idx="406">
                  <c:v>403</c:v>
                </c:pt>
                <c:pt idx="407">
                  <c:v>332</c:v>
                </c:pt>
                <c:pt idx="408">
                  <c:v>399</c:v>
                </c:pt>
                <c:pt idx="409">
                  <c:v>330</c:v>
                </c:pt>
                <c:pt idx="410">
                  <c:v>401</c:v>
                </c:pt>
                <c:pt idx="411">
                  <c:v>334</c:v>
                </c:pt>
                <c:pt idx="412">
                  <c:v>403</c:v>
                </c:pt>
                <c:pt idx="413">
                  <c:v>330</c:v>
                </c:pt>
                <c:pt idx="414">
                  <c:v>401</c:v>
                </c:pt>
                <c:pt idx="415">
                  <c:v>330</c:v>
                </c:pt>
                <c:pt idx="416">
                  <c:v>404</c:v>
                </c:pt>
                <c:pt idx="417">
                  <c:v>330</c:v>
                </c:pt>
                <c:pt idx="418">
                  <c:v>399</c:v>
                </c:pt>
                <c:pt idx="419">
                  <c:v>333</c:v>
                </c:pt>
                <c:pt idx="420">
                  <c:v>402</c:v>
                </c:pt>
                <c:pt idx="421">
                  <c:v>333</c:v>
                </c:pt>
                <c:pt idx="422">
                  <c:v>405</c:v>
                </c:pt>
                <c:pt idx="423">
                  <c:v>330</c:v>
                </c:pt>
                <c:pt idx="424">
                  <c:v>404</c:v>
                </c:pt>
                <c:pt idx="425">
                  <c:v>330</c:v>
                </c:pt>
                <c:pt idx="426">
                  <c:v>402</c:v>
                </c:pt>
                <c:pt idx="427">
                  <c:v>331</c:v>
                </c:pt>
                <c:pt idx="428">
                  <c:v>405</c:v>
                </c:pt>
                <c:pt idx="429">
                  <c:v>332</c:v>
                </c:pt>
                <c:pt idx="430">
                  <c:v>399</c:v>
                </c:pt>
                <c:pt idx="431">
                  <c:v>334</c:v>
                </c:pt>
                <c:pt idx="432">
                  <c:v>406</c:v>
                </c:pt>
                <c:pt idx="433">
                  <c:v>333</c:v>
                </c:pt>
                <c:pt idx="434">
                  <c:v>399</c:v>
                </c:pt>
                <c:pt idx="435">
                  <c:v>336</c:v>
                </c:pt>
                <c:pt idx="436">
                  <c:v>406</c:v>
                </c:pt>
                <c:pt idx="437">
                  <c:v>332</c:v>
                </c:pt>
                <c:pt idx="438">
                  <c:v>407</c:v>
                </c:pt>
                <c:pt idx="439">
                  <c:v>333</c:v>
                </c:pt>
                <c:pt idx="440">
                  <c:v>402</c:v>
                </c:pt>
                <c:pt idx="441">
                  <c:v>332</c:v>
                </c:pt>
                <c:pt idx="442">
                  <c:v>407</c:v>
                </c:pt>
                <c:pt idx="443">
                  <c:v>333</c:v>
                </c:pt>
                <c:pt idx="444">
                  <c:v>408</c:v>
                </c:pt>
                <c:pt idx="445">
                  <c:v>331</c:v>
                </c:pt>
                <c:pt idx="446">
                  <c:v>402</c:v>
                </c:pt>
                <c:pt idx="447">
                  <c:v>333</c:v>
                </c:pt>
                <c:pt idx="448">
                  <c:v>405</c:v>
                </c:pt>
                <c:pt idx="449">
                  <c:v>330</c:v>
                </c:pt>
                <c:pt idx="450">
                  <c:v>403</c:v>
                </c:pt>
                <c:pt idx="451">
                  <c:v>333</c:v>
                </c:pt>
                <c:pt idx="452">
                  <c:v>403</c:v>
                </c:pt>
                <c:pt idx="453">
                  <c:v>331</c:v>
                </c:pt>
                <c:pt idx="454">
                  <c:v>405</c:v>
                </c:pt>
                <c:pt idx="455">
                  <c:v>333</c:v>
                </c:pt>
                <c:pt idx="456">
                  <c:v>405</c:v>
                </c:pt>
                <c:pt idx="457">
                  <c:v>331</c:v>
                </c:pt>
                <c:pt idx="458">
                  <c:v>405</c:v>
                </c:pt>
                <c:pt idx="459">
                  <c:v>333</c:v>
                </c:pt>
                <c:pt idx="460">
                  <c:v>409</c:v>
                </c:pt>
                <c:pt idx="461">
                  <c:v>329</c:v>
                </c:pt>
                <c:pt idx="462">
                  <c:v>406</c:v>
                </c:pt>
                <c:pt idx="463">
                  <c:v>334</c:v>
                </c:pt>
                <c:pt idx="464">
                  <c:v>409</c:v>
                </c:pt>
                <c:pt idx="465">
                  <c:v>331</c:v>
                </c:pt>
                <c:pt idx="466">
                  <c:v>400</c:v>
                </c:pt>
                <c:pt idx="467">
                  <c:v>334</c:v>
                </c:pt>
                <c:pt idx="468">
                  <c:v>407</c:v>
                </c:pt>
                <c:pt idx="469">
                  <c:v>333</c:v>
                </c:pt>
                <c:pt idx="470">
                  <c:v>409</c:v>
                </c:pt>
                <c:pt idx="471">
                  <c:v>333</c:v>
                </c:pt>
                <c:pt idx="472">
                  <c:v>409</c:v>
                </c:pt>
                <c:pt idx="473">
                  <c:v>334</c:v>
                </c:pt>
                <c:pt idx="474">
                  <c:v>407</c:v>
                </c:pt>
                <c:pt idx="475">
                  <c:v>335</c:v>
                </c:pt>
                <c:pt idx="476">
                  <c:v>408</c:v>
                </c:pt>
                <c:pt idx="477">
                  <c:v>331</c:v>
                </c:pt>
                <c:pt idx="478">
                  <c:v>400</c:v>
                </c:pt>
                <c:pt idx="479">
                  <c:v>335</c:v>
                </c:pt>
                <c:pt idx="480">
                  <c:v>408</c:v>
                </c:pt>
                <c:pt idx="481">
                  <c:v>329</c:v>
                </c:pt>
                <c:pt idx="482">
                  <c:v>407</c:v>
                </c:pt>
                <c:pt idx="483">
                  <c:v>334</c:v>
                </c:pt>
                <c:pt idx="484">
                  <c:v>407</c:v>
                </c:pt>
                <c:pt idx="485">
                  <c:v>334</c:v>
                </c:pt>
                <c:pt idx="486">
                  <c:v>405</c:v>
                </c:pt>
                <c:pt idx="487">
                  <c:v>333</c:v>
                </c:pt>
                <c:pt idx="488">
                  <c:v>407</c:v>
                </c:pt>
                <c:pt idx="489">
                  <c:v>335</c:v>
                </c:pt>
                <c:pt idx="490">
                  <c:v>410</c:v>
                </c:pt>
                <c:pt idx="491">
                  <c:v>340</c:v>
                </c:pt>
                <c:pt idx="492">
                  <c:v>412</c:v>
                </c:pt>
                <c:pt idx="493">
                  <c:v>336</c:v>
                </c:pt>
                <c:pt idx="494">
                  <c:v>407</c:v>
                </c:pt>
                <c:pt idx="495">
                  <c:v>337</c:v>
                </c:pt>
                <c:pt idx="496">
                  <c:v>416</c:v>
                </c:pt>
                <c:pt idx="497">
                  <c:v>337</c:v>
                </c:pt>
                <c:pt idx="498">
                  <c:v>412</c:v>
                </c:pt>
                <c:pt idx="499">
                  <c:v>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1-469A-9156-DA954D0C4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6680400"/>
        <c:axId val="546681680"/>
      </c:lineChart>
      <c:catAx>
        <c:axId val="546680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681680"/>
        <c:crosses val="autoZero"/>
        <c:auto val="1"/>
        <c:lblAlgn val="ctr"/>
        <c:lblOffset val="100"/>
        <c:noMultiLvlLbl val="0"/>
      </c:catAx>
      <c:valAx>
        <c:axId val="54668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68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215223097112857E-2"/>
          <c:y val="7.407407407407407E-2"/>
          <c:w val="0.89211811023622045"/>
          <c:h val="0.8306481481481481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Sheet1!$A$1:$A$500</c:f>
              <c:numCache>
                <c:formatCode>General</c:formatCode>
                <c:ptCount val="500"/>
                <c:pt idx="0">
                  <c:v>88</c:v>
                </c:pt>
                <c:pt idx="1">
                  <c:v>88</c:v>
                </c:pt>
                <c:pt idx="2">
                  <c:v>90</c:v>
                </c:pt>
                <c:pt idx="3">
                  <c:v>90</c:v>
                </c:pt>
                <c:pt idx="4">
                  <c:v>88</c:v>
                </c:pt>
                <c:pt idx="5">
                  <c:v>88</c:v>
                </c:pt>
                <c:pt idx="6">
                  <c:v>88</c:v>
                </c:pt>
                <c:pt idx="7">
                  <c:v>88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89</c:v>
                </c:pt>
                <c:pt idx="13">
                  <c:v>89</c:v>
                </c:pt>
                <c:pt idx="14">
                  <c:v>89</c:v>
                </c:pt>
                <c:pt idx="15">
                  <c:v>89</c:v>
                </c:pt>
                <c:pt idx="16">
                  <c:v>88</c:v>
                </c:pt>
                <c:pt idx="17">
                  <c:v>88</c:v>
                </c:pt>
                <c:pt idx="18">
                  <c:v>87</c:v>
                </c:pt>
                <c:pt idx="19">
                  <c:v>87</c:v>
                </c:pt>
                <c:pt idx="20">
                  <c:v>88</c:v>
                </c:pt>
                <c:pt idx="21">
                  <c:v>88</c:v>
                </c:pt>
                <c:pt idx="22">
                  <c:v>89</c:v>
                </c:pt>
                <c:pt idx="23">
                  <c:v>89</c:v>
                </c:pt>
                <c:pt idx="24">
                  <c:v>88</c:v>
                </c:pt>
                <c:pt idx="25">
                  <c:v>88</c:v>
                </c:pt>
                <c:pt idx="26">
                  <c:v>88</c:v>
                </c:pt>
                <c:pt idx="27">
                  <c:v>88</c:v>
                </c:pt>
                <c:pt idx="28">
                  <c:v>89</c:v>
                </c:pt>
                <c:pt idx="29">
                  <c:v>89</c:v>
                </c:pt>
                <c:pt idx="30">
                  <c:v>90</c:v>
                </c:pt>
                <c:pt idx="31">
                  <c:v>90</c:v>
                </c:pt>
                <c:pt idx="32">
                  <c:v>87</c:v>
                </c:pt>
                <c:pt idx="33">
                  <c:v>87</c:v>
                </c:pt>
                <c:pt idx="34">
                  <c:v>89</c:v>
                </c:pt>
                <c:pt idx="35">
                  <c:v>89</c:v>
                </c:pt>
                <c:pt idx="36">
                  <c:v>89</c:v>
                </c:pt>
                <c:pt idx="37">
                  <c:v>89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87</c:v>
                </c:pt>
                <c:pt idx="43">
                  <c:v>87</c:v>
                </c:pt>
                <c:pt idx="44">
                  <c:v>88</c:v>
                </c:pt>
                <c:pt idx="45">
                  <c:v>88</c:v>
                </c:pt>
                <c:pt idx="46">
                  <c:v>89</c:v>
                </c:pt>
                <c:pt idx="47">
                  <c:v>89</c:v>
                </c:pt>
                <c:pt idx="48">
                  <c:v>88</c:v>
                </c:pt>
                <c:pt idx="49">
                  <c:v>88</c:v>
                </c:pt>
                <c:pt idx="50">
                  <c:v>89</c:v>
                </c:pt>
                <c:pt idx="51">
                  <c:v>89</c:v>
                </c:pt>
                <c:pt idx="52">
                  <c:v>87</c:v>
                </c:pt>
                <c:pt idx="53">
                  <c:v>87</c:v>
                </c:pt>
                <c:pt idx="54">
                  <c:v>90</c:v>
                </c:pt>
                <c:pt idx="55">
                  <c:v>90</c:v>
                </c:pt>
                <c:pt idx="56">
                  <c:v>89</c:v>
                </c:pt>
                <c:pt idx="57">
                  <c:v>89</c:v>
                </c:pt>
                <c:pt idx="58">
                  <c:v>87</c:v>
                </c:pt>
                <c:pt idx="59">
                  <c:v>87</c:v>
                </c:pt>
                <c:pt idx="60">
                  <c:v>87</c:v>
                </c:pt>
                <c:pt idx="61">
                  <c:v>87</c:v>
                </c:pt>
                <c:pt idx="62">
                  <c:v>87</c:v>
                </c:pt>
                <c:pt idx="63">
                  <c:v>87</c:v>
                </c:pt>
                <c:pt idx="64">
                  <c:v>87</c:v>
                </c:pt>
                <c:pt idx="65">
                  <c:v>87</c:v>
                </c:pt>
                <c:pt idx="66">
                  <c:v>85</c:v>
                </c:pt>
                <c:pt idx="67">
                  <c:v>85</c:v>
                </c:pt>
                <c:pt idx="68">
                  <c:v>89</c:v>
                </c:pt>
                <c:pt idx="69">
                  <c:v>89</c:v>
                </c:pt>
                <c:pt idx="70">
                  <c:v>88</c:v>
                </c:pt>
                <c:pt idx="71">
                  <c:v>88</c:v>
                </c:pt>
                <c:pt idx="72">
                  <c:v>90</c:v>
                </c:pt>
                <c:pt idx="73">
                  <c:v>90</c:v>
                </c:pt>
                <c:pt idx="74">
                  <c:v>87</c:v>
                </c:pt>
                <c:pt idx="75">
                  <c:v>87</c:v>
                </c:pt>
                <c:pt idx="76">
                  <c:v>88</c:v>
                </c:pt>
                <c:pt idx="77">
                  <c:v>88</c:v>
                </c:pt>
                <c:pt idx="78">
                  <c:v>89</c:v>
                </c:pt>
                <c:pt idx="79">
                  <c:v>89</c:v>
                </c:pt>
                <c:pt idx="80">
                  <c:v>90</c:v>
                </c:pt>
                <c:pt idx="81">
                  <c:v>90</c:v>
                </c:pt>
                <c:pt idx="82">
                  <c:v>88</c:v>
                </c:pt>
                <c:pt idx="83">
                  <c:v>88</c:v>
                </c:pt>
                <c:pt idx="84">
                  <c:v>89</c:v>
                </c:pt>
                <c:pt idx="85">
                  <c:v>89</c:v>
                </c:pt>
                <c:pt idx="86">
                  <c:v>89</c:v>
                </c:pt>
                <c:pt idx="87">
                  <c:v>89</c:v>
                </c:pt>
                <c:pt idx="88">
                  <c:v>89</c:v>
                </c:pt>
                <c:pt idx="89">
                  <c:v>89</c:v>
                </c:pt>
                <c:pt idx="90">
                  <c:v>88</c:v>
                </c:pt>
                <c:pt idx="91">
                  <c:v>88</c:v>
                </c:pt>
                <c:pt idx="92">
                  <c:v>89</c:v>
                </c:pt>
                <c:pt idx="93">
                  <c:v>89</c:v>
                </c:pt>
                <c:pt idx="94">
                  <c:v>91</c:v>
                </c:pt>
                <c:pt idx="95">
                  <c:v>91</c:v>
                </c:pt>
                <c:pt idx="96">
                  <c:v>86</c:v>
                </c:pt>
                <c:pt idx="97">
                  <c:v>86</c:v>
                </c:pt>
                <c:pt idx="98">
                  <c:v>86</c:v>
                </c:pt>
                <c:pt idx="99">
                  <c:v>86</c:v>
                </c:pt>
                <c:pt idx="100">
                  <c:v>88</c:v>
                </c:pt>
                <c:pt idx="101">
                  <c:v>88</c:v>
                </c:pt>
                <c:pt idx="102">
                  <c:v>88</c:v>
                </c:pt>
                <c:pt idx="103">
                  <c:v>88</c:v>
                </c:pt>
                <c:pt idx="104">
                  <c:v>89</c:v>
                </c:pt>
                <c:pt idx="105">
                  <c:v>89</c:v>
                </c:pt>
                <c:pt idx="106">
                  <c:v>87</c:v>
                </c:pt>
                <c:pt idx="107">
                  <c:v>87</c:v>
                </c:pt>
                <c:pt idx="108">
                  <c:v>89</c:v>
                </c:pt>
                <c:pt idx="109">
                  <c:v>89</c:v>
                </c:pt>
                <c:pt idx="110">
                  <c:v>89</c:v>
                </c:pt>
                <c:pt idx="111">
                  <c:v>89</c:v>
                </c:pt>
                <c:pt idx="112">
                  <c:v>88</c:v>
                </c:pt>
                <c:pt idx="113">
                  <c:v>88</c:v>
                </c:pt>
                <c:pt idx="114">
                  <c:v>87</c:v>
                </c:pt>
                <c:pt idx="115">
                  <c:v>87</c:v>
                </c:pt>
                <c:pt idx="116">
                  <c:v>90</c:v>
                </c:pt>
                <c:pt idx="117">
                  <c:v>90</c:v>
                </c:pt>
                <c:pt idx="118">
                  <c:v>89</c:v>
                </c:pt>
                <c:pt idx="119">
                  <c:v>89</c:v>
                </c:pt>
                <c:pt idx="120">
                  <c:v>89</c:v>
                </c:pt>
                <c:pt idx="121">
                  <c:v>89</c:v>
                </c:pt>
                <c:pt idx="122">
                  <c:v>89</c:v>
                </c:pt>
                <c:pt idx="123">
                  <c:v>89</c:v>
                </c:pt>
                <c:pt idx="124">
                  <c:v>88</c:v>
                </c:pt>
                <c:pt idx="125">
                  <c:v>88</c:v>
                </c:pt>
                <c:pt idx="126">
                  <c:v>88</c:v>
                </c:pt>
                <c:pt idx="127">
                  <c:v>88</c:v>
                </c:pt>
                <c:pt idx="128">
                  <c:v>88</c:v>
                </c:pt>
                <c:pt idx="129">
                  <c:v>88</c:v>
                </c:pt>
                <c:pt idx="130">
                  <c:v>89</c:v>
                </c:pt>
                <c:pt idx="131">
                  <c:v>89</c:v>
                </c:pt>
                <c:pt idx="132">
                  <c:v>86</c:v>
                </c:pt>
                <c:pt idx="133">
                  <c:v>86</c:v>
                </c:pt>
                <c:pt idx="134">
                  <c:v>88</c:v>
                </c:pt>
                <c:pt idx="135">
                  <c:v>88</c:v>
                </c:pt>
                <c:pt idx="136">
                  <c:v>89</c:v>
                </c:pt>
                <c:pt idx="137">
                  <c:v>89</c:v>
                </c:pt>
                <c:pt idx="138">
                  <c:v>88</c:v>
                </c:pt>
                <c:pt idx="139">
                  <c:v>88</c:v>
                </c:pt>
                <c:pt idx="140">
                  <c:v>86</c:v>
                </c:pt>
                <c:pt idx="141">
                  <c:v>86</c:v>
                </c:pt>
                <c:pt idx="142">
                  <c:v>88</c:v>
                </c:pt>
                <c:pt idx="143">
                  <c:v>88</c:v>
                </c:pt>
                <c:pt idx="144">
                  <c:v>87</c:v>
                </c:pt>
                <c:pt idx="145">
                  <c:v>87</c:v>
                </c:pt>
                <c:pt idx="146">
                  <c:v>87</c:v>
                </c:pt>
                <c:pt idx="147">
                  <c:v>87</c:v>
                </c:pt>
                <c:pt idx="148">
                  <c:v>88</c:v>
                </c:pt>
                <c:pt idx="149">
                  <c:v>88</c:v>
                </c:pt>
                <c:pt idx="150">
                  <c:v>87</c:v>
                </c:pt>
                <c:pt idx="151">
                  <c:v>87</c:v>
                </c:pt>
                <c:pt idx="152">
                  <c:v>85</c:v>
                </c:pt>
                <c:pt idx="153">
                  <c:v>85</c:v>
                </c:pt>
                <c:pt idx="154">
                  <c:v>86</c:v>
                </c:pt>
                <c:pt idx="155">
                  <c:v>86</c:v>
                </c:pt>
                <c:pt idx="156">
                  <c:v>88</c:v>
                </c:pt>
                <c:pt idx="157">
                  <c:v>88</c:v>
                </c:pt>
                <c:pt idx="158">
                  <c:v>87</c:v>
                </c:pt>
                <c:pt idx="159">
                  <c:v>87</c:v>
                </c:pt>
                <c:pt idx="160">
                  <c:v>87</c:v>
                </c:pt>
                <c:pt idx="161">
                  <c:v>87</c:v>
                </c:pt>
                <c:pt idx="162">
                  <c:v>87</c:v>
                </c:pt>
                <c:pt idx="163">
                  <c:v>87</c:v>
                </c:pt>
                <c:pt idx="164">
                  <c:v>85</c:v>
                </c:pt>
                <c:pt idx="165">
                  <c:v>85</c:v>
                </c:pt>
                <c:pt idx="166">
                  <c:v>85</c:v>
                </c:pt>
                <c:pt idx="167">
                  <c:v>85</c:v>
                </c:pt>
                <c:pt idx="168">
                  <c:v>85</c:v>
                </c:pt>
                <c:pt idx="169">
                  <c:v>85</c:v>
                </c:pt>
                <c:pt idx="170">
                  <c:v>85</c:v>
                </c:pt>
                <c:pt idx="171">
                  <c:v>85</c:v>
                </c:pt>
                <c:pt idx="172">
                  <c:v>85</c:v>
                </c:pt>
                <c:pt idx="173">
                  <c:v>85</c:v>
                </c:pt>
                <c:pt idx="174">
                  <c:v>85</c:v>
                </c:pt>
                <c:pt idx="175">
                  <c:v>85</c:v>
                </c:pt>
                <c:pt idx="176">
                  <c:v>84</c:v>
                </c:pt>
                <c:pt idx="177">
                  <c:v>84</c:v>
                </c:pt>
                <c:pt idx="178">
                  <c:v>86</c:v>
                </c:pt>
                <c:pt idx="179">
                  <c:v>86</c:v>
                </c:pt>
                <c:pt idx="180">
                  <c:v>87</c:v>
                </c:pt>
                <c:pt idx="181">
                  <c:v>87</c:v>
                </c:pt>
                <c:pt idx="182">
                  <c:v>86</c:v>
                </c:pt>
                <c:pt idx="183">
                  <c:v>86</c:v>
                </c:pt>
                <c:pt idx="184">
                  <c:v>84</c:v>
                </c:pt>
                <c:pt idx="185">
                  <c:v>84</c:v>
                </c:pt>
                <c:pt idx="186">
                  <c:v>85</c:v>
                </c:pt>
                <c:pt idx="187">
                  <c:v>85</c:v>
                </c:pt>
                <c:pt idx="188">
                  <c:v>84</c:v>
                </c:pt>
                <c:pt idx="189">
                  <c:v>84</c:v>
                </c:pt>
                <c:pt idx="190">
                  <c:v>82</c:v>
                </c:pt>
                <c:pt idx="191">
                  <c:v>82</c:v>
                </c:pt>
                <c:pt idx="192">
                  <c:v>80</c:v>
                </c:pt>
                <c:pt idx="193">
                  <c:v>80</c:v>
                </c:pt>
                <c:pt idx="194">
                  <c:v>76</c:v>
                </c:pt>
                <c:pt idx="195">
                  <c:v>76</c:v>
                </c:pt>
                <c:pt idx="196">
                  <c:v>73</c:v>
                </c:pt>
                <c:pt idx="197">
                  <c:v>73</c:v>
                </c:pt>
                <c:pt idx="198">
                  <c:v>74</c:v>
                </c:pt>
                <c:pt idx="199">
                  <c:v>74</c:v>
                </c:pt>
                <c:pt idx="200">
                  <c:v>69</c:v>
                </c:pt>
                <c:pt idx="201">
                  <c:v>69</c:v>
                </c:pt>
                <c:pt idx="202">
                  <c:v>67</c:v>
                </c:pt>
                <c:pt idx="203">
                  <c:v>67</c:v>
                </c:pt>
                <c:pt idx="204">
                  <c:v>64</c:v>
                </c:pt>
                <c:pt idx="205">
                  <c:v>64</c:v>
                </c:pt>
                <c:pt idx="206">
                  <c:v>64</c:v>
                </c:pt>
                <c:pt idx="207">
                  <c:v>64</c:v>
                </c:pt>
                <c:pt idx="208">
                  <c:v>61</c:v>
                </c:pt>
                <c:pt idx="209">
                  <c:v>61</c:v>
                </c:pt>
                <c:pt idx="210">
                  <c:v>58</c:v>
                </c:pt>
                <c:pt idx="211">
                  <c:v>58</c:v>
                </c:pt>
                <c:pt idx="212">
                  <c:v>53</c:v>
                </c:pt>
                <c:pt idx="213">
                  <c:v>53</c:v>
                </c:pt>
                <c:pt idx="214">
                  <c:v>52</c:v>
                </c:pt>
                <c:pt idx="215">
                  <c:v>52</c:v>
                </c:pt>
                <c:pt idx="216">
                  <c:v>47</c:v>
                </c:pt>
                <c:pt idx="217">
                  <c:v>47</c:v>
                </c:pt>
                <c:pt idx="218">
                  <c:v>49</c:v>
                </c:pt>
                <c:pt idx="219">
                  <c:v>49</c:v>
                </c:pt>
                <c:pt idx="220">
                  <c:v>45</c:v>
                </c:pt>
                <c:pt idx="221">
                  <c:v>45</c:v>
                </c:pt>
                <c:pt idx="222">
                  <c:v>43</c:v>
                </c:pt>
                <c:pt idx="223">
                  <c:v>43</c:v>
                </c:pt>
                <c:pt idx="224">
                  <c:v>40</c:v>
                </c:pt>
                <c:pt idx="225">
                  <c:v>40</c:v>
                </c:pt>
                <c:pt idx="226">
                  <c:v>36</c:v>
                </c:pt>
                <c:pt idx="227">
                  <c:v>36</c:v>
                </c:pt>
                <c:pt idx="228">
                  <c:v>31</c:v>
                </c:pt>
                <c:pt idx="229">
                  <c:v>31</c:v>
                </c:pt>
                <c:pt idx="230">
                  <c:v>29</c:v>
                </c:pt>
                <c:pt idx="231">
                  <c:v>29</c:v>
                </c:pt>
                <c:pt idx="232">
                  <c:v>27</c:v>
                </c:pt>
                <c:pt idx="233">
                  <c:v>27</c:v>
                </c:pt>
                <c:pt idx="234">
                  <c:v>22</c:v>
                </c:pt>
                <c:pt idx="235">
                  <c:v>22</c:v>
                </c:pt>
                <c:pt idx="236">
                  <c:v>21</c:v>
                </c:pt>
                <c:pt idx="237">
                  <c:v>21</c:v>
                </c:pt>
                <c:pt idx="238">
                  <c:v>18</c:v>
                </c:pt>
                <c:pt idx="239">
                  <c:v>18</c:v>
                </c:pt>
                <c:pt idx="240">
                  <c:v>18</c:v>
                </c:pt>
                <c:pt idx="241">
                  <c:v>18</c:v>
                </c:pt>
                <c:pt idx="242">
                  <c:v>14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15</c:v>
                </c:pt>
                <c:pt idx="249">
                  <c:v>15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15</c:v>
                </c:pt>
                <c:pt idx="261">
                  <c:v>15</c:v>
                </c:pt>
                <c:pt idx="262">
                  <c:v>15</c:v>
                </c:pt>
                <c:pt idx="263">
                  <c:v>15</c:v>
                </c:pt>
                <c:pt idx="264">
                  <c:v>16</c:v>
                </c:pt>
                <c:pt idx="265">
                  <c:v>16</c:v>
                </c:pt>
                <c:pt idx="266">
                  <c:v>17</c:v>
                </c:pt>
                <c:pt idx="267">
                  <c:v>17</c:v>
                </c:pt>
                <c:pt idx="268">
                  <c:v>15</c:v>
                </c:pt>
                <c:pt idx="269">
                  <c:v>15</c:v>
                </c:pt>
                <c:pt idx="270">
                  <c:v>18</c:v>
                </c:pt>
                <c:pt idx="271">
                  <c:v>18</c:v>
                </c:pt>
                <c:pt idx="272">
                  <c:v>16</c:v>
                </c:pt>
                <c:pt idx="273">
                  <c:v>16</c:v>
                </c:pt>
                <c:pt idx="274">
                  <c:v>18</c:v>
                </c:pt>
                <c:pt idx="275">
                  <c:v>18</c:v>
                </c:pt>
                <c:pt idx="276">
                  <c:v>19</c:v>
                </c:pt>
                <c:pt idx="277">
                  <c:v>19</c:v>
                </c:pt>
                <c:pt idx="278">
                  <c:v>18</c:v>
                </c:pt>
                <c:pt idx="279">
                  <c:v>18</c:v>
                </c:pt>
                <c:pt idx="280">
                  <c:v>19</c:v>
                </c:pt>
                <c:pt idx="281">
                  <c:v>19</c:v>
                </c:pt>
                <c:pt idx="282">
                  <c:v>20</c:v>
                </c:pt>
                <c:pt idx="283">
                  <c:v>20</c:v>
                </c:pt>
                <c:pt idx="284">
                  <c:v>25</c:v>
                </c:pt>
                <c:pt idx="285">
                  <c:v>25</c:v>
                </c:pt>
                <c:pt idx="286">
                  <c:v>30</c:v>
                </c:pt>
                <c:pt idx="287">
                  <c:v>30</c:v>
                </c:pt>
                <c:pt idx="288">
                  <c:v>37</c:v>
                </c:pt>
                <c:pt idx="289">
                  <c:v>37</c:v>
                </c:pt>
                <c:pt idx="290">
                  <c:v>40</c:v>
                </c:pt>
                <c:pt idx="291">
                  <c:v>40</c:v>
                </c:pt>
                <c:pt idx="292">
                  <c:v>48</c:v>
                </c:pt>
                <c:pt idx="293">
                  <c:v>48</c:v>
                </c:pt>
                <c:pt idx="294">
                  <c:v>51</c:v>
                </c:pt>
                <c:pt idx="295">
                  <c:v>51</c:v>
                </c:pt>
                <c:pt idx="296">
                  <c:v>58</c:v>
                </c:pt>
                <c:pt idx="297">
                  <c:v>58</c:v>
                </c:pt>
                <c:pt idx="298">
                  <c:v>60</c:v>
                </c:pt>
                <c:pt idx="299">
                  <c:v>60</c:v>
                </c:pt>
                <c:pt idx="300">
                  <c:v>64</c:v>
                </c:pt>
                <c:pt idx="301">
                  <c:v>64</c:v>
                </c:pt>
                <c:pt idx="302">
                  <c:v>68</c:v>
                </c:pt>
                <c:pt idx="303">
                  <c:v>68</c:v>
                </c:pt>
                <c:pt idx="304">
                  <c:v>72</c:v>
                </c:pt>
                <c:pt idx="305">
                  <c:v>72</c:v>
                </c:pt>
                <c:pt idx="306">
                  <c:v>77</c:v>
                </c:pt>
                <c:pt idx="307">
                  <c:v>77</c:v>
                </c:pt>
                <c:pt idx="308">
                  <c:v>76</c:v>
                </c:pt>
                <c:pt idx="309">
                  <c:v>76</c:v>
                </c:pt>
                <c:pt idx="310">
                  <c:v>83</c:v>
                </c:pt>
                <c:pt idx="311">
                  <c:v>83</c:v>
                </c:pt>
                <c:pt idx="312">
                  <c:v>84</c:v>
                </c:pt>
                <c:pt idx="313">
                  <c:v>84</c:v>
                </c:pt>
                <c:pt idx="314">
                  <c:v>86</c:v>
                </c:pt>
                <c:pt idx="315">
                  <c:v>86</c:v>
                </c:pt>
                <c:pt idx="316">
                  <c:v>87</c:v>
                </c:pt>
                <c:pt idx="317">
                  <c:v>87</c:v>
                </c:pt>
                <c:pt idx="318">
                  <c:v>85</c:v>
                </c:pt>
                <c:pt idx="319">
                  <c:v>85</c:v>
                </c:pt>
                <c:pt idx="320">
                  <c:v>86</c:v>
                </c:pt>
                <c:pt idx="321">
                  <c:v>86</c:v>
                </c:pt>
                <c:pt idx="322">
                  <c:v>87</c:v>
                </c:pt>
                <c:pt idx="323">
                  <c:v>87</c:v>
                </c:pt>
                <c:pt idx="324">
                  <c:v>87</c:v>
                </c:pt>
                <c:pt idx="325">
                  <c:v>87</c:v>
                </c:pt>
                <c:pt idx="326">
                  <c:v>87</c:v>
                </c:pt>
                <c:pt idx="327">
                  <c:v>87</c:v>
                </c:pt>
                <c:pt idx="328">
                  <c:v>88</c:v>
                </c:pt>
                <c:pt idx="329">
                  <c:v>88</c:v>
                </c:pt>
                <c:pt idx="330">
                  <c:v>89</c:v>
                </c:pt>
                <c:pt idx="331">
                  <c:v>89</c:v>
                </c:pt>
                <c:pt idx="332">
                  <c:v>89</c:v>
                </c:pt>
                <c:pt idx="333">
                  <c:v>89</c:v>
                </c:pt>
                <c:pt idx="334">
                  <c:v>89</c:v>
                </c:pt>
                <c:pt idx="335">
                  <c:v>89</c:v>
                </c:pt>
                <c:pt idx="336">
                  <c:v>90</c:v>
                </c:pt>
                <c:pt idx="337">
                  <c:v>90</c:v>
                </c:pt>
                <c:pt idx="338">
                  <c:v>89</c:v>
                </c:pt>
                <c:pt idx="339">
                  <c:v>89</c:v>
                </c:pt>
                <c:pt idx="340">
                  <c:v>89</c:v>
                </c:pt>
                <c:pt idx="341">
                  <c:v>89</c:v>
                </c:pt>
                <c:pt idx="342">
                  <c:v>90</c:v>
                </c:pt>
                <c:pt idx="343">
                  <c:v>90</c:v>
                </c:pt>
                <c:pt idx="344">
                  <c:v>89</c:v>
                </c:pt>
                <c:pt idx="345">
                  <c:v>89</c:v>
                </c:pt>
                <c:pt idx="346">
                  <c:v>90</c:v>
                </c:pt>
                <c:pt idx="347">
                  <c:v>90</c:v>
                </c:pt>
                <c:pt idx="348">
                  <c:v>91</c:v>
                </c:pt>
                <c:pt idx="349">
                  <c:v>91</c:v>
                </c:pt>
                <c:pt idx="350">
                  <c:v>90</c:v>
                </c:pt>
                <c:pt idx="351">
                  <c:v>90</c:v>
                </c:pt>
                <c:pt idx="352">
                  <c:v>89</c:v>
                </c:pt>
                <c:pt idx="353">
                  <c:v>89</c:v>
                </c:pt>
                <c:pt idx="354">
                  <c:v>86</c:v>
                </c:pt>
                <c:pt idx="355">
                  <c:v>86</c:v>
                </c:pt>
                <c:pt idx="356">
                  <c:v>88</c:v>
                </c:pt>
                <c:pt idx="357">
                  <c:v>88</c:v>
                </c:pt>
                <c:pt idx="358">
                  <c:v>90</c:v>
                </c:pt>
                <c:pt idx="359">
                  <c:v>90</c:v>
                </c:pt>
                <c:pt idx="360">
                  <c:v>89</c:v>
                </c:pt>
                <c:pt idx="361">
                  <c:v>89</c:v>
                </c:pt>
                <c:pt idx="362">
                  <c:v>90</c:v>
                </c:pt>
                <c:pt idx="363">
                  <c:v>90</c:v>
                </c:pt>
                <c:pt idx="364">
                  <c:v>90</c:v>
                </c:pt>
                <c:pt idx="365">
                  <c:v>90</c:v>
                </c:pt>
                <c:pt idx="366">
                  <c:v>90</c:v>
                </c:pt>
                <c:pt idx="367">
                  <c:v>90</c:v>
                </c:pt>
                <c:pt idx="368">
                  <c:v>89</c:v>
                </c:pt>
                <c:pt idx="369">
                  <c:v>89</c:v>
                </c:pt>
                <c:pt idx="370">
                  <c:v>89</c:v>
                </c:pt>
                <c:pt idx="371">
                  <c:v>89</c:v>
                </c:pt>
                <c:pt idx="372">
                  <c:v>89</c:v>
                </c:pt>
                <c:pt idx="373">
                  <c:v>89</c:v>
                </c:pt>
                <c:pt idx="374">
                  <c:v>89</c:v>
                </c:pt>
                <c:pt idx="375">
                  <c:v>89</c:v>
                </c:pt>
                <c:pt idx="376">
                  <c:v>88</c:v>
                </c:pt>
                <c:pt idx="377">
                  <c:v>88</c:v>
                </c:pt>
                <c:pt idx="378">
                  <c:v>90</c:v>
                </c:pt>
                <c:pt idx="379">
                  <c:v>90</c:v>
                </c:pt>
                <c:pt idx="380">
                  <c:v>90</c:v>
                </c:pt>
                <c:pt idx="381">
                  <c:v>90</c:v>
                </c:pt>
                <c:pt idx="382">
                  <c:v>90</c:v>
                </c:pt>
                <c:pt idx="383">
                  <c:v>90</c:v>
                </c:pt>
                <c:pt idx="384">
                  <c:v>88</c:v>
                </c:pt>
                <c:pt idx="385">
                  <c:v>88</c:v>
                </c:pt>
                <c:pt idx="386">
                  <c:v>87</c:v>
                </c:pt>
                <c:pt idx="387">
                  <c:v>87</c:v>
                </c:pt>
                <c:pt idx="388">
                  <c:v>89</c:v>
                </c:pt>
                <c:pt idx="389">
                  <c:v>89</c:v>
                </c:pt>
                <c:pt idx="390">
                  <c:v>89</c:v>
                </c:pt>
                <c:pt idx="391">
                  <c:v>89</c:v>
                </c:pt>
                <c:pt idx="392">
                  <c:v>90</c:v>
                </c:pt>
                <c:pt idx="393">
                  <c:v>90</c:v>
                </c:pt>
                <c:pt idx="394">
                  <c:v>89</c:v>
                </c:pt>
                <c:pt idx="395">
                  <c:v>89</c:v>
                </c:pt>
                <c:pt idx="396">
                  <c:v>90</c:v>
                </c:pt>
                <c:pt idx="397">
                  <c:v>90</c:v>
                </c:pt>
                <c:pt idx="398">
                  <c:v>90</c:v>
                </c:pt>
                <c:pt idx="399">
                  <c:v>90</c:v>
                </c:pt>
                <c:pt idx="400">
                  <c:v>89</c:v>
                </c:pt>
                <c:pt idx="401">
                  <c:v>89</c:v>
                </c:pt>
                <c:pt idx="402">
                  <c:v>90</c:v>
                </c:pt>
                <c:pt idx="403">
                  <c:v>90</c:v>
                </c:pt>
                <c:pt idx="404">
                  <c:v>89</c:v>
                </c:pt>
                <c:pt idx="405">
                  <c:v>89</c:v>
                </c:pt>
                <c:pt idx="406">
                  <c:v>89</c:v>
                </c:pt>
                <c:pt idx="407">
                  <c:v>89</c:v>
                </c:pt>
                <c:pt idx="408">
                  <c:v>89</c:v>
                </c:pt>
                <c:pt idx="409">
                  <c:v>89</c:v>
                </c:pt>
                <c:pt idx="410">
                  <c:v>90</c:v>
                </c:pt>
                <c:pt idx="411">
                  <c:v>90</c:v>
                </c:pt>
                <c:pt idx="412">
                  <c:v>90</c:v>
                </c:pt>
                <c:pt idx="413">
                  <c:v>90</c:v>
                </c:pt>
                <c:pt idx="414">
                  <c:v>88</c:v>
                </c:pt>
                <c:pt idx="415">
                  <c:v>88</c:v>
                </c:pt>
                <c:pt idx="416">
                  <c:v>89</c:v>
                </c:pt>
                <c:pt idx="417">
                  <c:v>89</c:v>
                </c:pt>
                <c:pt idx="418">
                  <c:v>90</c:v>
                </c:pt>
                <c:pt idx="419">
                  <c:v>90</c:v>
                </c:pt>
                <c:pt idx="420">
                  <c:v>90</c:v>
                </c:pt>
                <c:pt idx="421">
                  <c:v>90</c:v>
                </c:pt>
                <c:pt idx="422">
                  <c:v>89</c:v>
                </c:pt>
                <c:pt idx="423">
                  <c:v>89</c:v>
                </c:pt>
                <c:pt idx="424">
                  <c:v>88</c:v>
                </c:pt>
                <c:pt idx="425">
                  <c:v>88</c:v>
                </c:pt>
                <c:pt idx="426">
                  <c:v>90</c:v>
                </c:pt>
                <c:pt idx="427">
                  <c:v>90</c:v>
                </c:pt>
                <c:pt idx="428">
                  <c:v>91</c:v>
                </c:pt>
                <c:pt idx="429">
                  <c:v>91</c:v>
                </c:pt>
                <c:pt idx="430">
                  <c:v>90</c:v>
                </c:pt>
                <c:pt idx="431">
                  <c:v>90</c:v>
                </c:pt>
                <c:pt idx="432">
                  <c:v>90</c:v>
                </c:pt>
                <c:pt idx="433">
                  <c:v>90</c:v>
                </c:pt>
                <c:pt idx="434">
                  <c:v>88</c:v>
                </c:pt>
                <c:pt idx="435">
                  <c:v>88</c:v>
                </c:pt>
                <c:pt idx="436">
                  <c:v>89</c:v>
                </c:pt>
                <c:pt idx="437">
                  <c:v>89</c:v>
                </c:pt>
                <c:pt idx="438">
                  <c:v>90</c:v>
                </c:pt>
                <c:pt idx="439">
                  <c:v>90</c:v>
                </c:pt>
                <c:pt idx="440">
                  <c:v>89</c:v>
                </c:pt>
                <c:pt idx="441">
                  <c:v>89</c:v>
                </c:pt>
                <c:pt idx="442">
                  <c:v>91</c:v>
                </c:pt>
                <c:pt idx="443">
                  <c:v>91</c:v>
                </c:pt>
                <c:pt idx="444">
                  <c:v>89</c:v>
                </c:pt>
                <c:pt idx="445">
                  <c:v>89</c:v>
                </c:pt>
                <c:pt idx="446">
                  <c:v>90</c:v>
                </c:pt>
                <c:pt idx="447">
                  <c:v>90</c:v>
                </c:pt>
                <c:pt idx="448">
                  <c:v>91</c:v>
                </c:pt>
                <c:pt idx="449">
                  <c:v>91</c:v>
                </c:pt>
                <c:pt idx="450">
                  <c:v>90</c:v>
                </c:pt>
                <c:pt idx="451">
                  <c:v>90</c:v>
                </c:pt>
                <c:pt idx="452">
                  <c:v>89</c:v>
                </c:pt>
                <c:pt idx="453">
                  <c:v>89</c:v>
                </c:pt>
                <c:pt idx="454">
                  <c:v>89</c:v>
                </c:pt>
                <c:pt idx="455">
                  <c:v>89</c:v>
                </c:pt>
                <c:pt idx="456">
                  <c:v>89</c:v>
                </c:pt>
                <c:pt idx="457">
                  <c:v>89</c:v>
                </c:pt>
                <c:pt idx="458">
                  <c:v>87</c:v>
                </c:pt>
                <c:pt idx="459">
                  <c:v>87</c:v>
                </c:pt>
                <c:pt idx="460">
                  <c:v>89</c:v>
                </c:pt>
                <c:pt idx="461">
                  <c:v>89</c:v>
                </c:pt>
                <c:pt idx="462">
                  <c:v>89</c:v>
                </c:pt>
                <c:pt idx="463">
                  <c:v>89</c:v>
                </c:pt>
                <c:pt idx="464">
                  <c:v>88</c:v>
                </c:pt>
                <c:pt idx="465">
                  <c:v>88</c:v>
                </c:pt>
                <c:pt idx="466">
                  <c:v>89</c:v>
                </c:pt>
                <c:pt idx="467">
                  <c:v>89</c:v>
                </c:pt>
                <c:pt idx="468">
                  <c:v>88</c:v>
                </c:pt>
                <c:pt idx="469">
                  <c:v>88</c:v>
                </c:pt>
                <c:pt idx="470">
                  <c:v>88</c:v>
                </c:pt>
                <c:pt idx="471">
                  <c:v>88</c:v>
                </c:pt>
                <c:pt idx="472">
                  <c:v>87</c:v>
                </c:pt>
                <c:pt idx="473">
                  <c:v>87</c:v>
                </c:pt>
                <c:pt idx="474">
                  <c:v>88</c:v>
                </c:pt>
                <c:pt idx="475">
                  <c:v>88</c:v>
                </c:pt>
                <c:pt idx="476">
                  <c:v>91</c:v>
                </c:pt>
                <c:pt idx="477">
                  <c:v>91</c:v>
                </c:pt>
                <c:pt idx="478">
                  <c:v>88</c:v>
                </c:pt>
                <c:pt idx="479">
                  <c:v>88</c:v>
                </c:pt>
                <c:pt idx="480">
                  <c:v>89</c:v>
                </c:pt>
                <c:pt idx="481">
                  <c:v>89</c:v>
                </c:pt>
                <c:pt idx="482">
                  <c:v>89</c:v>
                </c:pt>
                <c:pt idx="483">
                  <c:v>89</c:v>
                </c:pt>
                <c:pt idx="484">
                  <c:v>88</c:v>
                </c:pt>
                <c:pt idx="485">
                  <c:v>88</c:v>
                </c:pt>
                <c:pt idx="486">
                  <c:v>87</c:v>
                </c:pt>
                <c:pt idx="487">
                  <c:v>87</c:v>
                </c:pt>
                <c:pt idx="488">
                  <c:v>90</c:v>
                </c:pt>
                <c:pt idx="489">
                  <c:v>90</c:v>
                </c:pt>
                <c:pt idx="490">
                  <c:v>90</c:v>
                </c:pt>
                <c:pt idx="491">
                  <c:v>90</c:v>
                </c:pt>
                <c:pt idx="492">
                  <c:v>90</c:v>
                </c:pt>
                <c:pt idx="493">
                  <c:v>90</c:v>
                </c:pt>
                <c:pt idx="494">
                  <c:v>88</c:v>
                </c:pt>
                <c:pt idx="495">
                  <c:v>88</c:v>
                </c:pt>
                <c:pt idx="496">
                  <c:v>91</c:v>
                </c:pt>
                <c:pt idx="497">
                  <c:v>91</c:v>
                </c:pt>
                <c:pt idx="498">
                  <c:v>89</c:v>
                </c:pt>
                <c:pt idx="499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F-4B73-A3A9-B46C62822EA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Sheet1!$B$1:$B$500</c:f>
              <c:numCache>
                <c:formatCode>General</c:formatCode>
                <c:ptCount val="500"/>
                <c:pt idx="0">
                  <c:v>90</c:v>
                </c:pt>
                <c:pt idx="1">
                  <c:v>90</c:v>
                </c:pt>
                <c:pt idx="2">
                  <c:v>89</c:v>
                </c:pt>
                <c:pt idx="3">
                  <c:v>89</c:v>
                </c:pt>
                <c:pt idx="4">
                  <c:v>89</c:v>
                </c:pt>
                <c:pt idx="5">
                  <c:v>89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91</c:v>
                </c:pt>
                <c:pt idx="19">
                  <c:v>91</c:v>
                </c:pt>
                <c:pt idx="20">
                  <c:v>91</c:v>
                </c:pt>
                <c:pt idx="21">
                  <c:v>91</c:v>
                </c:pt>
                <c:pt idx="22">
                  <c:v>90</c:v>
                </c:pt>
                <c:pt idx="23">
                  <c:v>90</c:v>
                </c:pt>
                <c:pt idx="24">
                  <c:v>89</c:v>
                </c:pt>
                <c:pt idx="25">
                  <c:v>89</c:v>
                </c:pt>
                <c:pt idx="26">
                  <c:v>89</c:v>
                </c:pt>
                <c:pt idx="27">
                  <c:v>89</c:v>
                </c:pt>
                <c:pt idx="28">
                  <c:v>89</c:v>
                </c:pt>
                <c:pt idx="29">
                  <c:v>89</c:v>
                </c:pt>
                <c:pt idx="30">
                  <c:v>90</c:v>
                </c:pt>
                <c:pt idx="31">
                  <c:v>90</c:v>
                </c:pt>
                <c:pt idx="32">
                  <c:v>89</c:v>
                </c:pt>
                <c:pt idx="33">
                  <c:v>89</c:v>
                </c:pt>
                <c:pt idx="34">
                  <c:v>88</c:v>
                </c:pt>
                <c:pt idx="35">
                  <c:v>88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90</c:v>
                </c:pt>
                <c:pt idx="40">
                  <c:v>91</c:v>
                </c:pt>
                <c:pt idx="41">
                  <c:v>91</c:v>
                </c:pt>
                <c:pt idx="42">
                  <c:v>90</c:v>
                </c:pt>
                <c:pt idx="43">
                  <c:v>90</c:v>
                </c:pt>
                <c:pt idx="44">
                  <c:v>89</c:v>
                </c:pt>
                <c:pt idx="45">
                  <c:v>89</c:v>
                </c:pt>
                <c:pt idx="46">
                  <c:v>89</c:v>
                </c:pt>
                <c:pt idx="47">
                  <c:v>89</c:v>
                </c:pt>
                <c:pt idx="48">
                  <c:v>90</c:v>
                </c:pt>
                <c:pt idx="49">
                  <c:v>90</c:v>
                </c:pt>
                <c:pt idx="50">
                  <c:v>90</c:v>
                </c:pt>
                <c:pt idx="51">
                  <c:v>90</c:v>
                </c:pt>
                <c:pt idx="52">
                  <c:v>90</c:v>
                </c:pt>
                <c:pt idx="53">
                  <c:v>90</c:v>
                </c:pt>
                <c:pt idx="54">
                  <c:v>88</c:v>
                </c:pt>
                <c:pt idx="55">
                  <c:v>88</c:v>
                </c:pt>
                <c:pt idx="56">
                  <c:v>91</c:v>
                </c:pt>
                <c:pt idx="57">
                  <c:v>91</c:v>
                </c:pt>
                <c:pt idx="58">
                  <c:v>87</c:v>
                </c:pt>
                <c:pt idx="59">
                  <c:v>87</c:v>
                </c:pt>
                <c:pt idx="60">
                  <c:v>90</c:v>
                </c:pt>
                <c:pt idx="61">
                  <c:v>90</c:v>
                </c:pt>
                <c:pt idx="62">
                  <c:v>89</c:v>
                </c:pt>
                <c:pt idx="63">
                  <c:v>89</c:v>
                </c:pt>
                <c:pt idx="64">
                  <c:v>90</c:v>
                </c:pt>
                <c:pt idx="65">
                  <c:v>90</c:v>
                </c:pt>
                <c:pt idx="66">
                  <c:v>87</c:v>
                </c:pt>
                <c:pt idx="67">
                  <c:v>87</c:v>
                </c:pt>
                <c:pt idx="68">
                  <c:v>87</c:v>
                </c:pt>
                <c:pt idx="69">
                  <c:v>87</c:v>
                </c:pt>
                <c:pt idx="70">
                  <c:v>90</c:v>
                </c:pt>
                <c:pt idx="71">
                  <c:v>90</c:v>
                </c:pt>
                <c:pt idx="72">
                  <c:v>90</c:v>
                </c:pt>
                <c:pt idx="73">
                  <c:v>90</c:v>
                </c:pt>
                <c:pt idx="74">
                  <c:v>90</c:v>
                </c:pt>
                <c:pt idx="75">
                  <c:v>90</c:v>
                </c:pt>
                <c:pt idx="76">
                  <c:v>89</c:v>
                </c:pt>
                <c:pt idx="77">
                  <c:v>89</c:v>
                </c:pt>
                <c:pt idx="78">
                  <c:v>87</c:v>
                </c:pt>
                <c:pt idx="79">
                  <c:v>87</c:v>
                </c:pt>
                <c:pt idx="80">
                  <c:v>90</c:v>
                </c:pt>
                <c:pt idx="81">
                  <c:v>90</c:v>
                </c:pt>
                <c:pt idx="82">
                  <c:v>90</c:v>
                </c:pt>
                <c:pt idx="83">
                  <c:v>90</c:v>
                </c:pt>
                <c:pt idx="84">
                  <c:v>89</c:v>
                </c:pt>
                <c:pt idx="85">
                  <c:v>89</c:v>
                </c:pt>
                <c:pt idx="86">
                  <c:v>87</c:v>
                </c:pt>
                <c:pt idx="87">
                  <c:v>87</c:v>
                </c:pt>
                <c:pt idx="88">
                  <c:v>90</c:v>
                </c:pt>
                <c:pt idx="89">
                  <c:v>90</c:v>
                </c:pt>
                <c:pt idx="90">
                  <c:v>89</c:v>
                </c:pt>
                <c:pt idx="91">
                  <c:v>89</c:v>
                </c:pt>
                <c:pt idx="92">
                  <c:v>90</c:v>
                </c:pt>
                <c:pt idx="93">
                  <c:v>90</c:v>
                </c:pt>
                <c:pt idx="94">
                  <c:v>88</c:v>
                </c:pt>
                <c:pt idx="95">
                  <c:v>88</c:v>
                </c:pt>
                <c:pt idx="96">
                  <c:v>91</c:v>
                </c:pt>
                <c:pt idx="97">
                  <c:v>91</c:v>
                </c:pt>
                <c:pt idx="98">
                  <c:v>88</c:v>
                </c:pt>
                <c:pt idx="99">
                  <c:v>88</c:v>
                </c:pt>
                <c:pt idx="100">
                  <c:v>90</c:v>
                </c:pt>
                <c:pt idx="101">
                  <c:v>90</c:v>
                </c:pt>
                <c:pt idx="102">
                  <c:v>88</c:v>
                </c:pt>
                <c:pt idx="103">
                  <c:v>88</c:v>
                </c:pt>
                <c:pt idx="104">
                  <c:v>90</c:v>
                </c:pt>
                <c:pt idx="105">
                  <c:v>90</c:v>
                </c:pt>
                <c:pt idx="106">
                  <c:v>89</c:v>
                </c:pt>
                <c:pt idx="107">
                  <c:v>89</c:v>
                </c:pt>
                <c:pt idx="108">
                  <c:v>89</c:v>
                </c:pt>
                <c:pt idx="109">
                  <c:v>89</c:v>
                </c:pt>
                <c:pt idx="110">
                  <c:v>90</c:v>
                </c:pt>
                <c:pt idx="111">
                  <c:v>90</c:v>
                </c:pt>
                <c:pt idx="112">
                  <c:v>89</c:v>
                </c:pt>
                <c:pt idx="113">
                  <c:v>89</c:v>
                </c:pt>
                <c:pt idx="114">
                  <c:v>89</c:v>
                </c:pt>
                <c:pt idx="115">
                  <c:v>89</c:v>
                </c:pt>
                <c:pt idx="116">
                  <c:v>89</c:v>
                </c:pt>
                <c:pt idx="117">
                  <c:v>89</c:v>
                </c:pt>
                <c:pt idx="118">
                  <c:v>88</c:v>
                </c:pt>
                <c:pt idx="119">
                  <c:v>88</c:v>
                </c:pt>
                <c:pt idx="120">
                  <c:v>89</c:v>
                </c:pt>
                <c:pt idx="121">
                  <c:v>89</c:v>
                </c:pt>
                <c:pt idx="122">
                  <c:v>89</c:v>
                </c:pt>
                <c:pt idx="123">
                  <c:v>89</c:v>
                </c:pt>
                <c:pt idx="124">
                  <c:v>88</c:v>
                </c:pt>
                <c:pt idx="125">
                  <c:v>88</c:v>
                </c:pt>
                <c:pt idx="126">
                  <c:v>89</c:v>
                </c:pt>
                <c:pt idx="127">
                  <c:v>89</c:v>
                </c:pt>
                <c:pt idx="128">
                  <c:v>86</c:v>
                </c:pt>
                <c:pt idx="129">
                  <c:v>86</c:v>
                </c:pt>
                <c:pt idx="130">
                  <c:v>89</c:v>
                </c:pt>
                <c:pt idx="131">
                  <c:v>89</c:v>
                </c:pt>
                <c:pt idx="132">
                  <c:v>88</c:v>
                </c:pt>
                <c:pt idx="133">
                  <c:v>88</c:v>
                </c:pt>
                <c:pt idx="134">
                  <c:v>87</c:v>
                </c:pt>
                <c:pt idx="135">
                  <c:v>87</c:v>
                </c:pt>
                <c:pt idx="136">
                  <c:v>87</c:v>
                </c:pt>
                <c:pt idx="137">
                  <c:v>87</c:v>
                </c:pt>
                <c:pt idx="138">
                  <c:v>86</c:v>
                </c:pt>
                <c:pt idx="139">
                  <c:v>86</c:v>
                </c:pt>
                <c:pt idx="140">
                  <c:v>87</c:v>
                </c:pt>
                <c:pt idx="141">
                  <c:v>87</c:v>
                </c:pt>
                <c:pt idx="142">
                  <c:v>86</c:v>
                </c:pt>
                <c:pt idx="143">
                  <c:v>86</c:v>
                </c:pt>
                <c:pt idx="144">
                  <c:v>86</c:v>
                </c:pt>
                <c:pt idx="145">
                  <c:v>86</c:v>
                </c:pt>
                <c:pt idx="146">
                  <c:v>89</c:v>
                </c:pt>
                <c:pt idx="147">
                  <c:v>89</c:v>
                </c:pt>
                <c:pt idx="148">
                  <c:v>86</c:v>
                </c:pt>
                <c:pt idx="149">
                  <c:v>86</c:v>
                </c:pt>
                <c:pt idx="150">
                  <c:v>87</c:v>
                </c:pt>
                <c:pt idx="151">
                  <c:v>87</c:v>
                </c:pt>
                <c:pt idx="152">
                  <c:v>86</c:v>
                </c:pt>
                <c:pt idx="153">
                  <c:v>86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85</c:v>
                </c:pt>
                <c:pt idx="161">
                  <c:v>85</c:v>
                </c:pt>
                <c:pt idx="162">
                  <c:v>83</c:v>
                </c:pt>
                <c:pt idx="163">
                  <c:v>83</c:v>
                </c:pt>
                <c:pt idx="164">
                  <c:v>84</c:v>
                </c:pt>
                <c:pt idx="165">
                  <c:v>84</c:v>
                </c:pt>
                <c:pt idx="166">
                  <c:v>83</c:v>
                </c:pt>
                <c:pt idx="167">
                  <c:v>83</c:v>
                </c:pt>
                <c:pt idx="168">
                  <c:v>78</c:v>
                </c:pt>
                <c:pt idx="169">
                  <c:v>78</c:v>
                </c:pt>
                <c:pt idx="170">
                  <c:v>80</c:v>
                </c:pt>
                <c:pt idx="171">
                  <c:v>80</c:v>
                </c:pt>
                <c:pt idx="172">
                  <c:v>75</c:v>
                </c:pt>
                <c:pt idx="173">
                  <c:v>75</c:v>
                </c:pt>
                <c:pt idx="174">
                  <c:v>74</c:v>
                </c:pt>
                <c:pt idx="175">
                  <c:v>74</c:v>
                </c:pt>
                <c:pt idx="176">
                  <c:v>71</c:v>
                </c:pt>
                <c:pt idx="177">
                  <c:v>71</c:v>
                </c:pt>
                <c:pt idx="178">
                  <c:v>68</c:v>
                </c:pt>
                <c:pt idx="179">
                  <c:v>68</c:v>
                </c:pt>
                <c:pt idx="180">
                  <c:v>67</c:v>
                </c:pt>
                <c:pt idx="181">
                  <c:v>67</c:v>
                </c:pt>
                <c:pt idx="182">
                  <c:v>62</c:v>
                </c:pt>
                <c:pt idx="183">
                  <c:v>62</c:v>
                </c:pt>
                <c:pt idx="184">
                  <c:v>58</c:v>
                </c:pt>
                <c:pt idx="185">
                  <c:v>58</c:v>
                </c:pt>
                <c:pt idx="186">
                  <c:v>57</c:v>
                </c:pt>
                <c:pt idx="187">
                  <c:v>57</c:v>
                </c:pt>
                <c:pt idx="188">
                  <c:v>53</c:v>
                </c:pt>
                <c:pt idx="189">
                  <c:v>53</c:v>
                </c:pt>
                <c:pt idx="190">
                  <c:v>51</c:v>
                </c:pt>
                <c:pt idx="191">
                  <c:v>51</c:v>
                </c:pt>
                <c:pt idx="192">
                  <c:v>48</c:v>
                </c:pt>
                <c:pt idx="193">
                  <c:v>48</c:v>
                </c:pt>
                <c:pt idx="194">
                  <c:v>41</c:v>
                </c:pt>
                <c:pt idx="195">
                  <c:v>41</c:v>
                </c:pt>
                <c:pt idx="196">
                  <c:v>42</c:v>
                </c:pt>
                <c:pt idx="197">
                  <c:v>42</c:v>
                </c:pt>
                <c:pt idx="198">
                  <c:v>41</c:v>
                </c:pt>
                <c:pt idx="199">
                  <c:v>41</c:v>
                </c:pt>
                <c:pt idx="200">
                  <c:v>36</c:v>
                </c:pt>
                <c:pt idx="201">
                  <c:v>36</c:v>
                </c:pt>
                <c:pt idx="202">
                  <c:v>35</c:v>
                </c:pt>
                <c:pt idx="203">
                  <c:v>35</c:v>
                </c:pt>
                <c:pt idx="204">
                  <c:v>31</c:v>
                </c:pt>
                <c:pt idx="205">
                  <c:v>31</c:v>
                </c:pt>
                <c:pt idx="206">
                  <c:v>28</c:v>
                </c:pt>
                <c:pt idx="207">
                  <c:v>28</c:v>
                </c:pt>
                <c:pt idx="208">
                  <c:v>24</c:v>
                </c:pt>
                <c:pt idx="209">
                  <c:v>24</c:v>
                </c:pt>
                <c:pt idx="210">
                  <c:v>23</c:v>
                </c:pt>
                <c:pt idx="211">
                  <c:v>23</c:v>
                </c:pt>
                <c:pt idx="212">
                  <c:v>20</c:v>
                </c:pt>
                <c:pt idx="213">
                  <c:v>20</c:v>
                </c:pt>
                <c:pt idx="214">
                  <c:v>18</c:v>
                </c:pt>
                <c:pt idx="215">
                  <c:v>18</c:v>
                </c:pt>
                <c:pt idx="216">
                  <c:v>14</c:v>
                </c:pt>
                <c:pt idx="217">
                  <c:v>14</c:v>
                </c:pt>
                <c:pt idx="218">
                  <c:v>15</c:v>
                </c:pt>
                <c:pt idx="219">
                  <c:v>15</c:v>
                </c:pt>
                <c:pt idx="220">
                  <c:v>12</c:v>
                </c:pt>
                <c:pt idx="221">
                  <c:v>12</c:v>
                </c:pt>
                <c:pt idx="222">
                  <c:v>12</c:v>
                </c:pt>
                <c:pt idx="223">
                  <c:v>12</c:v>
                </c:pt>
                <c:pt idx="224">
                  <c:v>12</c:v>
                </c:pt>
                <c:pt idx="225">
                  <c:v>12</c:v>
                </c:pt>
                <c:pt idx="226">
                  <c:v>14</c:v>
                </c:pt>
                <c:pt idx="227">
                  <c:v>14</c:v>
                </c:pt>
                <c:pt idx="228">
                  <c:v>13</c:v>
                </c:pt>
                <c:pt idx="229">
                  <c:v>13</c:v>
                </c:pt>
                <c:pt idx="230">
                  <c:v>13</c:v>
                </c:pt>
                <c:pt idx="231">
                  <c:v>13</c:v>
                </c:pt>
                <c:pt idx="232">
                  <c:v>14</c:v>
                </c:pt>
                <c:pt idx="233">
                  <c:v>14</c:v>
                </c:pt>
                <c:pt idx="234">
                  <c:v>13</c:v>
                </c:pt>
                <c:pt idx="235">
                  <c:v>13</c:v>
                </c:pt>
                <c:pt idx="236">
                  <c:v>12</c:v>
                </c:pt>
                <c:pt idx="237">
                  <c:v>12</c:v>
                </c:pt>
                <c:pt idx="238">
                  <c:v>13</c:v>
                </c:pt>
                <c:pt idx="239">
                  <c:v>13</c:v>
                </c:pt>
                <c:pt idx="240">
                  <c:v>14</c:v>
                </c:pt>
                <c:pt idx="241">
                  <c:v>14</c:v>
                </c:pt>
                <c:pt idx="242">
                  <c:v>13</c:v>
                </c:pt>
                <c:pt idx="243">
                  <c:v>13</c:v>
                </c:pt>
                <c:pt idx="244">
                  <c:v>16</c:v>
                </c:pt>
                <c:pt idx="245">
                  <c:v>16</c:v>
                </c:pt>
                <c:pt idx="246">
                  <c:v>17</c:v>
                </c:pt>
                <c:pt idx="247">
                  <c:v>17</c:v>
                </c:pt>
                <c:pt idx="248">
                  <c:v>16</c:v>
                </c:pt>
                <c:pt idx="249">
                  <c:v>16</c:v>
                </c:pt>
                <c:pt idx="250">
                  <c:v>16</c:v>
                </c:pt>
                <c:pt idx="251">
                  <c:v>16</c:v>
                </c:pt>
                <c:pt idx="252">
                  <c:v>16</c:v>
                </c:pt>
                <c:pt idx="253">
                  <c:v>16</c:v>
                </c:pt>
                <c:pt idx="254">
                  <c:v>17</c:v>
                </c:pt>
                <c:pt idx="255">
                  <c:v>17</c:v>
                </c:pt>
                <c:pt idx="256">
                  <c:v>18</c:v>
                </c:pt>
                <c:pt idx="257">
                  <c:v>18</c:v>
                </c:pt>
                <c:pt idx="258">
                  <c:v>17</c:v>
                </c:pt>
                <c:pt idx="259">
                  <c:v>17</c:v>
                </c:pt>
                <c:pt idx="260">
                  <c:v>15</c:v>
                </c:pt>
                <c:pt idx="261">
                  <c:v>15</c:v>
                </c:pt>
                <c:pt idx="262">
                  <c:v>19</c:v>
                </c:pt>
                <c:pt idx="263">
                  <c:v>19</c:v>
                </c:pt>
                <c:pt idx="264">
                  <c:v>21</c:v>
                </c:pt>
                <c:pt idx="265">
                  <c:v>21</c:v>
                </c:pt>
                <c:pt idx="266">
                  <c:v>25</c:v>
                </c:pt>
                <c:pt idx="267">
                  <c:v>25</c:v>
                </c:pt>
                <c:pt idx="268">
                  <c:v>30</c:v>
                </c:pt>
                <c:pt idx="269">
                  <c:v>30</c:v>
                </c:pt>
                <c:pt idx="270">
                  <c:v>31</c:v>
                </c:pt>
                <c:pt idx="271">
                  <c:v>31</c:v>
                </c:pt>
                <c:pt idx="272">
                  <c:v>37</c:v>
                </c:pt>
                <c:pt idx="273">
                  <c:v>37</c:v>
                </c:pt>
                <c:pt idx="274">
                  <c:v>42</c:v>
                </c:pt>
                <c:pt idx="275">
                  <c:v>42</c:v>
                </c:pt>
                <c:pt idx="276">
                  <c:v>47</c:v>
                </c:pt>
                <c:pt idx="277">
                  <c:v>47</c:v>
                </c:pt>
                <c:pt idx="278">
                  <c:v>53</c:v>
                </c:pt>
                <c:pt idx="279">
                  <c:v>53</c:v>
                </c:pt>
                <c:pt idx="280">
                  <c:v>59</c:v>
                </c:pt>
                <c:pt idx="281">
                  <c:v>59</c:v>
                </c:pt>
                <c:pt idx="282">
                  <c:v>65</c:v>
                </c:pt>
                <c:pt idx="283">
                  <c:v>65</c:v>
                </c:pt>
                <c:pt idx="284">
                  <c:v>70</c:v>
                </c:pt>
                <c:pt idx="285">
                  <c:v>70</c:v>
                </c:pt>
                <c:pt idx="286">
                  <c:v>75</c:v>
                </c:pt>
                <c:pt idx="287">
                  <c:v>75</c:v>
                </c:pt>
                <c:pt idx="288">
                  <c:v>78</c:v>
                </c:pt>
                <c:pt idx="289">
                  <c:v>78</c:v>
                </c:pt>
                <c:pt idx="290">
                  <c:v>82</c:v>
                </c:pt>
                <c:pt idx="291">
                  <c:v>82</c:v>
                </c:pt>
                <c:pt idx="292">
                  <c:v>85</c:v>
                </c:pt>
                <c:pt idx="293">
                  <c:v>85</c:v>
                </c:pt>
                <c:pt idx="294">
                  <c:v>85</c:v>
                </c:pt>
                <c:pt idx="295">
                  <c:v>85</c:v>
                </c:pt>
                <c:pt idx="296">
                  <c:v>87</c:v>
                </c:pt>
                <c:pt idx="297">
                  <c:v>87</c:v>
                </c:pt>
                <c:pt idx="298">
                  <c:v>87</c:v>
                </c:pt>
                <c:pt idx="299">
                  <c:v>87</c:v>
                </c:pt>
                <c:pt idx="300">
                  <c:v>88</c:v>
                </c:pt>
                <c:pt idx="301">
                  <c:v>88</c:v>
                </c:pt>
                <c:pt idx="302">
                  <c:v>87</c:v>
                </c:pt>
                <c:pt idx="303">
                  <c:v>87</c:v>
                </c:pt>
                <c:pt idx="304">
                  <c:v>90</c:v>
                </c:pt>
                <c:pt idx="305">
                  <c:v>90</c:v>
                </c:pt>
                <c:pt idx="306">
                  <c:v>89</c:v>
                </c:pt>
                <c:pt idx="307">
                  <c:v>89</c:v>
                </c:pt>
                <c:pt idx="308">
                  <c:v>89</c:v>
                </c:pt>
                <c:pt idx="309">
                  <c:v>89</c:v>
                </c:pt>
                <c:pt idx="310">
                  <c:v>90</c:v>
                </c:pt>
                <c:pt idx="311">
                  <c:v>90</c:v>
                </c:pt>
                <c:pt idx="312">
                  <c:v>91</c:v>
                </c:pt>
                <c:pt idx="313">
                  <c:v>91</c:v>
                </c:pt>
                <c:pt idx="314">
                  <c:v>89</c:v>
                </c:pt>
                <c:pt idx="315">
                  <c:v>89</c:v>
                </c:pt>
                <c:pt idx="316">
                  <c:v>90</c:v>
                </c:pt>
                <c:pt idx="317">
                  <c:v>90</c:v>
                </c:pt>
                <c:pt idx="318">
                  <c:v>90</c:v>
                </c:pt>
                <c:pt idx="319">
                  <c:v>90</c:v>
                </c:pt>
                <c:pt idx="320">
                  <c:v>90</c:v>
                </c:pt>
                <c:pt idx="321">
                  <c:v>90</c:v>
                </c:pt>
                <c:pt idx="322">
                  <c:v>90</c:v>
                </c:pt>
                <c:pt idx="323">
                  <c:v>90</c:v>
                </c:pt>
                <c:pt idx="324">
                  <c:v>90</c:v>
                </c:pt>
                <c:pt idx="325">
                  <c:v>90</c:v>
                </c:pt>
                <c:pt idx="326">
                  <c:v>88</c:v>
                </c:pt>
                <c:pt idx="327">
                  <c:v>88</c:v>
                </c:pt>
                <c:pt idx="328">
                  <c:v>91</c:v>
                </c:pt>
                <c:pt idx="329">
                  <c:v>91</c:v>
                </c:pt>
                <c:pt idx="330">
                  <c:v>91</c:v>
                </c:pt>
                <c:pt idx="331">
                  <c:v>91</c:v>
                </c:pt>
                <c:pt idx="332">
                  <c:v>89</c:v>
                </c:pt>
                <c:pt idx="333">
                  <c:v>89</c:v>
                </c:pt>
                <c:pt idx="334">
                  <c:v>91</c:v>
                </c:pt>
                <c:pt idx="335">
                  <c:v>91</c:v>
                </c:pt>
                <c:pt idx="336">
                  <c:v>90</c:v>
                </c:pt>
                <c:pt idx="337">
                  <c:v>90</c:v>
                </c:pt>
                <c:pt idx="338">
                  <c:v>90</c:v>
                </c:pt>
                <c:pt idx="339">
                  <c:v>90</c:v>
                </c:pt>
                <c:pt idx="340">
                  <c:v>91</c:v>
                </c:pt>
                <c:pt idx="341">
                  <c:v>91</c:v>
                </c:pt>
                <c:pt idx="342">
                  <c:v>90</c:v>
                </c:pt>
                <c:pt idx="343">
                  <c:v>90</c:v>
                </c:pt>
                <c:pt idx="344">
                  <c:v>90</c:v>
                </c:pt>
                <c:pt idx="345">
                  <c:v>90</c:v>
                </c:pt>
                <c:pt idx="346">
                  <c:v>91</c:v>
                </c:pt>
                <c:pt idx="347">
                  <c:v>91</c:v>
                </c:pt>
                <c:pt idx="348">
                  <c:v>90</c:v>
                </c:pt>
                <c:pt idx="349">
                  <c:v>90</c:v>
                </c:pt>
                <c:pt idx="350">
                  <c:v>89</c:v>
                </c:pt>
                <c:pt idx="351">
                  <c:v>89</c:v>
                </c:pt>
                <c:pt idx="352">
                  <c:v>92</c:v>
                </c:pt>
                <c:pt idx="353">
                  <c:v>92</c:v>
                </c:pt>
                <c:pt idx="354">
                  <c:v>91</c:v>
                </c:pt>
                <c:pt idx="355">
                  <c:v>91</c:v>
                </c:pt>
                <c:pt idx="356">
                  <c:v>92</c:v>
                </c:pt>
                <c:pt idx="357">
                  <c:v>92</c:v>
                </c:pt>
                <c:pt idx="358">
                  <c:v>90</c:v>
                </c:pt>
                <c:pt idx="359">
                  <c:v>90</c:v>
                </c:pt>
                <c:pt idx="360">
                  <c:v>91</c:v>
                </c:pt>
                <c:pt idx="361">
                  <c:v>91</c:v>
                </c:pt>
                <c:pt idx="362">
                  <c:v>91</c:v>
                </c:pt>
                <c:pt idx="363">
                  <c:v>91</c:v>
                </c:pt>
                <c:pt idx="364">
                  <c:v>90</c:v>
                </c:pt>
                <c:pt idx="365">
                  <c:v>90</c:v>
                </c:pt>
                <c:pt idx="366">
                  <c:v>90</c:v>
                </c:pt>
                <c:pt idx="367">
                  <c:v>90</c:v>
                </c:pt>
                <c:pt idx="368">
                  <c:v>91</c:v>
                </c:pt>
                <c:pt idx="369">
                  <c:v>91</c:v>
                </c:pt>
                <c:pt idx="370">
                  <c:v>91</c:v>
                </c:pt>
                <c:pt idx="371">
                  <c:v>91</c:v>
                </c:pt>
                <c:pt idx="372">
                  <c:v>89</c:v>
                </c:pt>
                <c:pt idx="373">
                  <c:v>89</c:v>
                </c:pt>
                <c:pt idx="374">
                  <c:v>89</c:v>
                </c:pt>
                <c:pt idx="375">
                  <c:v>89</c:v>
                </c:pt>
                <c:pt idx="376">
                  <c:v>92</c:v>
                </c:pt>
                <c:pt idx="377">
                  <c:v>92</c:v>
                </c:pt>
                <c:pt idx="378">
                  <c:v>91</c:v>
                </c:pt>
                <c:pt idx="379">
                  <c:v>91</c:v>
                </c:pt>
                <c:pt idx="380">
                  <c:v>91</c:v>
                </c:pt>
                <c:pt idx="381">
                  <c:v>91</c:v>
                </c:pt>
                <c:pt idx="382">
                  <c:v>90</c:v>
                </c:pt>
                <c:pt idx="383">
                  <c:v>90</c:v>
                </c:pt>
                <c:pt idx="384">
                  <c:v>90</c:v>
                </c:pt>
                <c:pt idx="385">
                  <c:v>90</c:v>
                </c:pt>
                <c:pt idx="386">
                  <c:v>89</c:v>
                </c:pt>
                <c:pt idx="387">
                  <c:v>89</c:v>
                </c:pt>
                <c:pt idx="388">
                  <c:v>90</c:v>
                </c:pt>
                <c:pt idx="389">
                  <c:v>90</c:v>
                </c:pt>
                <c:pt idx="390">
                  <c:v>90</c:v>
                </c:pt>
                <c:pt idx="391">
                  <c:v>90</c:v>
                </c:pt>
                <c:pt idx="392">
                  <c:v>89</c:v>
                </c:pt>
                <c:pt idx="393">
                  <c:v>89</c:v>
                </c:pt>
                <c:pt idx="394">
                  <c:v>90</c:v>
                </c:pt>
                <c:pt idx="395">
                  <c:v>90</c:v>
                </c:pt>
                <c:pt idx="396">
                  <c:v>92</c:v>
                </c:pt>
                <c:pt idx="397">
                  <c:v>92</c:v>
                </c:pt>
                <c:pt idx="398">
                  <c:v>90</c:v>
                </c:pt>
                <c:pt idx="399">
                  <c:v>90</c:v>
                </c:pt>
                <c:pt idx="400">
                  <c:v>90</c:v>
                </c:pt>
                <c:pt idx="401">
                  <c:v>90</c:v>
                </c:pt>
                <c:pt idx="402">
                  <c:v>91</c:v>
                </c:pt>
                <c:pt idx="403">
                  <c:v>91</c:v>
                </c:pt>
                <c:pt idx="404">
                  <c:v>83</c:v>
                </c:pt>
                <c:pt idx="405">
                  <c:v>83</c:v>
                </c:pt>
                <c:pt idx="406">
                  <c:v>92</c:v>
                </c:pt>
                <c:pt idx="407">
                  <c:v>92</c:v>
                </c:pt>
                <c:pt idx="408">
                  <c:v>91</c:v>
                </c:pt>
                <c:pt idx="409">
                  <c:v>91</c:v>
                </c:pt>
                <c:pt idx="410">
                  <c:v>91</c:v>
                </c:pt>
                <c:pt idx="411">
                  <c:v>91</c:v>
                </c:pt>
                <c:pt idx="412">
                  <c:v>90</c:v>
                </c:pt>
                <c:pt idx="413">
                  <c:v>90</c:v>
                </c:pt>
                <c:pt idx="414">
                  <c:v>90</c:v>
                </c:pt>
                <c:pt idx="415">
                  <c:v>90</c:v>
                </c:pt>
                <c:pt idx="416">
                  <c:v>91</c:v>
                </c:pt>
                <c:pt idx="417">
                  <c:v>91</c:v>
                </c:pt>
                <c:pt idx="418">
                  <c:v>92</c:v>
                </c:pt>
                <c:pt idx="419">
                  <c:v>92</c:v>
                </c:pt>
                <c:pt idx="420">
                  <c:v>91</c:v>
                </c:pt>
                <c:pt idx="421">
                  <c:v>91</c:v>
                </c:pt>
                <c:pt idx="422">
                  <c:v>89</c:v>
                </c:pt>
                <c:pt idx="423">
                  <c:v>89</c:v>
                </c:pt>
                <c:pt idx="424">
                  <c:v>90</c:v>
                </c:pt>
                <c:pt idx="425">
                  <c:v>90</c:v>
                </c:pt>
                <c:pt idx="426">
                  <c:v>92</c:v>
                </c:pt>
                <c:pt idx="427">
                  <c:v>92</c:v>
                </c:pt>
                <c:pt idx="428">
                  <c:v>90</c:v>
                </c:pt>
                <c:pt idx="429">
                  <c:v>90</c:v>
                </c:pt>
                <c:pt idx="430">
                  <c:v>91</c:v>
                </c:pt>
                <c:pt idx="431">
                  <c:v>91</c:v>
                </c:pt>
                <c:pt idx="432">
                  <c:v>90</c:v>
                </c:pt>
                <c:pt idx="433">
                  <c:v>90</c:v>
                </c:pt>
                <c:pt idx="434">
                  <c:v>91</c:v>
                </c:pt>
                <c:pt idx="435">
                  <c:v>91</c:v>
                </c:pt>
                <c:pt idx="436">
                  <c:v>90</c:v>
                </c:pt>
                <c:pt idx="437">
                  <c:v>90</c:v>
                </c:pt>
                <c:pt idx="438">
                  <c:v>90</c:v>
                </c:pt>
                <c:pt idx="439">
                  <c:v>90</c:v>
                </c:pt>
                <c:pt idx="440">
                  <c:v>91</c:v>
                </c:pt>
                <c:pt idx="441">
                  <c:v>91</c:v>
                </c:pt>
                <c:pt idx="442">
                  <c:v>90</c:v>
                </c:pt>
                <c:pt idx="443">
                  <c:v>90</c:v>
                </c:pt>
                <c:pt idx="444">
                  <c:v>90</c:v>
                </c:pt>
                <c:pt idx="445">
                  <c:v>90</c:v>
                </c:pt>
                <c:pt idx="446">
                  <c:v>91</c:v>
                </c:pt>
                <c:pt idx="447">
                  <c:v>91</c:v>
                </c:pt>
                <c:pt idx="448">
                  <c:v>91</c:v>
                </c:pt>
                <c:pt idx="449">
                  <c:v>91</c:v>
                </c:pt>
                <c:pt idx="450">
                  <c:v>90</c:v>
                </c:pt>
                <c:pt idx="451">
                  <c:v>90</c:v>
                </c:pt>
                <c:pt idx="452">
                  <c:v>91</c:v>
                </c:pt>
                <c:pt idx="453">
                  <c:v>91</c:v>
                </c:pt>
                <c:pt idx="454">
                  <c:v>91</c:v>
                </c:pt>
                <c:pt idx="455">
                  <c:v>91</c:v>
                </c:pt>
                <c:pt idx="456">
                  <c:v>92</c:v>
                </c:pt>
                <c:pt idx="457">
                  <c:v>92</c:v>
                </c:pt>
                <c:pt idx="458">
                  <c:v>90</c:v>
                </c:pt>
                <c:pt idx="459">
                  <c:v>90</c:v>
                </c:pt>
                <c:pt idx="460">
                  <c:v>91</c:v>
                </c:pt>
                <c:pt idx="461">
                  <c:v>91</c:v>
                </c:pt>
                <c:pt idx="462">
                  <c:v>90</c:v>
                </c:pt>
                <c:pt idx="463">
                  <c:v>90</c:v>
                </c:pt>
                <c:pt idx="464">
                  <c:v>91</c:v>
                </c:pt>
                <c:pt idx="465">
                  <c:v>91</c:v>
                </c:pt>
                <c:pt idx="466">
                  <c:v>90</c:v>
                </c:pt>
                <c:pt idx="467">
                  <c:v>90</c:v>
                </c:pt>
                <c:pt idx="468">
                  <c:v>90</c:v>
                </c:pt>
                <c:pt idx="469">
                  <c:v>90</c:v>
                </c:pt>
                <c:pt idx="470">
                  <c:v>91</c:v>
                </c:pt>
                <c:pt idx="471">
                  <c:v>91</c:v>
                </c:pt>
                <c:pt idx="472">
                  <c:v>90</c:v>
                </c:pt>
                <c:pt idx="473">
                  <c:v>90</c:v>
                </c:pt>
                <c:pt idx="474">
                  <c:v>90</c:v>
                </c:pt>
                <c:pt idx="475">
                  <c:v>90</c:v>
                </c:pt>
                <c:pt idx="476">
                  <c:v>89</c:v>
                </c:pt>
                <c:pt idx="477">
                  <c:v>89</c:v>
                </c:pt>
                <c:pt idx="478">
                  <c:v>91</c:v>
                </c:pt>
                <c:pt idx="479">
                  <c:v>91</c:v>
                </c:pt>
                <c:pt idx="480">
                  <c:v>89</c:v>
                </c:pt>
                <c:pt idx="481">
                  <c:v>89</c:v>
                </c:pt>
                <c:pt idx="482">
                  <c:v>91</c:v>
                </c:pt>
                <c:pt idx="483">
                  <c:v>91</c:v>
                </c:pt>
                <c:pt idx="484">
                  <c:v>89</c:v>
                </c:pt>
                <c:pt idx="485">
                  <c:v>89</c:v>
                </c:pt>
                <c:pt idx="486">
                  <c:v>90</c:v>
                </c:pt>
                <c:pt idx="487">
                  <c:v>90</c:v>
                </c:pt>
                <c:pt idx="488">
                  <c:v>91</c:v>
                </c:pt>
                <c:pt idx="489">
                  <c:v>91</c:v>
                </c:pt>
                <c:pt idx="490">
                  <c:v>89</c:v>
                </c:pt>
                <c:pt idx="491">
                  <c:v>89</c:v>
                </c:pt>
                <c:pt idx="492">
                  <c:v>91</c:v>
                </c:pt>
                <c:pt idx="493">
                  <c:v>91</c:v>
                </c:pt>
                <c:pt idx="494">
                  <c:v>90</c:v>
                </c:pt>
                <c:pt idx="495">
                  <c:v>90</c:v>
                </c:pt>
                <c:pt idx="496">
                  <c:v>90</c:v>
                </c:pt>
                <c:pt idx="497">
                  <c:v>90</c:v>
                </c:pt>
                <c:pt idx="498">
                  <c:v>92</c:v>
                </c:pt>
                <c:pt idx="499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6F-4B73-A3A9-B46C62822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8266680"/>
        <c:axId val="878267000"/>
      </c:lineChart>
      <c:catAx>
        <c:axId val="878266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8267000"/>
        <c:crosses val="autoZero"/>
        <c:auto val="1"/>
        <c:lblAlgn val="ctr"/>
        <c:lblOffset val="100"/>
        <c:noMultiLvlLbl val="0"/>
      </c:catAx>
      <c:valAx>
        <c:axId val="87826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8266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Sheet1!$K$1:$K$500</c:f>
              <c:numCache>
                <c:formatCode>General</c:formatCode>
                <c:ptCount val="500"/>
                <c:pt idx="0">
                  <c:v>732</c:v>
                </c:pt>
                <c:pt idx="1">
                  <c:v>732</c:v>
                </c:pt>
                <c:pt idx="2">
                  <c:v>731</c:v>
                </c:pt>
                <c:pt idx="3">
                  <c:v>731</c:v>
                </c:pt>
                <c:pt idx="4">
                  <c:v>748</c:v>
                </c:pt>
                <c:pt idx="5">
                  <c:v>748</c:v>
                </c:pt>
                <c:pt idx="6">
                  <c:v>765</c:v>
                </c:pt>
                <c:pt idx="7">
                  <c:v>765</c:v>
                </c:pt>
                <c:pt idx="8">
                  <c:v>789</c:v>
                </c:pt>
                <c:pt idx="9">
                  <c:v>789</c:v>
                </c:pt>
                <c:pt idx="10">
                  <c:v>813</c:v>
                </c:pt>
                <c:pt idx="11">
                  <c:v>813</c:v>
                </c:pt>
                <c:pt idx="12">
                  <c:v>836</c:v>
                </c:pt>
                <c:pt idx="13">
                  <c:v>836</c:v>
                </c:pt>
                <c:pt idx="14">
                  <c:v>815</c:v>
                </c:pt>
                <c:pt idx="15">
                  <c:v>815</c:v>
                </c:pt>
                <c:pt idx="16">
                  <c:v>773</c:v>
                </c:pt>
                <c:pt idx="17">
                  <c:v>773</c:v>
                </c:pt>
                <c:pt idx="18">
                  <c:v>729</c:v>
                </c:pt>
                <c:pt idx="19">
                  <c:v>729</c:v>
                </c:pt>
                <c:pt idx="20">
                  <c:v>695</c:v>
                </c:pt>
                <c:pt idx="21">
                  <c:v>695</c:v>
                </c:pt>
                <c:pt idx="22">
                  <c:v>695</c:v>
                </c:pt>
                <c:pt idx="23">
                  <c:v>695</c:v>
                </c:pt>
                <c:pt idx="24">
                  <c:v>712</c:v>
                </c:pt>
                <c:pt idx="25">
                  <c:v>712</c:v>
                </c:pt>
                <c:pt idx="26">
                  <c:v>730</c:v>
                </c:pt>
                <c:pt idx="27">
                  <c:v>730</c:v>
                </c:pt>
                <c:pt idx="28">
                  <c:v>747</c:v>
                </c:pt>
                <c:pt idx="29">
                  <c:v>747</c:v>
                </c:pt>
                <c:pt idx="30">
                  <c:v>763</c:v>
                </c:pt>
                <c:pt idx="31">
                  <c:v>763</c:v>
                </c:pt>
                <c:pt idx="32">
                  <c:v>783</c:v>
                </c:pt>
                <c:pt idx="33">
                  <c:v>783</c:v>
                </c:pt>
                <c:pt idx="34">
                  <c:v>815</c:v>
                </c:pt>
                <c:pt idx="35">
                  <c:v>815</c:v>
                </c:pt>
                <c:pt idx="36">
                  <c:v>837</c:v>
                </c:pt>
                <c:pt idx="37">
                  <c:v>837</c:v>
                </c:pt>
                <c:pt idx="38">
                  <c:v>807</c:v>
                </c:pt>
                <c:pt idx="39">
                  <c:v>807</c:v>
                </c:pt>
                <c:pt idx="40">
                  <c:v>763</c:v>
                </c:pt>
                <c:pt idx="41">
                  <c:v>763</c:v>
                </c:pt>
                <c:pt idx="42">
                  <c:v>730</c:v>
                </c:pt>
                <c:pt idx="43">
                  <c:v>730</c:v>
                </c:pt>
                <c:pt idx="44">
                  <c:v>699</c:v>
                </c:pt>
                <c:pt idx="45">
                  <c:v>699</c:v>
                </c:pt>
                <c:pt idx="46">
                  <c:v>692</c:v>
                </c:pt>
                <c:pt idx="47">
                  <c:v>692</c:v>
                </c:pt>
                <c:pt idx="48">
                  <c:v>704</c:v>
                </c:pt>
                <c:pt idx="49">
                  <c:v>704</c:v>
                </c:pt>
                <c:pt idx="50">
                  <c:v>719</c:v>
                </c:pt>
                <c:pt idx="51">
                  <c:v>719</c:v>
                </c:pt>
                <c:pt idx="52">
                  <c:v>742</c:v>
                </c:pt>
                <c:pt idx="53">
                  <c:v>742</c:v>
                </c:pt>
                <c:pt idx="54">
                  <c:v>766</c:v>
                </c:pt>
                <c:pt idx="55">
                  <c:v>766</c:v>
                </c:pt>
                <c:pt idx="56">
                  <c:v>795</c:v>
                </c:pt>
                <c:pt idx="57">
                  <c:v>795</c:v>
                </c:pt>
                <c:pt idx="58">
                  <c:v>834</c:v>
                </c:pt>
                <c:pt idx="59">
                  <c:v>834</c:v>
                </c:pt>
                <c:pt idx="60">
                  <c:v>809</c:v>
                </c:pt>
                <c:pt idx="61">
                  <c:v>809</c:v>
                </c:pt>
                <c:pt idx="62">
                  <c:v>753</c:v>
                </c:pt>
                <c:pt idx="63">
                  <c:v>753</c:v>
                </c:pt>
                <c:pt idx="64">
                  <c:v>709</c:v>
                </c:pt>
                <c:pt idx="65">
                  <c:v>709</c:v>
                </c:pt>
                <c:pt idx="66">
                  <c:v>694</c:v>
                </c:pt>
                <c:pt idx="67">
                  <c:v>694</c:v>
                </c:pt>
                <c:pt idx="68">
                  <c:v>697</c:v>
                </c:pt>
                <c:pt idx="69">
                  <c:v>697</c:v>
                </c:pt>
                <c:pt idx="70">
                  <c:v>710</c:v>
                </c:pt>
                <c:pt idx="71">
                  <c:v>710</c:v>
                </c:pt>
                <c:pt idx="72">
                  <c:v>730</c:v>
                </c:pt>
                <c:pt idx="73">
                  <c:v>730</c:v>
                </c:pt>
                <c:pt idx="74">
                  <c:v>746</c:v>
                </c:pt>
                <c:pt idx="75">
                  <c:v>746</c:v>
                </c:pt>
                <c:pt idx="76">
                  <c:v>765</c:v>
                </c:pt>
                <c:pt idx="77">
                  <c:v>765</c:v>
                </c:pt>
                <c:pt idx="78">
                  <c:v>787</c:v>
                </c:pt>
                <c:pt idx="79">
                  <c:v>787</c:v>
                </c:pt>
                <c:pt idx="80">
                  <c:v>800</c:v>
                </c:pt>
                <c:pt idx="81">
                  <c:v>800</c:v>
                </c:pt>
                <c:pt idx="82">
                  <c:v>830</c:v>
                </c:pt>
                <c:pt idx="83">
                  <c:v>830</c:v>
                </c:pt>
                <c:pt idx="84">
                  <c:v>828</c:v>
                </c:pt>
                <c:pt idx="85">
                  <c:v>828</c:v>
                </c:pt>
                <c:pt idx="86">
                  <c:v>800</c:v>
                </c:pt>
                <c:pt idx="87">
                  <c:v>800</c:v>
                </c:pt>
                <c:pt idx="88">
                  <c:v>759</c:v>
                </c:pt>
                <c:pt idx="89">
                  <c:v>759</c:v>
                </c:pt>
                <c:pt idx="90">
                  <c:v>720</c:v>
                </c:pt>
                <c:pt idx="91">
                  <c:v>720</c:v>
                </c:pt>
                <c:pt idx="92">
                  <c:v>703</c:v>
                </c:pt>
                <c:pt idx="93">
                  <c:v>703</c:v>
                </c:pt>
                <c:pt idx="94">
                  <c:v>694</c:v>
                </c:pt>
                <c:pt idx="95">
                  <c:v>694</c:v>
                </c:pt>
                <c:pt idx="96">
                  <c:v>694</c:v>
                </c:pt>
                <c:pt idx="97">
                  <c:v>694</c:v>
                </c:pt>
                <c:pt idx="98">
                  <c:v>702</c:v>
                </c:pt>
                <c:pt idx="99">
                  <c:v>702</c:v>
                </c:pt>
                <c:pt idx="100">
                  <c:v>716</c:v>
                </c:pt>
                <c:pt idx="101">
                  <c:v>716</c:v>
                </c:pt>
                <c:pt idx="102">
                  <c:v>734</c:v>
                </c:pt>
                <c:pt idx="103">
                  <c:v>734</c:v>
                </c:pt>
                <c:pt idx="104">
                  <c:v>753</c:v>
                </c:pt>
                <c:pt idx="105">
                  <c:v>753</c:v>
                </c:pt>
                <c:pt idx="106">
                  <c:v>775</c:v>
                </c:pt>
                <c:pt idx="107">
                  <c:v>775</c:v>
                </c:pt>
                <c:pt idx="108">
                  <c:v>808</c:v>
                </c:pt>
                <c:pt idx="109">
                  <c:v>808</c:v>
                </c:pt>
                <c:pt idx="110">
                  <c:v>833</c:v>
                </c:pt>
                <c:pt idx="111">
                  <c:v>833</c:v>
                </c:pt>
                <c:pt idx="112">
                  <c:v>832</c:v>
                </c:pt>
                <c:pt idx="113">
                  <c:v>832</c:v>
                </c:pt>
                <c:pt idx="114">
                  <c:v>794</c:v>
                </c:pt>
                <c:pt idx="115">
                  <c:v>794</c:v>
                </c:pt>
                <c:pt idx="116">
                  <c:v>745</c:v>
                </c:pt>
                <c:pt idx="117">
                  <c:v>745</c:v>
                </c:pt>
                <c:pt idx="118">
                  <c:v>708</c:v>
                </c:pt>
                <c:pt idx="119">
                  <c:v>708</c:v>
                </c:pt>
                <c:pt idx="120">
                  <c:v>695</c:v>
                </c:pt>
                <c:pt idx="121">
                  <c:v>695</c:v>
                </c:pt>
                <c:pt idx="122">
                  <c:v>701</c:v>
                </c:pt>
                <c:pt idx="123">
                  <c:v>701</c:v>
                </c:pt>
                <c:pt idx="124">
                  <c:v>714</c:v>
                </c:pt>
                <c:pt idx="125">
                  <c:v>714</c:v>
                </c:pt>
                <c:pt idx="126">
                  <c:v>724</c:v>
                </c:pt>
                <c:pt idx="127">
                  <c:v>724</c:v>
                </c:pt>
                <c:pt idx="128">
                  <c:v>733</c:v>
                </c:pt>
                <c:pt idx="129">
                  <c:v>733</c:v>
                </c:pt>
                <c:pt idx="130">
                  <c:v>745</c:v>
                </c:pt>
                <c:pt idx="131">
                  <c:v>745</c:v>
                </c:pt>
                <c:pt idx="132">
                  <c:v>763</c:v>
                </c:pt>
                <c:pt idx="133">
                  <c:v>763</c:v>
                </c:pt>
                <c:pt idx="134">
                  <c:v>795</c:v>
                </c:pt>
                <c:pt idx="135">
                  <c:v>795</c:v>
                </c:pt>
                <c:pt idx="136">
                  <c:v>822</c:v>
                </c:pt>
                <c:pt idx="137">
                  <c:v>822</c:v>
                </c:pt>
                <c:pt idx="138">
                  <c:v>840</c:v>
                </c:pt>
                <c:pt idx="139">
                  <c:v>840</c:v>
                </c:pt>
                <c:pt idx="140">
                  <c:v>810</c:v>
                </c:pt>
                <c:pt idx="141">
                  <c:v>810</c:v>
                </c:pt>
                <c:pt idx="142">
                  <c:v>768</c:v>
                </c:pt>
                <c:pt idx="143">
                  <c:v>768</c:v>
                </c:pt>
                <c:pt idx="144">
                  <c:v>724</c:v>
                </c:pt>
                <c:pt idx="145">
                  <c:v>724</c:v>
                </c:pt>
                <c:pt idx="146">
                  <c:v>699</c:v>
                </c:pt>
                <c:pt idx="147">
                  <c:v>699</c:v>
                </c:pt>
                <c:pt idx="148">
                  <c:v>697</c:v>
                </c:pt>
                <c:pt idx="149">
                  <c:v>697</c:v>
                </c:pt>
                <c:pt idx="150">
                  <c:v>711</c:v>
                </c:pt>
                <c:pt idx="151">
                  <c:v>711</c:v>
                </c:pt>
                <c:pt idx="152">
                  <c:v>724</c:v>
                </c:pt>
                <c:pt idx="153">
                  <c:v>724</c:v>
                </c:pt>
                <c:pt idx="154">
                  <c:v>740</c:v>
                </c:pt>
                <c:pt idx="155">
                  <c:v>740</c:v>
                </c:pt>
                <c:pt idx="156">
                  <c:v>755</c:v>
                </c:pt>
                <c:pt idx="157">
                  <c:v>755</c:v>
                </c:pt>
                <c:pt idx="158">
                  <c:v>784</c:v>
                </c:pt>
                <c:pt idx="159">
                  <c:v>784</c:v>
                </c:pt>
                <c:pt idx="160">
                  <c:v>823</c:v>
                </c:pt>
                <c:pt idx="161">
                  <c:v>823</c:v>
                </c:pt>
                <c:pt idx="162">
                  <c:v>837</c:v>
                </c:pt>
                <c:pt idx="163">
                  <c:v>837</c:v>
                </c:pt>
                <c:pt idx="164">
                  <c:v>801</c:v>
                </c:pt>
                <c:pt idx="165">
                  <c:v>801</c:v>
                </c:pt>
                <c:pt idx="166">
                  <c:v>760</c:v>
                </c:pt>
                <c:pt idx="167">
                  <c:v>760</c:v>
                </c:pt>
                <c:pt idx="168">
                  <c:v>727</c:v>
                </c:pt>
                <c:pt idx="169">
                  <c:v>727</c:v>
                </c:pt>
                <c:pt idx="170">
                  <c:v>701</c:v>
                </c:pt>
                <c:pt idx="171">
                  <c:v>701</c:v>
                </c:pt>
                <c:pt idx="172">
                  <c:v>693</c:v>
                </c:pt>
                <c:pt idx="173">
                  <c:v>693</c:v>
                </c:pt>
                <c:pt idx="174">
                  <c:v>698</c:v>
                </c:pt>
                <c:pt idx="175">
                  <c:v>698</c:v>
                </c:pt>
                <c:pt idx="176">
                  <c:v>699</c:v>
                </c:pt>
                <c:pt idx="177">
                  <c:v>699</c:v>
                </c:pt>
                <c:pt idx="178">
                  <c:v>695</c:v>
                </c:pt>
                <c:pt idx="179">
                  <c:v>695</c:v>
                </c:pt>
                <c:pt idx="180">
                  <c:v>700</c:v>
                </c:pt>
                <c:pt idx="181">
                  <c:v>700</c:v>
                </c:pt>
                <c:pt idx="182">
                  <c:v>709</c:v>
                </c:pt>
                <c:pt idx="183">
                  <c:v>709</c:v>
                </c:pt>
                <c:pt idx="184">
                  <c:v>726</c:v>
                </c:pt>
                <c:pt idx="185">
                  <c:v>726</c:v>
                </c:pt>
                <c:pt idx="186">
                  <c:v>754</c:v>
                </c:pt>
                <c:pt idx="187">
                  <c:v>754</c:v>
                </c:pt>
                <c:pt idx="188">
                  <c:v>791</c:v>
                </c:pt>
                <c:pt idx="189">
                  <c:v>791</c:v>
                </c:pt>
                <c:pt idx="190">
                  <c:v>807</c:v>
                </c:pt>
                <c:pt idx="191">
                  <c:v>807</c:v>
                </c:pt>
                <c:pt idx="192">
                  <c:v>775</c:v>
                </c:pt>
                <c:pt idx="193">
                  <c:v>775</c:v>
                </c:pt>
                <c:pt idx="194">
                  <c:v>731</c:v>
                </c:pt>
                <c:pt idx="195">
                  <c:v>731</c:v>
                </c:pt>
                <c:pt idx="196">
                  <c:v>688</c:v>
                </c:pt>
                <c:pt idx="197">
                  <c:v>688</c:v>
                </c:pt>
                <c:pt idx="198">
                  <c:v>667</c:v>
                </c:pt>
                <c:pt idx="199">
                  <c:v>667</c:v>
                </c:pt>
                <c:pt idx="200">
                  <c:v>660</c:v>
                </c:pt>
                <c:pt idx="201">
                  <c:v>660</c:v>
                </c:pt>
                <c:pt idx="202">
                  <c:v>673</c:v>
                </c:pt>
                <c:pt idx="203">
                  <c:v>673</c:v>
                </c:pt>
                <c:pt idx="204">
                  <c:v>690</c:v>
                </c:pt>
                <c:pt idx="205">
                  <c:v>690</c:v>
                </c:pt>
                <c:pt idx="206">
                  <c:v>707</c:v>
                </c:pt>
                <c:pt idx="207">
                  <c:v>707</c:v>
                </c:pt>
                <c:pt idx="208">
                  <c:v>725</c:v>
                </c:pt>
                <c:pt idx="209">
                  <c:v>725</c:v>
                </c:pt>
                <c:pt idx="210">
                  <c:v>736</c:v>
                </c:pt>
                <c:pt idx="211">
                  <c:v>736</c:v>
                </c:pt>
                <c:pt idx="212">
                  <c:v>762</c:v>
                </c:pt>
                <c:pt idx="213">
                  <c:v>762</c:v>
                </c:pt>
                <c:pt idx="214">
                  <c:v>796</c:v>
                </c:pt>
                <c:pt idx="215">
                  <c:v>796</c:v>
                </c:pt>
                <c:pt idx="216">
                  <c:v>800</c:v>
                </c:pt>
                <c:pt idx="217">
                  <c:v>800</c:v>
                </c:pt>
                <c:pt idx="218">
                  <c:v>756</c:v>
                </c:pt>
                <c:pt idx="219">
                  <c:v>756</c:v>
                </c:pt>
                <c:pt idx="220">
                  <c:v>703</c:v>
                </c:pt>
                <c:pt idx="221">
                  <c:v>703</c:v>
                </c:pt>
                <c:pt idx="222">
                  <c:v>664</c:v>
                </c:pt>
                <c:pt idx="223">
                  <c:v>664</c:v>
                </c:pt>
                <c:pt idx="224">
                  <c:v>652</c:v>
                </c:pt>
                <c:pt idx="225">
                  <c:v>652</c:v>
                </c:pt>
                <c:pt idx="226">
                  <c:v>658</c:v>
                </c:pt>
                <c:pt idx="227">
                  <c:v>658</c:v>
                </c:pt>
                <c:pt idx="228">
                  <c:v>668</c:v>
                </c:pt>
                <c:pt idx="229">
                  <c:v>668</c:v>
                </c:pt>
                <c:pt idx="230">
                  <c:v>675</c:v>
                </c:pt>
                <c:pt idx="231">
                  <c:v>675</c:v>
                </c:pt>
                <c:pt idx="232">
                  <c:v>683</c:v>
                </c:pt>
                <c:pt idx="233">
                  <c:v>683</c:v>
                </c:pt>
                <c:pt idx="234">
                  <c:v>688</c:v>
                </c:pt>
                <c:pt idx="235">
                  <c:v>688</c:v>
                </c:pt>
                <c:pt idx="236">
                  <c:v>699</c:v>
                </c:pt>
                <c:pt idx="237">
                  <c:v>699</c:v>
                </c:pt>
                <c:pt idx="238">
                  <c:v>732</c:v>
                </c:pt>
                <c:pt idx="239">
                  <c:v>732</c:v>
                </c:pt>
                <c:pt idx="240">
                  <c:v>775</c:v>
                </c:pt>
                <c:pt idx="241">
                  <c:v>775</c:v>
                </c:pt>
                <c:pt idx="242">
                  <c:v>761</c:v>
                </c:pt>
                <c:pt idx="243">
                  <c:v>761</c:v>
                </c:pt>
                <c:pt idx="244">
                  <c:v>715</c:v>
                </c:pt>
                <c:pt idx="245">
                  <c:v>715</c:v>
                </c:pt>
                <c:pt idx="246">
                  <c:v>656</c:v>
                </c:pt>
                <c:pt idx="247">
                  <c:v>656</c:v>
                </c:pt>
                <c:pt idx="248">
                  <c:v>633</c:v>
                </c:pt>
                <c:pt idx="249">
                  <c:v>633</c:v>
                </c:pt>
                <c:pt idx="250">
                  <c:v>624</c:v>
                </c:pt>
                <c:pt idx="251">
                  <c:v>624</c:v>
                </c:pt>
                <c:pt idx="252">
                  <c:v>641</c:v>
                </c:pt>
                <c:pt idx="253">
                  <c:v>641</c:v>
                </c:pt>
                <c:pt idx="254">
                  <c:v>653</c:v>
                </c:pt>
                <c:pt idx="255">
                  <c:v>653</c:v>
                </c:pt>
                <c:pt idx="256">
                  <c:v>664</c:v>
                </c:pt>
                <c:pt idx="257">
                  <c:v>664</c:v>
                </c:pt>
                <c:pt idx="258">
                  <c:v>690</c:v>
                </c:pt>
                <c:pt idx="259">
                  <c:v>690</c:v>
                </c:pt>
                <c:pt idx="260">
                  <c:v>718</c:v>
                </c:pt>
                <c:pt idx="261">
                  <c:v>718</c:v>
                </c:pt>
                <c:pt idx="262">
                  <c:v>750</c:v>
                </c:pt>
                <c:pt idx="263">
                  <c:v>750</c:v>
                </c:pt>
                <c:pt idx="264">
                  <c:v>728</c:v>
                </c:pt>
                <c:pt idx="265">
                  <c:v>728</c:v>
                </c:pt>
                <c:pt idx="266">
                  <c:v>684</c:v>
                </c:pt>
                <c:pt idx="267">
                  <c:v>684</c:v>
                </c:pt>
                <c:pt idx="268">
                  <c:v>646</c:v>
                </c:pt>
                <c:pt idx="269">
                  <c:v>646</c:v>
                </c:pt>
                <c:pt idx="270">
                  <c:v>618</c:v>
                </c:pt>
                <c:pt idx="271">
                  <c:v>618</c:v>
                </c:pt>
                <c:pt idx="272">
                  <c:v>614</c:v>
                </c:pt>
                <c:pt idx="273">
                  <c:v>614</c:v>
                </c:pt>
                <c:pt idx="274">
                  <c:v>621</c:v>
                </c:pt>
                <c:pt idx="275">
                  <c:v>621</c:v>
                </c:pt>
                <c:pt idx="276">
                  <c:v>628</c:v>
                </c:pt>
                <c:pt idx="277">
                  <c:v>628</c:v>
                </c:pt>
                <c:pt idx="278">
                  <c:v>643</c:v>
                </c:pt>
                <c:pt idx="279">
                  <c:v>643</c:v>
                </c:pt>
                <c:pt idx="280">
                  <c:v>654</c:v>
                </c:pt>
                <c:pt idx="281">
                  <c:v>654</c:v>
                </c:pt>
                <c:pt idx="282">
                  <c:v>669</c:v>
                </c:pt>
                <c:pt idx="283">
                  <c:v>669</c:v>
                </c:pt>
                <c:pt idx="284">
                  <c:v>698</c:v>
                </c:pt>
                <c:pt idx="285">
                  <c:v>698</c:v>
                </c:pt>
                <c:pt idx="286">
                  <c:v>733</c:v>
                </c:pt>
                <c:pt idx="287">
                  <c:v>733</c:v>
                </c:pt>
                <c:pt idx="288">
                  <c:v>769</c:v>
                </c:pt>
                <c:pt idx="289">
                  <c:v>769</c:v>
                </c:pt>
                <c:pt idx="290">
                  <c:v>752</c:v>
                </c:pt>
                <c:pt idx="291">
                  <c:v>752</c:v>
                </c:pt>
                <c:pt idx="292">
                  <c:v>709</c:v>
                </c:pt>
                <c:pt idx="293">
                  <c:v>709</c:v>
                </c:pt>
                <c:pt idx="294">
                  <c:v>658</c:v>
                </c:pt>
                <c:pt idx="295">
                  <c:v>658</c:v>
                </c:pt>
                <c:pt idx="296">
                  <c:v>633</c:v>
                </c:pt>
                <c:pt idx="297">
                  <c:v>633</c:v>
                </c:pt>
                <c:pt idx="298">
                  <c:v>631</c:v>
                </c:pt>
                <c:pt idx="299">
                  <c:v>631</c:v>
                </c:pt>
                <c:pt idx="300">
                  <c:v>644</c:v>
                </c:pt>
                <c:pt idx="301">
                  <c:v>644</c:v>
                </c:pt>
                <c:pt idx="302">
                  <c:v>648</c:v>
                </c:pt>
                <c:pt idx="303">
                  <c:v>648</c:v>
                </c:pt>
                <c:pt idx="304">
                  <c:v>595</c:v>
                </c:pt>
                <c:pt idx="305">
                  <c:v>595</c:v>
                </c:pt>
                <c:pt idx="306">
                  <c:v>514</c:v>
                </c:pt>
                <c:pt idx="307">
                  <c:v>514</c:v>
                </c:pt>
                <c:pt idx="308">
                  <c:v>446</c:v>
                </c:pt>
                <c:pt idx="309">
                  <c:v>446</c:v>
                </c:pt>
                <c:pt idx="310">
                  <c:v>359</c:v>
                </c:pt>
                <c:pt idx="311">
                  <c:v>359</c:v>
                </c:pt>
                <c:pt idx="312">
                  <c:v>252</c:v>
                </c:pt>
                <c:pt idx="313">
                  <c:v>252</c:v>
                </c:pt>
                <c:pt idx="314">
                  <c:v>163</c:v>
                </c:pt>
                <c:pt idx="315">
                  <c:v>163</c:v>
                </c:pt>
                <c:pt idx="316">
                  <c:v>123</c:v>
                </c:pt>
                <c:pt idx="317">
                  <c:v>123</c:v>
                </c:pt>
                <c:pt idx="318">
                  <c:v>121</c:v>
                </c:pt>
                <c:pt idx="319">
                  <c:v>121</c:v>
                </c:pt>
                <c:pt idx="320">
                  <c:v>141</c:v>
                </c:pt>
                <c:pt idx="321">
                  <c:v>141</c:v>
                </c:pt>
                <c:pt idx="322">
                  <c:v>173</c:v>
                </c:pt>
                <c:pt idx="323">
                  <c:v>173</c:v>
                </c:pt>
                <c:pt idx="324">
                  <c:v>213</c:v>
                </c:pt>
                <c:pt idx="325">
                  <c:v>213</c:v>
                </c:pt>
                <c:pt idx="326">
                  <c:v>252</c:v>
                </c:pt>
                <c:pt idx="327">
                  <c:v>252</c:v>
                </c:pt>
                <c:pt idx="328">
                  <c:v>297</c:v>
                </c:pt>
                <c:pt idx="329">
                  <c:v>297</c:v>
                </c:pt>
                <c:pt idx="330">
                  <c:v>360</c:v>
                </c:pt>
                <c:pt idx="331">
                  <c:v>360</c:v>
                </c:pt>
                <c:pt idx="332">
                  <c:v>425</c:v>
                </c:pt>
                <c:pt idx="333">
                  <c:v>425</c:v>
                </c:pt>
                <c:pt idx="334">
                  <c:v>473</c:v>
                </c:pt>
                <c:pt idx="335">
                  <c:v>473</c:v>
                </c:pt>
                <c:pt idx="336">
                  <c:v>504</c:v>
                </c:pt>
                <c:pt idx="337">
                  <c:v>504</c:v>
                </c:pt>
                <c:pt idx="338">
                  <c:v>507</c:v>
                </c:pt>
                <c:pt idx="339">
                  <c:v>507</c:v>
                </c:pt>
                <c:pt idx="340">
                  <c:v>508</c:v>
                </c:pt>
                <c:pt idx="341">
                  <c:v>508</c:v>
                </c:pt>
                <c:pt idx="342">
                  <c:v>525</c:v>
                </c:pt>
                <c:pt idx="343">
                  <c:v>525</c:v>
                </c:pt>
                <c:pt idx="344">
                  <c:v>553</c:v>
                </c:pt>
                <c:pt idx="345">
                  <c:v>553</c:v>
                </c:pt>
                <c:pt idx="346">
                  <c:v>582</c:v>
                </c:pt>
                <c:pt idx="347">
                  <c:v>582</c:v>
                </c:pt>
                <c:pt idx="348">
                  <c:v>615</c:v>
                </c:pt>
                <c:pt idx="349">
                  <c:v>615</c:v>
                </c:pt>
                <c:pt idx="350">
                  <c:v>661</c:v>
                </c:pt>
                <c:pt idx="351">
                  <c:v>661</c:v>
                </c:pt>
                <c:pt idx="352">
                  <c:v>712</c:v>
                </c:pt>
                <c:pt idx="353">
                  <c:v>712</c:v>
                </c:pt>
                <c:pt idx="354">
                  <c:v>712</c:v>
                </c:pt>
                <c:pt idx="355">
                  <c:v>712</c:v>
                </c:pt>
                <c:pt idx="356">
                  <c:v>687</c:v>
                </c:pt>
                <c:pt idx="357">
                  <c:v>687</c:v>
                </c:pt>
                <c:pt idx="358">
                  <c:v>656</c:v>
                </c:pt>
                <c:pt idx="359">
                  <c:v>656</c:v>
                </c:pt>
                <c:pt idx="360">
                  <c:v>640</c:v>
                </c:pt>
                <c:pt idx="361">
                  <c:v>640</c:v>
                </c:pt>
                <c:pt idx="362">
                  <c:v>636</c:v>
                </c:pt>
                <c:pt idx="363">
                  <c:v>636</c:v>
                </c:pt>
                <c:pt idx="364">
                  <c:v>646</c:v>
                </c:pt>
                <c:pt idx="365">
                  <c:v>646</c:v>
                </c:pt>
                <c:pt idx="366">
                  <c:v>664</c:v>
                </c:pt>
                <c:pt idx="367">
                  <c:v>664</c:v>
                </c:pt>
                <c:pt idx="368">
                  <c:v>684</c:v>
                </c:pt>
                <c:pt idx="369">
                  <c:v>684</c:v>
                </c:pt>
                <c:pt idx="370">
                  <c:v>710</c:v>
                </c:pt>
                <c:pt idx="371">
                  <c:v>710</c:v>
                </c:pt>
                <c:pt idx="372">
                  <c:v>735</c:v>
                </c:pt>
                <c:pt idx="373">
                  <c:v>735</c:v>
                </c:pt>
                <c:pt idx="374">
                  <c:v>766</c:v>
                </c:pt>
                <c:pt idx="375">
                  <c:v>766</c:v>
                </c:pt>
                <c:pt idx="376">
                  <c:v>807</c:v>
                </c:pt>
                <c:pt idx="377">
                  <c:v>807</c:v>
                </c:pt>
                <c:pt idx="378">
                  <c:v>816</c:v>
                </c:pt>
                <c:pt idx="379">
                  <c:v>816</c:v>
                </c:pt>
                <c:pt idx="380">
                  <c:v>768</c:v>
                </c:pt>
                <c:pt idx="381">
                  <c:v>768</c:v>
                </c:pt>
                <c:pt idx="382">
                  <c:v>713</c:v>
                </c:pt>
                <c:pt idx="383">
                  <c:v>713</c:v>
                </c:pt>
                <c:pt idx="384">
                  <c:v>687</c:v>
                </c:pt>
                <c:pt idx="385">
                  <c:v>687</c:v>
                </c:pt>
                <c:pt idx="386">
                  <c:v>685</c:v>
                </c:pt>
                <c:pt idx="387">
                  <c:v>685</c:v>
                </c:pt>
                <c:pt idx="388">
                  <c:v>707</c:v>
                </c:pt>
                <c:pt idx="389">
                  <c:v>707</c:v>
                </c:pt>
                <c:pt idx="390">
                  <c:v>723</c:v>
                </c:pt>
                <c:pt idx="391">
                  <c:v>723</c:v>
                </c:pt>
                <c:pt idx="392">
                  <c:v>741</c:v>
                </c:pt>
                <c:pt idx="393">
                  <c:v>741</c:v>
                </c:pt>
                <c:pt idx="394">
                  <c:v>773</c:v>
                </c:pt>
                <c:pt idx="395">
                  <c:v>773</c:v>
                </c:pt>
                <c:pt idx="396">
                  <c:v>814</c:v>
                </c:pt>
                <c:pt idx="397">
                  <c:v>814</c:v>
                </c:pt>
                <c:pt idx="398">
                  <c:v>831</c:v>
                </c:pt>
                <c:pt idx="399">
                  <c:v>831</c:v>
                </c:pt>
                <c:pt idx="400">
                  <c:v>792</c:v>
                </c:pt>
                <c:pt idx="401">
                  <c:v>792</c:v>
                </c:pt>
                <c:pt idx="402">
                  <c:v>735</c:v>
                </c:pt>
                <c:pt idx="403">
                  <c:v>735</c:v>
                </c:pt>
                <c:pt idx="404">
                  <c:v>692</c:v>
                </c:pt>
                <c:pt idx="405">
                  <c:v>692</c:v>
                </c:pt>
                <c:pt idx="406">
                  <c:v>688</c:v>
                </c:pt>
                <c:pt idx="407">
                  <c:v>688</c:v>
                </c:pt>
                <c:pt idx="408">
                  <c:v>696</c:v>
                </c:pt>
                <c:pt idx="409">
                  <c:v>696</c:v>
                </c:pt>
                <c:pt idx="410">
                  <c:v>710</c:v>
                </c:pt>
                <c:pt idx="411">
                  <c:v>710</c:v>
                </c:pt>
                <c:pt idx="412">
                  <c:v>726</c:v>
                </c:pt>
                <c:pt idx="413">
                  <c:v>726</c:v>
                </c:pt>
                <c:pt idx="414">
                  <c:v>742</c:v>
                </c:pt>
                <c:pt idx="415">
                  <c:v>742</c:v>
                </c:pt>
                <c:pt idx="416">
                  <c:v>764</c:v>
                </c:pt>
                <c:pt idx="417">
                  <c:v>764</c:v>
                </c:pt>
                <c:pt idx="418">
                  <c:v>804</c:v>
                </c:pt>
                <c:pt idx="419">
                  <c:v>804</c:v>
                </c:pt>
                <c:pt idx="420">
                  <c:v>831</c:v>
                </c:pt>
                <c:pt idx="421">
                  <c:v>831</c:v>
                </c:pt>
                <c:pt idx="422">
                  <c:v>790</c:v>
                </c:pt>
                <c:pt idx="423">
                  <c:v>790</c:v>
                </c:pt>
                <c:pt idx="424">
                  <c:v>731</c:v>
                </c:pt>
                <c:pt idx="425">
                  <c:v>731</c:v>
                </c:pt>
                <c:pt idx="426">
                  <c:v>694</c:v>
                </c:pt>
                <c:pt idx="427">
                  <c:v>694</c:v>
                </c:pt>
                <c:pt idx="428">
                  <c:v>697</c:v>
                </c:pt>
                <c:pt idx="429">
                  <c:v>697</c:v>
                </c:pt>
                <c:pt idx="430">
                  <c:v>710</c:v>
                </c:pt>
                <c:pt idx="431">
                  <c:v>710</c:v>
                </c:pt>
                <c:pt idx="432">
                  <c:v>727</c:v>
                </c:pt>
                <c:pt idx="433">
                  <c:v>727</c:v>
                </c:pt>
                <c:pt idx="434">
                  <c:v>740</c:v>
                </c:pt>
                <c:pt idx="435">
                  <c:v>740</c:v>
                </c:pt>
                <c:pt idx="436">
                  <c:v>756</c:v>
                </c:pt>
                <c:pt idx="437">
                  <c:v>756</c:v>
                </c:pt>
                <c:pt idx="438">
                  <c:v>783</c:v>
                </c:pt>
                <c:pt idx="439">
                  <c:v>783</c:v>
                </c:pt>
                <c:pt idx="440">
                  <c:v>820</c:v>
                </c:pt>
                <c:pt idx="441">
                  <c:v>820</c:v>
                </c:pt>
                <c:pt idx="442">
                  <c:v>834</c:v>
                </c:pt>
                <c:pt idx="443">
                  <c:v>834</c:v>
                </c:pt>
                <c:pt idx="444">
                  <c:v>820</c:v>
                </c:pt>
                <c:pt idx="445">
                  <c:v>820</c:v>
                </c:pt>
                <c:pt idx="446">
                  <c:v>778</c:v>
                </c:pt>
                <c:pt idx="447">
                  <c:v>778</c:v>
                </c:pt>
                <c:pt idx="448">
                  <c:v>736</c:v>
                </c:pt>
                <c:pt idx="449">
                  <c:v>736</c:v>
                </c:pt>
                <c:pt idx="450">
                  <c:v>695</c:v>
                </c:pt>
                <c:pt idx="451">
                  <c:v>695</c:v>
                </c:pt>
                <c:pt idx="452">
                  <c:v>694</c:v>
                </c:pt>
                <c:pt idx="453">
                  <c:v>694</c:v>
                </c:pt>
                <c:pt idx="454">
                  <c:v>710</c:v>
                </c:pt>
                <c:pt idx="455">
                  <c:v>710</c:v>
                </c:pt>
                <c:pt idx="456">
                  <c:v>728</c:v>
                </c:pt>
                <c:pt idx="457">
                  <c:v>728</c:v>
                </c:pt>
                <c:pt idx="458">
                  <c:v>746</c:v>
                </c:pt>
                <c:pt idx="459">
                  <c:v>746</c:v>
                </c:pt>
                <c:pt idx="460">
                  <c:v>775</c:v>
                </c:pt>
                <c:pt idx="461">
                  <c:v>775</c:v>
                </c:pt>
                <c:pt idx="462">
                  <c:v>810</c:v>
                </c:pt>
                <c:pt idx="463">
                  <c:v>810</c:v>
                </c:pt>
                <c:pt idx="464">
                  <c:v>839</c:v>
                </c:pt>
                <c:pt idx="465">
                  <c:v>839</c:v>
                </c:pt>
                <c:pt idx="466">
                  <c:v>820</c:v>
                </c:pt>
                <c:pt idx="467">
                  <c:v>820</c:v>
                </c:pt>
                <c:pt idx="468">
                  <c:v>778</c:v>
                </c:pt>
                <c:pt idx="469">
                  <c:v>778</c:v>
                </c:pt>
                <c:pt idx="470">
                  <c:v>735</c:v>
                </c:pt>
                <c:pt idx="471">
                  <c:v>735</c:v>
                </c:pt>
                <c:pt idx="472">
                  <c:v>701</c:v>
                </c:pt>
                <c:pt idx="473">
                  <c:v>701</c:v>
                </c:pt>
                <c:pt idx="474">
                  <c:v>699</c:v>
                </c:pt>
                <c:pt idx="475">
                  <c:v>699</c:v>
                </c:pt>
                <c:pt idx="476">
                  <c:v>716</c:v>
                </c:pt>
                <c:pt idx="477">
                  <c:v>716</c:v>
                </c:pt>
                <c:pt idx="478">
                  <c:v>736</c:v>
                </c:pt>
                <c:pt idx="479">
                  <c:v>736</c:v>
                </c:pt>
                <c:pt idx="480">
                  <c:v>761</c:v>
                </c:pt>
                <c:pt idx="481">
                  <c:v>761</c:v>
                </c:pt>
                <c:pt idx="482">
                  <c:v>798</c:v>
                </c:pt>
                <c:pt idx="483">
                  <c:v>798</c:v>
                </c:pt>
                <c:pt idx="484">
                  <c:v>835</c:v>
                </c:pt>
                <c:pt idx="485">
                  <c:v>835</c:v>
                </c:pt>
                <c:pt idx="486">
                  <c:v>823</c:v>
                </c:pt>
                <c:pt idx="487">
                  <c:v>823</c:v>
                </c:pt>
                <c:pt idx="488">
                  <c:v>781</c:v>
                </c:pt>
                <c:pt idx="489">
                  <c:v>781</c:v>
                </c:pt>
                <c:pt idx="490">
                  <c:v>752</c:v>
                </c:pt>
                <c:pt idx="491">
                  <c:v>752</c:v>
                </c:pt>
                <c:pt idx="492">
                  <c:v>727</c:v>
                </c:pt>
                <c:pt idx="493">
                  <c:v>727</c:v>
                </c:pt>
                <c:pt idx="494">
                  <c:v>703</c:v>
                </c:pt>
                <c:pt idx="495">
                  <c:v>703</c:v>
                </c:pt>
                <c:pt idx="496">
                  <c:v>696</c:v>
                </c:pt>
                <c:pt idx="497">
                  <c:v>696</c:v>
                </c:pt>
                <c:pt idx="498">
                  <c:v>713</c:v>
                </c:pt>
                <c:pt idx="499">
                  <c:v>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DF-4A07-A8D4-8EEA9FAE94B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Sheet1!$L$1:$L$500</c:f>
              <c:numCache>
                <c:formatCode>General</c:formatCode>
                <c:ptCount val="500"/>
                <c:pt idx="0">
                  <c:v>719</c:v>
                </c:pt>
                <c:pt idx="1">
                  <c:v>719</c:v>
                </c:pt>
                <c:pt idx="2">
                  <c:v>715</c:v>
                </c:pt>
                <c:pt idx="3">
                  <c:v>715</c:v>
                </c:pt>
                <c:pt idx="4">
                  <c:v>733</c:v>
                </c:pt>
                <c:pt idx="5">
                  <c:v>733</c:v>
                </c:pt>
                <c:pt idx="6">
                  <c:v>743</c:v>
                </c:pt>
                <c:pt idx="7">
                  <c:v>743</c:v>
                </c:pt>
                <c:pt idx="8">
                  <c:v>763</c:v>
                </c:pt>
                <c:pt idx="9">
                  <c:v>763</c:v>
                </c:pt>
                <c:pt idx="10">
                  <c:v>782</c:v>
                </c:pt>
                <c:pt idx="11">
                  <c:v>782</c:v>
                </c:pt>
                <c:pt idx="12">
                  <c:v>809</c:v>
                </c:pt>
                <c:pt idx="13">
                  <c:v>809</c:v>
                </c:pt>
                <c:pt idx="14">
                  <c:v>818</c:v>
                </c:pt>
                <c:pt idx="15">
                  <c:v>818</c:v>
                </c:pt>
                <c:pt idx="16">
                  <c:v>783</c:v>
                </c:pt>
                <c:pt idx="17">
                  <c:v>783</c:v>
                </c:pt>
                <c:pt idx="18">
                  <c:v>744</c:v>
                </c:pt>
                <c:pt idx="19">
                  <c:v>744</c:v>
                </c:pt>
                <c:pt idx="20">
                  <c:v>702</c:v>
                </c:pt>
                <c:pt idx="21">
                  <c:v>702</c:v>
                </c:pt>
                <c:pt idx="22">
                  <c:v>686</c:v>
                </c:pt>
                <c:pt idx="23">
                  <c:v>686</c:v>
                </c:pt>
                <c:pt idx="24">
                  <c:v>696</c:v>
                </c:pt>
                <c:pt idx="25">
                  <c:v>696</c:v>
                </c:pt>
                <c:pt idx="26">
                  <c:v>714</c:v>
                </c:pt>
                <c:pt idx="27">
                  <c:v>714</c:v>
                </c:pt>
                <c:pt idx="28">
                  <c:v>729</c:v>
                </c:pt>
                <c:pt idx="29">
                  <c:v>729</c:v>
                </c:pt>
                <c:pt idx="30">
                  <c:v>742</c:v>
                </c:pt>
                <c:pt idx="31">
                  <c:v>742</c:v>
                </c:pt>
                <c:pt idx="32">
                  <c:v>759</c:v>
                </c:pt>
                <c:pt idx="33">
                  <c:v>759</c:v>
                </c:pt>
                <c:pt idx="34">
                  <c:v>783</c:v>
                </c:pt>
                <c:pt idx="35">
                  <c:v>783</c:v>
                </c:pt>
                <c:pt idx="36">
                  <c:v>814</c:v>
                </c:pt>
                <c:pt idx="37">
                  <c:v>814</c:v>
                </c:pt>
                <c:pt idx="38">
                  <c:v>813</c:v>
                </c:pt>
                <c:pt idx="39">
                  <c:v>813</c:v>
                </c:pt>
                <c:pt idx="40">
                  <c:v>778</c:v>
                </c:pt>
                <c:pt idx="41">
                  <c:v>778</c:v>
                </c:pt>
                <c:pt idx="42">
                  <c:v>747</c:v>
                </c:pt>
                <c:pt idx="43">
                  <c:v>747</c:v>
                </c:pt>
                <c:pt idx="44">
                  <c:v>704</c:v>
                </c:pt>
                <c:pt idx="45">
                  <c:v>704</c:v>
                </c:pt>
                <c:pt idx="46">
                  <c:v>684</c:v>
                </c:pt>
                <c:pt idx="47">
                  <c:v>684</c:v>
                </c:pt>
                <c:pt idx="48">
                  <c:v>689</c:v>
                </c:pt>
                <c:pt idx="49">
                  <c:v>689</c:v>
                </c:pt>
                <c:pt idx="50">
                  <c:v>704</c:v>
                </c:pt>
                <c:pt idx="51">
                  <c:v>704</c:v>
                </c:pt>
                <c:pt idx="52">
                  <c:v>724</c:v>
                </c:pt>
                <c:pt idx="53">
                  <c:v>724</c:v>
                </c:pt>
                <c:pt idx="54">
                  <c:v>745</c:v>
                </c:pt>
                <c:pt idx="55">
                  <c:v>745</c:v>
                </c:pt>
                <c:pt idx="56">
                  <c:v>769</c:v>
                </c:pt>
                <c:pt idx="57">
                  <c:v>769</c:v>
                </c:pt>
                <c:pt idx="58">
                  <c:v>808</c:v>
                </c:pt>
                <c:pt idx="59">
                  <c:v>808</c:v>
                </c:pt>
                <c:pt idx="60">
                  <c:v>816</c:v>
                </c:pt>
                <c:pt idx="61">
                  <c:v>816</c:v>
                </c:pt>
                <c:pt idx="62">
                  <c:v>766</c:v>
                </c:pt>
                <c:pt idx="63">
                  <c:v>766</c:v>
                </c:pt>
                <c:pt idx="64">
                  <c:v>718</c:v>
                </c:pt>
                <c:pt idx="65">
                  <c:v>718</c:v>
                </c:pt>
                <c:pt idx="66">
                  <c:v>694</c:v>
                </c:pt>
                <c:pt idx="67">
                  <c:v>694</c:v>
                </c:pt>
                <c:pt idx="68">
                  <c:v>684</c:v>
                </c:pt>
                <c:pt idx="69">
                  <c:v>684</c:v>
                </c:pt>
                <c:pt idx="70">
                  <c:v>696</c:v>
                </c:pt>
                <c:pt idx="71">
                  <c:v>696</c:v>
                </c:pt>
                <c:pt idx="72">
                  <c:v>713</c:v>
                </c:pt>
                <c:pt idx="73">
                  <c:v>713</c:v>
                </c:pt>
                <c:pt idx="74">
                  <c:v>730</c:v>
                </c:pt>
                <c:pt idx="75">
                  <c:v>730</c:v>
                </c:pt>
                <c:pt idx="76">
                  <c:v>744</c:v>
                </c:pt>
                <c:pt idx="77">
                  <c:v>744</c:v>
                </c:pt>
                <c:pt idx="78">
                  <c:v>761</c:v>
                </c:pt>
                <c:pt idx="79">
                  <c:v>761</c:v>
                </c:pt>
                <c:pt idx="80">
                  <c:v>775</c:v>
                </c:pt>
                <c:pt idx="81">
                  <c:v>775</c:v>
                </c:pt>
                <c:pt idx="82">
                  <c:v>803</c:v>
                </c:pt>
                <c:pt idx="83">
                  <c:v>803</c:v>
                </c:pt>
                <c:pt idx="84">
                  <c:v>822</c:v>
                </c:pt>
                <c:pt idx="85">
                  <c:v>822</c:v>
                </c:pt>
                <c:pt idx="86">
                  <c:v>807</c:v>
                </c:pt>
                <c:pt idx="87">
                  <c:v>807</c:v>
                </c:pt>
                <c:pt idx="88">
                  <c:v>773</c:v>
                </c:pt>
                <c:pt idx="89">
                  <c:v>773</c:v>
                </c:pt>
                <c:pt idx="90">
                  <c:v>735</c:v>
                </c:pt>
                <c:pt idx="91">
                  <c:v>735</c:v>
                </c:pt>
                <c:pt idx="92">
                  <c:v>711</c:v>
                </c:pt>
                <c:pt idx="93">
                  <c:v>711</c:v>
                </c:pt>
                <c:pt idx="94">
                  <c:v>695</c:v>
                </c:pt>
                <c:pt idx="95">
                  <c:v>695</c:v>
                </c:pt>
                <c:pt idx="96">
                  <c:v>686</c:v>
                </c:pt>
                <c:pt idx="97">
                  <c:v>686</c:v>
                </c:pt>
                <c:pt idx="98">
                  <c:v>688</c:v>
                </c:pt>
                <c:pt idx="99">
                  <c:v>688</c:v>
                </c:pt>
                <c:pt idx="100">
                  <c:v>701</c:v>
                </c:pt>
                <c:pt idx="101">
                  <c:v>701</c:v>
                </c:pt>
                <c:pt idx="102">
                  <c:v>718</c:v>
                </c:pt>
                <c:pt idx="103">
                  <c:v>718</c:v>
                </c:pt>
                <c:pt idx="104">
                  <c:v>735</c:v>
                </c:pt>
                <c:pt idx="105">
                  <c:v>735</c:v>
                </c:pt>
                <c:pt idx="106">
                  <c:v>754</c:v>
                </c:pt>
                <c:pt idx="107">
                  <c:v>754</c:v>
                </c:pt>
                <c:pt idx="108">
                  <c:v>781</c:v>
                </c:pt>
                <c:pt idx="109">
                  <c:v>781</c:v>
                </c:pt>
                <c:pt idx="110">
                  <c:v>806</c:v>
                </c:pt>
                <c:pt idx="111">
                  <c:v>806</c:v>
                </c:pt>
                <c:pt idx="112">
                  <c:v>826</c:v>
                </c:pt>
                <c:pt idx="113">
                  <c:v>826</c:v>
                </c:pt>
                <c:pt idx="114">
                  <c:v>801</c:v>
                </c:pt>
                <c:pt idx="115">
                  <c:v>801</c:v>
                </c:pt>
                <c:pt idx="116">
                  <c:v>760</c:v>
                </c:pt>
                <c:pt idx="117">
                  <c:v>760</c:v>
                </c:pt>
                <c:pt idx="118">
                  <c:v>717</c:v>
                </c:pt>
                <c:pt idx="119">
                  <c:v>717</c:v>
                </c:pt>
                <c:pt idx="120">
                  <c:v>693</c:v>
                </c:pt>
                <c:pt idx="121">
                  <c:v>693</c:v>
                </c:pt>
                <c:pt idx="122">
                  <c:v>688</c:v>
                </c:pt>
                <c:pt idx="123">
                  <c:v>688</c:v>
                </c:pt>
                <c:pt idx="124">
                  <c:v>698</c:v>
                </c:pt>
                <c:pt idx="125">
                  <c:v>698</c:v>
                </c:pt>
                <c:pt idx="126">
                  <c:v>707</c:v>
                </c:pt>
                <c:pt idx="127">
                  <c:v>707</c:v>
                </c:pt>
                <c:pt idx="128">
                  <c:v>718</c:v>
                </c:pt>
                <c:pt idx="129">
                  <c:v>718</c:v>
                </c:pt>
                <c:pt idx="130">
                  <c:v>725</c:v>
                </c:pt>
                <c:pt idx="131">
                  <c:v>725</c:v>
                </c:pt>
                <c:pt idx="132">
                  <c:v>741</c:v>
                </c:pt>
                <c:pt idx="133">
                  <c:v>741</c:v>
                </c:pt>
                <c:pt idx="134">
                  <c:v>767</c:v>
                </c:pt>
                <c:pt idx="135">
                  <c:v>767</c:v>
                </c:pt>
                <c:pt idx="136">
                  <c:v>793</c:v>
                </c:pt>
                <c:pt idx="137">
                  <c:v>793</c:v>
                </c:pt>
                <c:pt idx="138">
                  <c:v>820</c:v>
                </c:pt>
                <c:pt idx="139">
                  <c:v>820</c:v>
                </c:pt>
                <c:pt idx="140">
                  <c:v>816</c:v>
                </c:pt>
                <c:pt idx="141">
                  <c:v>816</c:v>
                </c:pt>
                <c:pt idx="142">
                  <c:v>782</c:v>
                </c:pt>
                <c:pt idx="143">
                  <c:v>782</c:v>
                </c:pt>
                <c:pt idx="144">
                  <c:v>739</c:v>
                </c:pt>
                <c:pt idx="145">
                  <c:v>739</c:v>
                </c:pt>
                <c:pt idx="146">
                  <c:v>704</c:v>
                </c:pt>
                <c:pt idx="147">
                  <c:v>704</c:v>
                </c:pt>
                <c:pt idx="148">
                  <c:v>691</c:v>
                </c:pt>
                <c:pt idx="149">
                  <c:v>691</c:v>
                </c:pt>
                <c:pt idx="150">
                  <c:v>698</c:v>
                </c:pt>
                <c:pt idx="151">
                  <c:v>698</c:v>
                </c:pt>
                <c:pt idx="152">
                  <c:v>708</c:v>
                </c:pt>
                <c:pt idx="153">
                  <c:v>708</c:v>
                </c:pt>
                <c:pt idx="154">
                  <c:v>723</c:v>
                </c:pt>
                <c:pt idx="155">
                  <c:v>723</c:v>
                </c:pt>
                <c:pt idx="156">
                  <c:v>736</c:v>
                </c:pt>
                <c:pt idx="157">
                  <c:v>736</c:v>
                </c:pt>
                <c:pt idx="158">
                  <c:v>762</c:v>
                </c:pt>
                <c:pt idx="159">
                  <c:v>762</c:v>
                </c:pt>
                <c:pt idx="160">
                  <c:v>793</c:v>
                </c:pt>
                <c:pt idx="161">
                  <c:v>793</c:v>
                </c:pt>
                <c:pt idx="162">
                  <c:v>825</c:v>
                </c:pt>
                <c:pt idx="163">
                  <c:v>825</c:v>
                </c:pt>
                <c:pt idx="164">
                  <c:v>812</c:v>
                </c:pt>
                <c:pt idx="165">
                  <c:v>812</c:v>
                </c:pt>
                <c:pt idx="166">
                  <c:v>775</c:v>
                </c:pt>
                <c:pt idx="167">
                  <c:v>775</c:v>
                </c:pt>
                <c:pt idx="168">
                  <c:v>740</c:v>
                </c:pt>
                <c:pt idx="169">
                  <c:v>740</c:v>
                </c:pt>
                <c:pt idx="170">
                  <c:v>710</c:v>
                </c:pt>
                <c:pt idx="171">
                  <c:v>710</c:v>
                </c:pt>
                <c:pt idx="172">
                  <c:v>694</c:v>
                </c:pt>
                <c:pt idx="173">
                  <c:v>694</c:v>
                </c:pt>
                <c:pt idx="174">
                  <c:v>691</c:v>
                </c:pt>
                <c:pt idx="175">
                  <c:v>691</c:v>
                </c:pt>
                <c:pt idx="176">
                  <c:v>697</c:v>
                </c:pt>
                <c:pt idx="177">
                  <c:v>697</c:v>
                </c:pt>
                <c:pt idx="178">
                  <c:v>704</c:v>
                </c:pt>
                <c:pt idx="179">
                  <c:v>704</c:v>
                </c:pt>
                <c:pt idx="180">
                  <c:v>710</c:v>
                </c:pt>
                <c:pt idx="181">
                  <c:v>710</c:v>
                </c:pt>
                <c:pt idx="182">
                  <c:v>724</c:v>
                </c:pt>
                <c:pt idx="183">
                  <c:v>724</c:v>
                </c:pt>
                <c:pt idx="184">
                  <c:v>740</c:v>
                </c:pt>
                <c:pt idx="185">
                  <c:v>740</c:v>
                </c:pt>
                <c:pt idx="186">
                  <c:v>763</c:v>
                </c:pt>
                <c:pt idx="187">
                  <c:v>763</c:v>
                </c:pt>
                <c:pt idx="188">
                  <c:v>795</c:v>
                </c:pt>
                <c:pt idx="189">
                  <c:v>795</c:v>
                </c:pt>
                <c:pt idx="190">
                  <c:v>823</c:v>
                </c:pt>
                <c:pt idx="191">
                  <c:v>823</c:v>
                </c:pt>
                <c:pt idx="192">
                  <c:v>814</c:v>
                </c:pt>
                <c:pt idx="193">
                  <c:v>814</c:v>
                </c:pt>
                <c:pt idx="194">
                  <c:v>778</c:v>
                </c:pt>
                <c:pt idx="195">
                  <c:v>778</c:v>
                </c:pt>
                <c:pt idx="196">
                  <c:v>738</c:v>
                </c:pt>
                <c:pt idx="197">
                  <c:v>738</c:v>
                </c:pt>
                <c:pt idx="198">
                  <c:v>711</c:v>
                </c:pt>
                <c:pt idx="199">
                  <c:v>711</c:v>
                </c:pt>
                <c:pt idx="200">
                  <c:v>693</c:v>
                </c:pt>
                <c:pt idx="201">
                  <c:v>693</c:v>
                </c:pt>
                <c:pt idx="202">
                  <c:v>698</c:v>
                </c:pt>
                <c:pt idx="203">
                  <c:v>698</c:v>
                </c:pt>
                <c:pt idx="204">
                  <c:v>712</c:v>
                </c:pt>
                <c:pt idx="205">
                  <c:v>712</c:v>
                </c:pt>
                <c:pt idx="206">
                  <c:v>727</c:v>
                </c:pt>
                <c:pt idx="207">
                  <c:v>727</c:v>
                </c:pt>
                <c:pt idx="208">
                  <c:v>744</c:v>
                </c:pt>
                <c:pt idx="209">
                  <c:v>744</c:v>
                </c:pt>
                <c:pt idx="210">
                  <c:v>755</c:v>
                </c:pt>
                <c:pt idx="211">
                  <c:v>755</c:v>
                </c:pt>
                <c:pt idx="212">
                  <c:v>773</c:v>
                </c:pt>
                <c:pt idx="213">
                  <c:v>773</c:v>
                </c:pt>
                <c:pt idx="214">
                  <c:v>806</c:v>
                </c:pt>
                <c:pt idx="215">
                  <c:v>806</c:v>
                </c:pt>
                <c:pt idx="216">
                  <c:v>826</c:v>
                </c:pt>
                <c:pt idx="217">
                  <c:v>826</c:v>
                </c:pt>
                <c:pt idx="218">
                  <c:v>801</c:v>
                </c:pt>
                <c:pt idx="219">
                  <c:v>801</c:v>
                </c:pt>
                <c:pt idx="220">
                  <c:v>753</c:v>
                </c:pt>
                <c:pt idx="221">
                  <c:v>753</c:v>
                </c:pt>
                <c:pt idx="222">
                  <c:v>703</c:v>
                </c:pt>
                <c:pt idx="223">
                  <c:v>703</c:v>
                </c:pt>
                <c:pt idx="224">
                  <c:v>679</c:v>
                </c:pt>
                <c:pt idx="225">
                  <c:v>679</c:v>
                </c:pt>
                <c:pt idx="226">
                  <c:v>668</c:v>
                </c:pt>
                <c:pt idx="227">
                  <c:v>668</c:v>
                </c:pt>
                <c:pt idx="228">
                  <c:v>657</c:v>
                </c:pt>
                <c:pt idx="229">
                  <c:v>657</c:v>
                </c:pt>
                <c:pt idx="230">
                  <c:v>618</c:v>
                </c:pt>
                <c:pt idx="231">
                  <c:v>618</c:v>
                </c:pt>
                <c:pt idx="232">
                  <c:v>556</c:v>
                </c:pt>
                <c:pt idx="233">
                  <c:v>556</c:v>
                </c:pt>
                <c:pt idx="234">
                  <c:v>479</c:v>
                </c:pt>
                <c:pt idx="235">
                  <c:v>479</c:v>
                </c:pt>
                <c:pt idx="236">
                  <c:v>395</c:v>
                </c:pt>
                <c:pt idx="237">
                  <c:v>395</c:v>
                </c:pt>
                <c:pt idx="238">
                  <c:v>327</c:v>
                </c:pt>
                <c:pt idx="239">
                  <c:v>327</c:v>
                </c:pt>
                <c:pt idx="240">
                  <c:v>287</c:v>
                </c:pt>
                <c:pt idx="241">
                  <c:v>287</c:v>
                </c:pt>
                <c:pt idx="242">
                  <c:v>258</c:v>
                </c:pt>
                <c:pt idx="243">
                  <c:v>258</c:v>
                </c:pt>
                <c:pt idx="244">
                  <c:v>230</c:v>
                </c:pt>
                <c:pt idx="245">
                  <c:v>230</c:v>
                </c:pt>
                <c:pt idx="246">
                  <c:v>210</c:v>
                </c:pt>
                <c:pt idx="247">
                  <c:v>210</c:v>
                </c:pt>
                <c:pt idx="248">
                  <c:v>202</c:v>
                </c:pt>
                <c:pt idx="249">
                  <c:v>202</c:v>
                </c:pt>
                <c:pt idx="250">
                  <c:v>197</c:v>
                </c:pt>
                <c:pt idx="251">
                  <c:v>197</c:v>
                </c:pt>
                <c:pt idx="252">
                  <c:v>197</c:v>
                </c:pt>
                <c:pt idx="253">
                  <c:v>197</c:v>
                </c:pt>
                <c:pt idx="254">
                  <c:v>204</c:v>
                </c:pt>
                <c:pt idx="255">
                  <c:v>204</c:v>
                </c:pt>
                <c:pt idx="256">
                  <c:v>209</c:v>
                </c:pt>
                <c:pt idx="257">
                  <c:v>209</c:v>
                </c:pt>
                <c:pt idx="258">
                  <c:v>220</c:v>
                </c:pt>
                <c:pt idx="259">
                  <c:v>220</c:v>
                </c:pt>
                <c:pt idx="260">
                  <c:v>232</c:v>
                </c:pt>
                <c:pt idx="261">
                  <c:v>232</c:v>
                </c:pt>
                <c:pt idx="262">
                  <c:v>243</c:v>
                </c:pt>
                <c:pt idx="263">
                  <c:v>243</c:v>
                </c:pt>
                <c:pt idx="264">
                  <c:v>244</c:v>
                </c:pt>
                <c:pt idx="265">
                  <c:v>244</c:v>
                </c:pt>
                <c:pt idx="266">
                  <c:v>228</c:v>
                </c:pt>
                <c:pt idx="267">
                  <c:v>228</c:v>
                </c:pt>
                <c:pt idx="268">
                  <c:v>206</c:v>
                </c:pt>
                <c:pt idx="269">
                  <c:v>206</c:v>
                </c:pt>
                <c:pt idx="270">
                  <c:v>180</c:v>
                </c:pt>
                <c:pt idx="271">
                  <c:v>180</c:v>
                </c:pt>
                <c:pt idx="272">
                  <c:v>161</c:v>
                </c:pt>
                <c:pt idx="273">
                  <c:v>161</c:v>
                </c:pt>
                <c:pt idx="274">
                  <c:v>146</c:v>
                </c:pt>
                <c:pt idx="275">
                  <c:v>146</c:v>
                </c:pt>
                <c:pt idx="276">
                  <c:v>133</c:v>
                </c:pt>
                <c:pt idx="277">
                  <c:v>133</c:v>
                </c:pt>
                <c:pt idx="278">
                  <c:v>124</c:v>
                </c:pt>
                <c:pt idx="279">
                  <c:v>124</c:v>
                </c:pt>
                <c:pt idx="280">
                  <c:v>111</c:v>
                </c:pt>
                <c:pt idx="281">
                  <c:v>111</c:v>
                </c:pt>
                <c:pt idx="282">
                  <c:v>95</c:v>
                </c:pt>
                <c:pt idx="283">
                  <c:v>95</c:v>
                </c:pt>
                <c:pt idx="284">
                  <c:v>79</c:v>
                </c:pt>
                <c:pt idx="285">
                  <c:v>79</c:v>
                </c:pt>
                <c:pt idx="286">
                  <c:v>67</c:v>
                </c:pt>
                <c:pt idx="287">
                  <c:v>67</c:v>
                </c:pt>
                <c:pt idx="288">
                  <c:v>59</c:v>
                </c:pt>
                <c:pt idx="289">
                  <c:v>59</c:v>
                </c:pt>
                <c:pt idx="290">
                  <c:v>56</c:v>
                </c:pt>
                <c:pt idx="291">
                  <c:v>56</c:v>
                </c:pt>
                <c:pt idx="292">
                  <c:v>50</c:v>
                </c:pt>
                <c:pt idx="293">
                  <c:v>50</c:v>
                </c:pt>
                <c:pt idx="294">
                  <c:v>46</c:v>
                </c:pt>
                <c:pt idx="295">
                  <c:v>46</c:v>
                </c:pt>
                <c:pt idx="296">
                  <c:v>42</c:v>
                </c:pt>
                <c:pt idx="297">
                  <c:v>42</c:v>
                </c:pt>
                <c:pt idx="298">
                  <c:v>43</c:v>
                </c:pt>
                <c:pt idx="299">
                  <c:v>43</c:v>
                </c:pt>
                <c:pt idx="300">
                  <c:v>40</c:v>
                </c:pt>
                <c:pt idx="301">
                  <c:v>40</c:v>
                </c:pt>
                <c:pt idx="302">
                  <c:v>42</c:v>
                </c:pt>
                <c:pt idx="303">
                  <c:v>42</c:v>
                </c:pt>
                <c:pt idx="304">
                  <c:v>42</c:v>
                </c:pt>
                <c:pt idx="305">
                  <c:v>42</c:v>
                </c:pt>
                <c:pt idx="306">
                  <c:v>44</c:v>
                </c:pt>
                <c:pt idx="307">
                  <c:v>44</c:v>
                </c:pt>
                <c:pt idx="308">
                  <c:v>41</c:v>
                </c:pt>
                <c:pt idx="309">
                  <c:v>41</c:v>
                </c:pt>
                <c:pt idx="310">
                  <c:v>45</c:v>
                </c:pt>
                <c:pt idx="311">
                  <c:v>45</c:v>
                </c:pt>
                <c:pt idx="312">
                  <c:v>42</c:v>
                </c:pt>
                <c:pt idx="313">
                  <c:v>42</c:v>
                </c:pt>
                <c:pt idx="314">
                  <c:v>43</c:v>
                </c:pt>
                <c:pt idx="315">
                  <c:v>43</c:v>
                </c:pt>
                <c:pt idx="316">
                  <c:v>38</c:v>
                </c:pt>
                <c:pt idx="317">
                  <c:v>38</c:v>
                </c:pt>
                <c:pt idx="318">
                  <c:v>38</c:v>
                </c:pt>
                <c:pt idx="319">
                  <c:v>38</c:v>
                </c:pt>
                <c:pt idx="320">
                  <c:v>39</c:v>
                </c:pt>
                <c:pt idx="321">
                  <c:v>39</c:v>
                </c:pt>
                <c:pt idx="322">
                  <c:v>37</c:v>
                </c:pt>
                <c:pt idx="323">
                  <c:v>37</c:v>
                </c:pt>
                <c:pt idx="324">
                  <c:v>37</c:v>
                </c:pt>
                <c:pt idx="325">
                  <c:v>37</c:v>
                </c:pt>
                <c:pt idx="326">
                  <c:v>37</c:v>
                </c:pt>
                <c:pt idx="327">
                  <c:v>37</c:v>
                </c:pt>
                <c:pt idx="328">
                  <c:v>39</c:v>
                </c:pt>
                <c:pt idx="329">
                  <c:v>39</c:v>
                </c:pt>
                <c:pt idx="330">
                  <c:v>40</c:v>
                </c:pt>
                <c:pt idx="331">
                  <c:v>40</c:v>
                </c:pt>
                <c:pt idx="332">
                  <c:v>40</c:v>
                </c:pt>
                <c:pt idx="333">
                  <c:v>40</c:v>
                </c:pt>
                <c:pt idx="334">
                  <c:v>41</c:v>
                </c:pt>
                <c:pt idx="335">
                  <c:v>41</c:v>
                </c:pt>
                <c:pt idx="336">
                  <c:v>39</c:v>
                </c:pt>
                <c:pt idx="337">
                  <c:v>39</c:v>
                </c:pt>
                <c:pt idx="338">
                  <c:v>37</c:v>
                </c:pt>
                <c:pt idx="339">
                  <c:v>37</c:v>
                </c:pt>
                <c:pt idx="340">
                  <c:v>35</c:v>
                </c:pt>
                <c:pt idx="341">
                  <c:v>35</c:v>
                </c:pt>
                <c:pt idx="342">
                  <c:v>37</c:v>
                </c:pt>
                <c:pt idx="343">
                  <c:v>37</c:v>
                </c:pt>
                <c:pt idx="344">
                  <c:v>36</c:v>
                </c:pt>
                <c:pt idx="345">
                  <c:v>36</c:v>
                </c:pt>
                <c:pt idx="346">
                  <c:v>36</c:v>
                </c:pt>
                <c:pt idx="347">
                  <c:v>36</c:v>
                </c:pt>
                <c:pt idx="348">
                  <c:v>37</c:v>
                </c:pt>
                <c:pt idx="349">
                  <c:v>37</c:v>
                </c:pt>
                <c:pt idx="350">
                  <c:v>39</c:v>
                </c:pt>
                <c:pt idx="351">
                  <c:v>39</c:v>
                </c:pt>
                <c:pt idx="352">
                  <c:v>37</c:v>
                </c:pt>
                <c:pt idx="353">
                  <c:v>37</c:v>
                </c:pt>
                <c:pt idx="354">
                  <c:v>40</c:v>
                </c:pt>
                <c:pt idx="355">
                  <c:v>40</c:v>
                </c:pt>
                <c:pt idx="356">
                  <c:v>36</c:v>
                </c:pt>
                <c:pt idx="357">
                  <c:v>36</c:v>
                </c:pt>
                <c:pt idx="358">
                  <c:v>41</c:v>
                </c:pt>
                <c:pt idx="359">
                  <c:v>41</c:v>
                </c:pt>
                <c:pt idx="360">
                  <c:v>43</c:v>
                </c:pt>
                <c:pt idx="361">
                  <c:v>43</c:v>
                </c:pt>
                <c:pt idx="362">
                  <c:v>44</c:v>
                </c:pt>
                <c:pt idx="363">
                  <c:v>44</c:v>
                </c:pt>
                <c:pt idx="364">
                  <c:v>48</c:v>
                </c:pt>
                <c:pt idx="365">
                  <c:v>48</c:v>
                </c:pt>
                <c:pt idx="366">
                  <c:v>51</c:v>
                </c:pt>
                <c:pt idx="367">
                  <c:v>51</c:v>
                </c:pt>
                <c:pt idx="368">
                  <c:v>56</c:v>
                </c:pt>
                <c:pt idx="369">
                  <c:v>56</c:v>
                </c:pt>
                <c:pt idx="370">
                  <c:v>56</c:v>
                </c:pt>
                <c:pt idx="371">
                  <c:v>56</c:v>
                </c:pt>
                <c:pt idx="372">
                  <c:v>59</c:v>
                </c:pt>
                <c:pt idx="373">
                  <c:v>59</c:v>
                </c:pt>
                <c:pt idx="374">
                  <c:v>63</c:v>
                </c:pt>
                <c:pt idx="375">
                  <c:v>63</c:v>
                </c:pt>
                <c:pt idx="376">
                  <c:v>66</c:v>
                </c:pt>
                <c:pt idx="377">
                  <c:v>66</c:v>
                </c:pt>
                <c:pt idx="378">
                  <c:v>67</c:v>
                </c:pt>
                <c:pt idx="379">
                  <c:v>67</c:v>
                </c:pt>
                <c:pt idx="380">
                  <c:v>67</c:v>
                </c:pt>
                <c:pt idx="381">
                  <c:v>67</c:v>
                </c:pt>
                <c:pt idx="382">
                  <c:v>65</c:v>
                </c:pt>
                <c:pt idx="383">
                  <c:v>65</c:v>
                </c:pt>
                <c:pt idx="384">
                  <c:v>67</c:v>
                </c:pt>
                <c:pt idx="385">
                  <c:v>67</c:v>
                </c:pt>
                <c:pt idx="386">
                  <c:v>70</c:v>
                </c:pt>
                <c:pt idx="387">
                  <c:v>70</c:v>
                </c:pt>
                <c:pt idx="388">
                  <c:v>69</c:v>
                </c:pt>
                <c:pt idx="389">
                  <c:v>69</c:v>
                </c:pt>
                <c:pt idx="390">
                  <c:v>71</c:v>
                </c:pt>
                <c:pt idx="391">
                  <c:v>71</c:v>
                </c:pt>
                <c:pt idx="392">
                  <c:v>71</c:v>
                </c:pt>
                <c:pt idx="393">
                  <c:v>71</c:v>
                </c:pt>
                <c:pt idx="394">
                  <c:v>76</c:v>
                </c:pt>
                <c:pt idx="395">
                  <c:v>76</c:v>
                </c:pt>
                <c:pt idx="396">
                  <c:v>75</c:v>
                </c:pt>
                <c:pt idx="397">
                  <c:v>75</c:v>
                </c:pt>
                <c:pt idx="398">
                  <c:v>78</c:v>
                </c:pt>
                <c:pt idx="399">
                  <c:v>78</c:v>
                </c:pt>
                <c:pt idx="400">
                  <c:v>79</c:v>
                </c:pt>
                <c:pt idx="401">
                  <c:v>79</c:v>
                </c:pt>
                <c:pt idx="402">
                  <c:v>80</c:v>
                </c:pt>
                <c:pt idx="403">
                  <c:v>80</c:v>
                </c:pt>
                <c:pt idx="404">
                  <c:v>78</c:v>
                </c:pt>
                <c:pt idx="405">
                  <c:v>78</c:v>
                </c:pt>
                <c:pt idx="406">
                  <c:v>79</c:v>
                </c:pt>
                <c:pt idx="407">
                  <c:v>79</c:v>
                </c:pt>
                <c:pt idx="408">
                  <c:v>79</c:v>
                </c:pt>
                <c:pt idx="409">
                  <c:v>79</c:v>
                </c:pt>
                <c:pt idx="410">
                  <c:v>82</c:v>
                </c:pt>
                <c:pt idx="411">
                  <c:v>82</c:v>
                </c:pt>
                <c:pt idx="412">
                  <c:v>81</c:v>
                </c:pt>
                <c:pt idx="413">
                  <c:v>81</c:v>
                </c:pt>
                <c:pt idx="414">
                  <c:v>84</c:v>
                </c:pt>
                <c:pt idx="415">
                  <c:v>84</c:v>
                </c:pt>
                <c:pt idx="416">
                  <c:v>86</c:v>
                </c:pt>
                <c:pt idx="417">
                  <c:v>86</c:v>
                </c:pt>
                <c:pt idx="418">
                  <c:v>87</c:v>
                </c:pt>
                <c:pt idx="419">
                  <c:v>87</c:v>
                </c:pt>
                <c:pt idx="420">
                  <c:v>89</c:v>
                </c:pt>
                <c:pt idx="421">
                  <c:v>89</c:v>
                </c:pt>
                <c:pt idx="422">
                  <c:v>90</c:v>
                </c:pt>
                <c:pt idx="423">
                  <c:v>90</c:v>
                </c:pt>
                <c:pt idx="424">
                  <c:v>91</c:v>
                </c:pt>
                <c:pt idx="425">
                  <c:v>91</c:v>
                </c:pt>
                <c:pt idx="426">
                  <c:v>91</c:v>
                </c:pt>
                <c:pt idx="427">
                  <c:v>91</c:v>
                </c:pt>
                <c:pt idx="428">
                  <c:v>92</c:v>
                </c:pt>
                <c:pt idx="429">
                  <c:v>92</c:v>
                </c:pt>
                <c:pt idx="430">
                  <c:v>96</c:v>
                </c:pt>
                <c:pt idx="431">
                  <c:v>96</c:v>
                </c:pt>
                <c:pt idx="432">
                  <c:v>104</c:v>
                </c:pt>
                <c:pt idx="433">
                  <c:v>104</c:v>
                </c:pt>
                <c:pt idx="434">
                  <c:v>110</c:v>
                </c:pt>
                <c:pt idx="435">
                  <c:v>110</c:v>
                </c:pt>
                <c:pt idx="436">
                  <c:v>130</c:v>
                </c:pt>
                <c:pt idx="437">
                  <c:v>130</c:v>
                </c:pt>
                <c:pt idx="438">
                  <c:v>153</c:v>
                </c:pt>
                <c:pt idx="439">
                  <c:v>153</c:v>
                </c:pt>
                <c:pt idx="440">
                  <c:v>195</c:v>
                </c:pt>
                <c:pt idx="441">
                  <c:v>195</c:v>
                </c:pt>
                <c:pt idx="442">
                  <c:v>256</c:v>
                </c:pt>
                <c:pt idx="443">
                  <c:v>256</c:v>
                </c:pt>
                <c:pt idx="444">
                  <c:v>322</c:v>
                </c:pt>
                <c:pt idx="445">
                  <c:v>322</c:v>
                </c:pt>
                <c:pt idx="446">
                  <c:v>374</c:v>
                </c:pt>
                <c:pt idx="447">
                  <c:v>374</c:v>
                </c:pt>
                <c:pt idx="448">
                  <c:v>431</c:v>
                </c:pt>
                <c:pt idx="449">
                  <c:v>431</c:v>
                </c:pt>
                <c:pt idx="450">
                  <c:v>480</c:v>
                </c:pt>
                <c:pt idx="451">
                  <c:v>480</c:v>
                </c:pt>
                <c:pt idx="452">
                  <c:v>546</c:v>
                </c:pt>
                <c:pt idx="453">
                  <c:v>546</c:v>
                </c:pt>
                <c:pt idx="454">
                  <c:v>643</c:v>
                </c:pt>
                <c:pt idx="455">
                  <c:v>643</c:v>
                </c:pt>
                <c:pt idx="456">
                  <c:v>699</c:v>
                </c:pt>
                <c:pt idx="457">
                  <c:v>699</c:v>
                </c:pt>
                <c:pt idx="458">
                  <c:v>719</c:v>
                </c:pt>
                <c:pt idx="459">
                  <c:v>719</c:v>
                </c:pt>
                <c:pt idx="460">
                  <c:v>745</c:v>
                </c:pt>
                <c:pt idx="461">
                  <c:v>745</c:v>
                </c:pt>
                <c:pt idx="462">
                  <c:v>777</c:v>
                </c:pt>
                <c:pt idx="463">
                  <c:v>777</c:v>
                </c:pt>
                <c:pt idx="464">
                  <c:v>808</c:v>
                </c:pt>
                <c:pt idx="465">
                  <c:v>808</c:v>
                </c:pt>
                <c:pt idx="466">
                  <c:v>821</c:v>
                </c:pt>
                <c:pt idx="467">
                  <c:v>821</c:v>
                </c:pt>
                <c:pt idx="468">
                  <c:v>789</c:v>
                </c:pt>
                <c:pt idx="469">
                  <c:v>789</c:v>
                </c:pt>
                <c:pt idx="470">
                  <c:v>750</c:v>
                </c:pt>
                <c:pt idx="471">
                  <c:v>750</c:v>
                </c:pt>
                <c:pt idx="472">
                  <c:v>705</c:v>
                </c:pt>
                <c:pt idx="473">
                  <c:v>705</c:v>
                </c:pt>
                <c:pt idx="474">
                  <c:v>689</c:v>
                </c:pt>
                <c:pt idx="475">
                  <c:v>689</c:v>
                </c:pt>
                <c:pt idx="476">
                  <c:v>700</c:v>
                </c:pt>
                <c:pt idx="477">
                  <c:v>700</c:v>
                </c:pt>
                <c:pt idx="478">
                  <c:v>720</c:v>
                </c:pt>
                <c:pt idx="479">
                  <c:v>720</c:v>
                </c:pt>
                <c:pt idx="480">
                  <c:v>740</c:v>
                </c:pt>
                <c:pt idx="481">
                  <c:v>740</c:v>
                </c:pt>
                <c:pt idx="482">
                  <c:v>770</c:v>
                </c:pt>
                <c:pt idx="483">
                  <c:v>770</c:v>
                </c:pt>
                <c:pt idx="484">
                  <c:v>806</c:v>
                </c:pt>
                <c:pt idx="485">
                  <c:v>806</c:v>
                </c:pt>
                <c:pt idx="486">
                  <c:v>824</c:v>
                </c:pt>
                <c:pt idx="487">
                  <c:v>824</c:v>
                </c:pt>
                <c:pt idx="488">
                  <c:v>793</c:v>
                </c:pt>
                <c:pt idx="489">
                  <c:v>793</c:v>
                </c:pt>
                <c:pt idx="490">
                  <c:v>766</c:v>
                </c:pt>
                <c:pt idx="491">
                  <c:v>766</c:v>
                </c:pt>
                <c:pt idx="492">
                  <c:v>742</c:v>
                </c:pt>
                <c:pt idx="493">
                  <c:v>742</c:v>
                </c:pt>
                <c:pt idx="494">
                  <c:v>709</c:v>
                </c:pt>
                <c:pt idx="495">
                  <c:v>709</c:v>
                </c:pt>
                <c:pt idx="496">
                  <c:v>690</c:v>
                </c:pt>
                <c:pt idx="497">
                  <c:v>690</c:v>
                </c:pt>
                <c:pt idx="498">
                  <c:v>698</c:v>
                </c:pt>
                <c:pt idx="499">
                  <c:v>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DF-4A07-A8D4-8EEA9FAE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1759568"/>
        <c:axId val="891760848"/>
      </c:lineChart>
      <c:catAx>
        <c:axId val="891759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1760848"/>
        <c:crosses val="autoZero"/>
        <c:auto val="1"/>
        <c:lblAlgn val="ctr"/>
        <c:lblOffset val="100"/>
        <c:noMultiLvlLbl val="0"/>
      </c:catAx>
      <c:valAx>
        <c:axId val="89176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17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Sheet1!$M$1:$M$500</c:f>
              <c:numCache>
                <c:formatCode>General</c:formatCode>
                <c:ptCount val="500"/>
                <c:pt idx="0">
                  <c:v>85</c:v>
                </c:pt>
                <c:pt idx="1">
                  <c:v>85</c:v>
                </c:pt>
                <c:pt idx="2">
                  <c:v>89</c:v>
                </c:pt>
                <c:pt idx="3">
                  <c:v>89</c:v>
                </c:pt>
                <c:pt idx="4">
                  <c:v>87</c:v>
                </c:pt>
                <c:pt idx="5">
                  <c:v>87</c:v>
                </c:pt>
                <c:pt idx="6">
                  <c:v>88</c:v>
                </c:pt>
                <c:pt idx="7">
                  <c:v>88</c:v>
                </c:pt>
                <c:pt idx="8">
                  <c:v>87</c:v>
                </c:pt>
                <c:pt idx="9">
                  <c:v>87</c:v>
                </c:pt>
                <c:pt idx="10">
                  <c:v>87</c:v>
                </c:pt>
                <c:pt idx="11">
                  <c:v>87</c:v>
                </c:pt>
                <c:pt idx="12">
                  <c:v>88</c:v>
                </c:pt>
                <c:pt idx="13">
                  <c:v>88</c:v>
                </c:pt>
                <c:pt idx="14">
                  <c:v>88</c:v>
                </c:pt>
                <c:pt idx="15">
                  <c:v>88</c:v>
                </c:pt>
                <c:pt idx="16">
                  <c:v>87</c:v>
                </c:pt>
                <c:pt idx="17">
                  <c:v>87</c:v>
                </c:pt>
                <c:pt idx="18">
                  <c:v>86</c:v>
                </c:pt>
                <c:pt idx="19">
                  <c:v>86</c:v>
                </c:pt>
                <c:pt idx="20">
                  <c:v>88</c:v>
                </c:pt>
                <c:pt idx="21">
                  <c:v>88</c:v>
                </c:pt>
                <c:pt idx="22">
                  <c:v>87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87</c:v>
                </c:pt>
                <c:pt idx="27">
                  <c:v>87</c:v>
                </c:pt>
                <c:pt idx="28">
                  <c:v>87</c:v>
                </c:pt>
                <c:pt idx="29">
                  <c:v>87</c:v>
                </c:pt>
                <c:pt idx="30">
                  <c:v>86</c:v>
                </c:pt>
                <c:pt idx="31">
                  <c:v>86</c:v>
                </c:pt>
                <c:pt idx="32">
                  <c:v>88</c:v>
                </c:pt>
                <c:pt idx="33">
                  <c:v>88</c:v>
                </c:pt>
                <c:pt idx="34">
                  <c:v>87</c:v>
                </c:pt>
                <c:pt idx="35">
                  <c:v>87</c:v>
                </c:pt>
                <c:pt idx="36">
                  <c:v>87</c:v>
                </c:pt>
                <c:pt idx="37">
                  <c:v>87</c:v>
                </c:pt>
                <c:pt idx="38">
                  <c:v>88</c:v>
                </c:pt>
                <c:pt idx="39">
                  <c:v>88</c:v>
                </c:pt>
                <c:pt idx="40">
                  <c:v>89</c:v>
                </c:pt>
                <c:pt idx="41">
                  <c:v>89</c:v>
                </c:pt>
                <c:pt idx="42">
                  <c:v>84</c:v>
                </c:pt>
                <c:pt idx="43">
                  <c:v>84</c:v>
                </c:pt>
                <c:pt idx="44">
                  <c:v>87</c:v>
                </c:pt>
                <c:pt idx="45">
                  <c:v>87</c:v>
                </c:pt>
                <c:pt idx="46">
                  <c:v>86</c:v>
                </c:pt>
                <c:pt idx="47">
                  <c:v>86</c:v>
                </c:pt>
                <c:pt idx="48">
                  <c:v>86</c:v>
                </c:pt>
                <c:pt idx="49">
                  <c:v>86</c:v>
                </c:pt>
                <c:pt idx="50">
                  <c:v>86</c:v>
                </c:pt>
                <c:pt idx="51">
                  <c:v>86</c:v>
                </c:pt>
                <c:pt idx="52">
                  <c:v>87</c:v>
                </c:pt>
                <c:pt idx="53">
                  <c:v>87</c:v>
                </c:pt>
                <c:pt idx="54">
                  <c:v>92</c:v>
                </c:pt>
                <c:pt idx="55">
                  <c:v>92</c:v>
                </c:pt>
                <c:pt idx="56">
                  <c:v>89</c:v>
                </c:pt>
                <c:pt idx="57">
                  <c:v>89</c:v>
                </c:pt>
                <c:pt idx="58">
                  <c:v>88</c:v>
                </c:pt>
                <c:pt idx="59">
                  <c:v>88</c:v>
                </c:pt>
                <c:pt idx="60">
                  <c:v>86</c:v>
                </c:pt>
                <c:pt idx="61">
                  <c:v>86</c:v>
                </c:pt>
                <c:pt idx="62">
                  <c:v>88</c:v>
                </c:pt>
                <c:pt idx="63">
                  <c:v>88</c:v>
                </c:pt>
                <c:pt idx="64">
                  <c:v>86</c:v>
                </c:pt>
                <c:pt idx="65">
                  <c:v>86</c:v>
                </c:pt>
                <c:pt idx="66">
                  <c:v>88</c:v>
                </c:pt>
                <c:pt idx="67">
                  <c:v>88</c:v>
                </c:pt>
                <c:pt idx="68">
                  <c:v>85</c:v>
                </c:pt>
                <c:pt idx="69">
                  <c:v>85</c:v>
                </c:pt>
                <c:pt idx="70">
                  <c:v>89</c:v>
                </c:pt>
                <c:pt idx="71">
                  <c:v>89</c:v>
                </c:pt>
                <c:pt idx="72">
                  <c:v>88</c:v>
                </c:pt>
                <c:pt idx="73">
                  <c:v>88</c:v>
                </c:pt>
                <c:pt idx="74">
                  <c:v>86</c:v>
                </c:pt>
                <c:pt idx="75">
                  <c:v>86</c:v>
                </c:pt>
                <c:pt idx="76">
                  <c:v>87</c:v>
                </c:pt>
                <c:pt idx="77">
                  <c:v>87</c:v>
                </c:pt>
                <c:pt idx="78">
                  <c:v>87</c:v>
                </c:pt>
                <c:pt idx="79">
                  <c:v>87</c:v>
                </c:pt>
                <c:pt idx="80">
                  <c:v>84</c:v>
                </c:pt>
                <c:pt idx="81">
                  <c:v>84</c:v>
                </c:pt>
                <c:pt idx="82">
                  <c:v>87</c:v>
                </c:pt>
                <c:pt idx="83">
                  <c:v>87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88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89</c:v>
                </c:pt>
                <c:pt idx="93">
                  <c:v>89</c:v>
                </c:pt>
                <c:pt idx="94">
                  <c:v>87</c:v>
                </c:pt>
                <c:pt idx="95">
                  <c:v>87</c:v>
                </c:pt>
                <c:pt idx="96">
                  <c:v>89</c:v>
                </c:pt>
                <c:pt idx="97">
                  <c:v>89</c:v>
                </c:pt>
                <c:pt idx="98">
                  <c:v>86</c:v>
                </c:pt>
                <c:pt idx="99">
                  <c:v>86</c:v>
                </c:pt>
                <c:pt idx="100">
                  <c:v>84</c:v>
                </c:pt>
                <c:pt idx="101">
                  <c:v>84</c:v>
                </c:pt>
                <c:pt idx="102">
                  <c:v>88</c:v>
                </c:pt>
                <c:pt idx="103">
                  <c:v>88</c:v>
                </c:pt>
                <c:pt idx="104">
                  <c:v>87</c:v>
                </c:pt>
                <c:pt idx="105">
                  <c:v>87</c:v>
                </c:pt>
                <c:pt idx="106">
                  <c:v>88</c:v>
                </c:pt>
                <c:pt idx="107">
                  <c:v>88</c:v>
                </c:pt>
                <c:pt idx="108">
                  <c:v>88</c:v>
                </c:pt>
                <c:pt idx="109">
                  <c:v>88</c:v>
                </c:pt>
                <c:pt idx="110">
                  <c:v>87</c:v>
                </c:pt>
                <c:pt idx="111">
                  <c:v>87</c:v>
                </c:pt>
                <c:pt idx="112">
                  <c:v>88</c:v>
                </c:pt>
                <c:pt idx="113">
                  <c:v>88</c:v>
                </c:pt>
                <c:pt idx="114">
                  <c:v>89</c:v>
                </c:pt>
                <c:pt idx="115">
                  <c:v>89</c:v>
                </c:pt>
                <c:pt idx="116">
                  <c:v>85</c:v>
                </c:pt>
                <c:pt idx="117">
                  <c:v>85</c:v>
                </c:pt>
                <c:pt idx="118">
                  <c:v>90</c:v>
                </c:pt>
                <c:pt idx="119">
                  <c:v>90</c:v>
                </c:pt>
                <c:pt idx="120">
                  <c:v>88</c:v>
                </c:pt>
                <c:pt idx="121">
                  <c:v>88</c:v>
                </c:pt>
                <c:pt idx="122">
                  <c:v>89</c:v>
                </c:pt>
                <c:pt idx="123">
                  <c:v>89</c:v>
                </c:pt>
                <c:pt idx="124">
                  <c:v>87</c:v>
                </c:pt>
                <c:pt idx="125">
                  <c:v>87</c:v>
                </c:pt>
                <c:pt idx="126">
                  <c:v>85</c:v>
                </c:pt>
                <c:pt idx="127">
                  <c:v>85</c:v>
                </c:pt>
                <c:pt idx="128">
                  <c:v>88</c:v>
                </c:pt>
                <c:pt idx="129">
                  <c:v>88</c:v>
                </c:pt>
                <c:pt idx="130">
                  <c:v>87</c:v>
                </c:pt>
                <c:pt idx="131">
                  <c:v>87</c:v>
                </c:pt>
                <c:pt idx="132">
                  <c:v>86</c:v>
                </c:pt>
                <c:pt idx="133">
                  <c:v>86</c:v>
                </c:pt>
                <c:pt idx="134">
                  <c:v>89</c:v>
                </c:pt>
                <c:pt idx="135">
                  <c:v>89</c:v>
                </c:pt>
                <c:pt idx="136">
                  <c:v>89</c:v>
                </c:pt>
                <c:pt idx="137">
                  <c:v>89</c:v>
                </c:pt>
                <c:pt idx="138">
                  <c:v>87</c:v>
                </c:pt>
                <c:pt idx="139">
                  <c:v>87</c:v>
                </c:pt>
                <c:pt idx="140">
                  <c:v>86</c:v>
                </c:pt>
                <c:pt idx="141">
                  <c:v>86</c:v>
                </c:pt>
                <c:pt idx="142">
                  <c:v>87</c:v>
                </c:pt>
                <c:pt idx="143">
                  <c:v>87</c:v>
                </c:pt>
                <c:pt idx="144">
                  <c:v>87</c:v>
                </c:pt>
                <c:pt idx="145">
                  <c:v>87</c:v>
                </c:pt>
                <c:pt idx="146">
                  <c:v>88</c:v>
                </c:pt>
                <c:pt idx="147">
                  <c:v>88</c:v>
                </c:pt>
                <c:pt idx="148">
                  <c:v>86</c:v>
                </c:pt>
                <c:pt idx="149">
                  <c:v>86</c:v>
                </c:pt>
                <c:pt idx="150">
                  <c:v>86</c:v>
                </c:pt>
                <c:pt idx="151">
                  <c:v>86</c:v>
                </c:pt>
                <c:pt idx="152">
                  <c:v>86</c:v>
                </c:pt>
                <c:pt idx="153">
                  <c:v>86</c:v>
                </c:pt>
                <c:pt idx="154">
                  <c:v>88</c:v>
                </c:pt>
                <c:pt idx="155">
                  <c:v>88</c:v>
                </c:pt>
                <c:pt idx="156">
                  <c:v>87</c:v>
                </c:pt>
                <c:pt idx="157">
                  <c:v>87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86</c:v>
                </c:pt>
                <c:pt idx="163">
                  <c:v>86</c:v>
                </c:pt>
                <c:pt idx="164">
                  <c:v>84</c:v>
                </c:pt>
                <c:pt idx="165">
                  <c:v>84</c:v>
                </c:pt>
                <c:pt idx="166">
                  <c:v>85</c:v>
                </c:pt>
                <c:pt idx="167">
                  <c:v>85</c:v>
                </c:pt>
                <c:pt idx="168">
                  <c:v>82</c:v>
                </c:pt>
                <c:pt idx="169">
                  <c:v>82</c:v>
                </c:pt>
                <c:pt idx="170">
                  <c:v>80</c:v>
                </c:pt>
                <c:pt idx="171">
                  <c:v>80</c:v>
                </c:pt>
                <c:pt idx="172">
                  <c:v>61</c:v>
                </c:pt>
                <c:pt idx="173">
                  <c:v>61</c:v>
                </c:pt>
                <c:pt idx="174">
                  <c:v>42</c:v>
                </c:pt>
                <c:pt idx="175">
                  <c:v>42</c:v>
                </c:pt>
                <c:pt idx="176">
                  <c:v>32</c:v>
                </c:pt>
                <c:pt idx="177">
                  <c:v>32</c:v>
                </c:pt>
                <c:pt idx="178">
                  <c:v>29</c:v>
                </c:pt>
                <c:pt idx="179">
                  <c:v>29</c:v>
                </c:pt>
                <c:pt idx="180">
                  <c:v>31</c:v>
                </c:pt>
                <c:pt idx="181">
                  <c:v>31</c:v>
                </c:pt>
                <c:pt idx="182">
                  <c:v>33</c:v>
                </c:pt>
                <c:pt idx="183">
                  <c:v>33</c:v>
                </c:pt>
                <c:pt idx="184">
                  <c:v>34</c:v>
                </c:pt>
                <c:pt idx="185">
                  <c:v>34</c:v>
                </c:pt>
                <c:pt idx="186">
                  <c:v>32</c:v>
                </c:pt>
                <c:pt idx="187">
                  <c:v>32</c:v>
                </c:pt>
                <c:pt idx="188">
                  <c:v>32</c:v>
                </c:pt>
                <c:pt idx="189">
                  <c:v>32</c:v>
                </c:pt>
                <c:pt idx="190">
                  <c:v>31</c:v>
                </c:pt>
                <c:pt idx="191">
                  <c:v>31</c:v>
                </c:pt>
                <c:pt idx="192">
                  <c:v>30</c:v>
                </c:pt>
                <c:pt idx="193">
                  <c:v>30</c:v>
                </c:pt>
                <c:pt idx="194">
                  <c:v>29</c:v>
                </c:pt>
                <c:pt idx="195">
                  <c:v>29</c:v>
                </c:pt>
                <c:pt idx="196">
                  <c:v>33</c:v>
                </c:pt>
                <c:pt idx="197">
                  <c:v>33</c:v>
                </c:pt>
                <c:pt idx="198">
                  <c:v>32</c:v>
                </c:pt>
                <c:pt idx="199">
                  <c:v>32</c:v>
                </c:pt>
                <c:pt idx="200">
                  <c:v>32</c:v>
                </c:pt>
                <c:pt idx="201">
                  <c:v>32</c:v>
                </c:pt>
                <c:pt idx="202">
                  <c:v>31</c:v>
                </c:pt>
                <c:pt idx="203">
                  <c:v>31</c:v>
                </c:pt>
                <c:pt idx="204">
                  <c:v>29</c:v>
                </c:pt>
                <c:pt idx="205">
                  <c:v>29</c:v>
                </c:pt>
                <c:pt idx="206">
                  <c:v>27</c:v>
                </c:pt>
                <c:pt idx="207">
                  <c:v>27</c:v>
                </c:pt>
                <c:pt idx="208">
                  <c:v>18</c:v>
                </c:pt>
                <c:pt idx="209">
                  <c:v>18</c:v>
                </c:pt>
                <c:pt idx="210">
                  <c:v>16</c:v>
                </c:pt>
                <c:pt idx="211">
                  <c:v>16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16</c:v>
                </c:pt>
                <c:pt idx="217">
                  <c:v>16</c:v>
                </c:pt>
                <c:pt idx="218">
                  <c:v>13</c:v>
                </c:pt>
                <c:pt idx="219">
                  <c:v>13</c:v>
                </c:pt>
                <c:pt idx="220">
                  <c:v>16</c:v>
                </c:pt>
                <c:pt idx="221">
                  <c:v>16</c:v>
                </c:pt>
                <c:pt idx="222">
                  <c:v>12</c:v>
                </c:pt>
                <c:pt idx="223">
                  <c:v>12</c:v>
                </c:pt>
                <c:pt idx="224">
                  <c:v>13</c:v>
                </c:pt>
                <c:pt idx="225">
                  <c:v>13</c:v>
                </c:pt>
                <c:pt idx="226">
                  <c:v>16</c:v>
                </c:pt>
                <c:pt idx="227">
                  <c:v>16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24</c:v>
                </c:pt>
                <c:pt idx="237">
                  <c:v>24</c:v>
                </c:pt>
                <c:pt idx="238">
                  <c:v>24</c:v>
                </c:pt>
                <c:pt idx="239">
                  <c:v>24</c:v>
                </c:pt>
                <c:pt idx="240">
                  <c:v>25</c:v>
                </c:pt>
                <c:pt idx="241">
                  <c:v>25</c:v>
                </c:pt>
                <c:pt idx="242">
                  <c:v>28</c:v>
                </c:pt>
                <c:pt idx="243">
                  <c:v>28</c:v>
                </c:pt>
                <c:pt idx="244">
                  <c:v>29</c:v>
                </c:pt>
                <c:pt idx="245">
                  <c:v>29</c:v>
                </c:pt>
                <c:pt idx="246">
                  <c:v>29</c:v>
                </c:pt>
                <c:pt idx="247">
                  <c:v>29</c:v>
                </c:pt>
                <c:pt idx="248">
                  <c:v>32</c:v>
                </c:pt>
                <c:pt idx="249">
                  <c:v>32</c:v>
                </c:pt>
                <c:pt idx="250">
                  <c:v>34</c:v>
                </c:pt>
                <c:pt idx="251">
                  <c:v>34</c:v>
                </c:pt>
                <c:pt idx="252">
                  <c:v>33</c:v>
                </c:pt>
                <c:pt idx="253">
                  <c:v>33</c:v>
                </c:pt>
                <c:pt idx="254">
                  <c:v>37</c:v>
                </c:pt>
                <c:pt idx="255">
                  <c:v>37</c:v>
                </c:pt>
                <c:pt idx="256">
                  <c:v>38</c:v>
                </c:pt>
                <c:pt idx="257">
                  <c:v>38</c:v>
                </c:pt>
                <c:pt idx="258">
                  <c:v>41</c:v>
                </c:pt>
                <c:pt idx="259">
                  <c:v>41</c:v>
                </c:pt>
                <c:pt idx="260">
                  <c:v>46</c:v>
                </c:pt>
                <c:pt idx="261">
                  <c:v>46</c:v>
                </c:pt>
                <c:pt idx="262">
                  <c:v>48</c:v>
                </c:pt>
                <c:pt idx="263">
                  <c:v>48</c:v>
                </c:pt>
                <c:pt idx="264">
                  <c:v>51</c:v>
                </c:pt>
                <c:pt idx="265">
                  <c:v>51</c:v>
                </c:pt>
                <c:pt idx="266">
                  <c:v>58</c:v>
                </c:pt>
                <c:pt idx="267">
                  <c:v>58</c:v>
                </c:pt>
                <c:pt idx="268">
                  <c:v>59</c:v>
                </c:pt>
                <c:pt idx="269">
                  <c:v>59</c:v>
                </c:pt>
                <c:pt idx="270">
                  <c:v>64</c:v>
                </c:pt>
                <c:pt idx="271">
                  <c:v>64</c:v>
                </c:pt>
                <c:pt idx="272">
                  <c:v>68</c:v>
                </c:pt>
                <c:pt idx="273">
                  <c:v>68</c:v>
                </c:pt>
                <c:pt idx="274">
                  <c:v>69</c:v>
                </c:pt>
                <c:pt idx="275">
                  <c:v>69</c:v>
                </c:pt>
                <c:pt idx="276">
                  <c:v>71</c:v>
                </c:pt>
                <c:pt idx="277">
                  <c:v>71</c:v>
                </c:pt>
                <c:pt idx="278">
                  <c:v>78</c:v>
                </c:pt>
                <c:pt idx="279">
                  <c:v>78</c:v>
                </c:pt>
                <c:pt idx="280">
                  <c:v>79</c:v>
                </c:pt>
                <c:pt idx="281">
                  <c:v>79</c:v>
                </c:pt>
                <c:pt idx="282">
                  <c:v>81</c:v>
                </c:pt>
                <c:pt idx="283">
                  <c:v>81</c:v>
                </c:pt>
                <c:pt idx="284">
                  <c:v>82</c:v>
                </c:pt>
                <c:pt idx="285">
                  <c:v>82</c:v>
                </c:pt>
                <c:pt idx="286">
                  <c:v>84</c:v>
                </c:pt>
                <c:pt idx="287">
                  <c:v>84</c:v>
                </c:pt>
                <c:pt idx="288">
                  <c:v>83</c:v>
                </c:pt>
                <c:pt idx="289">
                  <c:v>83</c:v>
                </c:pt>
                <c:pt idx="290">
                  <c:v>86</c:v>
                </c:pt>
                <c:pt idx="291">
                  <c:v>86</c:v>
                </c:pt>
                <c:pt idx="292">
                  <c:v>85</c:v>
                </c:pt>
                <c:pt idx="293">
                  <c:v>85</c:v>
                </c:pt>
                <c:pt idx="294">
                  <c:v>85</c:v>
                </c:pt>
                <c:pt idx="295">
                  <c:v>85</c:v>
                </c:pt>
                <c:pt idx="296">
                  <c:v>85</c:v>
                </c:pt>
                <c:pt idx="297">
                  <c:v>85</c:v>
                </c:pt>
                <c:pt idx="298">
                  <c:v>84</c:v>
                </c:pt>
                <c:pt idx="299">
                  <c:v>84</c:v>
                </c:pt>
                <c:pt idx="300">
                  <c:v>85</c:v>
                </c:pt>
                <c:pt idx="301">
                  <c:v>85</c:v>
                </c:pt>
                <c:pt idx="302">
                  <c:v>85</c:v>
                </c:pt>
                <c:pt idx="303">
                  <c:v>85</c:v>
                </c:pt>
                <c:pt idx="304">
                  <c:v>87</c:v>
                </c:pt>
                <c:pt idx="305">
                  <c:v>87</c:v>
                </c:pt>
                <c:pt idx="306">
                  <c:v>85</c:v>
                </c:pt>
                <c:pt idx="307">
                  <c:v>85</c:v>
                </c:pt>
                <c:pt idx="308">
                  <c:v>87</c:v>
                </c:pt>
                <c:pt idx="309">
                  <c:v>87</c:v>
                </c:pt>
                <c:pt idx="310">
                  <c:v>85</c:v>
                </c:pt>
                <c:pt idx="311">
                  <c:v>85</c:v>
                </c:pt>
                <c:pt idx="312">
                  <c:v>87</c:v>
                </c:pt>
                <c:pt idx="313">
                  <c:v>87</c:v>
                </c:pt>
                <c:pt idx="314">
                  <c:v>84</c:v>
                </c:pt>
                <c:pt idx="315">
                  <c:v>84</c:v>
                </c:pt>
                <c:pt idx="316">
                  <c:v>86</c:v>
                </c:pt>
                <c:pt idx="317">
                  <c:v>86</c:v>
                </c:pt>
                <c:pt idx="318">
                  <c:v>84</c:v>
                </c:pt>
                <c:pt idx="319">
                  <c:v>84</c:v>
                </c:pt>
                <c:pt idx="320">
                  <c:v>84</c:v>
                </c:pt>
                <c:pt idx="321">
                  <c:v>84</c:v>
                </c:pt>
                <c:pt idx="322">
                  <c:v>84</c:v>
                </c:pt>
                <c:pt idx="323">
                  <c:v>84</c:v>
                </c:pt>
                <c:pt idx="324">
                  <c:v>85</c:v>
                </c:pt>
                <c:pt idx="325">
                  <c:v>85</c:v>
                </c:pt>
                <c:pt idx="326">
                  <c:v>86</c:v>
                </c:pt>
                <c:pt idx="327">
                  <c:v>86</c:v>
                </c:pt>
                <c:pt idx="328">
                  <c:v>87</c:v>
                </c:pt>
                <c:pt idx="329">
                  <c:v>87</c:v>
                </c:pt>
                <c:pt idx="330">
                  <c:v>86</c:v>
                </c:pt>
                <c:pt idx="331">
                  <c:v>86</c:v>
                </c:pt>
                <c:pt idx="332">
                  <c:v>86</c:v>
                </c:pt>
                <c:pt idx="333">
                  <c:v>86</c:v>
                </c:pt>
                <c:pt idx="334">
                  <c:v>86</c:v>
                </c:pt>
                <c:pt idx="335">
                  <c:v>86</c:v>
                </c:pt>
                <c:pt idx="336">
                  <c:v>84</c:v>
                </c:pt>
                <c:pt idx="337">
                  <c:v>84</c:v>
                </c:pt>
                <c:pt idx="338">
                  <c:v>88</c:v>
                </c:pt>
                <c:pt idx="339">
                  <c:v>88</c:v>
                </c:pt>
                <c:pt idx="340">
                  <c:v>86</c:v>
                </c:pt>
                <c:pt idx="341">
                  <c:v>86</c:v>
                </c:pt>
                <c:pt idx="342">
                  <c:v>87</c:v>
                </c:pt>
                <c:pt idx="343">
                  <c:v>87</c:v>
                </c:pt>
                <c:pt idx="344">
                  <c:v>85</c:v>
                </c:pt>
                <c:pt idx="345">
                  <c:v>85</c:v>
                </c:pt>
                <c:pt idx="346">
                  <c:v>87</c:v>
                </c:pt>
                <c:pt idx="347">
                  <c:v>87</c:v>
                </c:pt>
                <c:pt idx="348">
                  <c:v>89</c:v>
                </c:pt>
                <c:pt idx="349">
                  <c:v>89</c:v>
                </c:pt>
                <c:pt idx="350">
                  <c:v>88</c:v>
                </c:pt>
                <c:pt idx="351">
                  <c:v>88</c:v>
                </c:pt>
                <c:pt idx="352">
                  <c:v>88</c:v>
                </c:pt>
                <c:pt idx="353">
                  <c:v>88</c:v>
                </c:pt>
                <c:pt idx="354">
                  <c:v>89</c:v>
                </c:pt>
                <c:pt idx="355">
                  <c:v>89</c:v>
                </c:pt>
                <c:pt idx="356">
                  <c:v>86</c:v>
                </c:pt>
                <c:pt idx="357">
                  <c:v>86</c:v>
                </c:pt>
                <c:pt idx="358">
                  <c:v>88</c:v>
                </c:pt>
                <c:pt idx="359">
                  <c:v>88</c:v>
                </c:pt>
                <c:pt idx="360">
                  <c:v>88</c:v>
                </c:pt>
                <c:pt idx="361">
                  <c:v>88</c:v>
                </c:pt>
                <c:pt idx="362">
                  <c:v>89</c:v>
                </c:pt>
                <c:pt idx="363">
                  <c:v>89</c:v>
                </c:pt>
                <c:pt idx="364">
                  <c:v>87</c:v>
                </c:pt>
                <c:pt idx="365">
                  <c:v>87</c:v>
                </c:pt>
                <c:pt idx="366">
                  <c:v>89</c:v>
                </c:pt>
                <c:pt idx="367">
                  <c:v>89</c:v>
                </c:pt>
                <c:pt idx="368">
                  <c:v>88</c:v>
                </c:pt>
                <c:pt idx="369">
                  <c:v>88</c:v>
                </c:pt>
                <c:pt idx="370">
                  <c:v>87</c:v>
                </c:pt>
                <c:pt idx="371">
                  <c:v>87</c:v>
                </c:pt>
                <c:pt idx="372">
                  <c:v>87</c:v>
                </c:pt>
                <c:pt idx="373">
                  <c:v>87</c:v>
                </c:pt>
                <c:pt idx="374">
                  <c:v>86</c:v>
                </c:pt>
                <c:pt idx="375">
                  <c:v>86</c:v>
                </c:pt>
                <c:pt idx="376">
                  <c:v>85</c:v>
                </c:pt>
                <c:pt idx="377">
                  <c:v>85</c:v>
                </c:pt>
                <c:pt idx="378">
                  <c:v>88</c:v>
                </c:pt>
                <c:pt idx="379">
                  <c:v>88</c:v>
                </c:pt>
                <c:pt idx="380">
                  <c:v>87</c:v>
                </c:pt>
                <c:pt idx="381">
                  <c:v>87</c:v>
                </c:pt>
                <c:pt idx="382">
                  <c:v>88</c:v>
                </c:pt>
                <c:pt idx="383">
                  <c:v>88</c:v>
                </c:pt>
                <c:pt idx="384">
                  <c:v>88</c:v>
                </c:pt>
                <c:pt idx="385">
                  <c:v>88</c:v>
                </c:pt>
                <c:pt idx="386">
                  <c:v>87</c:v>
                </c:pt>
                <c:pt idx="387">
                  <c:v>87</c:v>
                </c:pt>
                <c:pt idx="388">
                  <c:v>84</c:v>
                </c:pt>
                <c:pt idx="389">
                  <c:v>84</c:v>
                </c:pt>
                <c:pt idx="390">
                  <c:v>85</c:v>
                </c:pt>
                <c:pt idx="391">
                  <c:v>85</c:v>
                </c:pt>
                <c:pt idx="392">
                  <c:v>88</c:v>
                </c:pt>
                <c:pt idx="393">
                  <c:v>88</c:v>
                </c:pt>
                <c:pt idx="394">
                  <c:v>87</c:v>
                </c:pt>
                <c:pt idx="395">
                  <c:v>87</c:v>
                </c:pt>
                <c:pt idx="396">
                  <c:v>88</c:v>
                </c:pt>
                <c:pt idx="397">
                  <c:v>88</c:v>
                </c:pt>
                <c:pt idx="398">
                  <c:v>89</c:v>
                </c:pt>
                <c:pt idx="399">
                  <c:v>89</c:v>
                </c:pt>
                <c:pt idx="400">
                  <c:v>88</c:v>
                </c:pt>
                <c:pt idx="401">
                  <c:v>88</c:v>
                </c:pt>
                <c:pt idx="402">
                  <c:v>90</c:v>
                </c:pt>
                <c:pt idx="403">
                  <c:v>90</c:v>
                </c:pt>
                <c:pt idx="404">
                  <c:v>87</c:v>
                </c:pt>
                <c:pt idx="405">
                  <c:v>87</c:v>
                </c:pt>
                <c:pt idx="406">
                  <c:v>88</c:v>
                </c:pt>
                <c:pt idx="407">
                  <c:v>88</c:v>
                </c:pt>
                <c:pt idx="408">
                  <c:v>88</c:v>
                </c:pt>
                <c:pt idx="409">
                  <c:v>88</c:v>
                </c:pt>
                <c:pt idx="410">
                  <c:v>86</c:v>
                </c:pt>
                <c:pt idx="411">
                  <c:v>86</c:v>
                </c:pt>
                <c:pt idx="412">
                  <c:v>90</c:v>
                </c:pt>
                <c:pt idx="413">
                  <c:v>90</c:v>
                </c:pt>
                <c:pt idx="414">
                  <c:v>87</c:v>
                </c:pt>
                <c:pt idx="415">
                  <c:v>87</c:v>
                </c:pt>
                <c:pt idx="416">
                  <c:v>88</c:v>
                </c:pt>
                <c:pt idx="417">
                  <c:v>88</c:v>
                </c:pt>
                <c:pt idx="418">
                  <c:v>87</c:v>
                </c:pt>
                <c:pt idx="419">
                  <c:v>87</c:v>
                </c:pt>
                <c:pt idx="420">
                  <c:v>87</c:v>
                </c:pt>
                <c:pt idx="421">
                  <c:v>87</c:v>
                </c:pt>
                <c:pt idx="422">
                  <c:v>88</c:v>
                </c:pt>
                <c:pt idx="423">
                  <c:v>88</c:v>
                </c:pt>
                <c:pt idx="424">
                  <c:v>86</c:v>
                </c:pt>
                <c:pt idx="425">
                  <c:v>86</c:v>
                </c:pt>
                <c:pt idx="426">
                  <c:v>88</c:v>
                </c:pt>
                <c:pt idx="427">
                  <c:v>88</c:v>
                </c:pt>
                <c:pt idx="428">
                  <c:v>87</c:v>
                </c:pt>
                <c:pt idx="429">
                  <c:v>87</c:v>
                </c:pt>
                <c:pt idx="430">
                  <c:v>88</c:v>
                </c:pt>
                <c:pt idx="431">
                  <c:v>88</c:v>
                </c:pt>
                <c:pt idx="432">
                  <c:v>89</c:v>
                </c:pt>
                <c:pt idx="433">
                  <c:v>89</c:v>
                </c:pt>
                <c:pt idx="434">
                  <c:v>88</c:v>
                </c:pt>
                <c:pt idx="435">
                  <c:v>88</c:v>
                </c:pt>
                <c:pt idx="436">
                  <c:v>87</c:v>
                </c:pt>
                <c:pt idx="437">
                  <c:v>87</c:v>
                </c:pt>
                <c:pt idx="438">
                  <c:v>87</c:v>
                </c:pt>
                <c:pt idx="439">
                  <c:v>87</c:v>
                </c:pt>
                <c:pt idx="440">
                  <c:v>89</c:v>
                </c:pt>
                <c:pt idx="441">
                  <c:v>89</c:v>
                </c:pt>
                <c:pt idx="442">
                  <c:v>86</c:v>
                </c:pt>
                <c:pt idx="443">
                  <c:v>86</c:v>
                </c:pt>
                <c:pt idx="444">
                  <c:v>85</c:v>
                </c:pt>
                <c:pt idx="445">
                  <c:v>85</c:v>
                </c:pt>
                <c:pt idx="446">
                  <c:v>86</c:v>
                </c:pt>
                <c:pt idx="447">
                  <c:v>86</c:v>
                </c:pt>
                <c:pt idx="448">
                  <c:v>89</c:v>
                </c:pt>
                <c:pt idx="449">
                  <c:v>89</c:v>
                </c:pt>
                <c:pt idx="450">
                  <c:v>87</c:v>
                </c:pt>
                <c:pt idx="451">
                  <c:v>87</c:v>
                </c:pt>
                <c:pt idx="452">
                  <c:v>87</c:v>
                </c:pt>
                <c:pt idx="453">
                  <c:v>87</c:v>
                </c:pt>
                <c:pt idx="454">
                  <c:v>89</c:v>
                </c:pt>
                <c:pt idx="455">
                  <c:v>89</c:v>
                </c:pt>
                <c:pt idx="456">
                  <c:v>87</c:v>
                </c:pt>
                <c:pt idx="457">
                  <c:v>87</c:v>
                </c:pt>
                <c:pt idx="458">
                  <c:v>87</c:v>
                </c:pt>
                <c:pt idx="459">
                  <c:v>87</c:v>
                </c:pt>
                <c:pt idx="460">
                  <c:v>88</c:v>
                </c:pt>
                <c:pt idx="461">
                  <c:v>88</c:v>
                </c:pt>
                <c:pt idx="462">
                  <c:v>87</c:v>
                </c:pt>
                <c:pt idx="463">
                  <c:v>87</c:v>
                </c:pt>
                <c:pt idx="464">
                  <c:v>87</c:v>
                </c:pt>
                <c:pt idx="465">
                  <c:v>87</c:v>
                </c:pt>
                <c:pt idx="466">
                  <c:v>87</c:v>
                </c:pt>
                <c:pt idx="467">
                  <c:v>87</c:v>
                </c:pt>
                <c:pt idx="468">
                  <c:v>87</c:v>
                </c:pt>
                <c:pt idx="469">
                  <c:v>87</c:v>
                </c:pt>
                <c:pt idx="470">
                  <c:v>89</c:v>
                </c:pt>
                <c:pt idx="471">
                  <c:v>89</c:v>
                </c:pt>
                <c:pt idx="472">
                  <c:v>88</c:v>
                </c:pt>
                <c:pt idx="473">
                  <c:v>88</c:v>
                </c:pt>
                <c:pt idx="474">
                  <c:v>89</c:v>
                </c:pt>
                <c:pt idx="475">
                  <c:v>89</c:v>
                </c:pt>
                <c:pt idx="476">
                  <c:v>87</c:v>
                </c:pt>
                <c:pt idx="477">
                  <c:v>87</c:v>
                </c:pt>
                <c:pt idx="478">
                  <c:v>86</c:v>
                </c:pt>
                <c:pt idx="479">
                  <c:v>86</c:v>
                </c:pt>
                <c:pt idx="480">
                  <c:v>86</c:v>
                </c:pt>
                <c:pt idx="481">
                  <c:v>86</c:v>
                </c:pt>
                <c:pt idx="482">
                  <c:v>89</c:v>
                </c:pt>
                <c:pt idx="483">
                  <c:v>89</c:v>
                </c:pt>
                <c:pt idx="484">
                  <c:v>90</c:v>
                </c:pt>
                <c:pt idx="485">
                  <c:v>90</c:v>
                </c:pt>
                <c:pt idx="486">
                  <c:v>88</c:v>
                </c:pt>
                <c:pt idx="487">
                  <c:v>88</c:v>
                </c:pt>
                <c:pt idx="488">
                  <c:v>87</c:v>
                </c:pt>
                <c:pt idx="489">
                  <c:v>87</c:v>
                </c:pt>
                <c:pt idx="490">
                  <c:v>87</c:v>
                </c:pt>
                <c:pt idx="491">
                  <c:v>87</c:v>
                </c:pt>
                <c:pt idx="492">
                  <c:v>88</c:v>
                </c:pt>
                <c:pt idx="493">
                  <c:v>88</c:v>
                </c:pt>
                <c:pt idx="494">
                  <c:v>86</c:v>
                </c:pt>
                <c:pt idx="495">
                  <c:v>86</c:v>
                </c:pt>
                <c:pt idx="496">
                  <c:v>86</c:v>
                </c:pt>
                <c:pt idx="497">
                  <c:v>86</c:v>
                </c:pt>
                <c:pt idx="498">
                  <c:v>86</c:v>
                </c:pt>
                <c:pt idx="49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8-4729-8761-A126CB5691EF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Sheet1!$N$1:$N$500</c:f>
              <c:numCache>
                <c:formatCode>General</c:formatCode>
                <c:ptCount val="500"/>
                <c:pt idx="0">
                  <c:v>89</c:v>
                </c:pt>
                <c:pt idx="1">
                  <c:v>89</c:v>
                </c:pt>
                <c:pt idx="2">
                  <c:v>90</c:v>
                </c:pt>
                <c:pt idx="3">
                  <c:v>90</c:v>
                </c:pt>
                <c:pt idx="4">
                  <c:v>87</c:v>
                </c:pt>
                <c:pt idx="5">
                  <c:v>87</c:v>
                </c:pt>
                <c:pt idx="6">
                  <c:v>89</c:v>
                </c:pt>
                <c:pt idx="7">
                  <c:v>89</c:v>
                </c:pt>
                <c:pt idx="8">
                  <c:v>90</c:v>
                </c:pt>
                <c:pt idx="9">
                  <c:v>90</c:v>
                </c:pt>
                <c:pt idx="10">
                  <c:v>89</c:v>
                </c:pt>
                <c:pt idx="11">
                  <c:v>89</c:v>
                </c:pt>
                <c:pt idx="12">
                  <c:v>87</c:v>
                </c:pt>
                <c:pt idx="13">
                  <c:v>87</c:v>
                </c:pt>
                <c:pt idx="14">
                  <c:v>90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89</c:v>
                </c:pt>
                <c:pt idx="19">
                  <c:v>89</c:v>
                </c:pt>
                <c:pt idx="20">
                  <c:v>88</c:v>
                </c:pt>
                <c:pt idx="21">
                  <c:v>88</c:v>
                </c:pt>
                <c:pt idx="22">
                  <c:v>89</c:v>
                </c:pt>
                <c:pt idx="23">
                  <c:v>89</c:v>
                </c:pt>
                <c:pt idx="24">
                  <c:v>87</c:v>
                </c:pt>
                <c:pt idx="25">
                  <c:v>87</c:v>
                </c:pt>
                <c:pt idx="26">
                  <c:v>91</c:v>
                </c:pt>
                <c:pt idx="27">
                  <c:v>91</c:v>
                </c:pt>
                <c:pt idx="28">
                  <c:v>89</c:v>
                </c:pt>
                <c:pt idx="29">
                  <c:v>89</c:v>
                </c:pt>
                <c:pt idx="30">
                  <c:v>90</c:v>
                </c:pt>
                <c:pt idx="31">
                  <c:v>90</c:v>
                </c:pt>
                <c:pt idx="32">
                  <c:v>88</c:v>
                </c:pt>
                <c:pt idx="33">
                  <c:v>88</c:v>
                </c:pt>
                <c:pt idx="34">
                  <c:v>89</c:v>
                </c:pt>
                <c:pt idx="35">
                  <c:v>89</c:v>
                </c:pt>
                <c:pt idx="36">
                  <c:v>89</c:v>
                </c:pt>
                <c:pt idx="37">
                  <c:v>89</c:v>
                </c:pt>
                <c:pt idx="38">
                  <c:v>85</c:v>
                </c:pt>
                <c:pt idx="39">
                  <c:v>85</c:v>
                </c:pt>
                <c:pt idx="40">
                  <c:v>89</c:v>
                </c:pt>
                <c:pt idx="41">
                  <c:v>89</c:v>
                </c:pt>
                <c:pt idx="42">
                  <c:v>89</c:v>
                </c:pt>
                <c:pt idx="43">
                  <c:v>89</c:v>
                </c:pt>
                <c:pt idx="44">
                  <c:v>89</c:v>
                </c:pt>
                <c:pt idx="45">
                  <c:v>89</c:v>
                </c:pt>
                <c:pt idx="46">
                  <c:v>90</c:v>
                </c:pt>
                <c:pt idx="47">
                  <c:v>90</c:v>
                </c:pt>
                <c:pt idx="48">
                  <c:v>87</c:v>
                </c:pt>
                <c:pt idx="49">
                  <c:v>87</c:v>
                </c:pt>
                <c:pt idx="50">
                  <c:v>89</c:v>
                </c:pt>
                <c:pt idx="51">
                  <c:v>89</c:v>
                </c:pt>
                <c:pt idx="52">
                  <c:v>89</c:v>
                </c:pt>
                <c:pt idx="53">
                  <c:v>89</c:v>
                </c:pt>
                <c:pt idx="54">
                  <c:v>89</c:v>
                </c:pt>
                <c:pt idx="55">
                  <c:v>89</c:v>
                </c:pt>
                <c:pt idx="56">
                  <c:v>90</c:v>
                </c:pt>
                <c:pt idx="57">
                  <c:v>90</c:v>
                </c:pt>
                <c:pt idx="58">
                  <c:v>90</c:v>
                </c:pt>
                <c:pt idx="59">
                  <c:v>90</c:v>
                </c:pt>
                <c:pt idx="60">
                  <c:v>90</c:v>
                </c:pt>
                <c:pt idx="61">
                  <c:v>90</c:v>
                </c:pt>
                <c:pt idx="62">
                  <c:v>89</c:v>
                </c:pt>
                <c:pt idx="63">
                  <c:v>89</c:v>
                </c:pt>
                <c:pt idx="64">
                  <c:v>88</c:v>
                </c:pt>
                <c:pt idx="65">
                  <c:v>88</c:v>
                </c:pt>
                <c:pt idx="66">
                  <c:v>90</c:v>
                </c:pt>
                <c:pt idx="67">
                  <c:v>90</c:v>
                </c:pt>
                <c:pt idx="68">
                  <c:v>90</c:v>
                </c:pt>
                <c:pt idx="69">
                  <c:v>90</c:v>
                </c:pt>
                <c:pt idx="70">
                  <c:v>88</c:v>
                </c:pt>
                <c:pt idx="71">
                  <c:v>88</c:v>
                </c:pt>
                <c:pt idx="72">
                  <c:v>90</c:v>
                </c:pt>
                <c:pt idx="73">
                  <c:v>90</c:v>
                </c:pt>
                <c:pt idx="74">
                  <c:v>89</c:v>
                </c:pt>
                <c:pt idx="75">
                  <c:v>89</c:v>
                </c:pt>
                <c:pt idx="76">
                  <c:v>88</c:v>
                </c:pt>
                <c:pt idx="77">
                  <c:v>88</c:v>
                </c:pt>
                <c:pt idx="78">
                  <c:v>88</c:v>
                </c:pt>
                <c:pt idx="79">
                  <c:v>88</c:v>
                </c:pt>
                <c:pt idx="80">
                  <c:v>86</c:v>
                </c:pt>
                <c:pt idx="81">
                  <c:v>86</c:v>
                </c:pt>
                <c:pt idx="82">
                  <c:v>89</c:v>
                </c:pt>
                <c:pt idx="83">
                  <c:v>89</c:v>
                </c:pt>
                <c:pt idx="84">
                  <c:v>88</c:v>
                </c:pt>
                <c:pt idx="85">
                  <c:v>88</c:v>
                </c:pt>
                <c:pt idx="86">
                  <c:v>88</c:v>
                </c:pt>
                <c:pt idx="87">
                  <c:v>88</c:v>
                </c:pt>
                <c:pt idx="88">
                  <c:v>89</c:v>
                </c:pt>
                <c:pt idx="89">
                  <c:v>89</c:v>
                </c:pt>
                <c:pt idx="90">
                  <c:v>91</c:v>
                </c:pt>
                <c:pt idx="91">
                  <c:v>91</c:v>
                </c:pt>
                <c:pt idx="92">
                  <c:v>90</c:v>
                </c:pt>
                <c:pt idx="93">
                  <c:v>90</c:v>
                </c:pt>
                <c:pt idx="94">
                  <c:v>89</c:v>
                </c:pt>
                <c:pt idx="95">
                  <c:v>89</c:v>
                </c:pt>
                <c:pt idx="96">
                  <c:v>90</c:v>
                </c:pt>
                <c:pt idx="97">
                  <c:v>90</c:v>
                </c:pt>
                <c:pt idx="98">
                  <c:v>90</c:v>
                </c:pt>
                <c:pt idx="99">
                  <c:v>90</c:v>
                </c:pt>
                <c:pt idx="100">
                  <c:v>90</c:v>
                </c:pt>
                <c:pt idx="101">
                  <c:v>90</c:v>
                </c:pt>
                <c:pt idx="102">
                  <c:v>90</c:v>
                </c:pt>
                <c:pt idx="103">
                  <c:v>90</c:v>
                </c:pt>
                <c:pt idx="104">
                  <c:v>90</c:v>
                </c:pt>
                <c:pt idx="105">
                  <c:v>90</c:v>
                </c:pt>
                <c:pt idx="106">
                  <c:v>88</c:v>
                </c:pt>
                <c:pt idx="107">
                  <c:v>88</c:v>
                </c:pt>
                <c:pt idx="108">
                  <c:v>89</c:v>
                </c:pt>
                <c:pt idx="109">
                  <c:v>89</c:v>
                </c:pt>
                <c:pt idx="110">
                  <c:v>89</c:v>
                </c:pt>
                <c:pt idx="111">
                  <c:v>89</c:v>
                </c:pt>
                <c:pt idx="112">
                  <c:v>89</c:v>
                </c:pt>
                <c:pt idx="113">
                  <c:v>89</c:v>
                </c:pt>
                <c:pt idx="114">
                  <c:v>90</c:v>
                </c:pt>
                <c:pt idx="115">
                  <c:v>90</c:v>
                </c:pt>
                <c:pt idx="116">
                  <c:v>89</c:v>
                </c:pt>
                <c:pt idx="117">
                  <c:v>89</c:v>
                </c:pt>
                <c:pt idx="118">
                  <c:v>89</c:v>
                </c:pt>
                <c:pt idx="119">
                  <c:v>89</c:v>
                </c:pt>
                <c:pt idx="120">
                  <c:v>87</c:v>
                </c:pt>
                <c:pt idx="121">
                  <c:v>87</c:v>
                </c:pt>
                <c:pt idx="122">
                  <c:v>89</c:v>
                </c:pt>
                <c:pt idx="123">
                  <c:v>89</c:v>
                </c:pt>
                <c:pt idx="124">
                  <c:v>89</c:v>
                </c:pt>
                <c:pt idx="125">
                  <c:v>89</c:v>
                </c:pt>
                <c:pt idx="126">
                  <c:v>92</c:v>
                </c:pt>
                <c:pt idx="127">
                  <c:v>92</c:v>
                </c:pt>
                <c:pt idx="128">
                  <c:v>88</c:v>
                </c:pt>
                <c:pt idx="129">
                  <c:v>88</c:v>
                </c:pt>
                <c:pt idx="130">
                  <c:v>89</c:v>
                </c:pt>
                <c:pt idx="131">
                  <c:v>89</c:v>
                </c:pt>
                <c:pt idx="132">
                  <c:v>91</c:v>
                </c:pt>
                <c:pt idx="133">
                  <c:v>91</c:v>
                </c:pt>
                <c:pt idx="134">
                  <c:v>90</c:v>
                </c:pt>
                <c:pt idx="135">
                  <c:v>90</c:v>
                </c:pt>
                <c:pt idx="136">
                  <c:v>90</c:v>
                </c:pt>
                <c:pt idx="137">
                  <c:v>90</c:v>
                </c:pt>
                <c:pt idx="138">
                  <c:v>90</c:v>
                </c:pt>
                <c:pt idx="139">
                  <c:v>90</c:v>
                </c:pt>
                <c:pt idx="140">
                  <c:v>89</c:v>
                </c:pt>
                <c:pt idx="141">
                  <c:v>89</c:v>
                </c:pt>
                <c:pt idx="142">
                  <c:v>87</c:v>
                </c:pt>
                <c:pt idx="143">
                  <c:v>87</c:v>
                </c:pt>
                <c:pt idx="144">
                  <c:v>93</c:v>
                </c:pt>
                <c:pt idx="145">
                  <c:v>93</c:v>
                </c:pt>
                <c:pt idx="146">
                  <c:v>90</c:v>
                </c:pt>
                <c:pt idx="147">
                  <c:v>90</c:v>
                </c:pt>
                <c:pt idx="148">
                  <c:v>88</c:v>
                </c:pt>
                <c:pt idx="149">
                  <c:v>88</c:v>
                </c:pt>
                <c:pt idx="150">
                  <c:v>88</c:v>
                </c:pt>
                <c:pt idx="151">
                  <c:v>88</c:v>
                </c:pt>
                <c:pt idx="152">
                  <c:v>89</c:v>
                </c:pt>
                <c:pt idx="153">
                  <c:v>89</c:v>
                </c:pt>
                <c:pt idx="154">
                  <c:v>90</c:v>
                </c:pt>
                <c:pt idx="155">
                  <c:v>90</c:v>
                </c:pt>
                <c:pt idx="156">
                  <c:v>88</c:v>
                </c:pt>
                <c:pt idx="157">
                  <c:v>88</c:v>
                </c:pt>
                <c:pt idx="158">
                  <c:v>89</c:v>
                </c:pt>
                <c:pt idx="159">
                  <c:v>89</c:v>
                </c:pt>
                <c:pt idx="160">
                  <c:v>90</c:v>
                </c:pt>
                <c:pt idx="161">
                  <c:v>90</c:v>
                </c:pt>
                <c:pt idx="162">
                  <c:v>90</c:v>
                </c:pt>
                <c:pt idx="163">
                  <c:v>90</c:v>
                </c:pt>
                <c:pt idx="164">
                  <c:v>88</c:v>
                </c:pt>
                <c:pt idx="165">
                  <c:v>88</c:v>
                </c:pt>
                <c:pt idx="166">
                  <c:v>87</c:v>
                </c:pt>
                <c:pt idx="167">
                  <c:v>87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89</c:v>
                </c:pt>
                <c:pt idx="173">
                  <c:v>89</c:v>
                </c:pt>
                <c:pt idx="174">
                  <c:v>87</c:v>
                </c:pt>
                <c:pt idx="175">
                  <c:v>87</c:v>
                </c:pt>
                <c:pt idx="176">
                  <c:v>87</c:v>
                </c:pt>
                <c:pt idx="177">
                  <c:v>87</c:v>
                </c:pt>
                <c:pt idx="178">
                  <c:v>87</c:v>
                </c:pt>
                <c:pt idx="179">
                  <c:v>87</c:v>
                </c:pt>
                <c:pt idx="180">
                  <c:v>86</c:v>
                </c:pt>
                <c:pt idx="181">
                  <c:v>86</c:v>
                </c:pt>
                <c:pt idx="182">
                  <c:v>87</c:v>
                </c:pt>
                <c:pt idx="183">
                  <c:v>87</c:v>
                </c:pt>
                <c:pt idx="184">
                  <c:v>87</c:v>
                </c:pt>
                <c:pt idx="185">
                  <c:v>87</c:v>
                </c:pt>
                <c:pt idx="186">
                  <c:v>87</c:v>
                </c:pt>
                <c:pt idx="187">
                  <c:v>87</c:v>
                </c:pt>
                <c:pt idx="188">
                  <c:v>84</c:v>
                </c:pt>
                <c:pt idx="189">
                  <c:v>84</c:v>
                </c:pt>
                <c:pt idx="190">
                  <c:v>84</c:v>
                </c:pt>
                <c:pt idx="191">
                  <c:v>84</c:v>
                </c:pt>
                <c:pt idx="192">
                  <c:v>82</c:v>
                </c:pt>
                <c:pt idx="193">
                  <c:v>82</c:v>
                </c:pt>
                <c:pt idx="194">
                  <c:v>82</c:v>
                </c:pt>
                <c:pt idx="195">
                  <c:v>82</c:v>
                </c:pt>
                <c:pt idx="196">
                  <c:v>79</c:v>
                </c:pt>
                <c:pt idx="197">
                  <c:v>79</c:v>
                </c:pt>
                <c:pt idx="198">
                  <c:v>78</c:v>
                </c:pt>
                <c:pt idx="199">
                  <c:v>78</c:v>
                </c:pt>
                <c:pt idx="200">
                  <c:v>74</c:v>
                </c:pt>
                <c:pt idx="201">
                  <c:v>74</c:v>
                </c:pt>
                <c:pt idx="202">
                  <c:v>69</c:v>
                </c:pt>
                <c:pt idx="203">
                  <c:v>69</c:v>
                </c:pt>
                <c:pt idx="204">
                  <c:v>58</c:v>
                </c:pt>
                <c:pt idx="205">
                  <c:v>58</c:v>
                </c:pt>
                <c:pt idx="206">
                  <c:v>45</c:v>
                </c:pt>
                <c:pt idx="207">
                  <c:v>45</c:v>
                </c:pt>
                <c:pt idx="208">
                  <c:v>36</c:v>
                </c:pt>
                <c:pt idx="209">
                  <c:v>36</c:v>
                </c:pt>
                <c:pt idx="210">
                  <c:v>29</c:v>
                </c:pt>
                <c:pt idx="211">
                  <c:v>29</c:v>
                </c:pt>
                <c:pt idx="212">
                  <c:v>22</c:v>
                </c:pt>
                <c:pt idx="213">
                  <c:v>22</c:v>
                </c:pt>
                <c:pt idx="214">
                  <c:v>13</c:v>
                </c:pt>
                <c:pt idx="215">
                  <c:v>13</c:v>
                </c:pt>
                <c:pt idx="216">
                  <c:v>16</c:v>
                </c:pt>
                <c:pt idx="217">
                  <c:v>16</c:v>
                </c:pt>
                <c:pt idx="218">
                  <c:v>15</c:v>
                </c:pt>
                <c:pt idx="219">
                  <c:v>15</c:v>
                </c:pt>
                <c:pt idx="220">
                  <c:v>13</c:v>
                </c:pt>
                <c:pt idx="221">
                  <c:v>13</c:v>
                </c:pt>
                <c:pt idx="222">
                  <c:v>14</c:v>
                </c:pt>
                <c:pt idx="223">
                  <c:v>14</c:v>
                </c:pt>
                <c:pt idx="224">
                  <c:v>14</c:v>
                </c:pt>
                <c:pt idx="225">
                  <c:v>14</c:v>
                </c:pt>
                <c:pt idx="226">
                  <c:v>14</c:v>
                </c:pt>
                <c:pt idx="227">
                  <c:v>14</c:v>
                </c:pt>
                <c:pt idx="228">
                  <c:v>13</c:v>
                </c:pt>
                <c:pt idx="229">
                  <c:v>13</c:v>
                </c:pt>
                <c:pt idx="230">
                  <c:v>14</c:v>
                </c:pt>
                <c:pt idx="231">
                  <c:v>14</c:v>
                </c:pt>
                <c:pt idx="232">
                  <c:v>13</c:v>
                </c:pt>
                <c:pt idx="233">
                  <c:v>13</c:v>
                </c:pt>
                <c:pt idx="234">
                  <c:v>13</c:v>
                </c:pt>
                <c:pt idx="235">
                  <c:v>13</c:v>
                </c:pt>
                <c:pt idx="236">
                  <c:v>13</c:v>
                </c:pt>
                <c:pt idx="237">
                  <c:v>13</c:v>
                </c:pt>
                <c:pt idx="238">
                  <c:v>12</c:v>
                </c:pt>
                <c:pt idx="239">
                  <c:v>12</c:v>
                </c:pt>
                <c:pt idx="240">
                  <c:v>13</c:v>
                </c:pt>
                <c:pt idx="241">
                  <c:v>13</c:v>
                </c:pt>
                <c:pt idx="242">
                  <c:v>12</c:v>
                </c:pt>
                <c:pt idx="243">
                  <c:v>12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19</c:v>
                </c:pt>
                <c:pt idx="249">
                  <c:v>19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15</c:v>
                </c:pt>
                <c:pt idx="255">
                  <c:v>15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14</c:v>
                </c:pt>
                <c:pt idx="263">
                  <c:v>14</c:v>
                </c:pt>
                <c:pt idx="264">
                  <c:v>16</c:v>
                </c:pt>
                <c:pt idx="265">
                  <c:v>16</c:v>
                </c:pt>
                <c:pt idx="266">
                  <c:v>17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18</c:v>
                </c:pt>
                <c:pt idx="273">
                  <c:v>18</c:v>
                </c:pt>
                <c:pt idx="274">
                  <c:v>23</c:v>
                </c:pt>
                <c:pt idx="275">
                  <c:v>23</c:v>
                </c:pt>
                <c:pt idx="276">
                  <c:v>26</c:v>
                </c:pt>
                <c:pt idx="277">
                  <c:v>26</c:v>
                </c:pt>
                <c:pt idx="278">
                  <c:v>33</c:v>
                </c:pt>
                <c:pt idx="279">
                  <c:v>33</c:v>
                </c:pt>
                <c:pt idx="280">
                  <c:v>37</c:v>
                </c:pt>
                <c:pt idx="281">
                  <c:v>37</c:v>
                </c:pt>
                <c:pt idx="282">
                  <c:v>40</c:v>
                </c:pt>
                <c:pt idx="283">
                  <c:v>40</c:v>
                </c:pt>
                <c:pt idx="284">
                  <c:v>42</c:v>
                </c:pt>
                <c:pt idx="285">
                  <c:v>42</c:v>
                </c:pt>
                <c:pt idx="286">
                  <c:v>46</c:v>
                </c:pt>
                <c:pt idx="287">
                  <c:v>46</c:v>
                </c:pt>
                <c:pt idx="288">
                  <c:v>51</c:v>
                </c:pt>
                <c:pt idx="289">
                  <c:v>51</c:v>
                </c:pt>
                <c:pt idx="290">
                  <c:v>51</c:v>
                </c:pt>
                <c:pt idx="291">
                  <c:v>51</c:v>
                </c:pt>
                <c:pt idx="292">
                  <c:v>55</c:v>
                </c:pt>
                <c:pt idx="293">
                  <c:v>55</c:v>
                </c:pt>
                <c:pt idx="294">
                  <c:v>59</c:v>
                </c:pt>
                <c:pt idx="295">
                  <c:v>59</c:v>
                </c:pt>
                <c:pt idx="296">
                  <c:v>62</c:v>
                </c:pt>
                <c:pt idx="297">
                  <c:v>62</c:v>
                </c:pt>
                <c:pt idx="298">
                  <c:v>64</c:v>
                </c:pt>
                <c:pt idx="299">
                  <c:v>64</c:v>
                </c:pt>
                <c:pt idx="300">
                  <c:v>67</c:v>
                </c:pt>
                <c:pt idx="301">
                  <c:v>67</c:v>
                </c:pt>
                <c:pt idx="302">
                  <c:v>68</c:v>
                </c:pt>
                <c:pt idx="303">
                  <c:v>68</c:v>
                </c:pt>
                <c:pt idx="304">
                  <c:v>72</c:v>
                </c:pt>
                <c:pt idx="305">
                  <c:v>72</c:v>
                </c:pt>
                <c:pt idx="306">
                  <c:v>74</c:v>
                </c:pt>
                <c:pt idx="307">
                  <c:v>74</c:v>
                </c:pt>
                <c:pt idx="308">
                  <c:v>74</c:v>
                </c:pt>
                <c:pt idx="309">
                  <c:v>74</c:v>
                </c:pt>
                <c:pt idx="310">
                  <c:v>77</c:v>
                </c:pt>
                <c:pt idx="311">
                  <c:v>77</c:v>
                </c:pt>
                <c:pt idx="312">
                  <c:v>76</c:v>
                </c:pt>
                <c:pt idx="313">
                  <c:v>76</c:v>
                </c:pt>
                <c:pt idx="314">
                  <c:v>77</c:v>
                </c:pt>
                <c:pt idx="315">
                  <c:v>77</c:v>
                </c:pt>
                <c:pt idx="316">
                  <c:v>80</c:v>
                </c:pt>
                <c:pt idx="317">
                  <c:v>80</c:v>
                </c:pt>
                <c:pt idx="318">
                  <c:v>82</c:v>
                </c:pt>
                <c:pt idx="319">
                  <c:v>82</c:v>
                </c:pt>
                <c:pt idx="320">
                  <c:v>82</c:v>
                </c:pt>
                <c:pt idx="321">
                  <c:v>82</c:v>
                </c:pt>
                <c:pt idx="322">
                  <c:v>85</c:v>
                </c:pt>
                <c:pt idx="323">
                  <c:v>85</c:v>
                </c:pt>
                <c:pt idx="324">
                  <c:v>86</c:v>
                </c:pt>
                <c:pt idx="325">
                  <c:v>86</c:v>
                </c:pt>
                <c:pt idx="326">
                  <c:v>87</c:v>
                </c:pt>
                <c:pt idx="327">
                  <c:v>87</c:v>
                </c:pt>
                <c:pt idx="328">
                  <c:v>85</c:v>
                </c:pt>
                <c:pt idx="329">
                  <c:v>85</c:v>
                </c:pt>
                <c:pt idx="330">
                  <c:v>88</c:v>
                </c:pt>
                <c:pt idx="331">
                  <c:v>88</c:v>
                </c:pt>
                <c:pt idx="332">
                  <c:v>85</c:v>
                </c:pt>
                <c:pt idx="333">
                  <c:v>85</c:v>
                </c:pt>
                <c:pt idx="334">
                  <c:v>85</c:v>
                </c:pt>
                <c:pt idx="335">
                  <c:v>85</c:v>
                </c:pt>
                <c:pt idx="336">
                  <c:v>87</c:v>
                </c:pt>
                <c:pt idx="337">
                  <c:v>87</c:v>
                </c:pt>
                <c:pt idx="338">
                  <c:v>86</c:v>
                </c:pt>
                <c:pt idx="339">
                  <c:v>86</c:v>
                </c:pt>
                <c:pt idx="340">
                  <c:v>87</c:v>
                </c:pt>
                <c:pt idx="341">
                  <c:v>87</c:v>
                </c:pt>
                <c:pt idx="342">
                  <c:v>88</c:v>
                </c:pt>
                <c:pt idx="343">
                  <c:v>88</c:v>
                </c:pt>
                <c:pt idx="344">
                  <c:v>86</c:v>
                </c:pt>
                <c:pt idx="345">
                  <c:v>86</c:v>
                </c:pt>
                <c:pt idx="346">
                  <c:v>90</c:v>
                </c:pt>
                <c:pt idx="347">
                  <c:v>90</c:v>
                </c:pt>
                <c:pt idx="348">
                  <c:v>88</c:v>
                </c:pt>
                <c:pt idx="349">
                  <c:v>88</c:v>
                </c:pt>
                <c:pt idx="350">
                  <c:v>89</c:v>
                </c:pt>
                <c:pt idx="351">
                  <c:v>89</c:v>
                </c:pt>
                <c:pt idx="352">
                  <c:v>86</c:v>
                </c:pt>
                <c:pt idx="353">
                  <c:v>86</c:v>
                </c:pt>
                <c:pt idx="354">
                  <c:v>89</c:v>
                </c:pt>
                <c:pt idx="355">
                  <c:v>89</c:v>
                </c:pt>
                <c:pt idx="356">
                  <c:v>89</c:v>
                </c:pt>
                <c:pt idx="357">
                  <c:v>89</c:v>
                </c:pt>
                <c:pt idx="358">
                  <c:v>89</c:v>
                </c:pt>
                <c:pt idx="359">
                  <c:v>89</c:v>
                </c:pt>
                <c:pt idx="360">
                  <c:v>89</c:v>
                </c:pt>
                <c:pt idx="361">
                  <c:v>89</c:v>
                </c:pt>
                <c:pt idx="362">
                  <c:v>90</c:v>
                </c:pt>
                <c:pt idx="363">
                  <c:v>90</c:v>
                </c:pt>
                <c:pt idx="364">
                  <c:v>90</c:v>
                </c:pt>
                <c:pt idx="365">
                  <c:v>90</c:v>
                </c:pt>
                <c:pt idx="366">
                  <c:v>86</c:v>
                </c:pt>
                <c:pt idx="367">
                  <c:v>86</c:v>
                </c:pt>
                <c:pt idx="368">
                  <c:v>89</c:v>
                </c:pt>
                <c:pt idx="369">
                  <c:v>89</c:v>
                </c:pt>
                <c:pt idx="370">
                  <c:v>89</c:v>
                </c:pt>
                <c:pt idx="371">
                  <c:v>89</c:v>
                </c:pt>
                <c:pt idx="372">
                  <c:v>88</c:v>
                </c:pt>
                <c:pt idx="373">
                  <c:v>88</c:v>
                </c:pt>
                <c:pt idx="374">
                  <c:v>90</c:v>
                </c:pt>
                <c:pt idx="375">
                  <c:v>90</c:v>
                </c:pt>
                <c:pt idx="376">
                  <c:v>89</c:v>
                </c:pt>
                <c:pt idx="377">
                  <c:v>89</c:v>
                </c:pt>
                <c:pt idx="378">
                  <c:v>89</c:v>
                </c:pt>
                <c:pt idx="379">
                  <c:v>89</c:v>
                </c:pt>
                <c:pt idx="380">
                  <c:v>89</c:v>
                </c:pt>
                <c:pt idx="381">
                  <c:v>89</c:v>
                </c:pt>
                <c:pt idx="382">
                  <c:v>89</c:v>
                </c:pt>
                <c:pt idx="383">
                  <c:v>89</c:v>
                </c:pt>
                <c:pt idx="384">
                  <c:v>90</c:v>
                </c:pt>
                <c:pt idx="385">
                  <c:v>90</c:v>
                </c:pt>
                <c:pt idx="386">
                  <c:v>89</c:v>
                </c:pt>
                <c:pt idx="387">
                  <c:v>89</c:v>
                </c:pt>
                <c:pt idx="388">
                  <c:v>89</c:v>
                </c:pt>
                <c:pt idx="389">
                  <c:v>89</c:v>
                </c:pt>
                <c:pt idx="390">
                  <c:v>88</c:v>
                </c:pt>
                <c:pt idx="391">
                  <c:v>88</c:v>
                </c:pt>
                <c:pt idx="392">
                  <c:v>89</c:v>
                </c:pt>
                <c:pt idx="393">
                  <c:v>89</c:v>
                </c:pt>
                <c:pt idx="394">
                  <c:v>91</c:v>
                </c:pt>
                <c:pt idx="395">
                  <c:v>91</c:v>
                </c:pt>
                <c:pt idx="396">
                  <c:v>90</c:v>
                </c:pt>
                <c:pt idx="397">
                  <c:v>90</c:v>
                </c:pt>
                <c:pt idx="398">
                  <c:v>90</c:v>
                </c:pt>
                <c:pt idx="399">
                  <c:v>90</c:v>
                </c:pt>
                <c:pt idx="400">
                  <c:v>89</c:v>
                </c:pt>
                <c:pt idx="401">
                  <c:v>89</c:v>
                </c:pt>
                <c:pt idx="402">
                  <c:v>89</c:v>
                </c:pt>
                <c:pt idx="403">
                  <c:v>89</c:v>
                </c:pt>
                <c:pt idx="404">
                  <c:v>90</c:v>
                </c:pt>
                <c:pt idx="405">
                  <c:v>90</c:v>
                </c:pt>
                <c:pt idx="406">
                  <c:v>89</c:v>
                </c:pt>
                <c:pt idx="407">
                  <c:v>89</c:v>
                </c:pt>
                <c:pt idx="408">
                  <c:v>89</c:v>
                </c:pt>
                <c:pt idx="409">
                  <c:v>89</c:v>
                </c:pt>
                <c:pt idx="410">
                  <c:v>89</c:v>
                </c:pt>
                <c:pt idx="411">
                  <c:v>89</c:v>
                </c:pt>
                <c:pt idx="412">
                  <c:v>90</c:v>
                </c:pt>
                <c:pt idx="413">
                  <c:v>90</c:v>
                </c:pt>
                <c:pt idx="414">
                  <c:v>90</c:v>
                </c:pt>
                <c:pt idx="415">
                  <c:v>90</c:v>
                </c:pt>
                <c:pt idx="416">
                  <c:v>89</c:v>
                </c:pt>
                <c:pt idx="417">
                  <c:v>89</c:v>
                </c:pt>
                <c:pt idx="418">
                  <c:v>88</c:v>
                </c:pt>
                <c:pt idx="419">
                  <c:v>88</c:v>
                </c:pt>
                <c:pt idx="420">
                  <c:v>90</c:v>
                </c:pt>
                <c:pt idx="421">
                  <c:v>90</c:v>
                </c:pt>
                <c:pt idx="422">
                  <c:v>88</c:v>
                </c:pt>
                <c:pt idx="423">
                  <c:v>88</c:v>
                </c:pt>
                <c:pt idx="424">
                  <c:v>88</c:v>
                </c:pt>
                <c:pt idx="425">
                  <c:v>88</c:v>
                </c:pt>
                <c:pt idx="426">
                  <c:v>90</c:v>
                </c:pt>
                <c:pt idx="427">
                  <c:v>90</c:v>
                </c:pt>
                <c:pt idx="428">
                  <c:v>90</c:v>
                </c:pt>
                <c:pt idx="429">
                  <c:v>90</c:v>
                </c:pt>
                <c:pt idx="430">
                  <c:v>90</c:v>
                </c:pt>
                <c:pt idx="431">
                  <c:v>90</c:v>
                </c:pt>
                <c:pt idx="432">
                  <c:v>88</c:v>
                </c:pt>
                <c:pt idx="433">
                  <c:v>88</c:v>
                </c:pt>
                <c:pt idx="434">
                  <c:v>90</c:v>
                </c:pt>
                <c:pt idx="435">
                  <c:v>90</c:v>
                </c:pt>
                <c:pt idx="436">
                  <c:v>88</c:v>
                </c:pt>
                <c:pt idx="437">
                  <c:v>88</c:v>
                </c:pt>
                <c:pt idx="438">
                  <c:v>89</c:v>
                </c:pt>
                <c:pt idx="439">
                  <c:v>89</c:v>
                </c:pt>
                <c:pt idx="440">
                  <c:v>89</c:v>
                </c:pt>
                <c:pt idx="441">
                  <c:v>89</c:v>
                </c:pt>
                <c:pt idx="442">
                  <c:v>89</c:v>
                </c:pt>
                <c:pt idx="443">
                  <c:v>89</c:v>
                </c:pt>
                <c:pt idx="444">
                  <c:v>90</c:v>
                </c:pt>
                <c:pt idx="445">
                  <c:v>90</c:v>
                </c:pt>
                <c:pt idx="446">
                  <c:v>88</c:v>
                </c:pt>
                <c:pt idx="447">
                  <c:v>88</c:v>
                </c:pt>
                <c:pt idx="448">
                  <c:v>89</c:v>
                </c:pt>
                <c:pt idx="449">
                  <c:v>89</c:v>
                </c:pt>
                <c:pt idx="450">
                  <c:v>88</c:v>
                </c:pt>
                <c:pt idx="451">
                  <c:v>88</c:v>
                </c:pt>
                <c:pt idx="452">
                  <c:v>88</c:v>
                </c:pt>
                <c:pt idx="453">
                  <c:v>88</c:v>
                </c:pt>
                <c:pt idx="454">
                  <c:v>89</c:v>
                </c:pt>
                <c:pt idx="455">
                  <c:v>89</c:v>
                </c:pt>
                <c:pt idx="456">
                  <c:v>88</c:v>
                </c:pt>
                <c:pt idx="457">
                  <c:v>88</c:v>
                </c:pt>
                <c:pt idx="458">
                  <c:v>87</c:v>
                </c:pt>
                <c:pt idx="459">
                  <c:v>87</c:v>
                </c:pt>
                <c:pt idx="460">
                  <c:v>90</c:v>
                </c:pt>
                <c:pt idx="461">
                  <c:v>90</c:v>
                </c:pt>
                <c:pt idx="462">
                  <c:v>89</c:v>
                </c:pt>
                <c:pt idx="463">
                  <c:v>89</c:v>
                </c:pt>
                <c:pt idx="464">
                  <c:v>89</c:v>
                </c:pt>
                <c:pt idx="465">
                  <c:v>89</c:v>
                </c:pt>
                <c:pt idx="466">
                  <c:v>90</c:v>
                </c:pt>
                <c:pt idx="467">
                  <c:v>90</c:v>
                </c:pt>
                <c:pt idx="468">
                  <c:v>89</c:v>
                </c:pt>
                <c:pt idx="469">
                  <c:v>89</c:v>
                </c:pt>
                <c:pt idx="470">
                  <c:v>89</c:v>
                </c:pt>
                <c:pt idx="471">
                  <c:v>89</c:v>
                </c:pt>
                <c:pt idx="472">
                  <c:v>90</c:v>
                </c:pt>
                <c:pt idx="473">
                  <c:v>90</c:v>
                </c:pt>
                <c:pt idx="474">
                  <c:v>89</c:v>
                </c:pt>
                <c:pt idx="475">
                  <c:v>89</c:v>
                </c:pt>
                <c:pt idx="476">
                  <c:v>90</c:v>
                </c:pt>
                <c:pt idx="477">
                  <c:v>90</c:v>
                </c:pt>
                <c:pt idx="478">
                  <c:v>90</c:v>
                </c:pt>
                <c:pt idx="479">
                  <c:v>90</c:v>
                </c:pt>
                <c:pt idx="480">
                  <c:v>89</c:v>
                </c:pt>
                <c:pt idx="481">
                  <c:v>89</c:v>
                </c:pt>
                <c:pt idx="482">
                  <c:v>91</c:v>
                </c:pt>
                <c:pt idx="483">
                  <c:v>91</c:v>
                </c:pt>
                <c:pt idx="484">
                  <c:v>87</c:v>
                </c:pt>
                <c:pt idx="485">
                  <c:v>87</c:v>
                </c:pt>
                <c:pt idx="486">
                  <c:v>90</c:v>
                </c:pt>
                <c:pt idx="487">
                  <c:v>90</c:v>
                </c:pt>
                <c:pt idx="488">
                  <c:v>89</c:v>
                </c:pt>
                <c:pt idx="489">
                  <c:v>89</c:v>
                </c:pt>
                <c:pt idx="490">
                  <c:v>89</c:v>
                </c:pt>
                <c:pt idx="491">
                  <c:v>89</c:v>
                </c:pt>
                <c:pt idx="492">
                  <c:v>90</c:v>
                </c:pt>
                <c:pt idx="493">
                  <c:v>90</c:v>
                </c:pt>
                <c:pt idx="494">
                  <c:v>88</c:v>
                </c:pt>
                <c:pt idx="495">
                  <c:v>88</c:v>
                </c:pt>
                <c:pt idx="496">
                  <c:v>90</c:v>
                </c:pt>
                <c:pt idx="497">
                  <c:v>90</c:v>
                </c:pt>
                <c:pt idx="498">
                  <c:v>90</c:v>
                </c:pt>
                <c:pt idx="49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8-4729-8761-A126CB56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3059216"/>
        <c:axId val="923059536"/>
      </c:lineChart>
      <c:catAx>
        <c:axId val="923059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3059536"/>
        <c:crosses val="autoZero"/>
        <c:auto val="1"/>
        <c:lblAlgn val="ctr"/>
        <c:lblOffset val="100"/>
        <c:noMultiLvlLbl val="0"/>
      </c:catAx>
      <c:valAx>
        <c:axId val="92305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305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2E4B1-A692-462E-B0F9-6A32FCBC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3697A-33AF-4732-A66C-DDA536417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40B5-7600-482B-9546-6C390B3F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DC22B-DC23-4424-B3B6-6415003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D680-9913-4324-8D95-AE7CB080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5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2ABA-70D6-4262-865C-99C15D53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6A7BA-E3CF-42A2-871B-26BDF0A1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16F01-FC91-443A-994C-2BC2DC95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923E0-4C77-4F34-A863-A4C10153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923CC-0ADB-437A-8E19-1072E523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185A30-83B2-4D04-84D5-CCEA5BF24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C22B0-804D-465D-AAA9-61E90B31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A050-6E56-4F87-A558-71D3BC6A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2BDAE-80F9-4D8F-BEC2-3567D9B1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57FBD-F40D-4751-AEDE-385D9204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3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4D20B-8943-4A95-BBED-32AC4E37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06456-F92D-4E2D-97B0-C6094FA6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CA348-E97F-473F-B0ED-7819F25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C4106-BC62-4F1F-844F-6C1A12BB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E0BA6-E8A4-4FCA-B7BE-E0CBD991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6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B3B3-066F-4863-85ED-CD87289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2629D-4F43-4EEC-A2AB-6F3C13FA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2EF54-6291-418E-A84F-47E75621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62AD8-9443-4F61-BEDD-83877B9D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4E3CC-CA20-467D-98B1-CD94DE7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1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6151-2D2B-4FD2-A63B-DA8FCBA6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9F95A-47A9-46B9-8203-81CD79398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6B082-68E6-4A3C-975D-C19DFCFC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796C-49C5-401B-88FC-AC084C62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FBA90-92D5-4F86-B332-34C1ABB0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68675-0885-4F64-B2FB-A140C153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A4EAD-3728-46E3-BD1C-46612C49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A8EB7-374B-4775-AE48-554A7A23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33771-788E-4148-A3C5-B8448229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C13F36-A21A-495A-B564-5919C4E4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D13537-E42A-46EC-918A-06CFEE21C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1A5726-CB99-471D-8B05-A37A86D6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D769F-9035-4480-BFD4-88918A4A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C9E28-AE3D-490A-A311-06B183BD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8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CF0D-792B-4887-BCF6-F163491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EE5B7-C58A-4E0F-93FA-166C04BD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37422A-C693-4F80-ABBF-299F502C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2122C-9599-431D-A429-2530B51E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B17B2-467F-4C03-BAC4-DC8DF841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C986E-F1AB-40A5-A5BC-410AABD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A8774-DCA9-492C-8F22-8502E5D9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6306-D845-4F62-9694-5835DBF3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C7352-9813-4ADE-9B98-786351B0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90C4C-B275-4B10-AC23-F70AEC9E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62EE7-24B7-4D2C-826A-1C12573A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EE6A4-2F3A-48D2-9DB8-9C9F1465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80FB0-2D8C-44FD-87C5-DA17AAD3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7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9254-B64B-419F-843E-19156AAE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5DF1B2-D6CE-46B7-AB07-C4E27AC01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6609A-B83B-4135-A879-A32D2727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0CDFB-28B4-4B88-8D19-F6D88E45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E6C71-DB85-4CB2-9AD2-F01BECFA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DBDE6-02B1-4573-853C-D4C4FCDD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4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28D17-82EE-4BF7-A7BA-0FEAD7DC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2F9D9-7E79-4C3B-85DE-976F538F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7C341-2FA2-48CB-A6BC-E987FA629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4310-BB79-4278-91B8-E0ED053BEDD2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A6F09-8159-4A3E-9DA5-16E2393F3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27954-BF56-4836-8314-464D09FD3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3B31-C513-4CC8-87BA-AAB5DE16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C0D4-011F-4819-934F-CA94A7EE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2021-7-10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Zhouchang</a:t>
            </a: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Swipe up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683D3-BCA4-4126-910B-F8ABEFC3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4" y="829309"/>
            <a:ext cx="5553655" cy="2742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93F32-10BC-4904-881C-FF919C5F3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3571426"/>
            <a:ext cx="5553655" cy="2742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59BABD-0430-4B10-BEFE-3F782BE0D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426"/>
            <a:ext cx="5553655" cy="2742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39A9C7-7818-4576-BE75-12CD7B5D4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310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B7538-BE02-4DE9-8DC2-F1A50D4F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99" y="1134460"/>
            <a:ext cx="5551470" cy="27410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E68CD-7C36-4071-A493-90F8C0B8A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99" y="3914285"/>
            <a:ext cx="5551472" cy="27410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FAE32D-DD48-4328-A460-82D27BF3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" y="3914286"/>
            <a:ext cx="5551472" cy="2741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5CE433-D4A4-47E4-8CAD-BC3927E5A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9" y="1095673"/>
            <a:ext cx="5551470" cy="27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5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Rotate right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C3383-6190-41B4-99EF-FF289495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9310"/>
            <a:ext cx="5553653" cy="2742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F35E2E-ED51-4756-8FBD-9A5567FB3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8239"/>
            <a:ext cx="5553655" cy="2742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2AD0EE-8682-4243-8EDB-5BBE233AA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2" y="3748239"/>
            <a:ext cx="5553653" cy="27421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390C4A-AC0B-499A-B7EC-623549A68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310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993F2F-B962-4B82-8040-A94AEF8B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86" y="1048537"/>
            <a:ext cx="5494192" cy="2712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62D73B-F5C7-48A0-B75C-7BA41762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86" y="3848297"/>
            <a:ext cx="5494192" cy="2712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52B136-DEE5-43D1-A238-879B905F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8298"/>
            <a:ext cx="5494192" cy="27127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F71DCB-A6C6-4667-9FE2-43611B9E9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537"/>
            <a:ext cx="5494192" cy="27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Rotate left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C59AB-487D-418D-903E-A4DF1529E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907135"/>
            <a:ext cx="6028138" cy="29763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ED5F23-E604-46CD-8B95-BCD0C760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3881607"/>
            <a:ext cx="6028138" cy="2976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672FFF-EA10-4A3A-AD62-6322D1C0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" y="3881607"/>
            <a:ext cx="6028138" cy="29763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03C366-303C-4E94-9BFA-CC07A5700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" y="907136"/>
            <a:ext cx="6028138" cy="29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5EEC7-F534-462C-9646-F74F9128D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944841"/>
            <a:ext cx="5570562" cy="2750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82ED3F-6DC1-4257-8847-98CC301F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3810839"/>
            <a:ext cx="5570562" cy="2750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B99A1-727E-4D0D-80C4-850318164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839"/>
            <a:ext cx="5570562" cy="27504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44A492-9FEE-4FD4-860B-376E0E890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842"/>
            <a:ext cx="5570562" cy="27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Zoom in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E82DC9-71F4-4D12-B428-CB75B9133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7389"/>
            <a:ext cx="5532377" cy="27316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E5246E-2DDE-4637-9ED2-E2CA1BB2D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532377" cy="2731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E623FE-7494-4E30-9740-62C98DC94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3" y="3429000"/>
            <a:ext cx="5532377" cy="27316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63E915-A5DB-4228-BC83-F256A6975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3" y="697389"/>
            <a:ext cx="5532377" cy="27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F2365E-CA1F-477B-B044-5B7337EE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1123951"/>
            <a:ext cx="5553655" cy="2742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8ACFB9-B983-4F1B-A92E-DA2B570E0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4" y="3866068"/>
            <a:ext cx="5553655" cy="2742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9949FA-46A1-49BC-B81D-CC142C691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069"/>
            <a:ext cx="5553654" cy="27421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B6812B-648F-4468-B5B4-E7B12A99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3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Zoom out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2F8A6D-76B5-453B-B986-1B78E105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9310"/>
            <a:ext cx="5533536" cy="27321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A91780-D187-4749-8854-97FF66CEE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6328"/>
            <a:ext cx="5533536" cy="27321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BFA4A-3FFE-46AE-9D78-C103D059F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9" y="3561492"/>
            <a:ext cx="5533536" cy="27321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BD5A02-396A-404B-80AB-C0AF3D670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9" y="829310"/>
            <a:ext cx="5533534" cy="27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29B958-DFBE-4796-96E5-A98405EA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4" y="1101663"/>
            <a:ext cx="5553653" cy="2742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6901D-9150-4011-9AA3-06DC9279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3843779"/>
            <a:ext cx="5553653" cy="27421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F1B1F6-7327-41A5-BEC2-8C2E12F6C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43779"/>
            <a:ext cx="5553655" cy="2742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A20E2-53EC-4CBA-8026-74366BBBA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663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44D8F6-18D6-4C55-86B2-87F82B7DEC97}"/>
                  </a:ext>
                </a:extLst>
              </p:cNvPr>
              <p:cNvSpPr txBox="1"/>
              <p:nvPr/>
            </p:nvSpPr>
            <p:spPr>
              <a:xfrm>
                <a:off x="2092750" y="622013"/>
                <a:ext cx="7447175" cy="280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a system that collect gesture data continuously: users make gestures when the led is on, letting the system collect series of data at one time; Sample frequency: 200Hz</a:t>
                </a:r>
              </a:p>
              <a:p>
                <a:pPr marL="285750" indent="-285750" algn="di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average of every several numbers to smooth the curve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X-normalization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44D8F6-18D6-4C55-86B2-87F82B7D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50" y="622013"/>
                <a:ext cx="7447175" cy="2806987"/>
              </a:xfrm>
              <a:prstGeom prst="rect">
                <a:avLst/>
              </a:prstGeom>
              <a:blipFill>
                <a:blip r:embed="rId2"/>
                <a:stretch>
                  <a:fillRect l="-736" r="-818" b="-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8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44D8F6-18D6-4C55-86B2-87F82B7DEC97}"/>
              </a:ext>
            </a:extLst>
          </p:cNvPr>
          <p:cNvSpPr txBox="1"/>
          <p:nvPr/>
        </p:nvSpPr>
        <p:spPr>
          <a:xfrm>
            <a:off x="2894029" y="1566036"/>
            <a:ext cx="744717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distance between two OPT101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fitting to smooth the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better x-normalization to eliminate the influence of x scaling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the sensor on Arduino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  </a:t>
            </a:r>
          </a:p>
        </p:txBody>
      </p:sp>
    </p:spTree>
    <p:extLst>
      <p:ext uri="{BB962C8B-B14F-4D97-AF65-F5344CB8AC3E}">
        <p14:creationId xmlns:p14="http://schemas.microsoft.com/office/powerpoint/2010/main" val="37051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4497B7-8367-42A4-AAAC-CA6538EA8DE7}"/>
              </a:ext>
            </a:extLst>
          </p:cNvPr>
          <p:cNvSpPr txBox="1"/>
          <p:nvPr/>
        </p:nvSpPr>
        <p:spPr>
          <a:xfrm>
            <a:off x="879050" y="675935"/>
            <a:ext cx="609442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Swipe left 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AE76B4B-67A1-4D0D-852F-FFD3EF588732}"/>
              </a:ext>
            </a:extLst>
          </p:cNvPr>
          <p:cNvGraphicFramePr>
            <a:graphicFrameLocks/>
          </p:cNvGraphicFramePr>
          <p:nvPr/>
        </p:nvGraphicFramePr>
        <p:xfrm>
          <a:off x="489763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760F44C4-59EA-4CEC-AEF1-D09895BE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7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4497B7-8367-42A4-AAAC-CA6538EA8DE7}"/>
              </a:ext>
            </a:extLst>
          </p:cNvPr>
          <p:cNvSpPr txBox="1"/>
          <p:nvPr/>
        </p:nvSpPr>
        <p:spPr>
          <a:xfrm>
            <a:off x="879050" y="675935"/>
            <a:ext cx="609442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Swipe up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BBC965F-98FD-4932-9C0D-A7E3A3E6F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91558"/>
              </p:ext>
            </p:extLst>
          </p:nvPr>
        </p:nvGraphicFramePr>
        <p:xfrm>
          <a:off x="52088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8684892-2BCC-4198-B1F7-4D43BCC7C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976890"/>
              </p:ext>
            </p:extLst>
          </p:nvPr>
        </p:nvGraphicFramePr>
        <p:xfrm>
          <a:off x="609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318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4497B7-8367-42A4-AAAC-CA6538EA8DE7}"/>
              </a:ext>
            </a:extLst>
          </p:cNvPr>
          <p:cNvSpPr txBox="1"/>
          <p:nvPr/>
        </p:nvSpPr>
        <p:spPr>
          <a:xfrm>
            <a:off x="879050" y="675935"/>
            <a:ext cx="609442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rotate left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33DFBA-87C1-4940-A7C8-BF6DEE11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21" y="1343320"/>
            <a:ext cx="4687090" cy="23614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056132-4773-4697-810B-9BDE6DBD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3319"/>
            <a:ext cx="4970084" cy="23614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ED7CE1-DC4F-4947-B70C-A787B687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1" y="3941548"/>
            <a:ext cx="4807653" cy="23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F0E7FF6-11B0-46DC-8E62-59EEE14A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635696"/>
              </p:ext>
            </p:extLst>
          </p:nvPr>
        </p:nvGraphicFramePr>
        <p:xfrm>
          <a:off x="458236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8894685-12EE-4590-98D2-79A1561B5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04460"/>
              </p:ext>
            </p:extLst>
          </p:nvPr>
        </p:nvGraphicFramePr>
        <p:xfrm>
          <a:off x="5797485" y="586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90600A8-2584-4911-932A-FE0290530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331797"/>
              </p:ext>
            </p:extLst>
          </p:nvPr>
        </p:nvGraphicFramePr>
        <p:xfrm>
          <a:off x="5797485" y="35483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850A4E9A-7730-4D1F-B3E3-9DBE876FD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746371"/>
              </p:ext>
            </p:extLst>
          </p:nvPr>
        </p:nvGraphicFramePr>
        <p:xfrm>
          <a:off x="338517" y="685508"/>
          <a:ext cx="4811438" cy="2544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39ADD8-5E97-42A3-9AFE-E5E11879FA72}"/>
              </a:ext>
            </a:extLst>
          </p:cNvPr>
          <p:cNvSpPr txBox="1"/>
          <p:nvPr/>
        </p:nvSpPr>
        <p:spPr>
          <a:xfrm>
            <a:off x="263951" y="256274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Use the average to reduce noise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72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Swipe right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AA6343-2FE6-4813-8E35-F7A9B84B7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27" y="799700"/>
            <a:ext cx="5721322" cy="28249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D278D6-0B70-418A-A23F-7A557C08B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25" y="3429000"/>
            <a:ext cx="5721322" cy="28249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CA4F70-F3A7-4D17-AFA8-34F8107AE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" y="3428999"/>
            <a:ext cx="5721322" cy="28249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B9F7A93-AEBC-4A4D-BB72-02B6DBC33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" y="799700"/>
            <a:ext cx="5721322" cy="28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8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2B7CDC-E68B-462D-85C7-16FC9460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1" y="829310"/>
            <a:ext cx="5533534" cy="27321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13A33-0DAF-4D27-AEB2-BF532B56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63" y="3429000"/>
            <a:ext cx="5533534" cy="2732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F4F24C-A62D-48CB-9498-4A6B95028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3429000"/>
            <a:ext cx="5533534" cy="27321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AB9525-406E-45BE-830F-A9EAA9792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9" y="829310"/>
            <a:ext cx="5533534" cy="27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Swipe left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690E15-01A7-4504-947E-3961AAAA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9310"/>
            <a:ext cx="5553653" cy="2742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AE441B-17C1-468E-97E9-0DBE73E4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743272"/>
            <a:ext cx="5553655" cy="2742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13B952-E76D-4FBD-9C20-CDB5A6489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" y="3748239"/>
            <a:ext cx="5553653" cy="27421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CAF7F5-572A-4B05-B6FD-091210E10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" y="829310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7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C4398-59A7-4026-8182-377B7AC9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13" y="980247"/>
            <a:ext cx="5513286" cy="27221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DFA351-619E-4639-A573-8076C478E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5" y="3702433"/>
            <a:ext cx="5513284" cy="27221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DE3CB2-283E-41EE-9FE6-16775E423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" y="3702432"/>
            <a:ext cx="5513286" cy="2722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3E4CC4-F1FD-4133-8522-CCDFA7C57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9" y="904779"/>
            <a:ext cx="5513284" cy="27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Swipe down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18B75-ED7C-44CE-AA76-35F5639B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64" y="746824"/>
            <a:ext cx="5852173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A0EEEB-1ADC-4E91-A754-E4E78370F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3683330"/>
            <a:ext cx="5685114" cy="2807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A311E-D1A8-48DC-BD63-FEE1912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3683330"/>
            <a:ext cx="5685114" cy="2807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151142-DBBE-499B-8F21-B51D8308C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829310"/>
            <a:ext cx="5685113" cy="28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3469ED-2825-4A54-B815-3A708C7D305F}"/>
              </a:ext>
            </a:extLst>
          </p:cNvPr>
          <p:cNvSpPr txBox="1"/>
          <p:nvPr/>
        </p:nvSpPr>
        <p:spPr>
          <a:xfrm>
            <a:off x="263951" y="367645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After x-normalization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B68B14-5123-4842-A393-AF6F338F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61" y="1029684"/>
            <a:ext cx="5553655" cy="2742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29BF8F-49A6-4E83-AC6C-075CE623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1801"/>
            <a:ext cx="5553653" cy="27421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988CC8-544F-4752-96DE-8BA0DF545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3771801"/>
            <a:ext cx="5553655" cy="2742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3E66F1-4905-4D3C-B540-0080210A0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9" y="1029685"/>
            <a:ext cx="5553654" cy="27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6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164</Words>
  <Application>Microsoft Office PowerPoint</Application>
  <PresentationFormat>宽屏</PresentationFormat>
  <Paragraphs>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Times New Roman</vt:lpstr>
      <vt:lpstr>Office 主题​​</vt:lpstr>
      <vt:lpstr> Weekly Report 2021-7-10 Yang Zhouchang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洲畅 杨</dc:creator>
  <cp:lastModifiedBy>洲畅 杨</cp:lastModifiedBy>
  <cp:revision>14</cp:revision>
  <dcterms:created xsi:type="dcterms:W3CDTF">2021-07-10T04:08:03Z</dcterms:created>
  <dcterms:modified xsi:type="dcterms:W3CDTF">2021-07-10T08:28:10Z</dcterms:modified>
</cp:coreProperties>
</file>