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洲畅 杨" initials="洲畅" lastIdx="1" clrIdx="0">
    <p:extLst>
      <p:ext uri="{19B8F6BF-5375-455C-9EA6-DF929625EA0E}">
        <p15:presenceInfo xmlns:p15="http://schemas.microsoft.com/office/powerpoint/2012/main" userId="e39e9f4f6a81c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99C0-F8D9-4270-BF8D-E1B6BCF3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C70FE-9270-484B-A4FB-F0EFA609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C25D-253B-48B4-B8D5-E174FF4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BACF-BFB7-4A89-8015-0D64EF4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E7DB-451D-427E-8DF8-671739D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C1DE-B17E-4498-9FD6-0FBDEFA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F29B4-9E43-43E6-8451-49E58E8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E754-B7FF-45C4-99FC-5D25313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5AE4-334C-4A00-97EF-025E6642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58CA-EECC-4AB5-A59D-D9E44AE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DC7C8-7B88-4FAE-83C8-9F85939A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05EF4-B97D-40B7-8D0D-E12A19B84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94181-A360-43D5-9CAE-52A1BE4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53B9-69B2-480E-B65F-FB69615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7EA7-063A-4006-9FA1-3DAF7A1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77F3-6350-4C37-A2CC-F905ACB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9477-F917-4459-B2EC-3603541B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B2D66-5D1B-4663-866A-F2E9744F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43AA-D900-4556-B84B-1EA7A0A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1E14-5998-4912-BB83-893C0B4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F21D-8EF8-44F0-862D-F8877FAF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7546E-036D-427F-91F5-9B08AA4A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64A53-56CB-46A1-BC81-F8B321F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C2F7-6FFB-4DD1-B72A-906E6DD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AAD6-2713-4973-B32A-1ADC50B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24E7-470E-46FB-BD1A-85DE4334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3A2D-F05C-4BAF-B0BC-BAC98FA0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7A9E3-496B-4BB1-8813-06B53F73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B5B7B-2229-4D9F-AA84-E04FE69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A5C6-C833-49B9-8906-893B3F0C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CF3AE-FE45-4A53-8390-39402043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75FC-F85F-4C84-9139-73B984C4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9B27-E99E-46A9-B9D4-49779352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B0C9-C647-4C5E-8944-0A4DEEF3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E6C98-BF89-49D0-908F-0D94B8EC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4D642-1832-4D6A-A297-1BEB73BE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8CDCA-1F51-4CB3-AF90-E301FF7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00EFD-4027-44A8-B8BF-A2687C0E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C9BE-8434-4882-9ACA-380E6FF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E412-A09D-47F0-99CE-2C5C32F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A68EE8-3C85-4CCD-AADE-785B004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446A7-12E8-4AF5-89AE-2F8CDE30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31A4A-0C1C-462D-BDF4-78B1F8D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58419-5484-4958-ADC0-1D65E18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1D12E-6679-4E06-90EC-DEBF49A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8364B-F3BC-4F9F-91CC-53D56FA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6F92-6905-474F-8A2F-6218F98D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BAD8F-896C-437B-935F-952D892B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912D-6E7F-4AA4-996C-14E799DD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2979-7249-4923-896C-404E6A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09EFB-A211-4C5E-BDFB-FB64998B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38958-3B2F-4466-A2DA-B708FDC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3D44-22C3-42F4-9D5A-00F122F9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141D1-4792-468E-B100-7C8A2DC55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9A3C4-803F-41F9-8521-DCE9B201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DE093-DD07-4620-8754-3ED22EF4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07CE1-181A-48CD-BC2C-F5C7009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9FE2-2D2A-4B89-89CB-DD7D82D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5D5D1-7272-455B-AD58-F45DA531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A99D3-5A1A-480B-821D-4ABD08E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E1F10-38CF-449F-91EA-A487BF5EA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C603-9E24-4189-8292-9DAE2546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B410-8928-4C13-9AA1-D919F47E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1B3C-D6E9-4A68-BE88-6DA4271BC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B75AC-4C95-4170-B76F-EBEBA3BA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2021-07-17	week 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Zhouchang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average of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 replace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number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two numbers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this procedure until all 500 of the numbers are processed.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numbers in both borders have not been processed. Also replace them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blipFill>
                <a:blip r:embed="rId2"/>
                <a:stretch>
                  <a:fillRect l="-1168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1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Figure out the influence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illustrate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different curves when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between 3 and 10.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" y="1984245"/>
            <a:ext cx="5852173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1984245"/>
            <a:ext cx="5852173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2305879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processed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5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3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5852173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7623"/>
            <a:ext cx="5852173" cy="2889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06866E-B39F-4E62-82B8-7B170B433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197623"/>
            <a:ext cx="5852173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/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52172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0"/>
            <a:ext cx="5852172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197623"/>
            <a:ext cx="5852172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/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even,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result is much better than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blipFill>
                <a:blip r:embed="rId8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9F476-671E-43C7-9CAC-BA38ADEA213A}"/>
              </a:ext>
            </a:extLst>
          </p:cNvPr>
          <p:cNvSpPr txBox="1"/>
          <p:nvPr/>
        </p:nvSpPr>
        <p:spPr>
          <a:xfrm>
            <a:off x="576470" y="367748"/>
            <a:ext cx="10962860" cy="18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compared with last week’s method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Make a gesture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same environment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using two different methods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26" y="1984245"/>
            <a:ext cx="5852172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99" y="1984245"/>
            <a:ext cx="5852172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1930837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week’s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28FD22-6CF2-489C-803B-785640E4AB5C}"/>
              </a:ext>
            </a:extLst>
          </p:cNvPr>
          <p:cNvSpPr txBox="1"/>
          <p:nvPr/>
        </p:nvSpPr>
        <p:spPr>
          <a:xfrm>
            <a:off x="785191" y="477078"/>
            <a:ext cx="9571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尝试中位值限幅滤波：每次先去掉最大最小值再进行中位值滤波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尝试插值法：用</a:t>
            </a:r>
            <a:r>
              <a:rPr lang="en-US" altLang="zh-CN" dirty="0" err="1"/>
              <a:t>numpy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曲线拟合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</a:t>
            </a:r>
            <a:r>
              <a:rPr lang="zh-CN" altLang="en-US" dirty="0"/>
              <a:t>轴归一化时，将两个通道的数据分开归一化，防止出现两侧照明不均匀影响结果的情况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58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231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洲畅 杨</dc:creator>
  <cp:lastModifiedBy>洲畅 杨</cp:lastModifiedBy>
  <cp:revision>12</cp:revision>
  <dcterms:created xsi:type="dcterms:W3CDTF">2021-07-13T11:54:17Z</dcterms:created>
  <dcterms:modified xsi:type="dcterms:W3CDTF">2021-07-14T10:24:14Z</dcterms:modified>
</cp:coreProperties>
</file>