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0"/>
      <p:bold r:id="rId11"/>
    </p:embeddedFont>
    <p:embeddedFont>
      <p:font typeface="OCR A Extended" panose="02010509020102010303" pitchFamily="50" charset="0"/>
      <p:regular r:id="rId12"/>
    </p:embeddedFont>
    <p:embeddedFont>
      <p:font typeface="Proxima Nova" panose="02020500000000000000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62F64-98E8-4E36-8677-469D204254AD}" v="459" dt="2021-01-05T20:05:07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t found 404" userId="975d476c7f984e95" providerId="LiveId" clId="{18162F64-98E8-4E36-8677-469D204254AD}"/>
    <pc:docChg chg="undo custSel addSld delSld modSld sldOrd">
      <pc:chgData name="not found 404" userId="975d476c7f984e95" providerId="LiveId" clId="{18162F64-98E8-4E36-8677-469D204254AD}" dt="2021-01-05T20:05:13.053" v="2758" actId="1076"/>
      <pc:docMkLst>
        <pc:docMk/>
      </pc:docMkLst>
      <pc:sldChg chg="addSp modSp mod">
        <pc:chgData name="not found 404" userId="975d476c7f984e95" providerId="LiveId" clId="{18162F64-98E8-4E36-8677-469D204254AD}" dt="2021-01-05T18:42:41.338" v="75" actId="113"/>
        <pc:sldMkLst>
          <pc:docMk/>
          <pc:sldMk cId="0" sldId="256"/>
        </pc:sldMkLst>
        <pc:spChg chg="add mod">
          <ac:chgData name="not found 404" userId="975d476c7f984e95" providerId="LiveId" clId="{18162F64-98E8-4E36-8677-469D204254AD}" dt="2021-01-05T18:42:36.872" v="74" actId="113"/>
          <ac:spMkLst>
            <pc:docMk/>
            <pc:sldMk cId="0" sldId="256"/>
            <ac:spMk id="5" creationId="{A67BEF1D-6B23-4E54-9653-E95E450A411B}"/>
          </ac:spMkLst>
        </pc:spChg>
        <pc:spChg chg="mod">
          <ac:chgData name="not found 404" userId="975d476c7f984e95" providerId="LiveId" clId="{18162F64-98E8-4E36-8677-469D204254AD}" dt="2021-01-05T18:42:41.338" v="75" actId="113"/>
          <ac:spMkLst>
            <pc:docMk/>
            <pc:sldMk cId="0" sldId="256"/>
            <ac:spMk id="59" creationId="{00000000-0000-0000-0000-000000000000}"/>
          </ac:spMkLst>
        </pc:spChg>
        <pc:spChg chg="mod">
          <ac:chgData name="not found 404" userId="975d476c7f984e95" providerId="LiveId" clId="{18162F64-98E8-4E36-8677-469D204254AD}" dt="2021-01-05T18:37:56.477" v="33" actId="1076"/>
          <ac:spMkLst>
            <pc:docMk/>
            <pc:sldMk cId="0" sldId="256"/>
            <ac:spMk id="60" creationId="{00000000-0000-0000-0000-000000000000}"/>
          </ac:spMkLst>
        </pc:spChg>
      </pc:sldChg>
      <pc:sldChg chg="modSp mod">
        <pc:chgData name="not found 404" userId="975d476c7f984e95" providerId="LiveId" clId="{18162F64-98E8-4E36-8677-469D204254AD}" dt="2021-01-05T18:57:17.081" v="980"/>
        <pc:sldMkLst>
          <pc:docMk/>
          <pc:sldMk cId="0" sldId="257"/>
        </pc:sldMkLst>
        <pc:spChg chg="mod">
          <ac:chgData name="not found 404" userId="975d476c7f984e95" providerId="LiveId" clId="{18162F64-98E8-4E36-8677-469D204254AD}" dt="2021-01-05T18:43:28.339" v="81" actId="113"/>
          <ac:spMkLst>
            <pc:docMk/>
            <pc:sldMk cId="0" sldId="257"/>
            <ac:spMk id="65" creationId="{00000000-0000-0000-0000-000000000000}"/>
          </ac:spMkLst>
        </pc:spChg>
        <pc:spChg chg="mod">
          <ac:chgData name="not found 404" userId="975d476c7f984e95" providerId="LiveId" clId="{18162F64-98E8-4E36-8677-469D204254AD}" dt="2021-01-05T18:57:17.081" v="980"/>
          <ac:spMkLst>
            <pc:docMk/>
            <pc:sldMk cId="0" sldId="257"/>
            <ac:spMk id="66" creationId="{00000000-0000-0000-0000-000000000000}"/>
          </ac:spMkLst>
        </pc:spChg>
      </pc:sldChg>
      <pc:sldChg chg="addSp delSp modSp mod ord modNotes">
        <pc:chgData name="not found 404" userId="975d476c7f984e95" providerId="LiveId" clId="{18162F64-98E8-4E36-8677-469D204254AD}" dt="2021-01-05T19:39:57.717" v="2122"/>
        <pc:sldMkLst>
          <pc:docMk/>
          <pc:sldMk cId="0" sldId="258"/>
        </pc:sldMkLst>
        <pc:spChg chg="mod">
          <ac:chgData name="not found 404" userId="975d476c7f984e95" providerId="LiveId" clId="{18162F64-98E8-4E36-8677-469D204254AD}" dt="2021-01-05T19:30:59.939" v="1854" actId="113"/>
          <ac:spMkLst>
            <pc:docMk/>
            <pc:sldMk cId="0" sldId="258"/>
            <ac:spMk id="71" creationId="{00000000-0000-0000-0000-000000000000}"/>
          </ac:spMkLst>
        </pc:spChg>
        <pc:spChg chg="add del mod">
          <ac:chgData name="not found 404" userId="975d476c7f984e95" providerId="LiveId" clId="{18162F64-98E8-4E36-8677-469D204254AD}" dt="2021-01-05T19:39:57.717" v="2122"/>
          <ac:spMkLst>
            <pc:docMk/>
            <pc:sldMk cId="0" sldId="258"/>
            <ac:spMk id="72" creationId="{00000000-0000-0000-0000-000000000000}"/>
          </ac:spMkLst>
        </pc:spChg>
        <pc:picChg chg="add del mod">
          <ac:chgData name="not found 404" userId="975d476c7f984e95" providerId="LiveId" clId="{18162F64-98E8-4E36-8677-469D204254AD}" dt="2021-01-05T19:32:24.873" v="1902" actId="478"/>
          <ac:picMkLst>
            <pc:docMk/>
            <pc:sldMk cId="0" sldId="258"/>
            <ac:picMk id="4" creationId="{573B01F8-3909-4803-8FA6-A669EA3E0EB8}"/>
          </ac:picMkLst>
        </pc:picChg>
        <pc:picChg chg="add mod">
          <ac:chgData name="not found 404" userId="975d476c7f984e95" providerId="LiveId" clId="{18162F64-98E8-4E36-8677-469D204254AD}" dt="2021-01-05T19:32:37.600" v="1910"/>
          <ac:picMkLst>
            <pc:docMk/>
            <pc:sldMk cId="0" sldId="258"/>
            <ac:picMk id="5" creationId="{573B01F8-3909-4803-8FA6-A669EA3E0EB8}"/>
          </ac:picMkLst>
        </pc:picChg>
      </pc:sldChg>
      <pc:sldChg chg="addSp delSp modSp mod ord modNotes">
        <pc:chgData name="not found 404" userId="975d476c7f984e95" providerId="LiveId" clId="{18162F64-98E8-4E36-8677-469D204254AD}" dt="2021-01-05T19:29:22.901" v="1848" actId="1076"/>
        <pc:sldMkLst>
          <pc:docMk/>
          <pc:sldMk cId="0" sldId="259"/>
        </pc:sldMkLst>
        <pc:spChg chg="add del mod">
          <ac:chgData name="not found 404" userId="975d476c7f984e95" providerId="LiveId" clId="{18162F64-98E8-4E36-8677-469D204254AD}" dt="2021-01-05T19:18:16.761" v="1690" actId="478"/>
          <ac:spMkLst>
            <pc:docMk/>
            <pc:sldMk cId="0" sldId="259"/>
            <ac:spMk id="8" creationId="{7A373BC1-ED2F-44EE-9BE0-8F14EEF2F1D9}"/>
          </ac:spMkLst>
        </pc:spChg>
        <pc:spChg chg="add del">
          <ac:chgData name="not found 404" userId="975d476c7f984e95" providerId="LiveId" clId="{18162F64-98E8-4E36-8677-469D204254AD}" dt="2021-01-05T19:14:41.335" v="1610" actId="478"/>
          <ac:spMkLst>
            <pc:docMk/>
            <pc:sldMk cId="0" sldId="259"/>
            <ac:spMk id="10" creationId="{5DFCBF0E-FD23-4499-8121-C34D9FB26088}"/>
          </ac:spMkLst>
        </pc:spChg>
        <pc:spChg chg="add del mod">
          <ac:chgData name="not found 404" userId="975d476c7f984e95" providerId="LiveId" clId="{18162F64-98E8-4E36-8677-469D204254AD}" dt="2021-01-05T19:18:49.560" v="1706" actId="478"/>
          <ac:spMkLst>
            <pc:docMk/>
            <pc:sldMk cId="0" sldId="259"/>
            <ac:spMk id="11" creationId="{DF814E9A-5E3D-4695-80E9-FF58565730AF}"/>
          </ac:spMkLst>
        </pc:spChg>
        <pc:spChg chg="add mod">
          <ac:chgData name="not found 404" userId="975d476c7f984e95" providerId="LiveId" clId="{18162F64-98E8-4E36-8677-469D204254AD}" dt="2021-01-05T19:27:28.861" v="1820" actId="14100"/>
          <ac:spMkLst>
            <pc:docMk/>
            <pc:sldMk cId="0" sldId="259"/>
            <ac:spMk id="12" creationId="{FA53BE3C-F461-4DCD-9E40-2D8AC7CCAAA9}"/>
          </ac:spMkLst>
        </pc:spChg>
        <pc:spChg chg="add mod">
          <ac:chgData name="not found 404" userId="975d476c7f984e95" providerId="LiveId" clId="{18162F64-98E8-4E36-8677-469D204254AD}" dt="2021-01-05T19:27:33.829" v="1821" actId="14100"/>
          <ac:spMkLst>
            <pc:docMk/>
            <pc:sldMk cId="0" sldId="259"/>
            <ac:spMk id="13" creationId="{B1647009-BD6A-4ADE-86D7-F3B151E102D6}"/>
          </ac:spMkLst>
        </pc:spChg>
        <pc:spChg chg="add del mod">
          <ac:chgData name="not found 404" userId="975d476c7f984e95" providerId="LiveId" clId="{18162F64-98E8-4E36-8677-469D204254AD}" dt="2021-01-05T19:16:28.887" v="1646" actId="478"/>
          <ac:spMkLst>
            <pc:docMk/>
            <pc:sldMk cId="0" sldId="259"/>
            <ac:spMk id="14" creationId="{D873FED9-D987-4FE7-B80D-08822426A9DD}"/>
          </ac:spMkLst>
        </pc:spChg>
        <pc:spChg chg="add del mod">
          <ac:chgData name="not found 404" userId="975d476c7f984e95" providerId="LiveId" clId="{18162F64-98E8-4E36-8677-469D204254AD}" dt="2021-01-05T19:16:02.063" v="1637" actId="478"/>
          <ac:spMkLst>
            <pc:docMk/>
            <pc:sldMk cId="0" sldId="259"/>
            <ac:spMk id="15" creationId="{E7E5499B-DC45-434D-98FD-D30B61E878A7}"/>
          </ac:spMkLst>
        </pc:spChg>
        <pc:spChg chg="add del mod">
          <ac:chgData name="not found 404" userId="975d476c7f984e95" providerId="LiveId" clId="{18162F64-98E8-4E36-8677-469D204254AD}" dt="2021-01-05T19:15:30.671" v="1622" actId="478"/>
          <ac:spMkLst>
            <pc:docMk/>
            <pc:sldMk cId="0" sldId="259"/>
            <ac:spMk id="16" creationId="{D927D3E7-5261-45AB-8105-219054006A47}"/>
          </ac:spMkLst>
        </pc:spChg>
        <pc:spChg chg="add del mod">
          <ac:chgData name="not found 404" userId="975d476c7f984e95" providerId="LiveId" clId="{18162F64-98E8-4E36-8677-469D204254AD}" dt="2021-01-05T19:16:38.838" v="1651" actId="478"/>
          <ac:spMkLst>
            <pc:docMk/>
            <pc:sldMk cId="0" sldId="259"/>
            <ac:spMk id="17" creationId="{D75FD31D-79B9-47A2-9A95-C06B0CB3AEF4}"/>
          </ac:spMkLst>
        </pc:spChg>
        <pc:spChg chg="add del mod">
          <ac:chgData name="not found 404" userId="975d476c7f984e95" providerId="LiveId" clId="{18162F64-98E8-4E36-8677-469D204254AD}" dt="2021-01-05T19:11:58.300" v="1543" actId="478"/>
          <ac:spMkLst>
            <pc:docMk/>
            <pc:sldMk cId="0" sldId="259"/>
            <ac:spMk id="18" creationId="{3A28D9AF-0537-4665-9EFE-246E425A050E}"/>
          </ac:spMkLst>
        </pc:spChg>
        <pc:spChg chg="add del mod">
          <ac:chgData name="not found 404" userId="975d476c7f984e95" providerId="LiveId" clId="{18162F64-98E8-4E36-8677-469D204254AD}" dt="2021-01-05T19:08:58.357" v="1346" actId="478"/>
          <ac:spMkLst>
            <pc:docMk/>
            <pc:sldMk cId="0" sldId="259"/>
            <ac:spMk id="19" creationId="{D7E1E1C5-C4A9-47BF-BC5D-3D3745F93B6B}"/>
          </ac:spMkLst>
        </pc:spChg>
        <pc:spChg chg="add del mod">
          <ac:chgData name="not found 404" userId="975d476c7f984e95" providerId="LiveId" clId="{18162F64-98E8-4E36-8677-469D204254AD}" dt="2021-01-05T19:18:57.518" v="1711" actId="478"/>
          <ac:spMkLst>
            <pc:docMk/>
            <pc:sldMk cId="0" sldId="259"/>
            <ac:spMk id="20" creationId="{122A7C42-342D-421F-B2CE-4373C2BA165E}"/>
          </ac:spMkLst>
        </pc:spChg>
        <pc:spChg chg="add del mod">
          <ac:chgData name="not found 404" userId="975d476c7f984e95" providerId="LiveId" clId="{18162F64-98E8-4E36-8677-469D204254AD}" dt="2021-01-05T19:08:57.019" v="1345" actId="478"/>
          <ac:spMkLst>
            <pc:docMk/>
            <pc:sldMk cId="0" sldId="259"/>
            <ac:spMk id="21" creationId="{9DF7D638-E4E7-4CD2-B089-448031F87D18}"/>
          </ac:spMkLst>
        </pc:spChg>
        <pc:spChg chg="add del mod">
          <ac:chgData name="not found 404" userId="975d476c7f984e95" providerId="LiveId" clId="{18162F64-98E8-4E36-8677-469D204254AD}" dt="2021-01-05T19:19:20.809" v="1717" actId="478"/>
          <ac:spMkLst>
            <pc:docMk/>
            <pc:sldMk cId="0" sldId="259"/>
            <ac:spMk id="22" creationId="{324F0E70-24C6-45D5-AC15-77E83974C3C0}"/>
          </ac:spMkLst>
        </pc:spChg>
        <pc:spChg chg="add mod">
          <ac:chgData name="not found 404" userId="975d476c7f984e95" providerId="LiveId" clId="{18162F64-98E8-4E36-8677-469D204254AD}" dt="2021-01-05T19:28:11.646" v="1827" actId="1076"/>
          <ac:spMkLst>
            <pc:docMk/>
            <pc:sldMk cId="0" sldId="259"/>
            <ac:spMk id="23" creationId="{1D4329C9-84A8-46E6-AA86-A668279E8558}"/>
          </ac:spMkLst>
        </pc:spChg>
        <pc:spChg chg="add del mod">
          <ac:chgData name="not found 404" userId="975d476c7f984e95" providerId="LiveId" clId="{18162F64-98E8-4E36-8677-469D204254AD}" dt="2021-01-05T19:19:47.350" v="1731" actId="478"/>
          <ac:spMkLst>
            <pc:docMk/>
            <pc:sldMk cId="0" sldId="259"/>
            <ac:spMk id="24" creationId="{E8A59D2F-ED0B-4F62-A0F5-D5152E5AED92}"/>
          </ac:spMkLst>
        </pc:spChg>
        <pc:spChg chg="add del mod">
          <ac:chgData name="not found 404" userId="975d476c7f984e95" providerId="LiveId" clId="{18162F64-98E8-4E36-8677-469D204254AD}" dt="2021-01-05T19:19:41.036" v="1726" actId="478"/>
          <ac:spMkLst>
            <pc:docMk/>
            <pc:sldMk cId="0" sldId="259"/>
            <ac:spMk id="25" creationId="{1471926F-D049-47B8-9996-FA1F5D971C38}"/>
          </ac:spMkLst>
        </pc:spChg>
        <pc:spChg chg="add del mod">
          <ac:chgData name="not found 404" userId="975d476c7f984e95" providerId="LiveId" clId="{18162F64-98E8-4E36-8677-469D204254AD}" dt="2021-01-05T19:20:37.947" v="1747" actId="478"/>
          <ac:spMkLst>
            <pc:docMk/>
            <pc:sldMk cId="0" sldId="259"/>
            <ac:spMk id="26" creationId="{C8C25850-63E4-456D-AF28-E58B40C36099}"/>
          </ac:spMkLst>
        </pc:spChg>
        <pc:spChg chg="add del mod">
          <ac:chgData name="not found 404" userId="975d476c7f984e95" providerId="LiveId" clId="{18162F64-98E8-4E36-8677-469D204254AD}" dt="2021-01-05T19:12:46.418" v="1559" actId="478"/>
          <ac:spMkLst>
            <pc:docMk/>
            <pc:sldMk cId="0" sldId="259"/>
            <ac:spMk id="28" creationId="{5296621F-3A59-43C3-8198-4F6496E3EC81}"/>
          </ac:spMkLst>
        </pc:spChg>
        <pc:spChg chg="add del mod">
          <ac:chgData name="not found 404" userId="975d476c7f984e95" providerId="LiveId" clId="{18162F64-98E8-4E36-8677-469D204254AD}" dt="2021-01-05T19:20:27.961" v="1742" actId="478"/>
          <ac:spMkLst>
            <pc:docMk/>
            <pc:sldMk cId="0" sldId="259"/>
            <ac:spMk id="29" creationId="{0F8806E2-A547-41A3-921D-CFCCA53E6D9E}"/>
          </ac:spMkLst>
        </pc:spChg>
        <pc:spChg chg="add mod">
          <ac:chgData name="not found 404" userId="975d476c7f984e95" providerId="LiveId" clId="{18162F64-98E8-4E36-8677-469D204254AD}" dt="2021-01-05T19:23:10.165" v="1772" actId="1076"/>
          <ac:spMkLst>
            <pc:docMk/>
            <pc:sldMk cId="0" sldId="259"/>
            <ac:spMk id="30" creationId="{E091C737-895C-4757-BDD2-AACC9A6606A9}"/>
          </ac:spMkLst>
        </pc:spChg>
        <pc:spChg chg="add mod">
          <ac:chgData name="not found 404" userId="975d476c7f984e95" providerId="LiveId" clId="{18162F64-98E8-4E36-8677-469D204254AD}" dt="2021-01-05T19:26:05.925" v="1807" actId="1076"/>
          <ac:spMkLst>
            <pc:docMk/>
            <pc:sldMk cId="0" sldId="259"/>
            <ac:spMk id="31" creationId="{586E6D90-ADB3-4920-8FEB-C6C49C73B6D6}"/>
          </ac:spMkLst>
        </pc:spChg>
        <pc:spChg chg="add del mod">
          <ac:chgData name="not found 404" userId="975d476c7f984e95" providerId="LiveId" clId="{18162F64-98E8-4E36-8677-469D204254AD}" dt="2021-01-05T19:17:39.812" v="1676" actId="478"/>
          <ac:spMkLst>
            <pc:docMk/>
            <pc:sldMk cId="0" sldId="259"/>
            <ac:spMk id="32" creationId="{4D834130-5AF0-4AF1-8353-2E47E83714BD}"/>
          </ac:spMkLst>
        </pc:spChg>
        <pc:spChg chg="add del mod">
          <ac:chgData name="not found 404" userId="975d476c7f984e95" providerId="LiveId" clId="{18162F64-98E8-4E36-8677-469D204254AD}" dt="2021-01-05T19:17:40.422" v="1677" actId="478"/>
          <ac:spMkLst>
            <pc:docMk/>
            <pc:sldMk cId="0" sldId="259"/>
            <ac:spMk id="33" creationId="{BD66B139-6B98-40FE-AF33-0CF4E1D2B27D}"/>
          </ac:spMkLst>
        </pc:spChg>
        <pc:spChg chg="add del mod">
          <ac:chgData name="not found 404" userId="975d476c7f984e95" providerId="LiveId" clId="{18162F64-98E8-4E36-8677-469D204254AD}" dt="2021-01-05T19:17:41.146" v="1678" actId="478"/>
          <ac:spMkLst>
            <pc:docMk/>
            <pc:sldMk cId="0" sldId="259"/>
            <ac:spMk id="34" creationId="{546890B9-BED9-4EEB-9FB4-88E8304B4054}"/>
          </ac:spMkLst>
        </pc:spChg>
        <pc:spChg chg="add mod">
          <ac:chgData name="not found 404" userId="975d476c7f984e95" providerId="LiveId" clId="{18162F64-98E8-4E36-8677-469D204254AD}" dt="2021-01-05T19:22:32.366" v="1764" actId="1076"/>
          <ac:spMkLst>
            <pc:docMk/>
            <pc:sldMk cId="0" sldId="259"/>
            <ac:spMk id="35" creationId="{2A71CD69-24BC-403A-BC8C-C5DE7655325C}"/>
          </ac:spMkLst>
        </pc:spChg>
        <pc:spChg chg="add mod">
          <ac:chgData name="not found 404" userId="975d476c7f984e95" providerId="LiveId" clId="{18162F64-98E8-4E36-8677-469D204254AD}" dt="2021-01-05T19:26:48.220" v="1813" actId="1076"/>
          <ac:spMkLst>
            <pc:docMk/>
            <pc:sldMk cId="0" sldId="259"/>
            <ac:spMk id="36" creationId="{FD616A68-6070-4BF3-BF08-1E0AF9578708}"/>
          </ac:spMkLst>
        </pc:spChg>
        <pc:spChg chg="add del">
          <ac:chgData name="not found 404" userId="975d476c7f984e95" providerId="LiveId" clId="{18162F64-98E8-4E36-8677-469D204254AD}" dt="2021-01-05T19:18:44.429" v="1703" actId="22"/>
          <ac:spMkLst>
            <pc:docMk/>
            <pc:sldMk cId="0" sldId="259"/>
            <ac:spMk id="38" creationId="{46E5ADE8-3E7A-43BF-B397-BFD49DD206B9}"/>
          </ac:spMkLst>
        </pc:spChg>
        <pc:spChg chg="add mod">
          <ac:chgData name="not found 404" userId="975d476c7f984e95" providerId="LiveId" clId="{18162F64-98E8-4E36-8677-469D204254AD}" dt="2021-01-05T19:28:35.412" v="1834" actId="1076"/>
          <ac:spMkLst>
            <pc:docMk/>
            <pc:sldMk cId="0" sldId="259"/>
            <ac:spMk id="39" creationId="{9ECB04C9-395C-4BB7-BED3-4BE8EF84380D}"/>
          </ac:spMkLst>
        </pc:spChg>
        <pc:spChg chg="add mod">
          <ac:chgData name="not found 404" userId="975d476c7f984e95" providerId="LiveId" clId="{18162F64-98E8-4E36-8677-469D204254AD}" dt="2021-01-05T19:28:07.765" v="1826" actId="1076"/>
          <ac:spMkLst>
            <pc:docMk/>
            <pc:sldMk cId="0" sldId="259"/>
            <ac:spMk id="40" creationId="{7373A1E9-5F3D-49AE-9827-BE3E07DC5825}"/>
          </ac:spMkLst>
        </pc:spChg>
        <pc:spChg chg="add mod">
          <ac:chgData name="not found 404" userId="975d476c7f984e95" providerId="LiveId" clId="{18162F64-98E8-4E36-8677-469D204254AD}" dt="2021-01-05T19:28:05.028" v="1825" actId="1076"/>
          <ac:spMkLst>
            <pc:docMk/>
            <pc:sldMk cId="0" sldId="259"/>
            <ac:spMk id="41" creationId="{E9323456-13F6-4A59-AB94-8AA96497D85C}"/>
          </ac:spMkLst>
        </pc:spChg>
        <pc:spChg chg="add mod">
          <ac:chgData name="not found 404" userId="975d476c7f984e95" providerId="LiveId" clId="{18162F64-98E8-4E36-8677-469D204254AD}" dt="2021-01-05T19:29:02.725" v="1841" actId="1076"/>
          <ac:spMkLst>
            <pc:docMk/>
            <pc:sldMk cId="0" sldId="259"/>
            <ac:spMk id="42" creationId="{D733E575-0887-4A86-A1F6-C962E023CBBD}"/>
          </ac:spMkLst>
        </pc:spChg>
        <pc:spChg chg="add mod">
          <ac:chgData name="not found 404" userId="975d476c7f984e95" providerId="LiveId" clId="{18162F64-98E8-4E36-8677-469D204254AD}" dt="2021-01-05T19:29:22.901" v="1848" actId="1076"/>
          <ac:spMkLst>
            <pc:docMk/>
            <pc:sldMk cId="0" sldId="259"/>
            <ac:spMk id="43" creationId="{758A1DDE-EC0B-496A-85B3-23CB4B5265AD}"/>
          </ac:spMkLst>
        </pc:spChg>
        <pc:spChg chg="add mod">
          <ac:chgData name="not found 404" userId="975d476c7f984e95" providerId="LiveId" clId="{18162F64-98E8-4E36-8677-469D204254AD}" dt="2021-01-05T19:27:01.220" v="1817" actId="1076"/>
          <ac:spMkLst>
            <pc:docMk/>
            <pc:sldMk cId="0" sldId="259"/>
            <ac:spMk id="45" creationId="{EB7A0264-3CC3-45B5-B584-CC7E9EEADF44}"/>
          </ac:spMkLst>
        </pc:spChg>
        <pc:spChg chg="add mod">
          <ac:chgData name="not found 404" userId="975d476c7f984e95" providerId="LiveId" clId="{18162F64-98E8-4E36-8677-469D204254AD}" dt="2021-01-05T19:29:20.829" v="1847" actId="1076"/>
          <ac:spMkLst>
            <pc:docMk/>
            <pc:sldMk cId="0" sldId="259"/>
            <ac:spMk id="46" creationId="{B907A8B5-426B-43AB-AE24-40987556D3DF}"/>
          </ac:spMkLst>
        </pc:spChg>
        <pc:spChg chg="add del mod">
          <ac:chgData name="not found 404" userId="975d476c7f984e95" providerId="LiveId" clId="{18162F64-98E8-4E36-8677-469D204254AD}" dt="2021-01-05T19:27:25.547" v="1819" actId="21"/>
          <ac:spMkLst>
            <pc:docMk/>
            <pc:sldMk cId="0" sldId="259"/>
            <ac:spMk id="47" creationId="{94E841A5-46E0-4C3B-883F-8503577EEDA5}"/>
          </ac:spMkLst>
        </pc:spChg>
        <pc:spChg chg="add mod">
          <ac:chgData name="not found 404" userId="975d476c7f984e95" providerId="LiveId" clId="{18162F64-98E8-4E36-8677-469D204254AD}" dt="2021-01-05T19:28:38.341" v="1835" actId="1076"/>
          <ac:spMkLst>
            <pc:docMk/>
            <pc:sldMk cId="0" sldId="259"/>
            <ac:spMk id="48" creationId="{C842AFB8-C259-4868-A23C-7811B70C5E1F}"/>
          </ac:spMkLst>
        </pc:spChg>
        <pc:spChg chg="add mod">
          <ac:chgData name="not found 404" userId="975d476c7f984e95" providerId="LiveId" clId="{18162F64-98E8-4E36-8677-469D204254AD}" dt="2021-01-05T19:27:43.069" v="1823" actId="14100"/>
          <ac:spMkLst>
            <pc:docMk/>
            <pc:sldMk cId="0" sldId="259"/>
            <ac:spMk id="49" creationId="{6AA8AEE3-572F-4CC2-9EAD-0AAD2CF14855}"/>
          </ac:spMkLst>
        </pc:spChg>
        <pc:spChg chg="add mod">
          <ac:chgData name="not found 404" userId="975d476c7f984e95" providerId="LiveId" clId="{18162F64-98E8-4E36-8677-469D204254AD}" dt="2021-01-05T19:28:28.885" v="1833" actId="14100"/>
          <ac:spMkLst>
            <pc:docMk/>
            <pc:sldMk cId="0" sldId="259"/>
            <ac:spMk id="50" creationId="{CB7FC160-1103-427E-B052-6E33D719DCF1}"/>
          </ac:spMkLst>
        </pc:spChg>
        <pc:spChg chg="add mod">
          <ac:chgData name="not found 404" userId="975d476c7f984e95" providerId="LiveId" clId="{18162F64-98E8-4E36-8677-469D204254AD}" dt="2021-01-05T19:28:44.878" v="1837" actId="1076"/>
          <ac:spMkLst>
            <pc:docMk/>
            <pc:sldMk cId="0" sldId="259"/>
            <ac:spMk id="51" creationId="{92DB5BB1-B1FE-4C51-9127-79348F7533C1}"/>
          </ac:spMkLst>
        </pc:spChg>
        <pc:spChg chg="add mod">
          <ac:chgData name="not found 404" userId="975d476c7f984e95" providerId="LiveId" clId="{18162F64-98E8-4E36-8677-469D204254AD}" dt="2021-01-05T19:29:04.940" v="1842" actId="1076"/>
          <ac:spMkLst>
            <pc:docMk/>
            <pc:sldMk cId="0" sldId="259"/>
            <ac:spMk id="52" creationId="{E1C078A6-7539-4BDB-B0CE-BF2120A1DCD2}"/>
          </ac:spMkLst>
        </pc:spChg>
        <pc:spChg chg="mod">
          <ac:chgData name="not found 404" userId="975d476c7f984e95" providerId="LiveId" clId="{18162F64-98E8-4E36-8677-469D204254AD}" dt="2021-01-05T19:25:23.348" v="1795" actId="14100"/>
          <ac:spMkLst>
            <pc:docMk/>
            <pc:sldMk cId="0" sldId="259"/>
            <ac:spMk id="77" creationId="{00000000-0000-0000-0000-000000000000}"/>
          </ac:spMkLst>
        </pc:spChg>
        <pc:spChg chg="del mod">
          <ac:chgData name="not found 404" userId="975d476c7f984e95" providerId="LiveId" clId="{18162F64-98E8-4E36-8677-469D204254AD}" dt="2021-01-05T19:00:21.515" v="1030" actId="478"/>
          <ac:spMkLst>
            <pc:docMk/>
            <pc:sldMk cId="0" sldId="259"/>
            <ac:spMk id="78" creationId="{00000000-0000-0000-0000-000000000000}"/>
          </ac:spMkLst>
        </pc:spChg>
      </pc:sldChg>
      <pc:sldChg chg="addSp delSp modSp mod">
        <pc:chgData name="not found 404" userId="975d476c7f984e95" providerId="LiveId" clId="{18162F64-98E8-4E36-8677-469D204254AD}" dt="2021-01-05T19:44:51.308" v="2297" actId="1076"/>
        <pc:sldMkLst>
          <pc:docMk/>
          <pc:sldMk cId="0" sldId="260"/>
        </pc:sldMkLst>
        <pc:spChg chg="add del mod">
          <ac:chgData name="not found 404" userId="975d476c7f984e95" providerId="LiveId" clId="{18162F64-98E8-4E36-8677-469D204254AD}" dt="2021-01-05T19:43:16.935" v="2228"/>
          <ac:spMkLst>
            <pc:docMk/>
            <pc:sldMk cId="0" sldId="260"/>
            <ac:spMk id="5" creationId="{580B899D-DE26-4A80-8EB7-389A4DDE52C4}"/>
          </ac:spMkLst>
        </pc:spChg>
        <pc:spChg chg="mod">
          <ac:chgData name="not found 404" userId="975d476c7f984e95" providerId="LiveId" clId="{18162F64-98E8-4E36-8677-469D204254AD}" dt="2021-01-05T19:40:52.990" v="2142" actId="113"/>
          <ac:spMkLst>
            <pc:docMk/>
            <pc:sldMk cId="0" sldId="260"/>
            <ac:spMk id="83" creationId="{00000000-0000-0000-0000-000000000000}"/>
          </ac:spMkLst>
        </pc:spChg>
        <pc:spChg chg="mod">
          <ac:chgData name="not found 404" userId="975d476c7f984e95" providerId="LiveId" clId="{18162F64-98E8-4E36-8677-469D204254AD}" dt="2021-01-05T19:44:51.308" v="2297" actId="1076"/>
          <ac:spMkLst>
            <pc:docMk/>
            <pc:sldMk cId="0" sldId="260"/>
            <ac:spMk id="84" creationId="{00000000-0000-0000-0000-000000000000}"/>
          </ac:spMkLst>
        </pc:spChg>
      </pc:sldChg>
      <pc:sldChg chg="modSp mod">
        <pc:chgData name="not found 404" userId="975d476c7f984e95" providerId="LiveId" clId="{18162F64-98E8-4E36-8677-469D204254AD}" dt="2021-01-05T19:52:08.172" v="2630" actId="1076"/>
        <pc:sldMkLst>
          <pc:docMk/>
          <pc:sldMk cId="0" sldId="261"/>
        </pc:sldMkLst>
        <pc:spChg chg="mod">
          <ac:chgData name="not found 404" userId="975d476c7f984e95" providerId="LiveId" clId="{18162F64-98E8-4E36-8677-469D204254AD}" dt="2021-01-05T19:45:30.791" v="2328" actId="113"/>
          <ac:spMkLst>
            <pc:docMk/>
            <pc:sldMk cId="0" sldId="261"/>
            <ac:spMk id="89" creationId="{00000000-0000-0000-0000-000000000000}"/>
          </ac:spMkLst>
        </pc:spChg>
        <pc:spChg chg="mod">
          <ac:chgData name="not found 404" userId="975d476c7f984e95" providerId="LiveId" clId="{18162F64-98E8-4E36-8677-469D204254AD}" dt="2021-01-05T19:52:08.172" v="2630" actId="1076"/>
          <ac:spMkLst>
            <pc:docMk/>
            <pc:sldMk cId="0" sldId="261"/>
            <ac:spMk id="90" creationId="{00000000-0000-0000-0000-000000000000}"/>
          </ac:spMkLst>
        </pc:spChg>
      </pc:sldChg>
      <pc:sldChg chg="add del setBg">
        <pc:chgData name="not found 404" userId="975d476c7f984e95" providerId="LiveId" clId="{18162F64-98E8-4E36-8677-469D204254AD}" dt="2021-01-05T18:38:49.328" v="41" actId="47"/>
        <pc:sldMkLst>
          <pc:docMk/>
          <pc:sldMk cId="194181777" sldId="262"/>
        </pc:sldMkLst>
      </pc:sldChg>
      <pc:sldChg chg="add del setBg">
        <pc:chgData name="not found 404" userId="975d476c7f984e95" providerId="LiveId" clId="{18162F64-98E8-4E36-8677-469D204254AD}" dt="2021-01-05T18:38:42.559" v="39" actId="47"/>
        <pc:sldMkLst>
          <pc:docMk/>
          <pc:sldMk cId="3077131047" sldId="262"/>
        </pc:sldMkLst>
      </pc:sldChg>
      <pc:sldChg chg="add del setBg">
        <pc:chgData name="not found 404" userId="975d476c7f984e95" providerId="LiveId" clId="{18162F64-98E8-4E36-8677-469D204254AD}" dt="2021-01-05T19:52:46.718" v="2632"/>
        <pc:sldMkLst>
          <pc:docMk/>
          <pc:sldMk cId="3260804487" sldId="262"/>
        </pc:sldMkLst>
      </pc:sldChg>
      <pc:sldChg chg="addSp delSp modSp add mod ord">
        <pc:chgData name="not found 404" userId="975d476c7f984e95" providerId="LiveId" clId="{18162F64-98E8-4E36-8677-469D204254AD}" dt="2021-01-05T20:05:13.053" v="2758" actId="1076"/>
        <pc:sldMkLst>
          <pc:docMk/>
          <pc:sldMk cId="3748593561" sldId="262"/>
        </pc:sldMkLst>
        <pc:spChg chg="add mod">
          <ac:chgData name="not found 404" userId="975d476c7f984e95" providerId="LiveId" clId="{18162F64-98E8-4E36-8677-469D204254AD}" dt="2021-01-05T20:04:57.437" v="2740" actId="1076"/>
          <ac:spMkLst>
            <pc:docMk/>
            <pc:sldMk cId="3748593561" sldId="262"/>
            <ac:spMk id="18" creationId="{FAF4DC35-7117-4721-A03D-51D32C7DDF0F}"/>
          </ac:spMkLst>
        </pc:spChg>
        <pc:spChg chg="add mod">
          <ac:chgData name="not found 404" userId="975d476c7f984e95" providerId="LiveId" clId="{18162F64-98E8-4E36-8677-469D204254AD}" dt="2021-01-05T20:05:13.053" v="2758" actId="1076"/>
          <ac:spMkLst>
            <pc:docMk/>
            <pc:sldMk cId="3748593561" sldId="262"/>
            <ac:spMk id="19" creationId="{DFBDE797-1D85-456F-89F7-9148E05B8F4E}"/>
          </ac:spMkLst>
        </pc:spChg>
        <pc:spChg chg="mod">
          <ac:chgData name="not found 404" userId="975d476c7f984e95" providerId="LiveId" clId="{18162F64-98E8-4E36-8677-469D204254AD}" dt="2021-01-05T19:53:04.503" v="2652"/>
          <ac:spMkLst>
            <pc:docMk/>
            <pc:sldMk cId="3748593561" sldId="262"/>
            <ac:spMk id="71" creationId="{00000000-0000-0000-0000-000000000000}"/>
          </ac:spMkLst>
        </pc:spChg>
        <pc:spChg chg="del mod">
          <ac:chgData name="not found 404" userId="975d476c7f984e95" providerId="LiveId" clId="{18162F64-98E8-4E36-8677-469D204254AD}" dt="2021-01-05T20:01:59.935" v="2658" actId="478"/>
          <ac:spMkLst>
            <pc:docMk/>
            <pc:sldMk cId="3748593561" sldId="262"/>
            <ac:spMk id="72" creationId="{00000000-0000-0000-0000-000000000000}"/>
          </ac:spMkLst>
        </pc:spChg>
        <pc:picChg chg="add mod">
          <ac:chgData name="not found 404" userId="975d476c7f984e95" providerId="LiveId" clId="{18162F64-98E8-4E36-8677-469D204254AD}" dt="2021-01-05T20:04:12.148" v="2686" actId="1076"/>
          <ac:picMkLst>
            <pc:docMk/>
            <pc:sldMk cId="3748593561" sldId="262"/>
            <ac:picMk id="3" creationId="{483CAF88-60AC-4361-80D3-624833648D8C}"/>
          </ac:picMkLst>
        </pc:picChg>
        <pc:picChg chg="add del mod">
          <ac:chgData name="not found 404" userId="975d476c7f984e95" providerId="LiveId" clId="{18162F64-98E8-4E36-8677-469D204254AD}" dt="2021-01-05T20:02:27.968" v="2660" actId="478"/>
          <ac:picMkLst>
            <pc:docMk/>
            <pc:sldMk cId="3748593561" sldId="262"/>
            <ac:picMk id="5" creationId="{4B79FCC3-3AD7-40BB-904D-284756494CD2}"/>
          </ac:picMkLst>
        </pc:picChg>
        <pc:picChg chg="add del mod">
          <ac:chgData name="not found 404" userId="975d476c7f984e95" providerId="LiveId" clId="{18162F64-98E8-4E36-8677-469D204254AD}" dt="2021-01-05T20:03:19.173" v="2673" actId="478"/>
          <ac:picMkLst>
            <pc:docMk/>
            <pc:sldMk cId="3748593561" sldId="262"/>
            <ac:picMk id="7" creationId="{2916B402-4D37-4BE9-8684-217286B2D6FD}"/>
          </ac:picMkLst>
        </pc:picChg>
        <pc:picChg chg="add mod">
          <ac:chgData name="not found 404" userId="975d476c7f984e95" providerId="LiveId" clId="{18162F64-98E8-4E36-8677-469D204254AD}" dt="2021-01-05T20:04:14.182" v="2687" actId="1076"/>
          <ac:picMkLst>
            <pc:docMk/>
            <pc:sldMk cId="3748593561" sldId="262"/>
            <ac:picMk id="9" creationId="{E8F63827-25C6-40EF-9617-FE6017436B0D}"/>
          </ac:picMkLst>
        </pc:picChg>
        <pc:picChg chg="add del mod">
          <ac:chgData name="not found 404" userId="975d476c7f984e95" providerId="LiveId" clId="{18162F64-98E8-4E36-8677-469D204254AD}" dt="2021-01-05T20:03:29.906" v="2675" actId="478"/>
          <ac:picMkLst>
            <pc:docMk/>
            <pc:sldMk cId="3748593561" sldId="262"/>
            <ac:picMk id="11" creationId="{1DCE36E0-A922-4593-AB40-99AD8F2EDA5A}"/>
          </ac:picMkLst>
        </pc:picChg>
        <pc:picChg chg="add del mod">
          <ac:chgData name="not found 404" userId="975d476c7f984e95" providerId="LiveId" clId="{18162F64-98E8-4E36-8677-469D204254AD}" dt="2021-01-05T20:03:48.937" v="2681" actId="478"/>
          <ac:picMkLst>
            <pc:docMk/>
            <pc:sldMk cId="3748593561" sldId="262"/>
            <ac:picMk id="13" creationId="{CE52EB01-859B-4001-93C7-9596F36A1854}"/>
          </ac:picMkLst>
        </pc:picChg>
        <pc:picChg chg="add del">
          <ac:chgData name="not found 404" userId="975d476c7f984e95" providerId="LiveId" clId="{18162F64-98E8-4E36-8677-469D204254AD}" dt="2021-01-05T20:04:20.855" v="2689" actId="22"/>
          <ac:picMkLst>
            <pc:docMk/>
            <pc:sldMk cId="3748593561" sldId="262"/>
            <ac:picMk id="15" creationId="{DB35648F-A015-43C8-8127-86630FC7F7FA}"/>
          </ac:picMkLst>
        </pc:picChg>
      </pc:sldChg>
      <pc:sldChg chg="modSp add del mod ord">
        <pc:chgData name="not found 404" userId="975d476c7f984e95" providerId="LiveId" clId="{18162F64-98E8-4E36-8677-469D204254AD}" dt="2021-01-05T18:43:24.390" v="80" actId="2696"/>
        <pc:sldMkLst>
          <pc:docMk/>
          <pc:sldMk cId="4083533101" sldId="262"/>
        </pc:sldMkLst>
        <pc:spChg chg="mod">
          <ac:chgData name="not found 404" userId="975d476c7f984e95" providerId="LiveId" clId="{18162F64-98E8-4E36-8677-469D204254AD}" dt="2021-01-05T18:43:05.147" v="78" actId="113"/>
          <ac:spMkLst>
            <pc:docMk/>
            <pc:sldMk cId="4083533101" sldId="262"/>
            <ac:spMk id="65" creationId="{00000000-0000-0000-0000-000000000000}"/>
          </ac:spMkLst>
        </pc:spChg>
        <pc:spChg chg="mod">
          <ac:chgData name="not found 404" userId="975d476c7f984e95" providerId="LiveId" clId="{18162F64-98E8-4E36-8677-469D204254AD}" dt="2021-01-05T18:43:09.605" v="79" actId="20577"/>
          <ac:spMkLst>
            <pc:docMk/>
            <pc:sldMk cId="4083533101" sldId="262"/>
            <ac:spMk id="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bd02dbd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bd02dbd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cbd02dbdd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cbd02dbdd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bd02dbdd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cbd02dbdd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68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bd02dbdd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cbd02dbdd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cbd02dbdd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cbd02dbdd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0224c8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0224c8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3009612"/>
            <a:ext cx="2918550" cy="101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變身</a:t>
            </a:r>
            <a:r>
              <a:rPr lang="zh-TW" sz="4000" b="1" dirty="0">
                <a:latin typeface="OCR A Extended" panose="02010509020102010303" pitchFamily="50" charset="0"/>
              </a:rPr>
              <a:t>.RPG</a:t>
            </a:r>
            <a:endParaRPr sz="4000" b="1" dirty="0">
              <a:latin typeface="OCR A Extended" panose="02010509020102010303" pitchFamily="50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4025275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00857114 黃泰揚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00857110 鍾旻紋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7BEF1D-6B23-4E54-9653-E95E450A411B}"/>
              </a:ext>
            </a:extLst>
          </p:cNvPr>
          <p:cNvSpPr txBox="1"/>
          <p:nvPr/>
        </p:nvSpPr>
        <p:spPr>
          <a:xfrm>
            <a:off x="510450" y="1556087"/>
            <a:ext cx="81231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網頁程式設計期末專案</a:t>
            </a:r>
            <a:endParaRPr lang="zh-TW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網站特色－RPG向小遊戲</a:t>
            </a:r>
            <a:endParaRPr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往往站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zh-TW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使用了</a:t>
            </a:r>
            <a:r>
              <a:rPr lang="zh-TW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幾乎所有作業的應用</a:t>
            </a:r>
            <a:endParaRPr lang="en-US"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600"/>
              </a:spcBef>
            </a:pP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根據每個</a:t>
            </a:r>
            <a:r>
              <a:rPr lang="en-US" altLang="zh-TW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命名產生對應的唯一角色</a:t>
            </a:r>
            <a:endParaRPr lang="en-US" altLang="zh-TW"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600"/>
              </a:spcBef>
            </a:pP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隨機多變的戰鬥和技能系統以及冒險事件</a:t>
            </a:r>
            <a:endParaRPr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600"/>
              </a:spcBef>
            </a:pP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根據玩家的行動決定的多結局分支</a:t>
            </a:r>
            <a:endParaRPr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600"/>
              </a:spcBef>
            </a:pP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額外的小遊戲增加變化性</a:t>
            </a:r>
            <a:endParaRPr lang="en-US"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鼓勵玩家多周目遊玩，玩家必須合理分配資源＋時間養成才能通關</a:t>
            </a:r>
            <a:endParaRPr lang="en-US" altLang="zh-TW"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18890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zh-TW" alt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往往站</a:t>
            </a:r>
          </a:p>
        </p:txBody>
      </p:sp>
      <p:sp>
        <p:nvSpPr>
          <p:cNvPr id="12" name="文字版面配置區 7">
            <a:extLst>
              <a:ext uri="{FF2B5EF4-FFF2-40B4-BE49-F238E27FC236}">
                <a16:creationId xmlns:a16="http://schemas.microsoft.com/office/drawing/2014/main" id="{FA53BE3C-F461-4DCD-9E40-2D8AC7CCAAA9}"/>
              </a:ext>
            </a:extLst>
          </p:cNvPr>
          <p:cNvSpPr txBox="1">
            <a:spLocks/>
          </p:cNvSpPr>
          <p:nvPr/>
        </p:nvSpPr>
        <p:spPr>
          <a:xfrm>
            <a:off x="782514" y="1384055"/>
            <a:ext cx="1357104" cy="7701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創建角色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創建頁面</a:t>
            </a:r>
          </a:p>
          <a:p>
            <a:pPr marL="114300" indent="0">
              <a:buFont typeface="Proxima Nova"/>
              <a:buNone/>
            </a:pP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版面配置區 7">
            <a:extLst>
              <a:ext uri="{FF2B5EF4-FFF2-40B4-BE49-F238E27FC236}">
                <a16:creationId xmlns:a16="http://schemas.microsoft.com/office/drawing/2014/main" id="{B1647009-BD6A-4ADE-86D7-F3B151E102D6}"/>
              </a:ext>
            </a:extLst>
          </p:cNvPr>
          <p:cNvSpPr txBox="1">
            <a:spLocks/>
          </p:cNvSpPr>
          <p:nvPr/>
        </p:nvSpPr>
        <p:spPr>
          <a:xfrm>
            <a:off x="2306658" y="1384054"/>
            <a:ext cx="1345922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讀取角色</a:t>
            </a:r>
          </a:p>
        </p:txBody>
      </p:sp>
      <p:sp>
        <p:nvSpPr>
          <p:cNvPr id="23" name="文字版面配置區 7">
            <a:extLst>
              <a:ext uri="{FF2B5EF4-FFF2-40B4-BE49-F238E27FC236}">
                <a16:creationId xmlns:a16="http://schemas.microsoft.com/office/drawing/2014/main" id="{1D4329C9-84A8-46E6-AA86-A668279E8558}"/>
              </a:ext>
            </a:extLst>
          </p:cNvPr>
          <p:cNvSpPr txBox="1">
            <a:spLocks/>
          </p:cNvSpPr>
          <p:nvPr/>
        </p:nvSpPr>
        <p:spPr>
          <a:xfrm>
            <a:off x="6988839" y="2571750"/>
            <a:ext cx="1160608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關卡*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版面配置區 7">
            <a:extLst>
              <a:ext uri="{FF2B5EF4-FFF2-40B4-BE49-F238E27FC236}">
                <a16:creationId xmlns:a16="http://schemas.microsoft.com/office/drawing/2014/main" id="{586E6D90-ADB3-4920-8FEB-C6C49C73B6D6}"/>
              </a:ext>
            </a:extLst>
          </p:cNvPr>
          <p:cNvSpPr txBox="1">
            <a:spLocks/>
          </p:cNvSpPr>
          <p:nvPr/>
        </p:nvSpPr>
        <p:spPr>
          <a:xfrm>
            <a:off x="3774654" y="1384054"/>
            <a:ext cx="4439754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小遊戲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英靈殿堂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回報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版面配置區 7">
            <a:extLst>
              <a:ext uri="{FF2B5EF4-FFF2-40B4-BE49-F238E27FC236}">
                <a16:creationId xmlns:a16="http://schemas.microsoft.com/office/drawing/2014/main" id="{2A71CD69-24BC-403A-BC8C-C5DE7655325C}"/>
              </a:ext>
            </a:extLst>
          </p:cNvPr>
          <p:cNvSpPr txBox="1">
            <a:spLocks/>
          </p:cNvSpPr>
          <p:nvPr/>
        </p:nvSpPr>
        <p:spPr>
          <a:xfrm>
            <a:off x="2314735" y="518685"/>
            <a:ext cx="1345922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過場動畫</a:t>
            </a:r>
          </a:p>
        </p:txBody>
      </p:sp>
      <p:sp>
        <p:nvSpPr>
          <p:cNvPr id="36" name="文字版面配置區 7">
            <a:extLst>
              <a:ext uri="{FF2B5EF4-FFF2-40B4-BE49-F238E27FC236}">
                <a16:creationId xmlns:a16="http://schemas.microsoft.com/office/drawing/2014/main" id="{FD616A68-6070-4BF3-BF08-1E0AF9578708}"/>
              </a:ext>
            </a:extLst>
          </p:cNvPr>
          <p:cNvSpPr txBox="1">
            <a:spLocks/>
          </p:cNvSpPr>
          <p:nvPr/>
        </p:nvSpPr>
        <p:spPr>
          <a:xfrm>
            <a:off x="4049725" y="518685"/>
            <a:ext cx="912115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39" name="文字版面配置區 7">
            <a:extLst>
              <a:ext uri="{FF2B5EF4-FFF2-40B4-BE49-F238E27FC236}">
                <a16:creationId xmlns:a16="http://schemas.microsoft.com/office/drawing/2014/main" id="{9ECB04C9-395C-4BB7-BED3-4BE8EF84380D}"/>
              </a:ext>
            </a:extLst>
          </p:cNvPr>
          <p:cNvSpPr txBox="1">
            <a:spLocks/>
          </p:cNvSpPr>
          <p:nvPr/>
        </p:nvSpPr>
        <p:spPr>
          <a:xfrm>
            <a:off x="1140779" y="2556663"/>
            <a:ext cx="1838839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冒險選擇介面</a:t>
            </a:r>
          </a:p>
        </p:txBody>
      </p:sp>
      <p:sp>
        <p:nvSpPr>
          <p:cNvPr id="40" name="文字版面配置區 7">
            <a:extLst>
              <a:ext uri="{FF2B5EF4-FFF2-40B4-BE49-F238E27FC236}">
                <a16:creationId xmlns:a16="http://schemas.microsoft.com/office/drawing/2014/main" id="{7373A1E9-5F3D-49AE-9827-BE3E07DC5825}"/>
              </a:ext>
            </a:extLst>
          </p:cNvPr>
          <p:cNvSpPr txBox="1">
            <a:spLocks/>
          </p:cNvSpPr>
          <p:nvPr/>
        </p:nvSpPr>
        <p:spPr>
          <a:xfrm>
            <a:off x="5040448" y="2556663"/>
            <a:ext cx="1838839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角色詳細數值</a:t>
            </a:r>
          </a:p>
        </p:txBody>
      </p:sp>
      <p:sp>
        <p:nvSpPr>
          <p:cNvPr id="41" name="文字版面配置區 7">
            <a:extLst>
              <a:ext uri="{FF2B5EF4-FFF2-40B4-BE49-F238E27FC236}">
                <a16:creationId xmlns:a16="http://schemas.microsoft.com/office/drawing/2014/main" id="{E9323456-13F6-4A59-AB94-8AA96497D85C}"/>
              </a:ext>
            </a:extLst>
          </p:cNvPr>
          <p:cNvSpPr txBox="1">
            <a:spLocks/>
          </p:cNvSpPr>
          <p:nvPr/>
        </p:nvSpPr>
        <p:spPr>
          <a:xfrm>
            <a:off x="3371110" y="2571750"/>
            <a:ext cx="1559930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旅店</a:t>
            </a:r>
          </a:p>
        </p:txBody>
      </p:sp>
      <p:sp>
        <p:nvSpPr>
          <p:cNvPr id="42" name="文字版面配置區 7">
            <a:extLst>
              <a:ext uri="{FF2B5EF4-FFF2-40B4-BE49-F238E27FC236}">
                <a16:creationId xmlns:a16="http://schemas.microsoft.com/office/drawing/2014/main" id="{D733E575-0887-4A86-A1F6-C962E023CBBD}"/>
              </a:ext>
            </a:extLst>
          </p:cNvPr>
          <p:cNvSpPr txBox="1">
            <a:spLocks/>
          </p:cNvSpPr>
          <p:nvPr/>
        </p:nvSpPr>
        <p:spPr>
          <a:xfrm>
            <a:off x="6896182" y="3503369"/>
            <a:ext cx="1345922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冒險頁面</a:t>
            </a:r>
          </a:p>
        </p:txBody>
      </p:sp>
      <p:sp>
        <p:nvSpPr>
          <p:cNvPr id="43" name="文字版面配置區 7">
            <a:extLst>
              <a:ext uri="{FF2B5EF4-FFF2-40B4-BE49-F238E27FC236}">
                <a16:creationId xmlns:a16="http://schemas.microsoft.com/office/drawing/2014/main" id="{758A1DDE-EC0B-496A-85B3-23CB4B5265AD}"/>
              </a:ext>
            </a:extLst>
          </p:cNvPr>
          <p:cNvSpPr txBox="1">
            <a:spLocks/>
          </p:cNvSpPr>
          <p:nvPr/>
        </p:nvSpPr>
        <p:spPr>
          <a:xfrm>
            <a:off x="5153985" y="3503369"/>
            <a:ext cx="1345922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結局頁面</a:t>
            </a: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E091C737-895C-4757-BDD2-AACC9A6606A9}"/>
              </a:ext>
            </a:extLst>
          </p:cNvPr>
          <p:cNvSpPr/>
          <p:nvPr/>
        </p:nvSpPr>
        <p:spPr>
          <a:xfrm>
            <a:off x="3774654" y="681369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EB7A0264-3CC3-45B5-B584-CC7E9EEADF44}"/>
              </a:ext>
            </a:extLst>
          </p:cNvPr>
          <p:cNvSpPr/>
          <p:nvPr/>
        </p:nvSpPr>
        <p:spPr>
          <a:xfrm rot="5400000">
            <a:off x="4392137" y="1030983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B907A8B5-426B-43AB-AE24-40987556D3DF}"/>
              </a:ext>
            </a:extLst>
          </p:cNvPr>
          <p:cNvSpPr/>
          <p:nvPr/>
        </p:nvSpPr>
        <p:spPr>
          <a:xfrm rot="10800000">
            <a:off x="6556236" y="3615037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C842AFB8-C259-4868-A23C-7811B70C5E1F}"/>
              </a:ext>
            </a:extLst>
          </p:cNvPr>
          <p:cNvSpPr/>
          <p:nvPr/>
        </p:nvSpPr>
        <p:spPr>
          <a:xfrm rot="5400000">
            <a:off x="1946553" y="2257120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9" name="文字版面配置區 7">
            <a:extLst>
              <a:ext uri="{FF2B5EF4-FFF2-40B4-BE49-F238E27FC236}">
                <a16:creationId xmlns:a16="http://schemas.microsoft.com/office/drawing/2014/main" id="{6AA8AEE3-572F-4CC2-9EAD-0AAD2CF14855}"/>
              </a:ext>
            </a:extLst>
          </p:cNvPr>
          <p:cNvSpPr txBox="1">
            <a:spLocks/>
          </p:cNvSpPr>
          <p:nvPr/>
        </p:nvSpPr>
        <p:spPr>
          <a:xfrm>
            <a:off x="650081" y="1290182"/>
            <a:ext cx="7711405" cy="944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版面配置區 7">
            <a:extLst>
              <a:ext uri="{FF2B5EF4-FFF2-40B4-BE49-F238E27FC236}">
                <a16:creationId xmlns:a16="http://schemas.microsoft.com/office/drawing/2014/main" id="{CB7FC160-1103-427E-B052-6E33D719DCF1}"/>
              </a:ext>
            </a:extLst>
          </p:cNvPr>
          <p:cNvSpPr txBox="1">
            <a:spLocks/>
          </p:cNvSpPr>
          <p:nvPr/>
        </p:nvSpPr>
        <p:spPr>
          <a:xfrm>
            <a:off x="3286125" y="2496320"/>
            <a:ext cx="4928284" cy="6698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92DB5BB1-B1FE-4C51-9127-79348F7533C1}"/>
              </a:ext>
            </a:extLst>
          </p:cNvPr>
          <p:cNvSpPr/>
          <p:nvPr/>
        </p:nvSpPr>
        <p:spPr>
          <a:xfrm>
            <a:off x="3034269" y="2663741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E1C078A6-7539-4BDB-B0CE-BF2120A1DCD2}"/>
              </a:ext>
            </a:extLst>
          </p:cNvPr>
          <p:cNvSpPr/>
          <p:nvPr/>
        </p:nvSpPr>
        <p:spPr>
          <a:xfrm rot="5400000">
            <a:off x="7455498" y="3212029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網頁預覽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往往站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3CAF88-60AC-4361-80D3-624833648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22" y="1435895"/>
            <a:ext cx="3568697" cy="20073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8F63827-25C6-40EF-9617-FE6017436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28" y="1435895"/>
            <a:ext cx="3568697" cy="2007392"/>
          </a:xfrm>
          <a:prstGeom prst="rect">
            <a:avLst/>
          </a:prstGeom>
        </p:spPr>
      </p:pic>
      <p:sp>
        <p:nvSpPr>
          <p:cNvPr id="18" name="文字版面配置區 7">
            <a:extLst>
              <a:ext uri="{FF2B5EF4-FFF2-40B4-BE49-F238E27FC236}">
                <a16:creationId xmlns:a16="http://schemas.microsoft.com/office/drawing/2014/main" id="{FAF4DC35-7117-4721-A03D-51D32C7DDF0F}"/>
              </a:ext>
            </a:extLst>
          </p:cNvPr>
          <p:cNvSpPr txBox="1">
            <a:spLocks/>
          </p:cNvSpPr>
          <p:nvPr/>
        </p:nvSpPr>
        <p:spPr>
          <a:xfrm>
            <a:off x="1050562" y="3606614"/>
            <a:ext cx="2694228" cy="50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角色詳細數值頁面</a:t>
            </a:r>
          </a:p>
        </p:txBody>
      </p:sp>
      <p:sp>
        <p:nvSpPr>
          <p:cNvPr id="19" name="文字版面配置區 7">
            <a:extLst>
              <a:ext uri="{FF2B5EF4-FFF2-40B4-BE49-F238E27FC236}">
                <a16:creationId xmlns:a16="http://schemas.microsoft.com/office/drawing/2014/main" id="{DFBDE797-1D85-456F-89F7-9148E05B8F4E}"/>
              </a:ext>
            </a:extLst>
          </p:cNvPr>
          <p:cNvSpPr txBox="1">
            <a:spLocks/>
          </p:cNvSpPr>
          <p:nvPr/>
        </p:nvSpPr>
        <p:spPr>
          <a:xfrm>
            <a:off x="5978466" y="3606614"/>
            <a:ext cx="1360607" cy="50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戰鬥頁面</a:t>
            </a:r>
          </a:p>
        </p:txBody>
      </p:sp>
    </p:spTree>
    <p:extLst>
      <p:ext uri="{BB962C8B-B14F-4D97-AF65-F5344CB8AC3E}">
        <p14:creationId xmlns:p14="http://schemas.microsoft.com/office/powerpoint/2010/main" val="374859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往往站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ＣＳＳ、ＨＴＭＬ、ＪＳ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一點點ｊｑｕｅｒｙ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一點點ＡＪＡＸ的應用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一行Ｙｏｕｔｕｂｅ（彩蛋）</a:t>
            </a:r>
            <a:endParaRPr lang="en-US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往往站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37069"/>
            <a:ext cx="8520600" cy="3461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3schools</a:t>
            </a:r>
            <a:endParaRPr lang="en-US" altLang="zh-TW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每次的作業們</a:t>
            </a:r>
            <a:endParaRPr lang="en-US" altLang="zh-TW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文字動畫：</a:t>
            </a:r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https://cdnjs.cloudflare.com/ajax/libs/animejs/2.0.2/anime.min.js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實際分工</a:t>
            </a:r>
            <a:endParaRPr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往往站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黃泰揚：其他</a:t>
            </a:r>
            <a:endParaRPr lang="en-US" sz="2000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鍾旻紋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美工／劇情／部分動畫／過場頁面／圖片／資源取得與製作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ＢＵＧ測試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243</Words>
  <Application>Microsoft Office PowerPoint</Application>
  <PresentationFormat>如螢幕大小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微軟正黑體</vt:lpstr>
      <vt:lpstr>OCR A Extended</vt:lpstr>
      <vt:lpstr>Proxima Nova</vt:lpstr>
      <vt:lpstr>Spearmint</vt:lpstr>
      <vt:lpstr>變身.RPG</vt:lpstr>
      <vt:lpstr>網站特色－RPG向小遊戲 往往站</vt:lpstr>
      <vt:lpstr>網站架構 往往站</vt:lpstr>
      <vt:lpstr>網頁預覽 往往站</vt:lpstr>
      <vt:lpstr>使用技術 往往站</vt:lpstr>
      <vt:lpstr>參考資料 往往站</vt:lpstr>
      <vt:lpstr>實際分工 往往站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變身.RPG</dc:title>
  <cp:lastModifiedBy>not found 404</cp:lastModifiedBy>
  <cp:revision>1</cp:revision>
  <dcterms:modified xsi:type="dcterms:W3CDTF">2021-01-05T20:05:23Z</dcterms:modified>
</cp:coreProperties>
</file>