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"/>
          <p:cNvSpPr/>
          <p:nvPr/>
        </p:nvSpPr>
        <p:spPr>
          <a:xfrm>
            <a:off x="218924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1;p2"/>
          <p:cNvSpPr/>
          <p:nvPr/>
        </p:nvSpPr>
        <p:spPr>
          <a:xfrm>
            <a:off x="-9676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Texte du titre"/>
          <p:cNvSpPr txBox="1"/>
          <p:nvPr>
            <p:ph type="title"/>
          </p:nvPr>
        </p:nvSpPr>
        <p:spPr>
          <a:xfrm>
            <a:off x="648300" y="3404549"/>
            <a:ext cx="3530701" cy="1182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Texte du titre</a:t>
            </a:r>
          </a:p>
        </p:txBody>
      </p:sp>
      <p:sp>
        <p:nvSpPr>
          <p:cNvPr id="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 niveau 1…"/>
          <p:cNvSpPr txBox="1"/>
          <p:nvPr>
            <p:ph type="body" sz="quarter" idx="1"/>
          </p:nvPr>
        </p:nvSpPr>
        <p:spPr>
          <a:xfrm>
            <a:off x="841000" y="4025300"/>
            <a:ext cx="7845901" cy="519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200"/>
            </a:lvl1pPr>
            <a:lvl2pPr marL="831850" indent="-247650">
              <a:spcBef>
                <a:spcPts val="300"/>
              </a:spcBef>
              <a:buClrTx/>
              <a:buSzPts val="1200"/>
              <a:buFontTx/>
              <a:defRPr sz="1200"/>
            </a:lvl2pPr>
            <a:lvl3pPr marL="1289050" indent="-247650">
              <a:spcBef>
                <a:spcPts val="300"/>
              </a:spcBef>
              <a:buClrTx/>
              <a:buSzPts val="1200"/>
              <a:buFontTx/>
              <a:defRPr sz="1200"/>
            </a:lvl3pPr>
            <a:lvl4pPr marL="1746250" indent="-247650">
              <a:spcBef>
                <a:spcPts val="300"/>
              </a:spcBef>
              <a:buClrTx/>
              <a:buSzPts val="1200"/>
              <a:buFontTx/>
              <a:defRPr sz="1200"/>
            </a:lvl4pPr>
            <a:lvl5pPr marL="2203450" indent="-247650">
              <a:spcBef>
                <a:spcPts val="300"/>
              </a:spcBef>
              <a:buClrTx/>
              <a:buSzPts val="1200"/>
              <a:buFontTx/>
              <a:defRPr sz="1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9;p15"/>
          <p:cNvSpPr/>
          <p:nvPr/>
        </p:nvSpPr>
        <p:spPr>
          <a:xfrm>
            <a:off x="218924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5" name="Google Shape;80;p15"/>
          <p:cNvSpPr/>
          <p:nvPr/>
        </p:nvSpPr>
        <p:spPr>
          <a:xfrm>
            <a:off x="-9676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6" name="Texte du titre"/>
          <p:cNvSpPr txBox="1"/>
          <p:nvPr>
            <p:ph type="title"/>
          </p:nvPr>
        </p:nvSpPr>
        <p:spPr>
          <a:xfrm>
            <a:off x="648300" y="3404549"/>
            <a:ext cx="3530701" cy="1182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Texte du titre</a:t>
            </a:r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84;p16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5" name="Google Shape;85;p16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6" name="Texte du titre"/>
          <p:cNvSpPr txBox="1"/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37" name="Texte niveau 1…"/>
          <p:cNvSpPr txBox="1"/>
          <p:nvPr>
            <p:ph type="body" sz="quarter" idx="1"/>
          </p:nvPr>
        </p:nvSpPr>
        <p:spPr>
          <a:xfrm>
            <a:off x="841000" y="2492424"/>
            <a:ext cx="2671802" cy="2433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8" name="Google Shape;88;p16"/>
          <p:cNvSpPr txBox="1"/>
          <p:nvPr>
            <p:ph type="body" sz="quarter" idx="21"/>
          </p:nvPr>
        </p:nvSpPr>
        <p:spPr>
          <a:xfrm>
            <a:off x="3673842" y="2492424"/>
            <a:ext cx="2671801" cy="24333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8"/>
          <p:cNvSpPr/>
          <p:nvPr/>
        </p:nvSpPr>
        <p:spPr>
          <a:xfrm>
            <a:off x="218924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Google Shape;94;p18"/>
          <p:cNvSpPr/>
          <p:nvPr/>
        </p:nvSpPr>
        <p:spPr>
          <a:xfrm>
            <a:off x="-9676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Texte du titre"/>
          <p:cNvSpPr txBox="1"/>
          <p:nvPr>
            <p:ph type="title"/>
          </p:nvPr>
        </p:nvSpPr>
        <p:spPr>
          <a:xfrm>
            <a:off x="648300" y="1583349"/>
            <a:ext cx="3522301" cy="2989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Texte du titre</a:t>
            </a:r>
          </a:p>
        </p:txBody>
      </p:sp>
      <p:sp>
        <p:nvSpPr>
          <p:cNvPr id="156" name="Texte niveau 1…"/>
          <p:cNvSpPr txBox="1"/>
          <p:nvPr>
            <p:ph type="body" sz="quarter" idx="1"/>
          </p:nvPr>
        </p:nvSpPr>
        <p:spPr>
          <a:xfrm>
            <a:off x="6724949" y="3494299"/>
            <a:ext cx="1906201" cy="1031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30200" indent="-2032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330200" indent="2540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330200" indent="7112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330200" indent="11684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330200" indent="16256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99;p19"/>
          <p:cNvSpPr/>
          <p:nvPr/>
        </p:nvSpPr>
        <p:spPr>
          <a:xfrm>
            <a:off x="218924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Google Shape;100;p19"/>
          <p:cNvSpPr/>
          <p:nvPr/>
        </p:nvSpPr>
        <p:spPr>
          <a:xfrm>
            <a:off x="-9676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Texte du titre"/>
          <p:cNvSpPr txBox="1"/>
          <p:nvPr>
            <p:ph type="title"/>
          </p:nvPr>
        </p:nvSpPr>
        <p:spPr>
          <a:xfrm>
            <a:off x="838309" y="1807899"/>
            <a:ext cx="3148201" cy="485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67" name="Texte niveau 1…"/>
          <p:cNvSpPr txBox="1"/>
          <p:nvPr>
            <p:ph type="body" sz="quarter" idx="1"/>
          </p:nvPr>
        </p:nvSpPr>
        <p:spPr>
          <a:xfrm>
            <a:off x="838249" y="2419350"/>
            <a:ext cx="3148202" cy="2255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05;p20"/>
          <p:cNvSpPr/>
          <p:nvPr/>
        </p:nvSpPr>
        <p:spPr>
          <a:xfrm>
            <a:off x="209249" y="-9675"/>
            <a:ext cx="3076751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1901" y="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Google Shape;106;p2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1901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Texte du titre"/>
          <p:cNvSpPr txBox="1"/>
          <p:nvPr>
            <p:ph type="title"/>
          </p:nvPr>
        </p:nvSpPr>
        <p:spPr>
          <a:xfrm>
            <a:off x="609704" y="4116875"/>
            <a:ext cx="1609801" cy="485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0;p21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Google Shape;111;p21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7" name="Google Shape;112;p21"/>
          <p:cNvSpPr txBox="1"/>
          <p:nvPr/>
        </p:nvSpPr>
        <p:spPr>
          <a:xfrm>
            <a:off x="799645" y="1612074"/>
            <a:ext cx="1957199" cy="127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88" name="Texte niveau 1…"/>
          <p:cNvSpPr txBox="1"/>
          <p:nvPr>
            <p:ph type="body" sz="half" idx="1"/>
          </p:nvPr>
        </p:nvSpPr>
        <p:spPr>
          <a:xfrm>
            <a:off x="838249" y="2419350"/>
            <a:ext cx="5324101" cy="2255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5;p3"/>
          <p:cNvSpPr/>
          <p:nvPr/>
        </p:nvSpPr>
        <p:spPr>
          <a:xfrm>
            <a:off x="218924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Google Shape;16;p3"/>
          <p:cNvSpPr/>
          <p:nvPr/>
        </p:nvSpPr>
        <p:spPr>
          <a:xfrm>
            <a:off x="-9676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" name="Texte du titre"/>
          <p:cNvSpPr txBox="1"/>
          <p:nvPr>
            <p:ph type="title"/>
          </p:nvPr>
        </p:nvSpPr>
        <p:spPr>
          <a:xfrm>
            <a:off x="648300" y="1583349"/>
            <a:ext cx="3522301" cy="2989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Texte du titre</a:t>
            </a:r>
          </a:p>
        </p:txBody>
      </p:sp>
      <p:sp>
        <p:nvSpPr>
          <p:cNvPr id="26" name="Texte niveau 1…"/>
          <p:cNvSpPr txBox="1"/>
          <p:nvPr>
            <p:ph type="body" sz="quarter" idx="1"/>
          </p:nvPr>
        </p:nvSpPr>
        <p:spPr>
          <a:xfrm>
            <a:off x="6724949" y="3494299"/>
            <a:ext cx="1906201" cy="1031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30200" indent="-2032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330200" indent="2540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330200" indent="7112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330200" indent="11684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330200" indent="1625600" algn="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6;p22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Google Shape;117;p22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Texte du titre"/>
          <p:cNvSpPr txBox="1"/>
          <p:nvPr>
            <p:ph type="title"/>
          </p:nvPr>
        </p:nvSpPr>
        <p:spPr>
          <a:xfrm>
            <a:off x="838349" y="1807899"/>
            <a:ext cx="5324101" cy="485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99" name="Texte niveau 1…"/>
          <p:cNvSpPr txBox="1"/>
          <p:nvPr>
            <p:ph type="body" sz="half" idx="1"/>
          </p:nvPr>
        </p:nvSpPr>
        <p:spPr>
          <a:xfrm>
            <a:off x="838249" y="2419350"/>
            <a:ext cx="5324101" cy="2255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0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22;p23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Google Shape;123;p23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Texte du titre"/>
          <p:cNvSpPr txBox="1"/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210" name="Texte niveau 1…"/>
          <p:cNvSpPr txBox="1"/>
          <p:nvPr>
            <p:ph type="body" sz="quarter" idx="1"/>
          </p:nvPr>
        </p:nvSpPr>
        <p:spPr>
          <a:xfrm>
            <a:off x="841000" y="2515374"/>
            <a:ext cx="1988700" cy="2410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11" name="Google Shape;126;p23"/>
          <p:cNvSpPr txBox="1"/>
          <p:nvPr>
            <p:ph type="body" sz="quarter" idx="21"/>
          </p:nvPr>
        </p:nvSpPr>
        <p:spPr>
          <a:xfrm>
            <a:off x="2931574" y="2515374"/>
            <a:ext cx="1988700" cy="2410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212" name="Google Shape;127;p23"/>
          <p:cNvSpPr txBox="1"/>
          <p:nvPr>
            <p:ph type="body" sz="quarter" idx="22"/>
          </p:nvPr>
        </p:nvSpPr>
        <p:spPr>
          <a:xfrm>
            <a:off x="5022150" y="2515374"/>
            <a:ext cx="1988700" cy="2410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2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30;p24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1" name="Google Shape;131;p24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2" name="Texte du titre"/>
          <p:cNvSpPr txBox="1"/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2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35;p25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1" name="Google Shape;136;p25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Texte niveau 1…"/>
          <p:cNvSpPr txBox="1"/>
          <p:nvPr>
            <p:ph type="body" sz="quarter" idx="1"/>
          </p:nvPr>
        </p:nvSpPr>
        <p:spPr>
          <a:xfrm>
            <a:off x="841000" y="4025300"/>
            <a:ext cx="7845901" cy="519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200"/>
            </a:lvl1pPr>
            <a:lvl2pPr marL="831850" indent="-247650">
              <a:spcBef>
                <a:spcPts val="300"/>
              </a:spcBef>
              <a:buClrTx/>
              <a:buSzPts val="1200"/>
              <a:buFontTx/>
              <a:defRPr sz="1200"/>
            </a:lvl2pPr>
            <a:lvl3pPr marL="1289050" indent="-247650">
              <a:spcBef>
                <a:spcPts val="300"/>
              </a:spcBef>
              <a:buClrTx/>
              <a:buSzPts val="1200"/>
              <a:buFontTx/>
              <a:defRPr sz="1200"/>
            </a:lvl3pPr>
            <a:lvl4pPr marL="1746250" indent="-247650">
              <a:spcBef>
                <a:spcPts val="300"/>
              </a:spcBef>
              <a:buClrTx/>
              <a:buSzPts val="1200"/>
              <a:buFontTx/>
              <a:defRPr sz="1200"/>
            </a:lvl4pPr>
            <a:lvl5pPr marL="2203450" indent="-247650">
              <a:spcBef>
                <a:spcPts val="300"/>
              </a:spcBef>
              <a:buClrTx/>
              <a:buSzPts val="1200"/>
              <a:buFontTx/>
              <a:defRPr sz="1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40;p26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Google Shape;141;p26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6;p80"/>
          <p:cNvSpPr/>
          <p:nvPr/>
        </p:nvSpPr>
        <p:spPr>
          <a:xfrm>
            <a:off x="228600" y="-10438"/>
            <a:ext cx="8229317" cy="5164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Google Shape;7;p80"/>
          <p:cNvSpPr/>
          <p:nvPr/>
        </p:nvSpPr>
        <p:spPr>
          <a:xfrm>
            <a:off x="0" y="-10438"/>
            <a:ext cx="8229317" cy="5164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Texte du titre"/>
          <p:cNvSpPr txBox="1"/>
          <p:nvPr>
            <p:ph type="title"/>
          </p:nvPr>
        </p:nvSpPr>
        <p:spPr>
          <a:xfrm>
            <a:off x="841000" y="1884098"/>
            <a:ext cx="4801500" cy="409502"/>
          </a:xfrm>
          <a:prstGeom prst="rect">
            <a:avLst/>
          </a:prstGeom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252" name="Texte niveau 1…"/>
          <p:cNvSpPr txBox="1"/>
          <p:nvPr>
            <p:ph type="body" sz="quarter" idx="1"/>
          </p:nvPr>
        </p:nvSpPr>
        <p:spPr>
          <a:xfrm>
            <a:off x="841000" y="2492424"/>
            <a:ext cx="2671803" cy="2433302"/>
          </a:xfrm>
          <a:prstGeom prst="rect">
            <a:avLst/>
          </a:prstGeom>
        </p:spPr>
        <p:txBody>
          <a:bodyPr lIns="91399" tIns="91399" rIns="91399" bIns="91399">
            <a:normAutofit fontScale="100000" lnSpcReduction="0"/>
          </a:bodyPr>
          <a:lstStyle>
            <a:lvl1pPr>
              <a:buFont typeface="Helvetica Neue"/>
            </a:lvl1pPr>
            <a:lvl2pPr>
              <a:buFont typeface="Helvetica Neue"/>
            </a:lvl2pPr>
            <a:lvl3pPr>
              <a:buFont typeface="Helvetica Neue"/>
            </a:lvl3pPr>
            <a:lvl4pPr>
              <a:buFont typeface="Helvetica Neue"/>
            </a:lvl4pPr>
            <a:lvl5pPr>
              <a:buFont typeface="Helvetica Neue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3" name="Google Shape;19;p82"/>
          <p:cNvSpPr txBox="1"/>
          <p:nvPr>
            <p:ph type="body" sz="quarter" idx="21"/>
          </p:nvPr>
        </p:nvSpPr>
        <p:spPr>
          <a:xfrm>
            <a:off x="3673840" y="2492424"/>
            <a:ext cx="2671803" cy="2433303"/>
          </a:xfrm>
          <a:prstGeom prst="rect">
            <a:avLst/>
          </a:prstGeom>
        </p:spPr>
        <p:txBody>
          <a:bodyPr lIns="91399" tIns="91399" rIns="91399" bIns="91399">
            <a:normAutofit fontScale="100000" lnSpcReduction="0"/>
          </a:bodyPr>
          <a:lstStyle/>
          <a:p>
            <a:pPr>
              <a:lnSpc>
                <a:spcPct val="115000"/>
              </a:lnSpc>
              <a:buFont typeface="Helvetica Neue"/>
            </a:pPr>
          </a:p>
        </p:txBody>
      </p:sp>
      <p:sp>
        <p:nvSpPr>
          <p:cNvPr id="254" name="Numéro de diapositive"/>
          <p:cNvSpPr txBox="1"/>
          <p:nvPr>
            <p:ph type="sldNum" sz="quarter" idx="2"/>
          </p:nvPr>
        </p:nvSpPr>
        <p:spPr>
          <a:xfrm>
            <a:off x="8726343" y="4753651"/>
            <a:ext cx="379142" cy="386001"/>
          </a:xfrm>
          <a:prstGeom prst="rect">
            <a:avLst/>
          </a:prstGeom>
        </p:spPr>
        <p:txBody>
          <a:bodyPr lIns="91399" tIns="91399" rIns="91399" bIns="913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1;p4"/>
          <p:cNvSpPr/>
          <p:nvPr/>
        </p:nvSpPr>
        <p:spPr>
          <a:xfrm>
            <a:off x="218924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" name="Google Shape;22;p4"/>
          <p:cNvSpPr/>
          <p:nvPr/>
        </p:nvSpPr>
        <p:spPr>
          <a:xfrm>
            <a:off x="-9676" y="-9675"/>
            <a:ext cx="5276877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" name="Texte du titre"/>
          <p:cNvSpPr txBox="1"/>
          <p:nvPr>
            <p:ph type="title"/>
          </p:nvPr>
        </p:nvSpPr>
        <p:spPr>
          <a:xfrm>
            <a:off x="838309" y="1807899"/>
            <a:ext cx="3148201" cy="485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7" name="Texte niveau 1…"/>
          <p:cNvSpPr txBox="1"/>
          <p:nvPr>
            <p:ph type="body" sz="quarter" idx="1"/>
          </p:nvPr>
        </p:nvSpPr>
        <p:spPr>
          <a:xfrm>
            <a:off x="838249" y="2419350"/>
            <a:ext cx="3148202" cy="2255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7;p5"/>
          <p:cNvSpPr/>
          <p:nvPr/>
        </p:nvSpPr>
        <p:spPr>
          <a:xfrm>
            <a:off x="209249" y="-9675"/>
            <a:ext cx="3076751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1901" y="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" name="Google Shape;28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1901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" name="Texte du titre"/>
          <p:cNvSpPr txBox="1"/>
          <p:nvPr>
            <p:ph type="title"/>
          </p:nvPr>
        </p:nvSpPr>
        <p:spPr>
          <a:xfrm>
            <a:off x="609704" y="4116875"/>
            <a:ext cx="1609801" cy="485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4;p6"/>
          <p:cNvSpPr txBox="1"/>
          <p:nvPr/>
        </p:nvSpPr>
        <p:spPr>
          <a:xfrm>
            <a:off x="799645" y="1612074"/>
            <a:ext cx="1957199" cy="127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56" name="Texte niveau 1…"/>
          <p:cNvSpPr txBox="1"/>
          <p:nvPr>
            <p:ph type="body" sz="half" idx="1"/>
          </p:nvPr>
        </p:nvSpPr>
        <p:spPr>
          <a:xfrm>
            <a:off x="838249" y="2419350"/>
            <a:ext cx="5324101" cy="2255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>
              <a:buSzPts val="2400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e du titre"/>
          <p:cNvSpPr txBox="1"/>
          <p:nvPr>
            <p:ph type="title"/>
          </p:nvPr>
        </p:nvSpPr>
        <p:spPr>
          <a:xfrm>
            <a:off x="838349" y="1807899"/>
            <a:ext cx="5324101" cy="485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65" name="Texte niveau 1…"/>
          <p:cNvSpPr txBox="1"/>
          <p:nvPr>
            <p:ph type="body" sz="half" idx="1"/>
          </p:nvPr>
        </p:nvSpPr>
        <p:spPr>
          <a:xfrm>
            <a:off x="838249" y="2419350"/>
            <a:ext cx="5324101" cy="2255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 du titre"/>
          <p:cNvSpPr txBox="1"/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74" name="Texte niveau 1…"/>
          <p:cNvSpPr txBox="1"/>
          <p:nvPr>
            <p:ph type="body" sz="quarter" idx="1"/>
          </p:nvPr>
        </p:nvSpPr>
        <p:spPr>
          <a:xfrm>
            <a:off x="841000" y="2492424"/>
            <a:ext cx="2671802" cy="2433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Google Shape;48;p8"/>
          <p:cNvSpPr txBox="1"/>
          <p:nvPr>
            <p:ph type="body" sz="quarter" idx="21"/>
          </p:nvPr>
        </p:nvSpPr>
        <p:spPr>
          <a:xfrm>
            <a:off x="3673842" y="2492424"/>
            <a:ext cx="2671801" cy="24333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du titre"/>
          <p:cNvSpPr txBox="1"/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841000" y="2515374"/>
            <a:ext cx="1988700" cy="2410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Google Shape;55;p9"/>
          <p:cNvSpPr txBox="1"/>
          <p:nvPr>
            <p:ph type="body" sz="quarter" idx="21"/>
          </p:nvPr>
        </p:nvSpPr>
        <p:spPr>
          <a:xfrm>
            <a:off x="2931574" y="2515374"/>
            <a:ext cx="1988700" cy="2410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86" name="Google Shape;56;p9"/>
          <p:cNvSpPr txBox="1"/>
          <p:nvPr>
            <p:ph type="body" sz="quarter" idx="22"/>
          </p:nvPr>
        </p:nvSpPr>
        <p:spPr>
          <a:xfrm>
            <a:off x="5022150" y="2515374"/>
            <a:ext cx="1988700" cy="2410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e du titre"/>
          <p:cNvSpPr txBox="1"/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12"/>
          <p:cNvSpPr/>
          <p:nvPr/>
        </p:nvSpPr>
        <p:spPr>
          <a:xfrm>
            <a:off x="22860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" name="Google Shape;70;p12"/>
          <p:cNvSpPr/>
          <p:nvPr/>
        </p:nvSpPr>
        <p:spPr>
          <a:xfrm>
            <a:off x="0" y="-10437"/>
            <a:ext cx="8229315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e du titre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Texte du titre</a:t>
            </a:r>
          </a:p>
        </p:txBody>
      </p:sp>
      <p:sp>
        <p:nvSpPr>
          <p:cNvPr id="6" name="Texte niveau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▸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1pPr>
      <a:lvl2pPr marL="9144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▹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2pPr>
      <a:lvl3pPr marL="13716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▹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3pPr>
      <a:lvl4pPr marL="18288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●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4pPr>
      <a:lvl5pPr marL="22860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○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5pPr>
      <a:lvl6pPr marL="27432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■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6pPr>
      <a:lvl7pPr marL="32004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●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7pPr>
      <a:lvl8pPr marL="36576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○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8pPr>
      <a:lvl9pPr marL="41148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■"/>
        <a:tabLst/>
        <a:defRPr b="0" baseline="0" cap="none" i="0" spc="0" strike="noStrike" sz="1600" u="none"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47;p27"/>
          <p:cNvSpPr txBox="1"/>
          <p:nvPr>
            <p:ph type="title"/>
          </p:nvPr>
        </p:nvSpPr>
        <p:spPr>
          <a:xfrm>
            <a:off x="664425" y="1877649"/>
            <a:ext cx="4135200" cy="3265801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EE </a:t>
            </a:r>
          </a:p>
          <a:p>
            <a:pPr>
              <a:defRPr sz="1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M2I Formations 2022</a:t>
            </a:r>
          </a:p>
          <a:p>
            <a:pPr/>
            <a:endParaRPr sz="1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defRPr b="0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lnSpc>
                <a:spcPct val="115000"/>
              </a:lnSpc>
              <a:defRPr b="0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Samih Habbani</a:t>
            </a:r>
          </a:p>
        </p:txBody>
      </p:sp>
      <p:sp>
        <p:nvSpPr>
          <p:cNvPr id="264" name="Google Shape;148;p27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5" name="Google Shape;149;p27" descr="Google Shape;149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00" y="684900"/>
            <a:ext cx="1210050" cy="121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F.I.R.S.T principles</a:t>
            </a:r>
          </a:p>
        </p:txBody>
      </p:sp>
      <p:sp>
        <p:nvSpPr>
          <p:cNvPr id="307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09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Isolation du code</a:t>
            </a:r>
          </a:p>
        </p:txBody>
      </p:sp>
      <p:sp>
        <p:nvSpPr>
          <p:cNvPr id="312" name="Google Shape;156;p28"/>
          <p:cNvSpPr txBox="1"/>
          <p:nvPr>
            <p:ph type="sldNum" sz="quarter" idx="2"/>
          </p:nvPr>
        </p:nvSpPr>
        <p:spPr>
          <a:xfrm>
            <a:off x="8738465" y="4753626"/>
            <a:ext cx="367019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14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Pyramide de tests</a:t>
            </a:r>
          </a:p>
        </p:txBody>
      </p:sp>
      <p:sp>
        <p:nvSpPr>
          <p:cNvPr id="317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19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163;p29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2" name="Google Shape;164;p29" descr="Google Shape;16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951300" cy="951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Google Shape;165;p29"/>
          <p:cNvSpPr txBox="1"/>
          <p:nvPr/>
        </p:nvSpPr>
        <p:spPr>
          <a:xfrm>
            <a:off x="676625" y="1546891"/>
            <a:ext cx="7755600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QUIZ 1</a:t>
            </a:r>
          </a:p>
        </p:txBody>
      </p:sp>
      <p:sp>
        <p:nvSpPr>
          <p:cNvPr id="324" name="Google Shape;166;p29"/>
          <p:cNvSpPr txBox="1"/>
          <p:nvPr/>
        </p:nvSpPr>
        <p:spPr>
          <a:xfrm>
            <a:off x="676625" y="2491125"/>
            <a:ext cx="77556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Créer des tests unitaires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Junit 5 - c’est quoi?</a:t>
            </a:r>
          </a:p>
        </p:txBody>
      </p:sp>
      <p:sp>
        <p:nvSpPr>
          <p:cNvPr id="327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29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Junit 5 et outils de build</a:t>
            </a:r>
          </a:p>
        </p:txBody>
      </p:sp>
      <p:sp>
        <p:nvSpPr>
          <p:cNvPr id="332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34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71;p30"/>
          <p:cNvSpPr txBox="1"/>
          <p:nvPr>
            <p:ph type="title"/>
          </p:nvPr>
        </p:nvSpPr>
        <p:spPr>
          <a:xfrm>
            <a:off x="648299" y="1583349"/>
            <a:ext cx="3522302" cy="298980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2.</a:t>
            </a:r>
          </a:p>
          <a:p>
            <a:pPr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Concepts de base en Junit5</a:t>
            </a:r>
          </a:p>
        </p:txBody>
      </p:sp>
      <p:sp>
        <p:nvSpPr>
          <p:cNvPr id="337" name="Google Shape;172;p30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8" name="Google Shape;173;p30" descr="Google Shape;17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Créer une première méthdode de test</a:t>
            </a:r>
          </a:p>
        </p:txBody>
      </p:sp>
      <p:sp>
        <p:nvSpPr>
          <p:cNvPr id="341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43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Assertions et messages</a:t>
            </a:r>
          </a:p>
        </p:txBody>
      </p:sp>
      <p:sp>
        <p:nvSpPr>
          <p:cNvPr id="346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48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Autres assertions</a:t>
            </a:r>
          </a:p>
        </p:txBody>
      </p:sp>
      <p:sp>
        <p:nvSpPr>
          <p:cNvPr id="351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53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/>
          <a:p>
            <a: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Objectifs</a:t>
            </a:r>
            <a:r>
              <a:rPr>
                <a:solidFill>
                  <a:srgbClr val="B7B7B7"/>
                </a:solidFill>
              </a:rPr>
              <a:t> </a:t>
            </a:r>
            <a:r>
              <a:rPr>
                <a:solidFill>
                  <a:srgbClr val="434343"/>
                </a:solidFill>
              </a:rPr>
              <a:t>de la formation</a:t>
            </a:r>
          </a:p>
        </p:txBody>
      </p:sp>
      <p:sp>
        <p:nvSpPr>
          <p:cNvPr id="268" name="Google Shape;156;p28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Mettre en place un scénario de tests unitaires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Aborder les concepts clés de Junit5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Configurer un projet avec Maven et Junit5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TDD - Test Driven Development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Approche du framework Mockito</a:t>
            </a:r>
          </a:p>
        </p:txBody>
      </p:sp>
      <p:pic>
        <p:nvPicPr>
          <p:cNvPr id="270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Lazy Assertion Messages</a:t>
            </a:r>
          </a:p>
        </p:txBody>
      </p:sp>
      <p:sp>
        <p:nvSpPr>
          <p:cNvPr id="356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7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58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Nommage de tests unitaires</a:t>
            </a:r>
          </a:p>
        </p:txBody>
      </p:sp>
      <p:sp>
        <p:nvSpPr>
          <p:cNvPr id="361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63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Annotation @DisplayName</a:t>
            </a:r>
          </a:p>
        </p:txBody>
      </p:sp>
      <p:sp>
        <p:nvSpPr>
          <p:cNvPr id="366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68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Structure de méthode de test - Arrange, Act, Assert</a:t>
            </a:r>
          </a:p>
        </p:txBody>
      </p:sp>
      <p:sp>
        <p:nvSpPr>
          <p:cNvPr id="371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73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Junit 5 Lifecycle</a:t>
            </a:r>
          </a:p>
        </p:txBody>
      </p:sp>
      <p:sp>
        <p:nvSpPr>
          <p:cNvPr id="376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78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163;p29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1" name="Google Shape;164;p29" descr="Google Shape;16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951300" cy="95130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Google Shape;165;p29"/>
          <p:cNvSpPr txBox="1"/>
          <p:nvPr/>
        </p:nvSpPr>
        <p:spPr>
          <a:xfrm>
            <a:off x="676625" y="1546891"/>
            <a:ext cx="7755600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QUIZ 2</a:t>
            </a:r>
          </a:p>
        </p:txBody>
      </p:sp>
      <p:sp>
        <p:nvSpPr>
          <p:cNvPr id="383" name="Google Shape;166;p29"/>
          <p:cNvSpPr txBox="1"/>
          <p:nvPr/>
        </p:nvSpPr>
        <p:spPr>
          <a:xfrm>
            <a:off x="676625" y="2491125"/>
            <a:ext cx="77556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Créer des tests unitaires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Désactiver les tests unitaires</a:t>
            </a:r>
          </a:p>
        </p:txBody>
      </p:sp>
      <p:sp>
        <p:nvSpPr>
          <p:cNvPr id="386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88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Assert an exception</a:t>
            </a:r>
          </a:p>
        </p:txBody>
      </p:sp>
      <p:sp>
        <p:nvSpPr>
          <p:cNvPr id="391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93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171;p30"/>
          <p:cNvSpPr txBox="1"/>
          <p:nvPr>
            <p:ph type="title"/>
          </p:nvPr>
        </p:nvSpPr>
        <p:spPr>
          <a:xfrm>
            <a:off x="648299" y="1583349"/>
            <a:ext cx="3522302" cy="298980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3.</a:t>
            </a:r>
          </a:p>
          <a:p>
            <a:pPr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Concepts avancés en Junit5</a:t>
            </a:r>
          </a:p>
        </p:txBody>
      </p:sp>
      <p:sp>
        <p:nvSpPr>
          <p:cNvPr id="396" name="Google Shape;172;p30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7" name="Google Shape;173;p30" descr="Google Shape;17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@Parameterized &amp; @MethodSource</a:t>
            </a:r>
          </a:p>
        </p:txBody>
      </p:sp>
      <p:sp>
        <p:nvSpPr>
          <p:cNvPr id="400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02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/>
          <a:p>
            <a: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Les points</a:t>
            </a:r>
            <a:r>
              <a:rPr>
                <a:solidFill>
                  <a:srgbClr val="B7B7B7"/>
                </a:solidFill>
              </a:rPr>
              <a:t> </a:t>
            </a:r>
            <a:r>
              <a:rPr>
                <a:solidFill>
                  <a:srgbClr val="434343"/>
                </a:solidFill>
              </a:rPr>
              <a:t>de la formation</a:t>
            </a:r>
          </a:p>
        </p:txBody>
      </p:sp>
      <p:sp>
        <p:nvSpPr>
          <p:cNvPr id="273" name="Google Shape;156;p28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Qu’est-ce qu’un test unitaire?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Pourquoi mettre en place des tests unitaires?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F.I.R.S.T Principles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Isolation du code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Pyramide de tests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Introduction à Junit 5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Concepts avancés en Junit 5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Introduction au framework Mockito</a:t>
            </a:r>
          </a:p>
        </p:txBody>
      </p:sp>
      <p:pic>
        <p:nvPicPr>
          <p:cNvPr id="275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@Parameterized &amp; @CsvSource</a:t>
            </a:r>
          </a:p>
        </p:txBody>
      </p:sp>
      <p:sp>
        <p:nvSpPr>
          <p:cNvPr id="405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07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@Parameterized + CSV File</a:t>
            </a:r>
          </a:p>
        </p:txBody>
      </p:sp>
      <p:sp>
        <p:nvSpPr>
          <p:cNvPr id="410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12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@Parameterized &amp; @ValueSource</a:t>
            </a:r>
          </a:p>
        </p:txBody>
      </p:sp>
      <p:sp>
        <p:nvSpPr>
          <p:cNvPr id="415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17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Répétition de tests</a:t>
            </a:r>
          </a:p>
        </p:txBody>
      </p:sp>
      <p:sp>
        <p:nvSpPr>
          <p:cNvPr id="420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22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Ordre aléatoire d’exécution de test</a:t>
            </a:r>
          </a:p>
        </p:txBody>
      </p:sp>
      <p:sp>
        <p:nvSpPr>
          <p:cNvPr id="425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27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Exécution de test ordonnée par nom</a:t>
            </a:r>
          </a:p>
        </p:txBody>
      </p:sp>
      <p:sp>
        <p:nvSpPr>
          <p:cNvPr id="430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32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Exécution de test ordonnée par index</a:t>
            </a:r>
          </a:p>
        </p:txBody>
      </p:sp>
      <p:sp>
        <p:nvSpPr>
          <p:cNvPr id="435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37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Ordre d’exécution des classes test</a:t>
            </a:r>
          </a:p>
        </p:txBody>
      </p:sp>
      <p:sp>
        <p:nvSpPr>
          <p:cNvPr id="440" name="Google Shape;156;p28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442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163;p29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5" name="Google Shape;164;p29" descr="Google Shape;16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951300" cy="951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Google Shape;165;p29"/>
          <p:cNvSpPr txBox="1"/>
          <p:nvPr/>
        </p:nvSpPr>
        <p:spPr>
          <a:xfrm>
            <a:off x="676625" y="1546891"/>
            <a:ext cx="7755600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QUIZ 3</a:t>
            </a:r>
          </a:p>
        </p:txBody>
      </p:sp>
      <p:sp>
        <p:nvSpPr>
          <p:cNvPr id="447" name="Google Shape;166;p29"/>
          <p:cNvSpPr txBox="1"/>
          <p:nvPr/>
        </p:nvSpPr>
        <p:spPr>
          <a:xfrm>
            <a:off x="676625" y="2491125"/>
            <a:ext cx="77556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Créer des tests unitaires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171;p30"/>
          <p:cNvSpPr txBox="1"/>
          <p:nvPr>
            <p:ph type="title"/>
          </p:nvPr>
        </p:nvSpPr>
        <p:spPr>
          <a:xfrm>
            <a:off x="648299" y="1583349"/>
            <a:ext cx="3522302" cy="298980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4.</a:t>
            </a:r>
          </a:p>
          <a:p>
            <a:pPr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TDD - Test Driven Development</a:t>
            </a:r>
          </a:p>
        </p:txBody>
      </p:sp>
      <p:sp>
        <p:nvSpPr>
          <p:cNvPr id="450" name="Google Shape;172;p30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1" name="Google Shape;173;p30" descr="Google Shape;17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/>
          <a:p>
            <a: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Pré-requis</a:t>
            </a:r>
            <a:r>
              <a:rPr>
                <a:solidFill>
                  <a:srgbClr val="B7B7B7"/>
                </a:solidFill>
              </a:rPr>
              <a:t> </a:t>
            </a:r>
            <a:r>
              <a:rPr>
                <a:solidFill>
                  <a:srgbClr val="434343"/>
                </a:solidFill>
              </a:rPr>
              <a:t>pour ce cours</a:t>
            </a:r>
          </a:p>
        </p:txBody>
      </p:sp>
      <p:sp>
        <p:nvSpPr>
          <p:cNvPr id="278" name="Google Shape;156;p28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Avoir des connaissances en JAVA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Avoir des connaissances en POO</a:t>
            </a:r>
          </a:p>
        </p:txBody>
      </p:sp>
      <p:pic>
        <p:nvPicPr>
          <p:cNvPr id="280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171;p30"/>
          <p:cNvSpPr txBox="1"/>
          <p:nvPr>
            <p:ph type="title"/>
          </p:nvPr>
        </p:nvSpPr>
        <p:spPr>
          <a:xfrm>
            <a:off x="648299" y="1583349"/>
            <a:ext cx="3522302" cy="298980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5.</a:t>
            </a:r>
          </a:p>
          <a:p>
            <a:pPr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Approche du framework Mockito</a:t>
            </a:r>
          </a:p>
        </p:txBody>
      </p:sp>
      <p:sp>
        <p:nvSpPr>
          <p:cNvPr id="454" name="Google Shape;172;p30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5" name="Google Shape;173;p30" descr="Google Shape;17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5634;p673"/>
          <p:cNvSpPr txBox="1"/>
          <p:nvPr>
            <p:ph type="title" idx="4294967295"/>
          </p:nvPr>
        </p:nvSpPr>
        <p:spPr>
          <a:xfrm>
            <a:off x="1390525" y="638199"/>
            <a:ext cx="6389100" cy="4108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 END.</a:t>
            </a:r>
          </a:p>
          <a:p>
            <a:pPr>
              <a:lnSpc>
                <a:spcPct val="115000"/>
              </a:lnSpc>
              <a:spcBef>
                <a:spcPts val="1800"/>
              </a:spcBef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Avec tous nos remerciements et toutes nos félicitations pour avoir suivi ce cursus.</a:t>
            </a: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400"/>
              </a:spcBef>
              <a:defRPr b="0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Samih Habbani : s.habbani@coderbase.io</a:t>
            </a:r>
          </a:p>
        </p:txBody>
      </p:sp>
      <p:sp>
        <p:nvSpPr>
          <p:cNvPr id="458" name="Google Shape;5635;p673"/>
          <p:cNvSpPr txBox="1"/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9" name="Google Shape;5636;p673" descr="Google Shape;5636;p6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99" y="392699"/>
            <a:ext cx="1203551" cy="1203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/>
          <a:p>
            <a: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qui est</a:t>
            </a:r>
            <a:r>
              <a:rPr>
                <a:solidFill>
                  <a:srgbClr val="B7B7B7"/>
                </a:solidFill>
              </a:rPr>
              <a:t> </a:t>
            </a:r>
            <a:r>
              <a:rPr>
                <a:solidFill>
                  <a:srgbClr val="434343"/>
                </a:solidFill>
              </a:rPr>
              <a:t>destiné ce cours</a:t>
            </a:r>
          </a:p>
        </p:txBody>
      </p:sp>
      <p:sp>
        <p:nvSpPr>
          <p:cNvPr id="283" name="Google Shape;156;p28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Développeurs full-stack</a:t>
            </a:r>
          </a:p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Architectes</a:t>
            </a:r>
          </a:p>
        </p:txBody>
      </p:sp>
      <p:pic>
        <p:nvPicPr>
          <p:cNvPr id="285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63;p29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8" name="Google Shape;164;p29" descr="Google Shape;16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951300" cy="951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165;p29"/>
          <p:cNvSpPr txBox="1"/>
          <p:nvPr/>
        </p:nvSpPr>
        <p:spPr>
          <a:xfrm>
            <a:off x="676625" y="1546891"/>
            <a:ext cx="7755600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Junit 5 &amp; Mockito</a:t>
            </a:r>
          </a:p>
        </p:txBody>
      </p:sp>
      <p:sp>
        <p:nvSpPr>
          <p:cNvPr id="290" name="Google Shape;166;p29"/>
          <p:cNvSpPr txBox="1"/>
          <p:nvPr/>
        </p:nvSpPr>
        <p:spPr>
          <a:xfrm>
            <a:off x="676625" y="2491125"/>
            <a:ext cx="77556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Créer des tests unitaires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71;p30"/>
          <p:cNvSpPr txBox="1"/>
          <p:nvPr>
            <p:ph type="title"/>
          </p:nvPr>
        </p:nvSpPr>
        <p:spPr>
          <a:xfrm>
            <a:off x="648299" y="1583349"/>
            <a:ext cx="3522302" cy="2989802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1.</a:t>
            </a:r>
          </a:p>
          <a:p>
            <a:pPr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Introduction aux tests unitaires</a:t>
            </a:r>
          </a:p>
        </p:txBody>
      </p:sp>
      <p:sp>
        <p:nvSpPr>
          <p:cNvPr id="293" name="Google Shape;172;p30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4" name="Google Shape;173;p30" descr="Google Shape;17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Qu’est-ce qu’un test unitaire?</a:t>
            </a:r>
          </a:p>
        </p:txBody>
      </p:sp>
      <p:sp>
        <p:nvSpPr>
          <p:cNvPr id="297" name="Google Shape;156;p28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299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154;p28"/>
          <p:cNvSpPr txBox="1"/>
          <p:nvPr>
            <p:ph type="title"/>
          </p:nvPr>
        </p:nvSpPr>
        <p:spPr>
          <a:xfrm>
            <a:off x="1413399" y="759155"/>
            <a:ext cx="4801501" cy="409501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Pourquoi écrire des tests unitaires?</a:t>
            </a:r>
          </a:p>
        </p:txBody>
      </p:sp>
      <p:sp>
        <p:nvSpPr>
          <p:cNvPr id="302" name="Google Shape;156;p28"/>
          <p:cNvSpPr txBox="1"/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Google Shape;157;p28"/>
          <p:cNvSpPr txBox="1"/>
          <p:nvPr>
            <p:ph type="body" idx="1"/>
          </p:nvPr>
        </p:nvSpPr>
        <p:spPr>
          <a:xfrm>
            <a:off x="451474" y="1526575"/>
            <a:ext cx="6941102" cy="3345001"/>
          </a:xfrm>
          <a:prstGeom prst="rect">
            <a:avLst/>
          </a:prstGeom>
        </p:spPr>
        <p:txBody>
          <a:bodyPr/>
          <a:lstStyle/>
          <a:p>
            <a:pPr indent="-304800">
              <a:spcBef>
                <a:spcPts val="1000"/>
              </a:spcBef>
              <a:buClr>
                <a:srgbClr val="434343"/>
              </a:buClr>
              <a:buSzPts val="1200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304" name="Google Shape;158;p28" descr="Google Shape;158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5" y="603725"/>
            <a:ext cx="645550" cy="6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adwal template">
      <a:dk1>
        <a:srgbClr val="000000"/>
      </a:dk1>
      <a:lt1>
        <a:srgbClr val="8BC34A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adwal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adwal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adwal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adwal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adwal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