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64" r:id="rId4"/>
    <p:sldId id="266" r:id="rId5"/>
    <p:sldId id="269" r:id="rId6"/>
    <p:sldId id="263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AF8FD-9B78-41AA-80C6-1BC245EA5BD8}" v="173" dt="2022-04-17T13:55:46.1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찬휘(2015146033)" userId="b1c147b4-ec1f-470e-91da-cab517b823db" providerId="ADAL" clId="{2C6AF8FD-9B78-41AA-80C6-1BC245EA5BD8}"/>
    <pc:docChg chg="undo custSel addSld delSld modSld">
      <pc:chgData name="이찬휘(2015146033)" userId="b1c147b4-ec1f-470e-91da-cab517b823db" providerId="ADAL" clId="{2C6AF8FD-9B78-41AA-80C6-1BC245EA5BD8}" dt="2022-04-17T13:56:56.243" v="1805" actId="20577"/>
      <pc:docMkLst>
        <pc:docMk/>
      </pc:docMkLst>
      <pc:sldChg chg="modSp mod">
        <pc:chgData name="이찬휘(2015146033)" userId="b1c147b4-ec1f-470e-91da-cab517b823db" providerId="ADAL" clId="{2C6AF8FD-9B78-41AA-80C6-1BC245EA5BD8}" dt="2022-04-17T13:56:56.243" v="1805" actId="20577"/>
        <pc:sldMkLst>
          <pc:docMk/>
          <pc:sldMk cId="3309360465" sldId="256"/>
        </pc:sldMkLst>
        <pc:spChg chg="mod">
          <ac:chgData name="이찬휘(2015146033)" userId="b1c147b4-ec1f-470e-91da-cab517b823db" providerId="ADAL" clId="{2C6AF8FD-9B78-41AA-80C6-1BC245EA5BD8}" dt="2022-04-17T13:56:56.243" v="1805" actId="20577"/>
          <ac:spMkLst>
            <pc:docMk/>
            <pc:sldMk cId="3309360465" sldId="256"/>
            <ac:spMk id="3" creationId="{7233A944-BB79-49E8-8CF7-00FC462CAE27}"/>
          </ac:spMkLst>
        </pc:spChg>
      </pc:sldChg>
      <pc:sldChg chg="modSp del">
        <pc:chgData name="이찬휘(2015146033)" userId="b1c147b4-ec1f-470e-91da-cab517b823db" providerId="ADAL" clId="{2C6AF8FD-9B78-41AA-80C6-1BC245EA5BD8}" dt="2022-04-17T13:56:34.516" v="1782" actId="47"/>
        <pc:sldMkLst>
          <pc:docMk/>
          <pc:sldMk cId="2846118996" sldId="258"/>
        </pc:sldMkLst>
        <pc:graphicFrameChg chg="mod">
          <ac:chgData name="이찬휘(2015146033)" userId="b1c147b4-ec1f-470e-91da-cab517b823db" providerId="ADAL" clId="{2C6AF8FD-9B78-41AA-80C6-1BC245EA5BD8}" dt="2022-04-17T13:25:39.171" v="78"/>
          <ac:graphicFrameMkLst>
            <pc:docMk/>
            <pc:sldMk cId="2846118996" sldId="258"/>
            <ac:graphicFrameMk id="13" creationId="{DD556C39-07D4-E3E8-641E-3DEF8E09A94C}"/>
          </ac:graphicFrameMkLst>
        </pc:graphicFrameChg>
      </pc:sldChg>
      <pc:sldChg chg="del">
        <pc:chgData name="이찬휘(2015146033)" userId="b1c147b4-ec1f-470e-91da-cab517b823db" providerId="ADAL" clId="{2C6AF8FD-9B78-41AA-80C6-1BC245EA5BD8}" dt="2022-04-17T13:25:44.914" v="79" actId="47"/>
        <pc:sldMkLst>
          <pc:docMk/>
          <pc:sldMk cId="2999310437" sldId="260"/>
        </pc:sldMkLst>
      </pc:sldChg>
      <pc:sldChg chg="addSp delSp modSp mod">
        <pc:chgData name="이찬휘(2015146033)" userId="b1c147b4-ec1f-470e-91da-cab517b823db" providerId="ADAL" clId="{2C6AF8FD-9B78-41AA-80C6-1BC245EA5BD8}" dt="2022-04-17T13:42:08.266" v="1015" actId="113"/>
        <pc:sldMkLst>
          <pc:docMk/>
          <pc:sldMk cId="251807404" sldId="261"/>
        </pc:sldMkLst>
        <pc:spChg chg="mod">
          <ac:chgData name="이찬휘(2015146033)" userId="b1c147b4-ec1f-470e-91da-cab517b823db" providerId="ADAL" clId="{2C6AF8FD-9B78-41AA-80C6-1BC245EA5BD8}" dt="2022-04-17T13:42:08.266" v="1015" actId="113"/>
          <ac:spMkLst>
            <pc:docMk/>
            <pc:sldMk cId="251807404" sldId="261"/>
            <ac:spMk id="2" creationId="{197114F1-93E6-41DA-B7A3-8C01FE3CDB1D}"/>
          </ac:spMkLst>
        </pc:spChg>
        <pc:spChg chg="del mod">
          <ac:chgData name="이찬휘(2015146033)" userId="b1c147b4-ec1f-470e-91da-cab517b823db" providerId="ADAL" clId="{2C6AF8FD-9B78-41AA-80C6-1BC245EA5BD8}" dt="2022-04-17T13:34:35.964" v="400" actId="478"/>
          <ac:spMkLst>
            <pc:docMk/>
            <pc:sldMk cId="251807404" sldId="261"/>
            <ac:spMk id="4" creationId="{474FB6C5-D51A-4FB1-842F-FD3D6086A62D}"/>
          </ac:spMkLst>
        </pc:spChg>
        <pc:spChg chg="del">
          <ac:chgData name="이찬휘(2015146033)" userId="b1c147b4-ec1f-470e-91da-cab517b823db" providerId="ADAL" clId="{2C6AF8FD-9B78-41AA-80C6-1BC245EA5BD8}" dt="2022-04-17T13:28:09.936" v="105" actId="478"/>
          <ac:spMkLst>
            <pc:docMk/>
            <pc:sldMk cId="251807404" sldId="261"/>
            <ac:spMk id="12" creationId="{A46C61A2-03E7-48E5-AA87-8535BA0731B8}"/>
          </ac:spMkLst>
        </pc:spChg>
        <pc:spChg chg="add mod">
          <ac:chgData name="이찬휘(2015146033)" userId="b1c147b4-ec1f-470e-91da-cab517b823db" providerId="ADAL" clId="{2C6AF8FD-9B78-41AA-80C6-1BC245EA5BD8}" dt="2022-04-17T13:35:09.058" v="409" actId="1076"/>
          <ac:spMkLst>
            <pc:docMk/>
            <pc:sldMk cId="251807404" sldId="261"/>
            <ac:spMk id="15" creationId="{B571523C-CE94-45C6-B797-90AEF58A78CF}"/>
          </ac:spMkLst>
        </pc:spChg>
        <pc:spChg chg="add mod">
          <ac:chgData name="이찬휘(2015146033)" userId="b1c147b4-ec1f-470e-91da-cab517b823db" providerId="ADAL" clId="{2C6AF8FD-9B78-41AA-80C6-1BC245EA5BD8}" dt="2022-04-17T13:34:59.684" v="406" actId="1076"/>
          <ac:spMkLst>
            <pc:docMk/>
            <pc:sldMk cId="251807404" sldId="261"/>
            <ac:spMk id="19" creationId="{8524B99C-1B91-48DA-BDB5-7703C31C3806}"/>
          </ac:spMkLst>
        </pc:spChg>
        <pc:spChg chg="add mod">
          <ac:chgData name="이찬휘(2015146033)" userId="b1c147b4-ec1f-470e-91da-cab517b823db" providerId="ADAL" clId="{2C6AF8FD-9B78-41AA-80C6-1BC245EA5BD8}" dt="2022-04-17T13:34:59.684" v="406" actId="1076"/>
          <ac:spMkLst>
            <pc:docMk/>
            <pc:sldMk cId="251807404" sldId="261"/>
            <ac:spMk id="20" creationId="{5CC24584-77FC-4E18-BA09-F48AAEEC2964}"/>
          </ac:spMkLst>
        </pc:spChg>
        <pc:spChg chg="add del mod">
          <ac:chgData name="이찬휘(2015146033)" userId="b1c147b4-ec1f-470e-91da-cab517b823db" providerId="ADAL" clId="{2C6AF8FD-9B78-41AA-80C6-1BC245EA5BD8}" dt="2022-04-17T13:34:38.322" v="401" actId="478"/>
          <ac:spMkLst>
            <pc:docMk/>
            <pc:sldMk cId="251807404" sldId="261"/>
            <ac:spMk id="21" creationId="{B636988A-17C9-4E4B-A6F8-DBA8BDE5E8B3}"/>
          </ac:spMkLst>
        </pc:spChg>
        <pc:spChg chg="add mod">
          <ac:chgData name="이찬휘(2015146033)" userId="b1c147b4-ec1f-470e-91da-cab517b823db" providerId="ADAL" clId="{2C6AF8FD-9B78-41AA-80C6-1BC245EA5BD8}" dt="2022-04-17T13:38:50.345" v="947" actId="20577"/>
          <ac:spMkLst>
            <pc:docMk/>
            <pc:sldMk cId="251807404" sldId="261"/>
            <ac:spMk id="22" creationId="{DD2BE759-7F81-4A4E-83AB-E951DEE476ED}"/>
          </ac:spMkLst>
        </pc:spChg>
        <pc:picChg chg="add mod">
          <ac:chgData name="이찬휘(2015146033)" userId="b1c147b4-ec1f-470e-91da-cab517b823db" providerId="ADAL" clId="{2C6AF8FD-9B78-41AA-80C6-1BC245EA5BD8}" dt="2022-04-17T13:34:59.684" v="406" actId="1076"/>
          <ac:picMkLst>
            <pc:docMk/>
            <pc:sldMk cId="251807404" sldId="261"/>
            <ac:picMk id="5" creationId="{E6B86C09-F097-4D86-8227-15A2053A87EA}"/>
          </ac:picMkLst>
        </pc:picChg>
        <pc:picChg chg="del">
          <ac:chgData name="이찬휘(2015146033)" userId="b1c147b4-ec1f-470e-91da-cab517b823db" providerId="ADAL" clId="{2C6AF8FD-9B78-41AA-80C6-1BC245EA5BD8}" dt="2022-04-17T13:27:35.576" v="104" actId="478"/>
          <ac:picMkLst>
            <pc:docMk/>
            <pc:sldMk cId="251807404" sldId="261"/>
            <ac:picMk id="7" creationId="{9F2A61A6-D757-4233-A143-995929F7B835}"/>
          </ac:picMkLst>
        </pc:picChg>
        <pc:picChg chg="del">
          <ac:chgData name="이찬휘(2015146033)" userId="b1c147b4-ec1f-470e-91da-cab517b823db" providerId="ADAL" clId="{2C6AF8FD-9B78-41AA-80C6-1BC245EA5BD8}" dt="2022-04-17T13:27:35.207" v="103" actId="478"/>
          <ac:picMkLst>
            <pc:docMk/>
            <pc:sldMk cId="251807404" sldId="261"/>
            <ac:picMk id="8" creationId="{51C1D8A9-F4D7-413C-8965-F16F5469ED12}"/>
          </ac:picMkLst>
        </pc:picChg>
        <pc:picChg chg="add mod">
          <ac:chgData name="이찬휘(2015146033)" userId="b1c147b4-ec1f-470e-91da-cab517b823db" providerId="ADAL" clId="{2C6AF8FD-9B78-41AA-80C6-1BC245EA5BD8}" dt="2022-04-17T13:39:06.876" v="949" actId="1076"/>
          <ac:picMkLst>
            <pc:docMk/>
            <pc:sldMk cId="251807404" sldId="261"/>
            <ac:picMk id="9" creationId="{3FB269B5-94D4-4C63-9B97-A3405FAD3494}"/>
          </ac:picMkLst>
        </pc:picChg>
        <pc:picChg chg="add mod">
          <ac:chgData name="이찬휘(2015146033)" userId="b1c147b4-ec1f-470e-91da-cab517b823db" providerId="ADAL" clId="{2C6AF8FD-9B78-41AA-80C6-1BC245EA5BD8}" dt="2022-04-17T13:34:59.684" v="406" actId="1076"/>
          <ac:picMkLst>
            <pc:docMk/>
            <pc:sldMk cId="251807404" sldId="261"/>
            <ac:picMk id="13" creationId="{F5AD7FFE-A419-4794-9EE2-ACB8460BC6C8}"/>
          </ac:picMkLst>
        </pc:picChg>
        <pc:picChg chg="del mod">
          <ac:chgData name="이찬휘(2015146033)" userId="b1c147b4-ec1f-470e-91da-cab517b823db" providerId="ADAL" clId="{2C6AF8FD-9B78-41AA-80C6-1BC245EA5BD8}" dt="2022-04-17T13:27:33.051" v="100" actId="478"/>
          <ac:picMkLst>
            <pc:docMk/>
            <pc:sldMk cId="251807404" sldId="261"/>
            <ac:picMk id="14" creationId="{E5977B97-E2E1-42A8-B7D1-F3608416BA07}"/>
          </ac:picMkLst>
        </pc:picChg>
        <pc:picChg chg="add mod">
          <ac:chgData name="이찬휘(2015146033)" userId="b1c147b4-ec1f-470e-91da-cab517b823db" providerId="ADAL" clId="{2C6AF8FD-9B78-41AA-80C6-1BC245EA5BD8}" dt="2022-04-17T13:34:59.684" v="406" actId="1076"/>
          <ac:picMkLst>
            <pc:docMk/>
            <pc:sldMk cId="251807404" sldId="261"/>
            <ac:picMk id="16" creationId="{642375A8-3ACA-4AC4-A7B3-779E198E0544}"/>
          </ac:picMkLst>
        </pc:picChg>
        <pc:picChg chg="add mod">
          <ac:chgData name="이찬휘(2015146033)" userId="b1c147b4-ec1f-470e-91da-cab517b823db" providerId="ADAL" clId="{2C6AF8FD-9B78-41AA-80C6-1BC245EA5BD8}" dt="2022-04-17T13:35:06.809" v="408" actId="1076"/>
          <ac:picMkLst>
            <pc:docMk/>
            <pc:sldMk cId="251807404" sldId="261"/>
            <ac:picMk id="17" creationId="{DBD726AB-681A-4400-8E74-CBEA163547CB}"/>
          </ac:picMkLst>
        </pc:picChg>
        <pc:picChg chg="del mod">
          <ac:chgData name="이찬휘(2015146033)" userId="b1c147b4-ec1f-470e-91da-cab517b823db" providerId="ADAL" clId="{2C6AF8FD-9B78-41AA-80C6-1BC245EA5BD8}" dt="2022-04-17T13:27:34.797" v="102" actId="478"/>
          <ac:picMkLst>
            <pc:docMk/>
            <pc:sldMk cId="251807404" sldId="261"/>
            <ac:picMk id="2050" creationId="{CCA364BE-C6B6-45EC-82CE-D4FAEA15E8ED}"/>
          </ac:picMkLst>
        </pc:picChg>
      </pc:sldChg>
      <pc:sldChg chg="del">
        <pc:chgData name="이찬휘(2015146033)" userId="b1c147b4-ec1f-470e-91da-cab517b823db" providerId="ADAL" clId="{2C6AF8FD-9B78-41AA-80C6-1BC245EA5BD8}" dt="2022-04-17T13:39:33.106" v="956" actId="47"/>
        <pc:sldMkLst>
          <pc:docMk/>
          <pc:sldMk cId="1917561439" sldId="262"/>
        </pc:sldMkLst>
      </pc:sldChg>
      <pc:sldChg chg="addSp delSp modSp new mod">
        <pc:chgData name="이찬휘(2015146033)" userId="b1c147b4-ec1f-470e-91da-cab517b823db" providerId="ADAL" clId="{2C6AF8FD-9B78-41AA-80C6-1BC245EA5BD8}" dt="2022-04-17T13:56:26.037" v="1781" actId="1076"/>
        <pc:sldMkLst>
          <pc:docMk/>
          <pc:sldMk cId="2990095266" sldId="262"/>
        </pc:sldMkLst>
        <pc:spChg chg="del">
          <ac:chgData name="이찬휘(2015146033)" userId="b1c147b4-ec1f-470e-91da-cab517b823db" providerId="ADAL" clId="{2C6AF8FD-9B78-41AA-80C6-1BC245EA5BD8}" dt="2022-04-17T13:39:38.853" v="958" actId="478"/>
          <ac:spMkLst>
            <pc:docMk/>
            <pc:sldMk cId="2990095266" sldId="262"/>
            <ac:spMk id="2" creationId="{DF845B71-9CF3-442C-8001-874EE9B5ED2E}"/>
          </ac:spMkLst>
        </pc:spChg>
        <pc:spChg chg="add mod">
          <ac:chgData name="이찬휘(2015146033)" userId="b1c147b4-ec1f-470e-91da-cab517b823db" providerId="ADAL" clId="{2C6AF8FD-9B78-41AA-80C6-1BC245EA5BD8}" dt="2022-04-17T13:41:57.287" v="1014" actId="1076"/>
          <ac:spMkLst>
            <pc:docMk/>
            <pc:sldMk cId="2990095266" sldId="262"/>
            <ac:spMk id="2" creationId="{E57A1AF6-7F38-40EC-AE77-AB9ABE98FCD0}"/>
          </ac:spMkLst>
        </pc:spChg>
        <pc:spChg chg="del">
          <ac:chgData name="이찬휘(2015146033)" userId="b1c147b4-ec1f-470e-91da-cab517b823db" providerId="ADAL" clId="{2C6AF8FD-9B78-41AA-80C6-1BC245EA5BD8}" dt="2022-04-17T13:39:40.969" v="959" actId="478"/>
          <ac:spMkLst>
            <pc:docMk/>
            <pc:sldMk cId="2990095266" sldId="262"/>
            <ac:spMk id="3" creationId="{32771265-90ED-48F5-B304-CF5598594AAD}"/>
          </ac:spMkLst>
        </pc:spChg>
        <pc:spChg chg="add mod">
          <ac:chgData name="이찬휘(2015146033)" userId="b1c147b4-ec1f-470e-91da-cab517b823db" providerId="ADAL" clId="{2C6AF8FD-9B78-41AA-80C6-1BC245EA5BD8}" dt="2022-04-17T13:56:05.826" v="1778" actId="1076"/>
          <ac:spMkLst>
            <pc:docMk/>
            <pc:sldMk cId="2990095266" sldId="262"/>
            <ac:spMk id="11" creationId="{1B92358D-7489-45C3-A43A-900CE2FB8971}"/>
          </ac:spMkLst>
        </pc:spChg>
        <pc:picChg chg="add mod">
          <ac:chgData name="이찬휘(2015146033)" userId="b1c147b4-ec1f-470e-91da-cab517b823db" providerId="ADAL" clId="{2C6AF8FD-9B78-41AA-80C6-1BC245EA5BD8}" dt="2022-04-17T13:56:22.228" v="1780" actId="14100"/>
          <ac:picMkLst>
            <pc:docMk/>
            <pc:sldMk cId="2990095266" sldId="262"/>
            <ac:picMk id="4" creationId="{DEC3F69E-D89F-42BB-BB5C-F4917D5E4756}"/>
          </ac:picMkLst>
        </pc:picChg>
        <pc:picChg chg="add mod">
          <ac:chgData name="이찬휘(2015146033)" userId="b1c147b4-ec1f-470e-91da-cab517b823db" providerId="ADAL" clId="{2C6AF8FD-9B78-41AA-80C6-1BC245EA5BD8}" dt="2022-04-17T13:56:26.037" v="1781" actId="1076"/>
          <ac:picMkLst>
            <pc:docMk/>
            <pc:sldMk cId="2990095266" sldId="262"/>
            <ac:picMk id="6" creationId="{CFAE8F8D-1D15-4C82-9A53-630E0B0C3749}"/>
          </ac:picMkLst>
        </pc:picChg>
        <pc:picChg chg="add mod">
          <ac:chgData name="이찬휘(2015146033)" userId="b1c147b4-ec1f-470e-91da-cab517b823db" providerId="ADAL" clId="{2C6AF8FD-9B78-41AA-80C6-1BC245EA5BD8}" dt="2022-04-17T13:56:22.228" v="1780" actId="14100"/>
          <ac:picMkLst>
            <pc:docMk/>
            <pc:sldMk cId="2990095266" sldId="262"/>
            <ac:picMk id="8" creationId="{94BD135D-0E45-4D07-99DF-CD5BCABA6218}"/>
          </ac:picMkLst>
        </pc:picChg>
        <pc:picChg chg="add mod">
          <ac:chgData name="이찬휘(2015146033)" userId="b1c147b4-ec1f-470e-91da-cab517b823db" providerId="ADAL" clId="{2C6AF8FD-9B78-41AA-80C6-1BC245EA5BD8}" dt="2022-04-17T13:51:45.891" v="1036" actId="571"/>
          <ac:picMkLst>
            <pc:docMk/>
            <pc:sldMk cId="2990095266" sldId="262"/>
            <ac:picMk id="9" creationId="{23C82656-A54D-45DD-9E06-4A63819EF315}"/>
          </ac:picMkLst>
        </pc:picChg>
        <pc:picChg chg="add mod">
          <ac:chgData name="이찬휘(2015146033)" userId="b1c147b4-ec1f-470e-91da-cab517b823db" providerId="ADAL" clId="{2C6AF8FD-9B78-41AA-80C6-1BC245EA5BD8}" dt="2022-04-17T13:51:45.891" v="1036" actId="571"/>
          <ac:picMkLst>
            <pc:docMk/>
            <pc:sldMk cId="2990095266" sldId="262"/>
            <ac:picMk id="10" creationId="{ED98D1AF-64F2-42E2-9E82-AA50D70A13E7}"/>
          </ac:picMkLst>
        </pc:picChg>
      </pc:sldChg>
      <pc:sldChg chg="del">
        <pc:chgData name="이찬휘(2015146033)" userId="b1c147b4-ec1f-470e-91da-cab517b823db" providerId="ADAL" clId="{2C6AF8FD-9B78-41AA-80C6-1BC245EA5BD8}" dt="2022-04-17T13:39:24.635" v="951" actId="47"/>
        <pc:sldMkLst>
          <pc:docMk/>
          <pc:sldMk cId="749881696" sldId="264"/>
        </pc:sldMkLst>
      </pc:sldChg>
      <pc:sldChg chg="del">
        <pc:chgData name="이찬휘(2015146033)" userId="b1c147b4-ec1f-470e-91da-cab517b823db" providerId="ADAL" clId="{2C6AF8FD-9B78-41AA-80C6-1BC245EA5BD8}" dt="2022-04-17T13:39:26.759" v="954" actId="47"/>
        <pc:sldMkLst>
          <pc:docMk/>
          <pc:sldMk cId="1900087294" sldId="265"/>
        </pc:sldMkLst>
      </pc:sldChg>
      <pc:sldChg chg="del">
        <pc:chgData name="이찬휘(2015146033)" userId="b1c147b4-ec1f-470e-91da-cab517b823db" providerId="ADAL" clId="{2C6AF8FD-9B78-41AA-80C6-1BC245EA5BD8}" dt="2022-04-17T13:39:26.071" v="953" actId="47"/>
        <pc:sldMkLst>
          <pc:docMk/>
          <pc:sldMk cId="1809398794" sldId="266"/>
        </pc:sldMkLst>
      </pc:sldChg>
      <pc:sldChg chg="del">
        <pc:chgData name="이찬휘(2015146033)" userId="b1c147b4-ec1f-470e-91da-cab517b823db" providerId="ADAL" clId="{2C6AF8FD-9B78-41AA-80C6-1BC245EA5BD8}" dt="2022-04-17T13:39:25.403" v="952" actId="47"/>
        <pc:sldMkLst>
          <pc:docMk/>
          <pc:sldMk cId="1791905544" sldId="267"/>
        </pc:sldMkLst>
      </pc:sldChg>
      <pc:sldChg chg="del">
        <pc:chgData name="이찬휘(2015146033)" userId="b1c147b4-ec1f-470e-91da-cab517b823db" providerId="ADAL" clId="{2C6AF8FD-9B78-41AA-80C6-1BC245EA5BD8}" dt="2022-04-17T13:39:28.476" v="955" actId="47"/>
        <pc:sldMkLst>
          <pc:docMk/>
          <pc:sldMk cId="3661102730" sldId="268"/>
        </pc:sldMkLst>
      </pc:sldChg>
      <pc:sldChg chg="del">
        <pc:chgData name="이찬휘(2015146033)" userId="b1c147b4-ec1f-470e-91da-cab517b823db" providerId="ADAL" clId="{2C6AF8FD-9B78-41AA-80C6-1BC245EA5BD8}" dt="2022-04-17T13:39:15.959" v="950" actId="47"/>
        <pc:sldMkLst>
          <pc:docMk/>
          <pc:sldMk cId="2718371275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669AE-491D-48D8-9988-78F823D97D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3CBF0-A387-40F3-A15E-6EF6361E4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31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B6CE6-B094-4950-887E-B97433E70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4A6DA3-ECC2-4863-883B-B62C143A7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E90B1-9BD8-4AE3-B893-774B22E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A91E-D6ED-4A27-B77E-B1A922515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2CB73-2D3B-4B74-BAE1-137472D5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77FEF-E964-4767-8862-636F00EA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0A6E-6DF3-40B0-9B73-D477C8147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3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1BDB4-E7F8-4D45-8C74-5DE2241F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5CEFF6-5526-450A-90DB-9B50E40C4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901FE-EEB9-4703-8DC4-FE7C4F7E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A91E-D6ED-4A27-B77E-B1A922515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4D807-A58F-4A3B-BD4E-52926BC7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F15C9-E08D-49E6-83E3-CEA6D93E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0A6E-6DF3-40B0-9B73-D477C8147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0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EEAF0F-5E1F-43E1-A562-F3A3585FC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8A948-7EC7-4233-9C9B-460AEB1BC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36249-E4CB-4B5C-8156-77E581D9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A91E-D6ED-4A27-B77E-B1A922515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AD4B-9505-4580-99CA-A69D0CB7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BCF89-7FEA-4B64-A1A8-F78D1F90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0A6E-6DF3-40B0-9B73-D477C8147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1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FC49F-2518-4462-BFAE-A9651B0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1D280-A535-4D01-94A8-EE6A4DE0F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2F33A-C5C9-4262-8665-B888FB36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A91E-D6ED-4A27-B77E-B1A922515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0B2F7-0D03-4F05-B86A-89148ECE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29DDC-AA5F-4B6E-81DF-88F9BC32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0A6E-6DF3-40B0-9B73-D477C8147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9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1F88B-31E1-4E82-B2A6-624E38C1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17535-79E2-4ECD-9660-379C88AD3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D83C6-D7BF-4787-BDF6-513BFFDD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A91E-D6ED-4A27-B77E-B1A922515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5F547-C52D-4E33-9302-D5845622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4C3A2-4F9B-4013-855E-84683274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0A6E-6DF3-40B0-9B73-D477C8147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8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78211-5ED0-4D81-990C-C5FF3483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5CD3-1C28-4678-A4E8-9D0D858E9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318874-9679-4829-B24D-80CEDC2C8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610D0-DFE8-45C6-A29F-59C1C156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A91E-D6ED-4A27-B77E-B1A922515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77F4A7-E754-4921-B3A2-7E58A00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E8A7F-D65A-44F5-B688-FE818704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0A6E-6DF3-40B0-9B73-D477C8147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9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BB76B-38B4-4276-8CB8-26960695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FB30FD-8116-415A-A197-F117199B3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71D6A8-F427-4B11-8E30-C7B0DAB6B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C3A883-496B-47D8-B0F1-766BA92EE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D68C87-0455-4C7C-BDC2-845CA7B89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B820FE-A5DE-4503-9C4D-D23A4B77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A91E-D6ED-4A27-B77E-B1A922515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2DD46E-D085-42B7-A431-F7D9E333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EA7339-68E0-437D-997B-433BB40F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0A6E-6DF3-40B0-9B73-D477C8147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84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4474D-5849-4538-A1C3-3655C20F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07648D-E186-4639-B524-1D649E67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A91E-D6ED-4A27-B77E-B1A922515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5CCD30-8FBB-454F-9E85-751612B5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FCBDE2-C052-4B3C-89B2-6BAC7696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0A6E-6DF3-40B0-9B73-D477C8147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32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9ABBC7-5289-45C9-99B5-093BE489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A91E-D6ED-4A27-B77E-B1A922515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73173B-06F1-428C-AF67-7AE5CE6C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B51E98-8E1E-467E-9CD9-E4D95CBC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0A6E-6DF3-40B0-9B73-D477C8147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16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D35C8-A4CA-4B94-96B5-240C6C2D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54E4A-C25E-42B8-8AB4-8415508A0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75322A-109A-4885-99CF-F8CC866B1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B7EAD7-F403-406F-A0FF-79B867DC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A91E-D6ED-4A27-B77E-B1A922515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EAB31-1E10-46A0-B72C-788E0893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2E2039-B836-417C-8DAE-03FD0615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0A6E-6DF3-40B0-9B73-D477C8147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6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6D1F3-F6B9-4394-A7F3-EF108E33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CC59AF-9EF4-4EF9-8A8E-FE516B9E5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201A4D-0950-40E2-ACE6-A6883517D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244D5-527B-4818-A61B-C868F3DD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A91E-D6ED-4A27-B77E-B1A922515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29CEB-221A-4AC4-907C-867FEA5C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0DF559-31A1-4208-A47E-513B0291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0A6E-6DF3-40B0-9B73-D477C8147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7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911524-0E58-4518-9EF0-E34841C5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CFD517-14BD-4588-A429-F70F40CCD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1BFC5-2390-45E7-B834-3167375D6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FA91E-D6ED-4A27-B77E-B1A922515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CACC2-9393-4700-AFF0-44F91CE60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2D975-C3B8-4627-A8BA-5BD5D1B17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80A6E-6DF3-40B0-9B73-D477C8147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2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33A944-BB79-49E8-8CF7-00FC462CA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064" y="3945427"/>
            <a:ext cx="10981872" cy="2281153"/>
          </a:xfrm>
        </p:spPr>
        <p:txBody>
          <a:bodyPr anchor="t">
            <a:normAutofit lnSpcReduction="10000"/>
          </a:bodyPr>
          <a:lstStyle/>
          <a:p>
            <a:pPr algn="r"/>
            <a:r>
              <a:rPr lang="en-US" altLang="ko-KR" sz="2800" b="1"/>
              <a:t>1</a:t>
            </a:r>
            <a:r>
              <a:rPr lang="ko-KR" altLang="en-US" sz="2800" b="1"/>
              <a:t>팀</a:t>
            </a:r>
            <a:endParaRPr lang="en-US" altLang="ko-KR" sz="2800" b="1"/>
          </a:p>
          <a:p>
            <a:pPr algn="r"/>
            <a:endParaRPr lang="en-US" altLang="ko-KR"/>
          </a:p>
          <a:p>
            <a:pPr algn="r"/>
            <a:r>
              <a:rPr lang="en-US" altLang="ko-KR"/>
              <a:t>2015146033 </a:t>
            </a:r>
            <a:r>
              <a:rPr lang="ko-KR" altLang="en-US"/>
              <a:t>이찬휘</a:t>
            </a:r>
            <a:endParaRPr lang="en-US" altLang="ko-KR" dirty="0"/>
          </a:p>
          <a:p>
            <a:pPr algn="r"/>
            <a:r>
              <a:rPr lang="en-US" altLang="ko-KR"/>
              <a:t>2019146008 </a:t>
            </a:r>
            <a:r>
              <a:rPr lang="ko-KR" altLang="en-US"/>
              <a:t>김종민</a:t>
            </a:r>
            <a:endParaRPr lang="en-US" altLang="ko-KR"/>
          </a:p>
          <a:p>
            <a:pPr algn="r"/>
            <a:r>
              <a:rPr lang="en-US" altLang="ko-KR"/>
              <a:t>2019146011 </a:t>
            </a:r>
            <a:r>
              <a:rPr lang="ko-KR" altLang="en-US"/>
              <a:t>남수진</a:t>
            </a:r>
            <a:endParaRPr lang="ko-KR" alt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FE98801D-BC2D-4B44-A7D4-EEF9FD1ECAF4}"/>
              </a:ext>
            </a:extLst>
          </p:cNvPr>
          <p:cNvSpPr txBox="1">
            <a:spLocks/>
          </p:cNvSpPr>
          <p:nvPr/>
        </p:nvSpPr>
        <p:spPr>
          <a:xfrm>
            <a:off x="1465815" y="1756963"/>
            <a:ext cx="9269941" cy="9999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/>
              <a:t>IoT </a:t>
            </a:r>
            <a:r>
              <a:rPr lang="ko-KR" altLang="en-US" b="1"/>
              <a:t>프로젝트 주제 발표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0936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114F1-93E6-41DA-B7A3-8C01FE3C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59" y="403784"/>
            <a:ext cx="9269941" cy="393428"/>
          </a:xfrm>
        </p:spPr>
        <p:txBody>
          <a:bodyPr>
            <a:noAutofit/>
          </a:bodyPr>
          <a:lstStyle/>
          <a:p>
            <a:r>
              <a:rPr lang="en-US" altLang="ko-KR" b="1" dirty="0"/>
              <a:t>IoT </a:t>
            </a:r>
            <a:r>
              <a:rPr lang="ko-KR" altLang="en-US" b="1" dirty="0"/>
              <a:t>냉장고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1DA95A-A277-4210-B6D2-1316DF6D9430}"/>
              </a:ext>
            </a:extLst>
          </p:cNvPr>
          <p:cNvSpPr txBox="1"/>
          <p:nvPr/>
        </p:nvSpPr>
        <p:spPr>
          <a:xfrm>
            <a:off x="411058" y="1443840"/>
            <a:ext cx="112627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바쁜 직장인들이 요리하는데 필요한 재료를 외부에서도 확인 가능</a:t>
            </a:r>
            <a:endParaRPr lang="en-US" altLang="ko-KR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건강한 식단을 추구하는 사람 증가</a:t>
            </a:r>
            <a:endParaRPr lang="en-US" altLang="ko-KR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음식물 쓰레기 배출량 감소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55482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114F1-93E6-41DA-B7A3-8C01FE3C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59" y="403784"/>
            <a:ext cx="9269941" cy="393428"/>
          </a:xfrm>
        </p:spPr>
        <p:txBody>
          <a:bodyPr>
            <a:noAutofit/>
          </a:bodyPr>
          <a:lstStyle/>
          <a:p>
            <a:r>
              <a:rPr lang="en-US" altLang="ko-KR" b="1" dirty="0"/>
              <a:t>IoT </a:t>
            </a:r>
            <a:r>
              <a:rPr lang="ko-KR" altLang="en-US" b="1" dirty="0"/>
              <a:t>냉장고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텍스트, 어두운, 옅은이(가) 표시된 사진&#10;&#10;자동 생성된 설명">
            <a:extLst>
              <a:ext uri="{FF2B5EF4-FFF2-40B4-BE49-F238E27FC236}">
                <a16:creationId xmlns:a16="http://schemas.microsoft.com/office/drawing/2014/main" id="{E6B86C09-F097-4D86-8227-15A2053A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690" y="3146245"/>
            <a:ext cx="3382372" cy="33823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B269B5-94D4-4C63-9B97-A3405FAD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950" y="203567"/>
            <a:ext cx="2486372" cy="18766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AD7FFE-A419-4794-9EE2-ACB8460BC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06363">
            <a:off x="1679566" y="2884043"/>
            <a:ext cx="1183149" cy="127416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42375A8-3ACA-4AC4-A7B3-779E198E0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376562" y="4941937"/>
            <a:ext cx="1183149" cy="12741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BD726AB-681A-4400-8E74-CBEA16354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11" y="4751622"/>
            <a:ext cx="2486372" cy="1876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71523C-CE94-45C6-B797-90AEF58A78CF}"/>
              </a:ext>
            </a:extLst>
          </p:cNvPr>
          <p:cNvSpPr txBox="1"/>
          <p:nvPr/>
        </p:nvSpPr>
        <p:spPr>
          <a:xfrm>
            <a:off x="4762148" y="4166847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Edge</a:t>
            </a:r>
            <a:endParaRPr lang="ko-KR" altLang="en-US" sz="3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4B99C-1B91-48DA-BDB5-7703C31C3806}"/>
              </a:ext>
            </a:extLst>
          </p:cNvPr>
          <p:cNvSpPr txBox="1"/>
          <p:nvPr/>
        </p:nvSpPr>
        <p:spPr>
          <a:xfrm>
            <a:off x="2444136" y="3956941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냉장고 온도</a:t>
            </a:r>
            <a:endParaRPr lang="en-US" altLang="ko-KR" sz="2000" dirty="0"/>
          </a:p>
          <a:p>
            <a:pPr algn="ctr"/>
            <a:r>
              <a:rPr lang="ko-KR" altLang="en-US" sz="2000" dirty="0"/>
              <a:t>도어 조작</a:t>
            </a:r>
            <a:br>
              <a:rPr lang="en-US" altLang="ko-KR" sz="2000" dirty="0"/>
            </a:br>
            <a:r>
              <a:rPr lang="ko-KR" altLang="en-US" sz="2000" dirty="0"/>
              <a:t>등의 간단한 동작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C24584-77FC-4E18-BA09-F48AAEEC2964}"/>
              </a:ext>
            </a:extLst>
          </p:cNvPr>
          <p:cNvSpPr txBox="1"/>
          <p:nvPr/>
        </p:nvSpPr>
        <p:spPr>
          <a:xfrm>
            <a:off x="1750682" y="1889830"/>
            <a:ext cx="304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식품 종류</a:t>
            </a:r>
            <a:br>
              <a:rPr lang="en-US" altLang="ko-KR" sz="2000" dirty="0"/>
            </a:br>
            <a:r>
              <a:rPr lang="ko-KR" altLang="en-US" sz="2000" dirty="0"/>
              <a:t>수량 </a:t>
            </a:r>
            <a:r>
              <a:rPr lang="en-US" altLang="ko-KR" sz="2000" dirty="0"/>
              <a:t>(</a:t>
            </a:r>
            <a:r>
              <a:rPr lang="ko-KR" altLang="en-US" sz="2000" dirty="0"/>
              <a:t>무게 기반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ko-KR" altLang="en-US" sz="2000" dirty="0"/>
              <a:t>열량</a:t>
            </a:r>
            <a:r>
              <a:rPr lang="en-US" altLang="ko-KR" sz="2000" dirty="0"/>
              <a:t>, </a:t>
            </a:r>
            <a:r>
              <a:rPr lang="ko-KR" altLang="en-US" sz="2000" dirty="0"/>
              <a:t>영양소 등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2BE759-7F81-4A4E-83AB-E951DEE476ED}"/>
              </a:ext>
            </a:extLst>
          </p:cNvPr>
          <p:cNvSpPr txBox="1"/>
          <p:nvPr/>
        </p:nvSpPr>
        <p:spPr>
          <a:xfrm>
            <a:off x="7524247" y="907614"/>
            <a:ext cx="44472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일상에서 많이 사용하는 가전인</a:t>
            </a:r>
            <a:br>
              <a:rPr lang="en-US" altLang="ko-KR" dirty="0"/>
            </a:br>
            <a:r>
              <a:rPr lang="ko-KR" altLang="en-US" dirty="0"/>
              <a:t>냉장고에 </a:t>
            </a:r>
            <a:r>
              <a:rPr lang="en-US" altLang="ko-KR" dirty="0"/>
              <a:t>IoT </a:t>
            </a:r>
            <a:r>
              <a:rPr lang="ko-KR" altLang="en-US"/>
              <a:t>를 접목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바쁜 직장인들이 요리하는데 필요한 재료를 외부에서도 확인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필요한 재료의 수량</a:t>
            </a:r>
            <a:r>
              <a:rPr lang="en-US" altLang="ko-KR" dirty="0"/>
              <a:t>, </a:t>
            </a:r>
            <a:r>
              <a:rPr lang="ko-KR" altLang="en-US" dirty="0" err="1"/>
              <a:t>영양정보등을</a:t>
            </a:r>
            <a:br>
              <a:rPr lang="en-US" altLang="ko-KR" dirty="0"/>
            </a:br>
            <a:r>
              <a:rPr lang="ko-KR" altLang="en-US" dirty="0"/>
              <a:t>확인하고 냉장고에서 꺼내는 기능</a:t>
            </a:r>
            <a:br>
              <a:rPr lang="en-US" altLang="ko-KR" dirty="0"/>
            </a:br>
            <a:r>
              <a:rPr lang="en-US" altLang="ko-KR" dirty="0"/>
              <a:t>※ </a:t>
            </a:r>
            <a:r>
              <a:rPr lang="ko-KR" altLang="en-US" dirty="0"/>
              <a:t>수량은</a:t>
            </a:r>
            <a:r>
              <a:rPr lang="en-US" altLang="ko-KR" dirty="0"/>
              <a:t> </a:t>
            </a:r>
            <a:r>
              <a:rPr lang="ko-KR" altLang="en-US" dirty="0"/>
              <a:t>무게로 측정할 계획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간단한 기계 </a:t>
            </a:r>
            <a:r>
              <a:rPr lang="ko-KR" altLang="en-US" dirty="0" err="1"/>
              <a:t>조작등은</a:t>
            </a:r>
            <a:r>
              <a:rPr lang="ko-KR" altLang="en-US" dirty="0"/>
              <a:t> </a:t>
            </a:r>
            <a:r>
              <a:rPr lang="ko-KR" altLang="en-US" dirty="0" err="1"/>
              <a:t>엣지</a:t>
            </a:r>
            <a:r>
              <a:rPr lang="ko-KR" altLang="en-US" dirty="0"/>
              <a:t> 클라우드로 데이터는 클라우드에 저장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클라우드 기능은 차후 추가 예정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39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114F1-93E6-41DA-B7A3-8C01FE3C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59" y="403784"/>
            <a:ext cx="9269941" cy="393428"/>
          </a:xfrm>
        </p:spPr>
        <p:txBody>
          <a:bodyPr>
            <a:noAutofit/>
          </a:bodyPr>
          <a:lstStyle/>
          <a:p>
            <a:r>
              <a:rPr lang="en-US" altLang="ko-KR" b="1"/>
              <a:t>IoT </a:t>
            </a:r>
            <a:r>
              <a:rPr lang="ko-KR" altLang="en-US" b="1"/>
              <a:t>냉장고</a:t>
            </a:r>
            <a:endParaRPr lang="ko-KR" alt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2BE759-7F81-4A4E-83AB-E951DEE476ED}"/>
              </a:ext>
            </a:extLst>
          </p:cNvPr>
          <p:cNvSpPr txBox="1"/>
          <p:nvPr/>
        </p:nvSpPr>
        <p:spPr>
          <a:xfrm>
            <a:off x="411058" y="1443840"/>
            <a:ext cx="1126278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센서로부터 받은 정보들을 클라우드 </a:t>
            </a:r>
            <a:r>
              <a:rPr lang="en-US" altLang="ko-KR" sz="2400"/>
              <a:t>/ </a:t>
            </a:r>
            <a:r>
              <a:rPr lang="ko-KR" altLang="en-US" sz="2400"/>
              <a:t>엣지 클라우드로 전송</a:t>
            </a:r>
            <a:endParaRPr lang="en-US" altLang="ko-KR" sz="24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b="1"/>
              <a:t>Cloud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/>
              <a:t>냉장고 내에 존재하는 재료의 수량과 상태를 저장하고 확인</a:t>
            </a:r>
            <a:endParaRPr lang="en-US" altLang="ko-KR" sz="20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/>
              <a:t>재료 별 열량</a:t>
            </a:r>
            <a:r>
              <a:rPr lang="en-US" altLang="ko-KR" sz="2000"/>
              <a:t>, </a:t>
            </a:r>
            <a:r>
              <a:rPr lang="ko-KR" altLang="en-US" sz="2000"/>
              <a:t>영양소 정보 제공</a:t>
            </a:r>
            <a:endParaRPr lang="en-US" altLang="ko-KR" sz="20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/>
              <a:t>현 날짜를 기준으로 남은 소비기한을 표시</a:t>
            </a:r>
            <a:endParaRPr lang="en-US" altLang="ko-KR" sz="20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/>
              <a:t>위의 정보들을 사용하여 음식 메뉴 추천</a:t>
            </a:r>
            <a:r>
              <a:rPr lang="en-US" altLang="ko-KR" sz="2000"/>
              <a:t>, </a:t>
            </a:r>
            <a:r>
              <a:rPr lang="ko-KR" altLang="en-US" sz="2000"/>
              <a:t>레시피 제공 등 도움이 되는 기능 추가</a:t>
            </a:r>
            <a:endParaRPr lang="en-US" altLang="ko-KR" sz="20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/>
              <a:t>이 외의 다른 기능들 추가 예정</a:t>
            </a:r>
            <a:endParaRPr lang="en-US" altLang="ko-KR" sz="2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b="1"/>
              <a:t>Edge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/>
              <a:t>온도 조절</a:t>
            </a:r>
            <a:endParaRPr lang="en-US" altLang="ko-KR" sz="20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/>
              <a:t>도어 동작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70909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114F1-93E6-41DA-B7A3-8C01FE3C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59" y="403784"/>
            <a:ext cx="9269941" cy="393428"/>
          </a:xfrm>
        </p:spPr>
        <p:txBody>
          <a:bodyPr>
            <a:noAutofit/>
          </a:bodyPr>
          <a:lstStyle/>
          <a:p>
            <a:r>
              <a:rPr lang="en-US" altLang="ko-KR" b="1"/>
              <a:t>IoT </a:t>
            </a:r>
            <a:r>
              <a:rPr lang="ko-KR" altLang="en-US" b="1"/>
              <a:t>공기청정 그늘막</a:t>
            </a:r>
            <a:endParaRPr lang="ko-KR" alt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1DA95A-A277-4210-B6D2-1316DF6D9430}"/>
              </a:ext>
            </a:extLst>
          </p:cNvPr>
          <p:cNvSpPr txBox="1"/>
          <p:nvPr/>
        </p:nvSpPr>
        <p:spPr>
          <a:xfrm>
            <a:off x="411058" y="1443840"/>
            <a:ext cx="112627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점점 더 길어지는 무더운 여름</a:t>
            </a:r>
            <a:r>
              <a:rPr lang="en-US" altLang="ko-KR" sz="2000"/>
              <a:t>, </a:t>
            </a:r>
            <a:r>
              <a:rPr lang="ko-KR" altLang="en-US" sz="2000"/>
              <a:t>예상치 못한 소나기</a:t>
            </a:r>
            <a:r>
              <a:rPr lang="en-US" altLang="ko-KR" sz="2000"/>
              <a:t>, </a:t>
            </a:r>
            <a:r>
              <a:rPr lang="ko-KR" altLang="en-US" sz="2000"/>
              <a:t>건강을 위협하는 미세먼지 등</a:t>
            </a:r>
            <a:br>
              <a:rPr lang="en-US" altLang="ko-KR" sz="2000"/>
            </a:br>
            <a:r>
              <a:rPr lang="ko-KR" altLang="en-US" sz="2000"/>
              <a:t>일상생활에서 다양하게 마주치는 날씨</a:t>
            </a:r>
            <a:r>
              <a:rPr lang="en-US" altLang="ko-KR" sz="2000"/>
              <a:t>, </a:t>
            </a:r>
            <a:r>
              <a:rPr lang="ko-KR" altLang="en-US" sz="2000"/>
              <a:t>미세먼지가 주는 불편함을 덜어주고자 제작</a:t>
            </a:r>
            <a:endParaRPr lang="en-US" altLang="ko-KR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도심에선 잠시나마 쾌적한 환경을 휴양지 등에서는 꾸준하게 쾌적한 환경을 제공하여 </a:t>
            </a:r>
            <a:br>
              <a:rPr lang="en-US" altLang="ko-KR" sz="2000"/>
            </a:br>
            <a:r>
              <a:rPr lang="ko-KR" altLang="en-US" sz="2000"/>
              <a:t>휴식의 질을 향상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0736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114F1-93E6-41DA-B7A3-8C01FE3C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59" y="403784"/>
            <a:ext cx="9269941" cy="393428"/>
          </a:xfrm>
        </p:spPr>
        <p:txBody>
          <a:bodyPr>
            <a:noAutofit/>
          </a:bodyPr>
          <a:lstStyle/>
          <a:p>
            <a:r>
              <a:rPr lang="en-US" altLang="ko-KR" b="1"/>
              <a:t>IoT </a:t>
            </a:r>
            <a:r>
              <a:rPr lang="ko-KR" altLang="en-US" b="1"/>
              <a:t>공기청정 그늘막</a:t>
            </a:r>
            <a:endParaRPr lang="ko-KR" alt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D73CFDE-5AD9-4C11-9B93-AFB2434D8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6070" y="2971800"/>
            <a:ext cx="3886200" cy="3886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AB692DE-9CF1-4F18-AE8B-4F2EFBA0EB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" r="10900"/>
          <a:stretch/>
        </p:blipFill>
        <p:spPr>
          <a:xfrm>
            <a:off x="3263900" y="2971800"/>
            <a:ext cx="3390900" cy="38862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AE086FD-BFB5-44CE-9413-37E403771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949846" y="3904291"/>
            <a:ext cx="1193191" cy="127273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2BE759-7F81-4A4E-83AB-E951DEE476ED}"/>
              </a:ext>
            </a:extLst>
          </p:cNvPr>
          <p:cNvSpPr txBox="1"/>
          <p:nvPr/>
        </p:nvSpPr>
        <p:spPr>
          <a:xfrm>
            <a:off x="6692900" y="709642"/>
            <a:ext cx="5499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항상 동일한 동작을 하는 그늘막 대신</a:t>
            </a:r>
            <a:br>
              <a:rPr lang="en-US" altLang="ko-KR"/>
            </a:br>
            <a:r>
              <a:rPr lang="ko-KR" altLang="en-US"/>
              <a:t>시간</a:t>
            </a:r>
            <a:r>
              <a:rPr lang="en-US" altLang="ko-KR"/>
              <a:t>, </a:t>
            </a:r>
            <a:r>
              <a:rPr lang="ko-KR" altLang="en-US"/>
              <a:t>기온</a:t>
            </a:r>
            <a:r>
              <a:rPr lang="en-US" altLang="ko-KR"/>
              <a:t>, </a:t>
            </a:r>
            <a:r>
              <a:rPr lang="ko-KR" altLang="en-US"/>
              <a:t>날씨에 따라 자동으로 동작하고</a:t>
            </a:r>
            <a:br>
              <a:rPr lang="en-US" altLang="ko-KR"/>
            </a:br>
            <a:r>
              <a:rPr lang="ko-KR" altLang="en-US"/>
              <a:t>미세먼지 수준에 따라 공기청정기를 가동해 </a:t>
            </a:r>
            <a:br>
              <a:rPr lang="en-US" altLang="ko-KR"/>
            </a:br>
            <a:r>
              <a:rPr lang="ko-KR" altLang="en-US"/>
              <a:t>주변의 공기를 쾌적하게 해주는 그늘막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도심에서 잠깐이라도 예상치 못한 날씨가 주는 힘듦을 덜어주고 휴양지 등에서는 더욱더 쾌적한 환경을 제공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조도</a:t>
            </a:r>
            <a:r>
              <a:rPr lang="en-US" altLang="ko-KR"/>
              <a:t>, </a:t>
            </a:r>
            <a:r>
              <a:rPr lang="ko-KR" altLang="en-US"/>
              <a:t>기온</a:t>
            </a:r>
            <a:r>
              <a:rPr lang="en-US" altLang="ko-KR"/>
              <a:t>, </a:t>
            </a:r>
            <a:r>
              <a:rPr lang="ko-KR" altLang="en-US"/>
              <a:t>미세먼지</a:t>
            </a:r>
            <a:r>
              <a:rPr lang="en-US" altLang="ko-KR"/>
              <a:t>, </a:t>
            </a:r>
            <a:r>
              <a:rPr lang="ko-KR" altLang="en-US"/>
              <a:t>습도 등의 센서들을 활용해</a:t>
            </a:r>
            <a:br>
              <a:rPr lang="en-US" altLang="ko-KR"/>
            </a:br>
            <a:r>
              <a:rPr lang="ko-KR" altLang="en-US"/>
              <a:t>다양한 데이터를 사용해 여러가지 기능 조합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핵심 기능들은 엣지 클라우드에서 작동 가능해</a:t>
            </a:r>
            <a:br>
              <a:rPr lang="en-US" altLang="ko-KR"/>
            </a:br>
            <a:r>
              <a:rPr lang="ko-KR" altLang="en-US"/>
              <a:t>빠른 동작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클라우드 기능은 더 고민 후 추가 예정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945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114F1-93E6-41DA-B7A3-8C01FE3C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59" y="403784"/>
            <a:ext cx="9269941" cy="393428"/>
          </a:xfrm>
        </p:spPr>
        <p:txBody>
          <a:bodyPr>
            <a:noAutofit/>
          </a:bodyPr>
          <a:lstStyle/>
          <a:p>
            <a:r>
              <a:rPr lang="en-US" altLang="ko-KR" b="1"/>
              <a:t>IoT </a:t>
            </a:r>
            <a:r>
              <a:rPr lang="ko-KR" altLang="en-US" b="1"/>
              <a:t>공기청정 그늘막</a:t>
            </a:r>
            <a:endParaRPr lang="ko-KR" alt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2BE759-7F81-4A4E-83AB-E951DEE476ED}"/>
              </a:ext>
            </a:extLst>
          </p:cNvPr>
          <p:cNvSpPr txBox="1"/>
          <p:nvPr/>
        </p:nvSpPr>
        <p:spPr>
          <a:xfrm>
            <a:off x="411058" y="1443840"/>
            <a:ext cx="112627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센서로부터 받은 정보들을 클라우드 </a:t>
            </a:r>
            <a:r>
              <a:rPr lang="en-US" altLang="ko-KR" sz="2400"/>
              <a:t>/ </a:t>
            </a:r>
            <a:r>
              <a:rPr lang="ko-KR" altLang="en-US" sz="2400"/>
              <a:t>엣지 클라우드로 전송</a:t>
            </a:r>
            <a:endParaRPr lang="en-US" altLang="ko-KR" sz="24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b="1"/>
              <a:t>Cloud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/>
              <a:t>클라우드에서는 받은 정보를 사용자가 확인할 수 있게 제공하고 기록</a:t>
            </a:r>
            <a:endParaRPr lang="en-US" altLang="ko-KR" sz="20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/>
              <a:t>센서 고장이나 이상 시 정상 동작 할 수 있게 임의로 데이터를 수정하거나 </a:t>
            </a:r>
            <a:br>
              <a:rPr lang="en-US" altLang="ko-KR" sz="2000"/>
            </a:br>
            <a:r>
              <a:rPr lang="ko-KR" altLang="en-US" sz="2000"/>
              <a:t>데이터를 검증할 다른 방법을 구비해 둠</a:t>
            </a:r>
            <a:endParaRPr lang="en-US" altLang="ko-KR" sz="20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/>
              <a:t>이 외의 다른 기능들 추가 예정</a:t>
            </a:r>
            <a:endParaRPr lang="en-US" altLang="ko-KR" sz="2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b="1"/>
              <a:t>Edge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/>
              <a:t>시간</a:t>
            </a:r>
            <a:r>
              <a:rPr lang="en-US" altLang="ko-KR" sz="2000"/>
              <a:t>, </a:t>
            </a:r>
            <a:r>
              <a:rPr lang="ko-KR" altLang="en-US" sz="2000"/>
              <a:t>온도</a:t>
            </a:r>
            <a:r>
              <a:rPr lang="en-US" altLang="ko-KR" sz="2000"/>
              <a:t>, </a:t>
            </a:r>
            <a:r>
              <a:rPr lang="ko-KR" altLang="en-US" sz="2000"/>
              <a:t>우천에 따른 그늘막 동작</a:t>
            </a:r>
            <a:endParaRPr lang="en-US" altLang="ko-KR" sz="20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/>
              <a:t>미세먼지 농도에 따른 공기청정기 동작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423686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338</Words>
  <Application>Microsoft Office PowerPoint</Application>
  <PresentationFormat>와이드스크린</PresentationFormat>
  <Paragraphs>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Wingdings</vt:lpstr>
      <vt:lpstr>Office 테마</vt:lpstr>
      <vt:lpstr>PowerPoint 프레젠테이션</vt:lpstr>
      <vt:lpstr>IoT 냉장고</vt:lpstr>
      <vt:lpstr>IoT 냉장고</vt:lpstr>
      <vt:lpstr>IoT 냉장고</vt:lpstr>
      <vt:lpstr>IoT 공기청정 그늘막</vt:lpstr>
      <vt:lpstr>IoT 공기청정 그늘막</vt:lpstr>
      <vt:lpstr>IoT 공기청정 그늘막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다윗</dc:creator>
  <cp:lastModifiedBy>USER</cp:lastModifiedBy>
  <cp:revision>13</cp:revision>
  <dcterms:created xsi:type="dcterms:W3CDTF">2022-03-27T15:29:22Z</dcterms:created>
  <dcterms:modified xsi:type="dcterms:W3CDTF">2022-04-17T14:49:24Z</dcterms:modified>
</cp:coreProperties>
</file>