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97" r:id="rId6"/>
    <p:sldId id="298" r:id="rId7"/>
    <p:sldId id="274" r:id="rId8"/>
    <p:sldId id="299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ExtraLight" panose="000003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FE7F3-B8F5-4DFB-8A4A-1E55E28F7DA6}">
  <a:tblStyle styleId="{497FE7F3-B8F5-4DFB-8A4A-1E55E28F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Anicio dos Santos" userId="0ee24f8a98259071" providerId="LiveId" clId="{F59A8142-1F43-48DD-AF49-A74DF935320C}"/>
    <pc:docChg chg="custSel modSld">
      <pc:chgData name="Raquel Anicio dos Santos" userId="0ee24f8a98259071" providerId="LiveId" clId="{F59A8142-1F43-48DD-AF49-A74DF935320C}" dt="2022-06-12T04:58:36.386" v="143" actId="1076"/>
      <pc:docMkLst>
        <pc:docMk/>
      </pc:docMkLst>
      <pc:sldChg chg="addSp modSp mod">
        <pc:chgData name="Raquel Anicio dos Santos" userId="0ee24f8a98259071" providerId="LiveId" clId="{F59A8142-1F43-48DD-AF49-A74DF935320C}" dt="2022-06-12T04:58:36.386" v="143" actId="1076"/>
        <pc:sldMkLst>
          <pc:docMk/>
          <pc:sldMk cId="0" sldId="258"/>
        </pc:sldMkLst>
        <pc:spChg chg="add mod">
          <ac:chgData name="Raquel Anicio dos Santos" userId="0ee24f8a98259071" providerId="LiveId" clId="{F59A8142-1F43-48DD-AF49-A74DF935320C}" dt="2022-06-12T04:55:30.467" v="27" actId="20577"/>
          <ac:spMkLst>
            <pc:docMk/>
            <pc:sldMk cId="0" sldId="258"/>
            <ac:spMk id="44" creationId="{27BE0063-CA42-EE81-BAF9-A62531135790}"/>
          </ac:spMkLst>
        </pc:spChg>
        <pc:spChg chg="add mod">
          <ac:chgData name="Raquel Anicio dos Santos" userId="0ee24f8a98259071" providerId="LiveId" clId="{F59A8142-1F43-48DD-AF49-A74DF935320C}" dt="2022-06-12T04:55:25.057" v="18" actId="20577"/>
          <ac:spMkLst>
            <pc:docMk/>
            <pc:sldMk cId="0" sldId="258"/>
            <ac:spMk id="45" creationId="{83914362-AF79-BAEE-B362-6427CF602DB8}"/>
          </ac:spMkLst>
        </pc:spChg>
        <pc:spChg chg="add mod">
          <ac:chgData name="Raquel Anicio dos Santos" userId="0ee24f8a98259071" providerId="LiveId" clId="{F59A8142-1F43-48DD-AF49-A74DF935320C}" dt="2022-06-12T04:58:36.386" v="143" actId="1076"/>
          <ac:spMkLst>
            <pc:docMk/>
            <pc:sldMk cId="0" sldId="258"/>
            <ac:spMk id="46" creationId="{235D3C9D-615C-4379-7069-4CF35E8755E9}"/>
          </ac:spMkLst>
        </pc:spChg>
        <pc:spChg chg="mod">
          <ac:chgData name="Raquel Anicio dos Santos" userId="0ee24f8a98259071" providerId="LiveId" clId="{F59A8142-1F43-48DD-AF49-A74DF935320C}" dt="2022-06-12T04:55:18.115" v="15" actId="1076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Raquel Anicio dos Santos" userId="0ee24f8a98259071" providerId="LiveId" clId="{F59A8142-1F43-48DD-AF49-A74DF935320C}" dt="2022-06-12T04:55:18.115" v="15" actId="1076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Raquel Anicio dos Santos" userId="0ee24f8a98259071" providerId="LiveId" clId="{F59A8142-1F43-48DD-AF49-A74DF935320C}" dt="2022-06-12T04:55:18.115" v="15" actId="1076"/>
          <ac:spMkLst>
            <pc:docMk/>
            <pc:sldMk cId="0" sldId="258"/>
            <ac:spMk id="250" creationId="{00000000-0000-0000-0000-000000000000}"/>
          </ac:spMkLst>
        </pc:spChg>
        <pc:cxnChg chg="add mod">
          <ac:chgData name="Raquel Anicio dos Santos" userId="0ee24f8a98259071" providerId="LiveId" clId="{F59A8142-1F43-48DD-AF49-A74DF935320C}" dt="2022-06-12T04:55:23.034" v="17" actId="1076"/>
          <ac:cxnSpMkLst>
            <pc:docMk/>
            <pc:sldMk cId="0" sldId="258"/>
            <ac:cxnSpMk id="47" creationId="{2F566935-E0B3-95E3-093C-14F6843C55E1}"/>
          </ac:cxnSpMkLst>
        </pc:cxnChg>
        <pc:cxnChg chg="mod">
          <ac:chgData name="Raquel Anicio dos Santos" userId="0ee24f8a98259071" providerId="LiveId" clId="{F59A8142-1F43-48DD-AF49-A74DF935320C}" dt="2022-06-12T04:55:18.115" v="15" actId="1076"/>
          <ac:cxnSpMkLst>
            <pc:docMk/>
            <pc:sldMk cId="0" sldId="258"/>
            <ac:cxnSpMk id="257" creationId="{00000000-0000-0000-0000-000000000000}"/>
          </ac:cxnSpMkLst>
        </pc:cxnChg>
      </pc:sldChg>
      <pc:sldChg chg="addSp delSp modSp mod">
        <pc:chgData name="Raquel Anicio dos Santos" userId="0ee24f8a98259071" providerId="LiveId" clId="{F59A8142-1F43-48DD-AF49-A74DF935320C}" dt="2022-06-12T04:51:21.049" v="14" actId="1076"/>
        <pc:sldMkLst>
          <pc:docMk/>
          <pc:sldMk cId="0" sldId="274"/>
        </pc:sldMkLst>
        <pc:picChg chg="add mod">
          <ac:chgData name="Raquel Anicio dos Santos" userId="0ee24f8a98259071" providerId="LiveId" clId="{F59A8142-1F43-48DD-AF49-A74DF935320C}" dt="2022-06-12T04:51:21.049" v="14" actId="1076"/>
          <ac:picMkLst>
            <pc:docMk/>
            <pc:sldMk cId="0" sldId="274"/>
            <ac:picMk id="5" creationId="{47335BA1-1D18-0505-CBA5-FEF3ADC88630}"/>
          </ac:picMkLst>
        </pc:picChg>
        <pc:picChg chg="del">
          <ac:chgData name="Raquel Anicio dos Santos" userId="0ee24f8a98259071" providerId="LiveId" clId="{F59A8142-1F43-48DD-AF49-A74DF935320C}" dt="2022-06-12T04:51:05.081" v="5" actId="478"/>
          <ac:picMkLst>
            <pc:docMk/>
            <pc:sldMk cId="0" sldId="274"/>
            <ac:picMk id="28" creationId="{2272C449-3148-B4FF-91C4-C0DFD7E5B8DB}"/>
          </ac:picMkLst>
        </pc:picChg>
      </pc:sldChg>
      <pc:sldChg chg="modSp mod">
        <pc:chgData name="Raquel Anicio dos Santos" userId="0ee24f8a98259071" providerId="LiveId" clId="{F59A8142-1F43-48DD-AF49-A74DF935320C}" dt="2022-06-12T04:56:05.201" v="62" actId="1076"/>
        <pc:sldMkLst>
          <pc:docMk/>
          <pc:sldMk cId="2581740179" sldId="297"/>
        </pc:sldMkLst>
        <pc:picChg chg="mod">
          <ac:chgData name="Raquel Anicio dos Santos" userId="0ee24f8a98259071" providerId="LiveId" clId="{F59A8142-1F43-48DD-AF49-A74DF935320C}" dt="2022-06-12T04:56:05.201" v="62" actId="1076"/>
          <ac:picMkLst>
            <pc:docMk/>
            <pc:sldMk cId="2581740179" sldId="297"/>
            <ac:picMk id="9" creationId="{02F2D5F8-2506-58C0-352C-8B7D883023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7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2" r:id="rId6"/>
    <p:sldLayoutId id="2147483667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906725" y="738750"/>
            <a:ext cx="3972000" cy="11731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SMART MAILBOX </a:t>
            </a:r>
            <a:endParaRPr dirty="0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AC28F4-9101-1F94-5845-1E462388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37" y="1077586"/>
            <a:ext cx="604042" cy="495450"/>
          </a:xfrm>
          <a:prstGeom prst="rect">
            <a:avLst/>
          </a:prstGeom>
        </p:spPr>
      </p:pic>
      <p:sp>
        <p:nvSpPr>
          <p:cNvPr id="9" name="Google Shape;229;p30">
            <a:extLst>
              <a:ext uri="{FF2B5EF4-FFF2-40B4-BE49-F238E27FC236}">
                <a16:creationId xmlns:a16="http://schemas.microsoft.com/office/drawing/2014/main" id="{642F72AC-FAAF-4A31-9270-D8B3AAD6A33F}"/>
              </a:ext>
            </a:extLst>
          </p:cNvPr>
          <p:cNvSpPr txBox="1">
            <a:spLocks/>
          </p:cNvSpPr>
          <p:nvPr/>
        </p:nvSpPr>
        <p:spPr>
          <a:xfrm>
            <a:off x="940238" y="1661457"/>
            <a:ext cx="3631762" cy="2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Oswald"/>
              <a:buNone/>
              <a:defRPr sz="5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" dirty="0">
                <a:solidFill>
                  <a:schemeClr val="accent1"/>
                </a:solidFill>
              </a:rPr>
              <a:t>GRUPO 4</a:t>
            </a:r>
            <a:endParaRPr lang="pt-B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1560969" y="3171736"/>
            <a:ext cx="2823496" cy="1737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/>
              <a:t>P</a:t>
            </a:r>
            <a:r>
              <a:rPr lang="pt-BR" dirty="0">
                <a:solidFill>
                  <a:schemeClr val="dk1"/>
                </a:solidFill>
              </a:rPr>
              <a:t>essoas que moram em casas ou terrenos muito grandes e têm dificuldade (principalmente pessoas idosas e/ou com dificuldade de mobilidade), para verificar diariamente se alguma correspondência/encomenda foi entregue.</a:t>
            </a:r>
            <a:endParaRPr lang="pt-BR" sz="1800" dirty="0">
              <a:solidFill>
                <a:schemeClr val="dk1"/>
              </a:solidFill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subTitle" idx="1"/>
          </p:nvPr>
        </p:nvSpPr>
        <p:spPr>
          <a:xfrm>
            <a:off x="1786775" y="2809298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24" y="2822836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4994530" y="3182705"/>
            <a:ext cx="2386500" cy="11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Desenvolvimento de uma caixa de correio que informa quando existe algum conteúdo dentro dela.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X SOLUÇÃO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5893959" y="1842906"/>
            <a:ext cx="540282" cy="540193"/>
            <a:chOff x="4794231" y="1522116"/>
            <a:chExt cx="368491" cy="368456"/>
          </a:xfrm>
        </p:grpSpPr>
        <p:sp>
          <p:nvSpPr>
            <p:cNvPr id="305" name="Google Shape;305;p33"/>
            <p:cNvSpPr/>
            <p:nvPr/>
          </p:nvSpPr>
          <p:spPr>
            <a:xfrm>
              <a:off x="5064795" y="1522116"/>
              <a:ext cx="65250" cy="108469"/>
            </a:xfrm>
            <a:custGeom>
              <a:avLst/>
              <a:gdLst/>
              <a:ahLst/>
              <a:cxnLst/>
              <a:rect l="l" t="t" r="r" b="b"/>
              <a:pathLst>
                <a:path w="1857" h="3087" extrusionOk="0">
                  <a:moveTo>
                    <a:pt x="1" y="1"/>
                  </a:moveTo>
                  <a:lnTo>
                    <a:pt x="1" y="601"/>
                  </a:lnTo>
                  <a:lnTo>
                    <a:pt x="1229" y="601"/>
                  </a:lnTo>
                  <a:lnTo>
                    <a:pt x="1229" y="1229"/>
                  </a:lnTo>
                  <a:lnTo>
                    <a:pt x="1" y="1229"/>
                  </a:lnTo>
                  <a:lnTo>
                    <a:pt x="1" y="3087"/>
                  </a:lnTo>
                  <a:lnTo>
                    <a:pt x="1857" y="3087"/>
                  </a:lnTo>
                  <a:lnTo>
                    <a:pt x="1857" y="2486"/>
                  </a:lnTo>
                  <a:lnTo>
                    <a:pt x="628" y="2486"/>
                  </a:lnTo>
                  <a:lnTo>
                    <a:pt x="628" y="1858"/>
                  </a:lnTo>
                  <a:lnTo>
                    <a:pt x="1857" y="1858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818090" y="1522116"/>
              <a:ext cx="74035" cy="108469"/>
            </a:xfrm>
            <a:custGeom>
              <a:avLst/>
              <a:gdLst/>
              <a:ahLst/>
              <a:cxnLst/>
              <a:rect l="l" t="t" r="r" b="b"/>
              <a:pathLst>
                <a:path w="2107" h="3087" extrusionOk="0">
                  <a:moveTo>
                    <a:pt x="721" y="1"/>
                  </a:moveTo>
                  <a:lnTo>
                    <a:pt x="1" y="706"/>
                  </a:lnTo>
                  <a:lnTo>
                    <a:pt x="446" y="1140"/>
                  </a:lnTo>
                  <a:lnTo>
                    <a:pt x="852" y="743"/>
                  </a:lnTo>
                  <a:lnTo>
                    <a:pt x="852" y="2457"/>
                  </a:lnTo>
                  <a:lnTo>
                    <a:pt x="251" y="2457"/>
                  </a:lnTo>
                  <a:lnTo>
                    <a:pt x="251" y="3087"/>
                  </a:lnTo>
                  <a:lnTo>
                    <a:pt x="2107" y="3087"/>
                  </a:lnTo>
                  <a:lnTo>
                    <a:pt x="2107" y="2457"/>
                  </a:lnTo>
                  <a:lnTo>
                    <a:pt x="1479" y="2457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923750" y="1554724"/>
              <a:ext cx="109418" cy="151618"/>
            </a:xfrm>
            <a:custGeom>
              <a:avLst/>
              <a:gdLst/>
              <a:ahLst/>
              <a:cxnLst/>
              <a:rect l="l" t="t" r="r" b="b"/>
              <a:pathLst>
                <a:path w="3114" h="4315" extrusionOk="0">
                  <a:moveTo>
                    <a:pt x="2429" y="1229"/>
                  </a:moveTo>
                  <a:cubicBezTo>
                    <a:pt x="2301" y="1589"/>
                    <a:pt x="1959" y="1846"/>
                    <a:pt x="1558" y="1846"/>
                  </a:cubicBezTo>
                  <a:cubicBezTo>
                    <a:pt x="1155" y="1846"/>
                    <a:pt x="813" y="1589"/>
                    <a:pt x="685" y="1229"/>
                  </a:cubicBezTo>
                  <a:close/>
                  <a:moveTo>
                    <a:pt x="1556" y="2469"/>
                  </a:moveTo>
                  <a:cubicBezTo>
                    <a:pt x="1959" y="2469"/>
                    <a:pt x="2301" y="2728"/>
                    <a:pt x="2429" y="3086"/>
                  </a:cubicBezTo>
                  <a:lnTo>
                    <a:pt x="685" y="3086"/>
                  </a:lnTo>
                  <a:cubicBezTo>
                    <a:pt x="813" y="2728"/>
                    <a:pt x="1155" y="2469"/>
                    <a:pt x="1556" y="2469"/>
                  </a:cubicBezTo>
                  <a:close/>
                  <a:moveTo>
                    <a:pt x="1" y="1"/>
                  </a:moveTo>
                  <a:lnTo>
                    <a:pt x="1" y="862"/>
                  </a:lnTo>
                  <a:cubicBezTo>
                    <a:pt x="1" y="1375"/>
                    <a:pt x="248" y="1830"/>
                    <a:pt x="630" y="2117"/>
                  </a:cubicBezTo>
                  <a:cubicBezTo>
                    <a:pt x="248" y="2404"/>
                    <a:pt x="1" y="2860"/>
                    <a:pt x="1" y="3374"/>
                  </a:cubicBezTo>
                  <a:lnTo>
                    <a:pt x="1" y="4315"/>
                  </a:lnTo>
                  <a:lnTo>
                    <a:pt x="628" y="4315"/>
                  </a:lnTo>
                  <a:lnTo>
                    <a:pt x="628" y="3687"/>
                  </a:lnTo>
                  <a:lnTo>
                    <a:pt x="2486" y="3687"/>
                  </a:lnTo>
                  <a:lnTo>
                    <a:pt x="2486" y="4315"/>
                  </a:lnTo>
                  <a:lnTo>
                    <a:pt x="3113" y="4315"/>
                  </a:lnTo>
                  <a:lnTo>
                    <a:pt x="3113" y="3455"/>
                  </a:lnTo>
                  <a:cubicBezTo>
                    <a:pt x="3113" y="2942"/>
                    <a:pt x="2867" y="2486"/>
                    <a:pt x="2484" y="2199"/>
                  </a:cubicBezTo>
                  <a:cubicBezTo>
                    <a:pt x="2867" y="1913"/>
                    <a:pt x="3113" y="1457"/>
                    <a:pt x="3113" y="944"/>
                  </a:cubicBezTo>
                  <a:lnTo>
                    <a:pt x="3113" y="1"/>
                  </a:lnTo>
                  <a:lnTo>
                    <a:pt x="2486" y="1"/>
                  </a:lnTo>
                  <a:lnTo>
                    <a:pt x="2486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794231" y="1732382"/>
              <a:ext cx="130501" cy="158189"/>
            </a:xfrm>
            <a:custGeom>
              <a:avLst/>
              <a:gdLst/>
              <a:ahLst/>
              <a:cxnLst/>
              <a:rect l="l" t="t" r="r" b="b"/>
              <a:pathLst>
                <a:path w="3714" h="4502" extrusionOk="0">
                  <a:moveTo>
                    <a:pt x="662" y="1"/>
                  </a:moveTo>
                  <a:cubicBezTo>
                    <a:pt x="259" y="342"/>
                    <a:pt x="0" y="852"/>
                    <a:pt x="0" y="1420"/>
                  </a:cubicBezTo>
                  <a:lnTo>
                    <a:pt x="0" y="2162"/>
                  </a:lnTo>
                  <a:lnTo>
                    <a:pt x="629" y="2779"/>
                  </a:lnTo>
                  <a:lnTo>
                    <a:pt x="629" y="4501"/>
                  </a:lnTo>
                  <a:lnTo>
                    <a:pt x="3086" y="4501"/>
                  </a:lnTo>
                  <a:lnTo>
                    <a:pt x="3086" y="2779"/>
                  </a:lnTo>
                  <a:lnTo>
                    <a:pt x="3714" y="2162"/>
                  </a:lnTo>
                  <a:lnTo>
                    <a:pt x="3714" y="1420"/>
                  </a:lnTo>
                  <a:cubicBezTo>
                    <a:pt x="3714" y="852"/>
                    <a:pt x="3456" y="342"/>
                    <a:pt x="3052" y="1"/>
                  </a:cubicBezTo>
                  <a:cubicBezTo>
                    <a:pt x="2720" y="328"/>
                    <a:pt x="2288" y="492"/>
                    <a:pt x="1857" y="492"/>
                  </a:cubicBezTo>
                  <a:cubicBezTo>
                    <a:pt x="1426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821358" y="1652127"/>
              <a:ext cx="75827" cy="75932"/>
            </a:xfrm>
            <a:custGeom>
              <a:avLst/>
              <a:gdLst/>
              <a:ahLst/>
              <a:cxnLst/>
              <a:rect l="l" t="t" r="r" b="b"/>
              <a:pathLst>
                <a:path w="2158" h="2161" extrusionOk="0">
                  <a:moveTo>
                    <a:pt x="1078" y="1"/>
                  </a:moveTo>
                  <a:cubicBezTo>
                    <a:pt x="483" y="1"/>
                    <a:pt x="0" y="484"/>
                    <a:pt x="0" y="1080"/>
                  </a:cubicBezTo>
                  <a:cubicBezTo>
                    <a:pt x="0" y="1677"/>
                    <a:pt x="483" y="2160"/>
                    <a:pt x="1078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032187" y="1732382"/>
              <a:ext cx="130536" cy="158189"/>
            </a:xfrm>
            <a:custGeom>
              <a:avLst/>
              <a:gdLst/>
              <a:ahLst/>
              <a:cxnLst/>
              <a:rect l="l" t="t" r="r" b="b"/>
              <a:pathLst>
                <a:path w="3715" h="4502" extrusionOk="0">
                  <a:moveTo>
                    <a:pt x="662" y="1"/>
                  </a:moveTo>
                  <a:cubicBezTo>
                    <a:pt x="258" y="342"/>
                    <a:pt x="1" y="852"/>
                    <a:pt x="1" y="1420"/>
                  </a:cubicBezTo>
                  <a:lnTo>
                    <a:pt x="1" y="2162"/>
                  </a:lnTo>
                  <a:lnTo>
                    <a:pt x="628" y="2779"/>
                  </a:lnTo>
                  <a:lnTo>
                    <a:pt x="628" y="4501"/>
                  </a:lnTo>
                  <a:lnTo>
                    <a:pt x="3085" y="4501"/>
                  </a:lnTo>
                  <a:lnTo>
                    <a:pt x="3085" y="2779"/>
                  </a:lnTo>
                  <a:lnTo>
                    <a:pt x="3713" y="2162"/>
                  </a:lnTo>
                  <a:lnTo>
                    <a:pt x="3713" y="1420"/>
                  </a:lnTo>
                  <a:cubicBezTo>
                    <a:pt x="3714" y="852"/>
                    <a:pt x="3455" y="342"/>
                    <a:pt x="3051" y="1"/>
                  </a:cubicBezTo>
                  <a:cubicBezTo>
                    <a:pt x="2719" y="328"/>
                    <a:pt x="2287" y="492"/>
                    <a:pt x="1856" y="492"/>
                  </a:cubicBezTo>
                  <a:cubicBezTo>
                    <a:pt x="1425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059735" y="1652127"/>
              <a:ext cx="75862" cy="75932"/>
            </a:xfrm>
            <a:custGeom>
              <a:avLst/>
              <a:gdLst/>
              <a:ahLst/>
              <a:cxnLst/>
              <a:rect l="l" t="t" r="r" b="b"/>
              <a:pathLst>
                <a:path w="2159" h="2161" extrusionOk="0">
                  <a:moveTo>
                    <a:pt x="1079" y="1"/>
                  </a:moveTo>
                  <a:cubicBezTo>
                    <a:pt x="484" y="1"/>
                    <a:pt x="0" y="484"/>
                    <a:pt x="0" y="1080"/>
                  </a:cubicBezTo>
                  <a:cubicBezTo>
                    <a:pt x="0" y="1677"/>
                    <a:pt x="484" y="2160"/>
                    <a:pt x="1079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33"/>
          <p:cNvSpPr/>
          <p:nvPr/>
        </p:nvSpPr>
        <p:spPr>
          <a:xfrm>
            <a:off x="2445275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313" name="Google Shape;313;p33"/>
          <p:cNvGrpSpPr/>
          <p:nvPr/>
        </p:nvGrpSpPr>
        <p:grpSpPr>
          <a:xfrm>
            <a:off x="2709877" y="1849622"/>
            <a:ext cx="540296" cy="526890"/>
            <a:chOff x="720246" y="2726194"/>
            <a:chExt cx="368174" cy="359039"/>
          </a:xfrm>
        </p:grpSpPr>
        <p:sp>
          <p:nvSpPr>
            <p:cNvPr id="314" name="Google Shape;314;p33"/>
            <p:cNvSpPr/>
            <p:nvPr/>
          </p:nvSpPr>
          <p:spPr>
            <a:xfrm>
              <a:off x="914771" y="2976096"/>
              <a:ext cx="88757" cy="109137"/>
            </a:xfrm>
            <a:custGeom>
              <a:avLst/>
              <a:gdLst/>
              <a:ahLst/>
              <a:cxnLst/>
              <a:rect l="l" t="t" r="r" b="b"/>
              <a:pathLst>
                <a:path w="252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25" y="1130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914771" y="2921421"/>
              <a:ext cx="167817" cy="80781"/>
            </a:xfrm>
            <a:custGeom>
              <a:avLst/>
              <a:gdLst/>
              <a:ahLst/>
              <a:cxnLst/>
              <a:rect l="l" t="t" r="r" b="b"/>
              <a:pathLst>
                <a:path w="4776" h="2299" extrusionOk="0">
                  <a:moveTo>
                    <a:pt x="0" y="1"/>
                  </a:moveTo>
                  <a:lnTo>
                    <a:pt x="0" y="928"/>
                  </a:lnTo>
                  <a:lnTo>
                    <a:pt x="1678" y="928"/>
                  </a:lnTo>
                  <a:lnTo>
                    <a:pt x="3024" y="2298"/>
                  </a:lnTo>
                  <a:lnTo>
                    <a:pt x="4775" y="928"/>
                  </a:lnTo>
                  <a:lnTo>
                    <a:pt x="2658" y="928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914771" y="2726651"/>
              <a:ext cx="173650" cy="97858"/>
            </a:xfrm>
            <a:custGeom>
              <a:avLst/>
              <a:gdLst/>
              <a:ahLst/>
              <a:cxnLst/>
              <a:rect l="l" t="t" r="r" b="b"/>
              <a:pathLst>
                <a:path w="4942" h="2785" extrusionOk="0">
                  <a:moveTo>
                    <a:pt x="247" y="1"/>
                  </a:moveTo>
                  <a:lnTo>
                    <a:pt x="0" y="465"/>
                  </a:lnTo>
                  <a:lnTo>
                    <a:pt x="0" y="1857"/>
                  </a:lnTo>
                  <a:lnTo>
                    <a:pt x="2604" y="1857"/>
                  </a:lnTo>
                  <a:lnTo>
                    <a:pt x="3532" y="2785"/>
                  </a:lnTo>
                  <a:lnTo>
                    <a:pt x="4942" y="2785"/>
                  </a:lnTo>
                  <a:lnTo>
                    <a:pt x="4942" y="2361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720246" y="2726194"/>
              <a:ext cx="173439" cy="167500"/>
            </a:xfrm>
            <a:custGeom>
              <a:avLst/>
              <a:gdLst/>
              <a:ahLst/>
              <a:cxnLst/>
              <a:rect l="l" t="t" r="r" b="b"/>
              <a:pathLst>
                <a:path w="4936" h="4767" extrusionOk="0">
                  <a:moveTo>
                    <a:pt x="2931" y="1"/>
                  </a:moveTo>
                  <a:cubicBezTo>
                    <a:pt x="1316" y="1"/>
                    <a:pt x="1" y="1315"/>
                    <a:pt x="1" y="2930"/>
                  </a:cubicBezTo>
                  <a:cubicBezTo>
                    <a:pt x="1" y="3320"/>
                    <a:pt x="68" y="3732"/>
                    <a:pt x="197" y="4163"/>
                  </a:cubicBezTo>
                  <a:lnTo>
                    <a:pt x="1673" y="4163"/>
                  </a:lnTo>
                  <a:lnTo>
                    <a:pt x="2498" y="2719"/>
                  </a:lnTo>
                  <a:lnTo>
                    <a:pt x="3442" y="4767"/>
                  </a:lnTo>
                  <a:lnTo>
                    <a:pt x="3845" y="4163"/>
                  </a:lnTo>
                  <a:lnTo>
                    <a:pt x="4935" y="4163"/>
                  </a:lnTo>
                  <a:lnTo>
                    <a:pt x="4935" y="793"/>
                  </a:lnTo>
                  <a:cubicBezTo>
                    <a:pt x="4401" y="291"/>
                    <a:pt x="3689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35039" y="2869417"/>
              <a:ext cx="158646" cy="215428"/>
            </a:xfrm>
            <a:custGeom>
              <a:avLst/>
              <a:gdLst/>
              <a:ahLst/>
              <a:cxnLst/>
              <a:rect l="l" t="t" r="r" b="b"/>
              <a:pathLst>
                <a:path w="4515" h="6131" extrusionOk="0">
                  <a:moveTo>
                    <a:pt x="2019" y="1"/>
                  </a:moveTo>
                  <a:lnTo>
                    <a:pt x="1610" y="715"/>
                  </a:lnTo>
                  <a:lnTo>
                    <a:pt x="1" y="715"/>
                  </a:lnTo>
                  <a:cubicBezTo>
                    <a:pt x="835" y="2679"/>
                    <a:pt x="2880" y="4801"/>
                    <a:pt x="4514" y="6131"/>
                  </a:cubicBezTo>
                  <a:lnTo>
                    <a:pt x="4514" y="715"/>
                  </a:lnTo>
                  <a:lnTo>
                    <a:pt x="3754" y="715"/>
                  </a:lnTo>
                  <a:lnTo>
                    <a:pt x="2923" y="1961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914771" y="2812985"/>
              <a:ext cx="173650" cy="65250"/>
            </a:xfrm>
            <a:custGeom>
              <a:avLst/>
              <a:gdLst/>
              <a:ahLst/>
              <a:cxnLst/>
              <a:rect l="l" t="t" r="r" b="b"/>
              <a:pathLst>
                <a:path w="4942" h="1857" extrusionOk="0">
                  <a:moveTo>
                    <a:pt x="0" y="1"/>
                  </a:moveTo>
                  <a:lnTo>
                    <a:pt x="0" y="929"/>
                  </a:lnTo>
                  <a:lnTo>
                    <a:pt x="2290" y="929"/>
                  </a:lnTo>
                  <a:lnTo>
                    <a:pt x="3217" y="1857"/>
                  </a:lnTo>
                  <a:lnTo>
                    <a:pt x="4942" y="1857"/>
                  </a:lnTo>
                  <a:lnTo>
                    <a:pt x="4942" y="929"/>
                  </a:lnTo>
                  <a:lnTo>
                    <a:pt x="3270" y="92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914771" y="2867660"/>
              <a:ext cx="173650" cy="65285"/>
            </a:xfrm>
            <a:custGeom>
              <a:avLst/>
              <a:gdLst/>
              <a:ahLst/>
              <a:cxnLst/>
              <a:rect l="l" t="t" r="r" b="b"/>
              <a:pathLst>
                <a:path w="4942" h="1858" extrusionOk="0">
                  <a:moveTo>
                    <a:pt x="0" y="0"/>
                  </a:moveTo>
                  <a:lnTo>
                    <a:pt x="0" y="930"/>
                  </a:lnTo>
                  <a:lnTo>
                    <a:pt x="1981" y="930"/>
                  </a:lnTo>
                  <a:lnTo>
                    <a:pt x="2909" y="1858"/>
                  </a:lnTo>
                  <a:lnTo>
                    <a:pt x="4942" y="1858"/>
                  </a:lnTo>
                  <a:lnTo>
                    <a:pt x="4942" y="930"/>
                  </a:lnTo>
                  <a:lnTo>
                    <a:pt x="2961" y="93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DE CARTAS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1"/>
          </p:nvPr>
        </p:nvSpPr>
        <p:spPr>
          <a:xfrm>
            <a:off x="1845687" y="2312100"/>
            <a:ext cx="288197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A PRESENÇA DE CARTAS PELO SENSOR DE MOVIMENTO </a:t>
            </a: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DE ENCOMENDAS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5"/>
          </p:nvPr>
        </p:nvSpPr>
        <p:spPr>
          <a:xfrm>
            <a:off x="6107064" y="2305515"/>
            <a:ext cx="2692689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A PRESENÇA DE ENCOMENDAS PELO SENSOR DE PESO 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69724" y="3291174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INFORMAÇÃO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712457" y="3320881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8"/>
          </p:nvPr>
        </p:nvSpPr>
        <p:spPr>
          <a:xfrm>
            <a:off x="1869724" y="3666083"/>
            <a:ext cx="2546833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INFORMAR A PRESENÇA DE CARTAS E ENCOMENDAS 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28174" y="329622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248;p32">
            <a:extLst>
              <a:ext uri="{FF2B5EF4-FFF2-40B4-BE49-F238E27FC236}">
                <a16:creationId xmlns:a16="http://schemas.microsoft.com/office/drawing/2014/main" id="{27BE0063-CA42-EE81-BAF9-A62531135790}"/>
              </a:ext>
            </a:extLst>
          </p:cNvPr>
          <p:cNvSpPr txBox="1">
            <a:spLocks/>
          </p:cNvSpPr>
          <p:nvPr/>
        </p:nvSpPr>
        <p:spPr>
          <a:xfrm>
            <a:off x="6119141" y="328196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/>
              <a:t>SEGURANÇA</a:t>
            </a:r>
          </a:p>
        </p:txBody>
      </p:sp>
      <p:sp>
        <p:nvSpPr>
          <p:cNvPr id="45" name="Google Shape;249;p32">
            <a:extLst>
              <a:ext uri="{FF2B5EF4-FFF2-40B4-BE49-F238E27FC236}">
                <a16:creationId xmlns:a16="http://schemas.microsoft.com/office/drawing/2014/main" id="{83914362-AF79-BAEE-B362-6427CF602DB8}"/>
              </a:ext>
            </a:extLst>
          </p:cNvPr>
          <p:cNvSpPr txBox="1">
            <a:spLocks/>
          </p:cNvSpPr>
          <p:nvPr/>
        </p:nvSpPr>
        <p:spPr>
          <a:xfrm>
            <a:off x="4961874" y="3311672"/>
            <a:ext cx="8673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5200" b="0" i="0" u="none" strike="noStrike" cap="none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6" name="Google Shape;250;p32">
            <a:extLst>
              <a:ext uri="{FF2B5EF4-FFF2-40B4-BE49-F238E27FC236}">
                <a16:creationId xmlns:a16="http://schemas.microsoft.com/office/drawing/2014/main" id="{235D3C9D-615C-4379-7069-4CF35E8755E9}"/>
              </a:ext>
            </a:extLst>
          </p:cNvPr>
          <p:cNvSpPr txBox="1">
            <a:spLocks/>
          </p:cNvSpPr>
          <p:nvPr/>
        </p:nvSpPr>
        <p:spPr>
          <a:xfrm>
            <a:off x="6119141" y="3707603"/>
            <a:ext cx="2546833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PROTEÇÃO DAS ENCOMENDAS COM A FECHADURA ELETRÔNICA</a:t>
            </a:r>
          </a:p>
        </p:txBody>
      </p:sp>
      <p:cxnSp>
        <p:nvCxnSpPr>
          <p:cNvPr id="47" name="Google Shape;257;p32">
            <a:extLst>
              <a:ext uri="{FF2B5EF4-FFF2-40B4-BE49-F238E27FC236}">
                <a16:creationId xmlns:a16="http://schemas.microsoft.com/office/drawing/2014/main" id="{2F566935-E0B3-95E3-093C-14F6843C55E1}"/>
              </a:ext>
            </a:extLst>
          </p:cNvPr>
          <p:cNvCxnSpPr/>
          <p:nvPr/>
        </p:nvCxnSpPr>
        <p:spPr>
          <a:xfrm>
            <a:off x="5877591" y="328701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/>
          <p:nvPr/>
        </p:nvSpPr>
        <p:spPr>
          <a:xfrm>
            <a:off x="5933677" y="1391450"/>
            <a:ext cx="2758502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3208136" y="1406179"/>
            <a:ext cx="256409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159441" y="1371825"/>
            <a:ext cx="2854497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476104" y="1782825"/>
            <a:ext cx="1558829" cy="669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FECHADURA ELETRÔNICA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37"/>
          <p:cNvSpPr txBox="1">
            <a:spLocks noGrp="1"/>
          </p:cNvSpPr>
          <p:nvPr>
            <p:ph type="title" idx="8"/>
          </p:nvPr>
        </p:nvSpPr>
        <p:spPr>
          <a:xfrm>
            <a:off x="4530852" y="1934616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DE PESO</a:t>
            </a:r>
            <a:endParaRPr dirty="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5"/>
          </p:nvPr>
        </p:nvSpPr>
        <p:spPr>
          <a:xfrm>
            <a:off x="311708" y="3389087"/>
            <a:ext cx="5358777" cy="1378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MÓDULO WIFI ESP8266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PLACA UNO R3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MÓDULO HX711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MÓDULO RELÉ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FONTE 12V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CAIXA DE MDF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PUSH BUTTON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 idx="13"/>
          </p:nvPr>
        </p:nvSpPr>
        <p:spPr>
          <a:xfrm>
            <a:off x="7247960" y="1950366"/>
            <a:ext cx="1491385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DE MOVIMENTO</a:t>
            </a:r>
            <a:endParaRPr dirty="0"/>
          </a:p>
        </p:txBody>
      </p: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MATERIAIS UTILIZADOS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3876A-83E9-7298-3DD1-083A6354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8" y="1685137"/>
            <a:ext cx="1190600" cy="882345"/>
          </a:xfrm>
          <a:prstGeom prst="roundRect">
            <a:avLst>
              <a:gd name="adj" fmla="val 207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C31F21-957E-B02C-BD6B-E40CB7FD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86" y="1685137"/>
            <a:ext cx="1213247" cy="916042"/>
          </a:xfrm>
          <a:prstGeom prst="roundRect">
            <a:avLst>
              <a:gd name="adj" fmla="val 249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539B4E3-27C7-8282-41EC-9D059442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671" y="1637379"/>
            <a:ext cx="1186392" cy="960173"/>
          </a:xfrm>
          <a:prstGeom prst="roundRect">
            <a:avLst>
              <a:gd name="adj" fmla="val 231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3319A4F-9526-8B9B-6F56-9DFEB70C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33" y="99854"/>
            <a:ext cx="7708500" cy="576000"/>
          </a:xfrm>
        </p:spPr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F2D5F8-2506-58C0-352C-8B7D8830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59" y="591671"/>
            <a:ext cx="5401448" cy="44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0" name="Google Shape;548;p40">
            <a:extLst>
              <a:ext uri="{FF2B5EF4-FFF2-40B4-BE49-F238E27FC236}">
                <a16:creationId xmlns:a16="http://schemas.microsoft.com/office/drawing/2014/main" id="{A7A2498B-8DFF-BB5A-8B22-872122038474}"/>
              </a:ext>
            </a:extLst>
          </p:cNvPr>
          <p:cNvSpPr/>
          <p:nvPr/>
        </p:nvSpPr>
        <p:spPr>
          <a:xfrm>
            <a:off x="150607" y="1568550"/>
            <a:ext cx="8853544" cy="2016944"/>
          </a:xfrm>
          <a:prstGeom prst="roundRect">
            <a:avLst>
              <a:gd name="adj" fmla="val 1563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F341BC2-BD0E-DDCC-5610-8C392E276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667" b="1830"/>
          <a:stretch/>
        </p:blipFill>
        <p:spPr>
          <a:xfrm>
            <a:off x="713225" y="1145732"/>
            <a:ext cx="2363463" cy="2852035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DE26ACB-8F0E-F083-F803-C686F02FCD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962" y="1171054"/>
            <a:ext cx="2139026" cy="2852035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ECB5FC1-B9A8-3641-4D38-74B86BD4713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138" y="1145732"/>
            <a:ext cx="2158017" cy="2877357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1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</a:t>
            </a:r>
            <a:r>
              <a:rPr lang="en" dirty="0">
                <a:solidFill>
                  <a:schemeClr val="accent1"/>
                </a:solidFill>
              </a:rPr>
              <a:t>INFORMAÇÃO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7335BA1-1D18-0505-CBA5-FEF3ADC8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10" y="1687614"/>
            <a:ext cx="3679878" cy="176989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27;p49">
            <a:extLst>
              <a:ext uri="{FF2B5EF4-FFF2-40B4-BE49-F238E27FC236}">
                <a16:creationId xmlns:a16="http://schemas.microsoft.com/office/drawing/2014/main" id="{7A46BF6F-0E02-9C0E-CC7F-44AC18492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62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OBRIGADA!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CC4910-0D02-B13F-5656-575192C2E127}"/>
              </a:ext>
            </a:extLst>
          </p:cNvPr>
          <p:cNvSpPr txBox="1"/>
          <p:nvPr/>
        </p:nvSpPr>
        <p:spPr>
          <a:xfrm>
            <a:off x="494851" y="1344707"/>
            <a:ext cx="35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INTEGRANTES: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B90082-C2D1-A398-99A1-8E4BAA6E361E}"/>
              </a:ext>
            </a:extLst>
          </p:cNvPr>
          <p:cNvSpPr txBox="1">
            <a:spLocks/>
          </p:cNvSpPr>
          <p:nvPr/>
        </p:nvSpPr>
        <p:spPr>
          <a:xfrm>
            <a:off x="494851" y="1744818"/>
            <a:ext cx="3926542" cy="12027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DÉBORA SOUZA MATOS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JOÃO FERNANDO DE LIMA GONÇALVES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LUCAS HOLANDA CARDOSO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MATEUS QUINTINO VIEIRA DOS SANTOS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RAQUEL ANICIO DOS SANTOS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7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159</Words>
  <Application>Microsoft Office PowerPoint</Application>
  <PresentationFormat>Apresentação na tela (16:9)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Oswald</vt:lpstr>
      <vt:lpstr>Bebas Neue</vt:lpstr>
      <vt:lpstr>Arial</vt:lpstr>
      <vt:lpstr>Oswald ExtraLight</vt:lpstr>
      <vt:lpstr>DM Sans</vt:lpstr>
      <vt:lpstr>Calibri</vt:lpstr>
      <vt:lpstr>Technology Project Proposal Minitheme by Slidesgo</vt:lpstr>
      <vt:lpstr>SMART MAILBOX </vt:lpstr>
      <vt:lpstr>PROBLEMA X SOLUÇÃO</vt:lpstr>
      <vt:lpstr>IDENTIFICAÇÃO DE CARTAS</vt:lpstr>
      <vt:lpstr>FECHADURA ELETRÔNICA</vt:lpstr>
      <vt:lpstr>FLUXOGRAMA</vt:lpstr>
      <vt:lpstr>PROTÓTIPO</vt:lpstr>
      <vt:lpstr>SITE INFORMAÇÃO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MAILBOX</dc:title>
  <dc:creator>Raquel</dc:creator>
  <cp:lastModifiedBy>Raquel Anicio dos Santos</cp:lastModifiedBy>
  <cp:revision>1</cp:revision>
  <dcterms:modified xsi:type="dcterms:W3CDTF">2022-06-12T04:59:24Z</dcterms:modified>
</cp:coreProperties>
</file>