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738" r:id="rId1"/>
    <p:sldMasterId id="2147483739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264" autoAdjust="0"/>
    <p:restoredTop sz="95768"/>
  </p:normalViewPr>
  <p:slideViewPr>
    <p:cSldViewPr snapToGrid="0">
      <p:cViewPr>
        <p:scale>
          <a:sx n="100" d="100"/>
          <a:sy n="100" d="100"/>
        </p:scale>
        <p:origin x="-126" y="-1380"/>
      </p:cViewPr>
      <p:guideLst>
        <p:guide orient="horz" pos="2204"/>
        <p:guide pos="3816"/>
        <p:guide pos="2183"/>
        <p:guide pos="549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280" y="43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186A2A1-F2F9-4B5B-8724-AB97B0547FBE}" type="datetime1">
              <a:rPr lang="ko-KR" altLang="en-US"/>
              <a:pPr lvl="0">
                <a:defRPr/>
              </a:pPr>
              <a:t>2023-01-11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E4D5421-25D7-43B3-85C8-7589CFB1937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03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59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4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49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66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6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88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805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3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7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6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4006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230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10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5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0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09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25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 userDrawn="1"/>
        </p:nvSpPr>
        <p:spPr>
          <a:xfrm flipH="1">
            <a:off x="98853" y="275771"/>
            <a:ext cx="4009507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468" y="6219581"/>
            <a:ext cx="955063" cy="3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6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53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8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38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294C1-826B-4BBA-ABC5-4163C5C8496B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C78A8-907F-471C-B922-64B554372B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 userDrawn="1"/>
        </p:nvSpPr>
        <p:spPr>
          <a:xfrm flipH="1">
            <a:off x="98853" y="275771"/>
            <a:ext cx="4009507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468" y="6219581"/>
            <a:ext cx="955063" cy="3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7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838-A51A-40E2-BF5D-E10845D6E1AD}" type="datetimeFigureOut">
              <a:rPr lang="ko-KR" altLang="en-US" smtClean="0"/>
              <a:pPr/>
              <a:t>2016-12-01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A2D3-B53A-48E3-88E6-83F006A747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8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5.png"  /><Relationship Id="rId4" Type="http://schemas.openxmlformats.org/officeDocument/2006/relationships/image" Target="../media/image5.png"  /><Relationship Id="rId5" Type="http://schemas.openxmlformats.org/officeDocument/2006/relationships/image" Target="../media/image5.png"  /><Relationship Id="rId6" Type="http://schemas.openxmlformats.org/officeDocument/2006/relationships/image" Target="../media/image5.png"  /><Relationship Id="rId7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5416303" y="5921221"/>
            <a:ext cx="1313155" cy="75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108196" y="178478"/>
            <a:ext cx="4544257" cy="8137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00544" y="1872097"/>
            <a:ext cx="3790911" cy="3790911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61036" y="5102347"/>
            <a:ext cx="1596441" cy="532147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1999325" y="363429"/>
            <a:ext cx="8193350" cy="78719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600" b="1"/>
              <a:t>1st PROJECT</a:t>
            </a:r>
            <a:endParaRPr lang="en-US" altLang="ko-KR" sz="4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62600" y="5998029"/>
            <a:ext cx="1186543" cy="642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287486" y="2343557"/>
            <a:ext cx="0" cy="216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042659" y="2343557"/>
            <a:ext cx="0" cy="216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856218" y="2343557"/>
            <a:ext cx="0" cy="2160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3518" y="215661"/>
            <a:ext cx="4149306" cy="690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25661" y="5983856"/>
            <a:ext cx="4149306" cy="690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56498" y="905774"/>
            <a:ext cx="5479005" cy="21879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algn="ctr">
              <a:defRPr/>
            </a:pPr>
            <a:r>
              <a:rPr lang="en-US" altLang="ko-KR" sz="13800" b="1">
                <a:latin typeface="나눔고딕"/>
                <a:ea typeface="나눔고딕"/>
              </a:rPr>
              <a:t>Q &amp; A</a:t>
            </a:r>
            <a:endParaRPr lang="ko-KR" altLang="en-US" sz="13800" b="1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30047" y="164298"/>
            <a:ext cx="4336869" cy="359617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algn="r">
              <a:defRPr/>
            </a:pPr>
            <a:r>
              <a:rPr lang="en-US" altLang="ko-KR" sz="11500" b="1">
                <a:latin typeface="나눔고딕"/>
                <a:ea typeface="나눔고딕"/>
              </a:rPr>
              <a:t>Thank you</a:t>
            </a:r>
            <a:endParaRPr lang="ko-KR" altLang="en-US" sz="11500" b="1">
              <a:latin typeface="나눔고딕"/>
              <a:ea typeface="나눔고딕"/>
            </a:endParaRPr>
          </a:p>
        </p:txBody>
      </p:sp>
      <p:sp>
        <p:nvSpPr>
          <p:cNvPr id="5" name="직사각형 5"/>
          <p:cNvSpPr/>
          <p:nvPr/>
        </p:nvSpPr>
        <p:spPr>
          <a:xfrm>
            <a:off x="4025661" y="5983856"/>
            <a:ext cx="4149306" cy="690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6646379"/>
            <a:ext cx="12192000" cy="2116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43235" y="309642"/>
            <a:ext cx="2515540" cy="100290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sz="6000" b="1">
                <a:solidFill>
                  <a:srgbClr val="767171"/>
                </a:solidFill>
                <a:latin typeface="나눔고딕"/>
                <a:ea typeface="나눔고딕"/>
              </a:rPr>
              <a:t>INDEX</a:t>
            </a:r>
            <a:endParaRPr lang="en-US" altLang="ko-KR" sz="6000" b="1">
              <a:solidFill>
                <a:srgbClr val="767171"/>
              </a:solidFill>
              <a:latin typeface="나눔고딕"/>
              <a:ea typeface="나눔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3471" y="1538877"/>
            <a:ext cx="527619" cy="44994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1"/>
                </a:solidFill>
                <a:latin typeface="나눔고딕"/>
                <a:ea typeface="나눔고딕"/>
              </a:rPr>
              <a:t>1. </a:t>
            </a:r>
            <a:endParaRPr lang="ko-KR" altLang="en-US" sz="24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1206" y="2635173"/>
            <a:ext cx="529884" cy="44902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1"/>
                </a:solidFill>
                <a:latin typeface="나눔고딕"/>
                <a:ea typeface="나눔고딕"/>
              </a:rPr>
              <a:t>2. </a:t>
            </a:r>
            <a:endParaRPr lang="ko-KR" altLang="en-US" sz="24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4701" y="3623127"/>
            <a:ext cx="526389" cy="451668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1"/>
                </a:solidFill>
                <a:latin typeface="나눔고딕"/>
                <a:ea typeface="나눔고딕"/>
              </a:rPr>
              <a:t>3. </a:t>
            </a:r>
            <a:endParaRPr lang="ko-KR" altLang="en-US" sz="24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81205" y="4614312"/>
            <a:ext cx="606085" cy="45108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1"/>
                </a:solidFill>
                <a:latin typeface="나눔고딕"/>
                <a:ea typeface="나눔고딕"/>
              </a:rPr>
              <a:t>4.  </a:t>
            </a:r>
            <a:endParaRPr lang="ko-KR" altLang="en-US" sz="24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254586" y="325120"/>
            <a:ext cx="0" cy="5933440"/>
          </a:xfrm>
          <a:prstGeom prst="line">
            <a:avLst/>
          </a:prstGeom>
          <a:ln w="9525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4221689" y="1749566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219424" y="2759252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220189" y="3768938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219423" y="4758163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4219422" y="5650655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348307" y="5530483"/>
            <a:ext cx="610408" cy="44931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sz="2400">
                <a:solidFill>
                  <a:schemeClr val="tx1"/>
                </a:solidFill>
                <a:latin typeface="나눔고딕"/>
                <a:ea typeface="나눔고딕"/>
              </a:rPr>
              <a:t>5.  </a:t>
            </a:r>
            <a:endParaRPr lang="ko-KR" altLang="en-US" sz="2400">
              <a:solidFill>
                <a:schemeClr val="tx1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 flipH="1">
            <a:off x="98854" y="275771"/>
            <a:ext cx="3429129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8854" y="285236"/>
            <a:ext cx="468836" cy="38913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b="1">
                <a:latin typeface="나눔고딕"/>
                <a:ea typeface="나눔고딕"/>
              </a:rPr>
              <a:t>1. </a:t>
            </a:r>
            <a:endParaRPr lang="ko-KR" altLang="en-US" b="1">
              <a:latin typeface="나눔고딕"/>
              <a:ea typeface="나눔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540991" y="6196084"/>
            <a:ext cx="1132764" cy="436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"/>
          <p:cNvSpPr txBox="1"/>
          <p:nvPr/>
        </p:nvSpPr>
        <p:spPr>
          <a:xfrm>
            <a:off x="376374" y="298696"/>
            <a:ext cx="3347623" cy="3470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700" b="1">
                <a:solidFill>
                  <a:schemeClr val="lt1"/>
                </a:solidFill>
              </a:rPr>
              <a:t>조기요 어플리케이션 소개</a:t>
            </a:r>
            <a:endParaRPr lang="ko-KR" altLang="en-US" sz="1700" b="1">
              <a:solidFill>
                <a:schemeClr val="lt1"/>
              </a:solidFill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2948" y="1875704"/>
            <a:ext cx="3106590" cy="310659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75371" y="4726099"/>
            <a:ext cx="1308257" cy="436085"/>
          </a:xfrm>
          <a:prstGeom prst="rect">
            <a:avLst/>
          </a:prstGeom>
        </p:spPr>
      </p:pic>
      <p:sp>
        <p:nvSpPr>
          <p:cNvPr id="41" name=""/>
          <p:cNvSpPr txBox="1"/>
          <p:nvPr/>
        </p:nvSpPr>
        <p:spPr>
          <a:xfrm>
            <a:off x="6096000" y="2476770"/>
            <a:ext cx="5335850" cy="3667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b="1"/>
              <a:t>&gt;</a:t>
            </a:r>
            <a:r>
              <a:rPr lang="ko-KR" altLang="en-US" b="1"/>
              <a:t> 음식 주문 어플리케이션</a:t>
            </a:r>
            <a:endParaRPr lang="ko-KR" altLang="en-US" b="1"/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12476" y="3133762"/>
            <a:ext cx="885714" cy="295238"/>
          </a:xfrm>
          <a:prstGeom prst="rect">
            <a:avLst/>
          </a:prstGeom>
        </p:spPr>
      </p:pic>
      <p:sp>
        <p:nvSpPr>
          <p:cNvPr id="43" name=""/>
          <p:cNvSpPr txBox="1"/>
          <p:nvPr/>
        </p:nvSpPr>
        <p:spPr>
          <a:xfrm>
            <a:off x="6096000" y="3476933"/>
            <a:ext cx="5335850" cy="366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&gt;</a:t>
            </a:r>
            <a:r>
              <a:rPr lang="ko-KR" altLang="en-US" b="1"/>
              <a:t> 근처 맛집부터 단골 가게까지 편하고 빠르게</a:t>
            </a:r>
            <a:endParaRPr lang="ko-KR" altLang="en-US" b="1"/>
          </a:p>
        </p:txBody>
      </p:sp>
      <p:sp>
        <p:nvSpPr>
          <p:cNvPr id="44" name=""/>
          <p:cNvSpPr txBox="1"/>
          <p:nvPr/>
        </p:nvSpPr>
        <p:spPr>
          <a:xfrm>
            <a:off x="6096000" y="4391334"/>
            <a:ext cx="5335850" cy="366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/>
              <a:t>&gt;</a:t>
            </a:r>
            <a:r>
              <a:rPr lang="ko-KR" altLang="en-US" b="1"/>
              <a:t> 쉽고 편리한 주문 방법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 flipH="1">
            <a:off x="98854" y="275771"/>
            <a:ext cx="3429129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854" y="285236"/>
            <a:ext cx="468836" cy="38913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b="1">
                <a:latin typeface="나눔고딕"/>
                <a:ea typeface="나눔고딕"/>
              </a:rPr>
              <a:t>1. </a:t>
            </a:r>
            <a:endParaRPr lang="ko-KR" altLang="en-US" b="1">
              <a:latin typeface="나눔고딕"/>
              <a:ea typeface="나눔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95582" y="6168788"/>
            <a:ext cx="1050878" cy="436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8854" y="6387152"/>
            <a:ext cx="7688894" cy="29749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sz="1400">
                <a:latin typeface="Yoon 윤고딕 530_TT"/>
                <a:ea typeface="Yoon 윤고딕 530_TT"/>
              </a:rPr>
              <a:t>https://www.youtube.com/watch?v=C4nBl4GFeSM&amp;feature=youtu.be</a:t>
            </a:r>
            <a:endParaRPr lang="ko-KR" altLang="en-US" sz="1400">
              <a:latin typeface="Yoon 윤고딕 530_TT"/>
              <a:ea typeface="Yoon 윤고딕 530_TT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376374" y="298696"/>
            <a:ext cx="3347623" cy="347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700" b="1">
                <a:solidFill>
                  <a:schemeClr val="lt1"/>
                </a:solidFill>
              </a:rPr>
              <a:t>PROJECT</a:t>
            </a:r>
            <a:r>
              <a:rPr lang="ko-KR" altLang="en-US" sz="1700" b="1">
                <a:solidFill>
                  <a:schemeClr val="lt1"/>
                </a:solidFill>
              </a:rPr>
              <a:t> </a:t>
            </a:r>
            <a:r>
              <a:rPr lang="en-US" altLang="ko-KR" sz="1700" b="1">
                <a:solidFill>
                  <a:schemeClr val="lt1"/>
                </a:solidFill>
              </a:rPr>
              <a:t>SCHEDULE</a:t>
            </a:r>
            <a:endParaRPr lang="en-US" altLang="ko-KR" sz="1700" b="1">
              <a:solidFill>
                <a:schemeClr val="lt1"/>
              </a:solidFill>
            </a:endParaRPr>
          </a:p>
        </p:txBody>
      </p:sp>
      <p:grpSp>
        <p:nvGrpSpPr>
          <p:cNvPr id="49" name=""/>
          <p:cNvGrpSpPr/>
          <p:nvPr/>
        </p:nvGrpSpPr>
        <p:grpSpPr>
          <a:xfrm rot="0">
            <a:off x="1041998" y="2193390"/>
            <a:ext cx="8775610" cy="2471220"/>
            <a:chOff x="1041998" y="2193390"/>
            <a:chExt cx="8775610" cy="2471220"/>
          </a:xfrm>
        </p:grpSpPr>
        <p:sp>
          <p:nvSpPr>
            <p:cNvPr id="27" name=""/>
            <p:cNvSpPr/>
            <p:nvPr/>
          </p:nvSpPr>
          <p:spPr>
            <a:xfrm>
              <a:off x="5972842" y="2202805"/>
              <a:ext cx="3844765" cy="2461804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sp>
          <p:nvSpPr>
            <p:cNvPr id="28" name=""/>
            <p:cNvSpPr/>
            <p:nvPr/>
          </p:nvSpPr>
          <p:spPr>
            <a:xfrm rot="5400000">
              <a:off x="6653844" y="1466069"/>
              <a:ext cx="2429971" cy="3895134"/>
            </a:xfrm>
            <a:prstGeom prst="arc">
              <a:avLst>
                <a:gd name="adj1" fmla="val 16200000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cxnSp>
          <p:nvCxnSpPr>
            <p:cNvPr id="29" name=""/>
            <p:cNvCxnSpPr/>
            <p:nvPr/>
          </p:nvCxnSpPr>
          <p:spPr>
            <a:xfrm rot="10800000">
              <a:off x="1041998" y="2193390"/>
              <a:ext cx="6853227" cy="941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"/>
            <p:cNvCxnSpPr/>
            <p:nvPr/>
          </p:nvCxnSpPr>
          <p:spPr>
            <a:xfrm rot="10800000" flipV="1">
              <a:off x="1047211" y="4631171"/>
              <a:ext cx="6846162" cy="71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"/>
          <p:cNvSpPr txBox="1"/>
          <p:nvPr/>
        </p:nvSpPr>
        <p:spPr>
          <a:xfrm>
            <a:off x="844260" y="2322368"/>
            <a:ext cx="1913659" cy="60509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700" b="1"/>
              <a:t>1/3 (</a:t>
            </a:r>
            <a:r>
              <a:rPr lang="ko-KR" altLang="en-US" sz="1700" b="1"/>
              <a:t>화</a:t>
            </a:r>
            <a:r>
              <a:rPr lang="en-US" altLang="ko-KR" sz="1700" b="1"/>
              <a:t>)</a:t>
            </a:r>
            <a:endParaRPr lang="en-US" altLang="ko-KR" sz="1700" b="1"/>
          </a:p>
          <a:p>
            <a:pPr algn="ctr">
              <a:defRPr/>
            </a:pPr>
            <a:r>
              <a:rPr lang="ko-KR" altLang="en-US" sz="1700" b="1"/>
              <a:t>아이템 선정</a:t>
            </a:r>
            <a:endParaRPr lang="ko-KR" altLang="en-US" sz="1700" b="1"/>
          </a:p>
        </p:txBody>
      </p:sp>
      <p:sp>
        <p:nvSpPr>
          <p:cNvPr id="34" name=""/>
          <p:cNvSpPr txBox="1"/>
          <p:nvPr/>
        </p:nvSpPr>
        <p:spPr>
          <a:xfrm>
            <a:off x="3321627" y="2322368"/>
            <a:ext cx="1913659" cy="60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/>
              <a:t>1/4 (</a:t>
            </a:r>
            <a:r>
              <a:rPr lang="ko-KR" altLang="en-US" sz="1700" b="1"/>
              <a:t>수</a:t>
            </a:r>
            <a:r>
              <a:rPr lang="en-US" altLang="ko-KR" sz="1700" b="1"/>
              <a:t>)</a:t>
            </a:r>
            <a:endParaRPr lang="en-US" altLang="ko-KR" sz="1700" b="1"/>
          </a:p>
          <a:p>
            <a:pPr algn="ctr">
              <a:defRPr/>
            </a:pPr>
            <a:r>
              <a:rPr lang="ko-KR" altLang="en-US" sz="1700" b="1"/>
              <a:t>화면 정의</a:t>
            </a:r>
            <a:endParaRPr lang="ko-KR" altLang="en-US" sz="1700" b="1"/>
          </a:p>
        </p:txBody>
      </p:sp>
      <p:sp>
        <p:nvSpPr>
          <p:cNvPr id="35" name=""/>
          <p:cNvSpPr txBox="1"/>
          <p:nvPr/>
        </p:nvSpPr>
        <p:spPr>
          <a:xfrm>
            <a:off x="5798993" y="2322368"/>
            <a:ext cx="1913659" cy="866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/>
              <a:t>1/5 (</a:t>
            </a:r>
            <a:r>
              <a:rPr lang="ko-KR" altLang="en-US" sz="1700" b="1"/>
              <a:t>목</a:t>
            </a:r>
            <a:r>
              <a:rPr lang="en-US" altLang="ko-KR" sz="1700" b="1"/>
              <a:t>)</a:t>
            </a:r>
            <a:endParaRPr lang="en-US" altLang="ko-KR" sz="1700" b="1"/>
          </a:p>
          <a:p>
            <a:pPr algn="ctr">
              <a:defRPr/>
            </a:pPr>
            <a:r>
              <a:rPr lang="ko-KR" altLang="en-US" sz="1700" b="1"/>
              <a:t>테이블 설계</a:t>
            </a:r>
            <a:r>
              <a:rPr lang="en-US" altLang="ko-KR" sz="1700" b="1"/>
              <a:t>,</a:t>
            </a:r>
            <a:br>
              <a:rPr lang="ko-KR" altLang="en-US" sz="1700" b="1"/>
            </a:br>
            <a:r>
              <a:rPr lang="en-US" altLang="ko-KR" sz="1700" b="1"/>
              <a:t>DTO</a:t>
            </a:r>
            <a:r>
              <a:rPr lang="ko-KR" altLang="en-US" sz="1700" b="1"/>
              <a:t> 작성</a:t>
            </a:r>
            <a:endParaRPr lang="ko-KR" altLang="en-US" sz="1700" b="1"/>
          </a:p>
        </p:txBody>
      </p:sp>
      <p:sp>
        <p:nvSpPr>
          <p:cNvPr id="36" name=""/>
          <p:cNvSpPr txBox="1"/>
          <p:nvPr/>
        </p:nvSpPr>
        <p:spPr>
          <a:xfrm>
            <a:off x="9764857" y="3126148"/>
            <a:ext cx="1913659" cy="605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/>
              <a:t>1/6 (</a:t>
            </a:r>
            <a:r>
              <a:rPr lang="ko-KR" altLang="en-US" sz="1700" b="1"/>
              <a:t>금</a:t>
            </a:r>
            <a:r>
              <a:rPr lang="en-US" altLang="ko-KR" sz="1700" b="1"/>
              <a:t>)</a:t>
            </a:r>
            <a:endParaRPr lang="en-US" altLang="ko-KR" sz="1700" b="1"/>
          </a:p>
          <a:p>
            <a:pPr algn="ctr">
              <a:defRPr/>
            </a:pPr>
            <a:r>
              <a:rPr lang="en-US" altLang="ko-KR" sz="1700" b="1"/>
              <a:t>DAO, SQL</a:t>
            </a:r>
            <a:r>
              <a:rPr lang="ko-KR" altLang="en-US" sz="1700" b="1"/>
              <a:t> 작성</a:t>
            </a:r>
            <a:endParaRPr lang="ko-KR" altLang="en-US" sz="1700" b="1"/>
          </a:p>
        </p:txBody>
      </p:sp>
      <p:sp>
        <p:nvSpPr>
          <p:cNvPr id="37" name=""/>
          <p:cNvSpPr txBox="1"/>
          <p:nvPr/>
        </p:nvSpPr>
        <p:spPr>
          <a:xfrm>
            <a:off x="7357630" y="4852554"/>
            <a:ext cx="1783773" cy="603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/>
              <a:t>1/7</a:t>
            </a:r>
            <a:r>
              <a:rPr lang="ko-KR" altLang="en-US" sz="1700" b="1"/>
              <a:t> </a:t>
            </a:r>
            <a:r>
              <a:rPr lang="en-US" altLang="ko-KR" sz="1700" b="1"/>
              <a:t>-</a:t>
            </a:r>
            <a:r>
              <a:rPr lang="ko-KR" altLang="en-US" sz="1700" b="1"/>
              <a:t> </a:t>
            </a:r>
            <a:r>
              <a:rPr lang="en-US" altLang="ko-KR" sz="1700" b="1"/>
              <a:t>1/8 (</a:t>
            </a:r>
            <a:r>
              <a:rPr lang="ko-KR" altLang="en-US" sz="1700" b="1"/>
              <a:t>토 </a:t>
            </a:r>
            <a:r>
              <a:rPr lang="en-US" altLang="ko-KR" sz="1700" b="1"/>
              <a:t>-</a:t>
            </a:r>
            <a:r>
              <a:rPr lang="ko-KR" altLang="en-US" sz="1700" b="1"/>
              <a:t>일</a:t>
            </a:r>
            <a:r>
              <a:rPr lang="en-US" altLang="ko-KR" sz="1700" b="1"/>
              <a:t>)</a:t>
            </a:r>
            <a:endParaRPr lang="en-US" altLang="ko-KR" sz="1700" b="1"/>
          </a:p>
          <a:p>
            <a:pPr algn="ctr">
              <a:defRPr/>
            </a:pPr>
            <a:r>
              <a:rPr lang="en-US" altLang="ko-KR" sz="1700" b="1"/>
              <a:t>SERVICE</a:t>
            </a:r>
            <a:r>
              <a:rPr lang="ko-KR" altLang="en-US" sz="1700" b="1"/>
              <a:t> 작성</a:t>
            </a:r>
            <a:endParaRPr lang="ko-KR" altLang="en-US" sz="1700" b="1"/>
          </a:p>
        </p:txBody>
      </p:sp>
      <p:sp>
        <p:nvSpPr>
          <p:cNvPr id="38" name=""/>
          <p:cNvSpPr txBox="1"/>
          <p:nvPr/>
        </p:nvSpPr>
        <p:spPr>
          <a:xfrm>
            <a:off x="5048539" y="4850822"/>
            <a:ext cx="1783772" cy="60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/>
              <a:t>1/9 (</a:t>
            </a:r>
            <a:r>
              <a:rPr lang="ko-KR" altLang="en-US" sz="1700" b="1"/>
              <a:t>월</a:t>
            </a:r>
            <a:r>
              <a:rPr lang="en-US" altLang="ko-KR" sz="1700" b="1"/>
              <a:t>)</a:t>
            </a:r>
            <a:endParaRPr lang="en-US" altLang="ko-KR" sz="1700" b="1"/>
          </a:p>
          <a:p>
            <a:pPr algn="ctr">
              <a:defRPr/>
            </a:pPr>
            <a:r>
              <a:rPr lang="en-US" altLang="ko-KR" sz="1700" b="1"/>
              <a:t>UI</a:t>
            </a:r>
            <a:endParaRPr lang="en-US" altLang="ko-KR" sz="1700" b="1"/>
          </a:p>
        </p:txBody>
      </p:sp>
      <p:sp>
        <p:nvSpPr>
          <p:cNvPr id="39" name=""/>
          <p:cNvSpPr txBox="1"/>
          <p:nvPr/>
        </p:nvSpPr>
        <p:spPr>
          <a:xfrm>
            <a:off x="2739448" y="4850822"/>
            <a:ext cx="1783772" cy="60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/>
              <a:t>1/10 (</a:t>
            </a:r>
            <a:r>
              <a:rPr lang="ko-KR" altLang="en-US" sz="1700" b="1"/>
              <a:t>화</a:t>
            </a:r>
            <a:r>
              <a:rPr lang="en-US" altLang="ko-KR" sz="1700" b="1"/>
              <a:t>)</a:t>
            </a:r>
            <a:endParaRPr lang="en-US" altLang="ko-KR" sz="1700" b="1"/>
          </a:p>
          <a:p>
            <a:pPr algn="ctr">
              <a:defRPr/>
            </a:pPr>
            <a:r>
              <a:rPr lang="en-US" altLang="ko-KR" sz="1700" b="1"/>
              <a:t>UI</a:t>
            </a:r>
            <a:endParaRPr lang="en-US" altLang="ko-KR" sz="1700" b="1"/>
          </a:p>
        </p:txBody>
      </p:sp>
      <p:sp>
        <p:nvSpPr>
          <p:cNvPr id="40" name=""/>
          <p:cNvSpPr txBox="1"/>
          <p:nvPr/>
        </p:nvSpPr>
        <p:spPr>
          <a:xfrm>
            <a:off x="430357" y="4850822"/>
            <a:ext cx="1783772" cy="60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/>
              <a:t>1/11</a:t>
            </a:r>
            <a:r>
              <a:rPr lang="ko-KR" altLang="en-US" sz="1700" b="1"/>
              <a:t> </a:t>
            </a:r>
            <a:r>
              <a:rPr lang="en-US" altLang="ko-KR" sz="1700" b="1"/>
              <a:t>(</a:t>
            </a:r>
            <a:r>
              <a:rPr lang="ko-KR" altLang="en-US" sz="1700" b="1"/>
              <a:t>수</a:t>
            </a:r>
            <a:r>
              <a:rPr lang="en-US" altLang="ko-KR" sz="1700" b="1"/>
              <a:t>)</a:t>
            </a:r>
            <a:endParaRPr lang="en-US" altLang="ko-KR" sz="1700" b="1"/>
          </a:p>
          <a:p>
            <a:pPr algn="ctr">
              <a:defRPr/>
            </a:pPr>
            <a:r>
              <a:rPr lang="en-US" altLang="ko-KR" sz="1700" b="1"/>
              <a:t>UI</a:t>
            </a:r>
            <a:endParaRPr lang="en-US" altLang="ko-KR" sz="1700" b="1"/>
          </a:p>
        </p:txBody>
      </p:sp>
      <p:sp>
        <p:nvSpPr>
          <p:cNvPr id="41" name="타원 19"/>
          <p:cNvSpPr/>
          <p:nvPr/>
        </p:nvSpPr>
        <p:spPr>
          <a:xfrm>
            <a:off x="1686307" y="2131431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타원 19"/>
          <p:cNvSpPr/>
          <p:nvPr/>
        </p:nvSpPr>
        <p:spPr>
          <a:xfrm>
            <a:off x="4183589" y="2135760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타원 19"/>
          <p:cNvSpPr/>
          <p:nvPr/>
        </p:nvSpPr>
        <p:spPr>
          <a:xfrm>
            <a:off x="6634595" y="2144420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타원 19"/>
          <p:cNvSpPr/>
          <p:nvPr/>
        </p:nvSpPr>
        <p:spPr>
          <a:xfrm>
            <a:off x="9752250" y="3316932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타원 19"/>
          <p:cNvSpPr/>
          <p:nvPr/>
        </p:nvSpPr>
        <p:spPr>
          <a:xfrm>
            <a:off x="8023896" y="4568965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타원 19"/>
          <p:cNvSpPr/>
          <p:nvPr/>
        </p:nvSpPr>
        <p:spPr>
          <a:xfrm>
            <a:off x="5861721" y="4560306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타원 19"/>
          <p:cNvSpPr/>
          <p:nvPr/>
        </p:nvSpPr>
        <p:spPr>
          <a:xfrm>
            <a:off x="3552341" y="4568965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타원 19"/>
          <p:cNvSpPr/>
          <p:nvPr/>
        </p:nvSpPr>
        <p:spPr>
          <a:xfrm>
            <a:off x="1216985" y="4568965"/>
            <a:ext cx="128885" cy="1288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8854" y="96470"/>
            <a:ext cx="12010769" cy="6662675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 flipH="1">
            <a:off x="98854" y="275771"/>
            <a:ext cx="3429129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854" y="285236"/>
            <a:ext cx="535511" cy="38913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b="1">
                <a:latin typeface="나눔고딕"/>
                <a:ea typeface="나눔고딕"/>
              </a:rPr>
              <a:t>1. </a:t>
            </a:r>
            <a:r>
              <a:rPr lang="ko-KR" altLang="en-US" b="1">
                <a:latin typeface="나눔고딕"/>
                <a:ea typeface="나눔고딕"/>
              </a:rPr>
              <a:t> </a:t>
            </a:r>
            <a:endParaRPr lang="ko-KR" altLang="en-US" b="1">
              <a:latin typeface="나눔고딕"/>
              <a:ea typeface="나눔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31032" y="6155139"/>
            <a:ext cx="1146412" cy="481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>
          <a:xfrm>
            <a:off x="98854" y="2322638"/>
            <a:ext cx="11908589" cy="5063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1056" name=""/>
          <p:cNvGrpSpPr/>
          <p:nvPr/>
        </p:nvGrpSpPr>
        <p:grpSpPr>
          <a:xfrm rot="0">
            <a:off x="2837156" y="1489561"/>
            <a:ext cx="1840266" cy="1939438"/>
            <a:chOff x="3271117" y="1489561"/>
            <a:chExt cx="1840266" cy="1939438"/>
          </a:xfrm>
        </p:grpSpPr>
        <p:pic>
          <p:nvPicPr>
            <p:cNvPr id="1029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3741387" y="1489561"/>
              <a:ext cx="899733" cy="899733"/>
            </a:xfrm>
            <a:prstGeom prst="rect">
              <a:avLst/>
            </a:prstGeom>
          </p:spPr>
        </p:pic>
        <p:sp>
          <p:nvSpPr>
            <p:cNvPr id="1039" name=""/>
            <p:cNvSpPr txBox="1"/>
            <p:nvPr/>
          </p:nvSpPr>
          <p:spPr>
            <a:xfrm>
              <a:off x="3271117" y="2400447"/>
              <a:ext cx="1840266" cy="102855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 b="1"/>
                <a:t>조성동 </a:t>
              </a:r>
              <a:r>
                <a:rPr lang="en-US" altLang="ko-KR" b="1"/>
                <a:t>(</a:t>
              </a:r>
              <a:r>
                <a:rPr lang="ko-KR" altLang="en-US" b="1"/>
                <a:t>팀장</a:t>
              </a:r>
              <a:r>
                <a:rPr lang="en-US" altLang="ko-KR" b="1"/>
                <a:t>)</a:t>
              </a:r>
              <a:endParaRPr lang="en-US" altLang="ko-KR" b="1"/>
            </a:p>
            <a:p>
              <a:pPr algn="ctr">
                <a:defRPr/>
              </a:pPr>
              <a:endParaRPr lang="en-US" altLang="ko-KR" sz="1000" b="1"/>
            </a:p>
            <a:p>
              <a:pPr algn="ctr">
                <a:defRPr/>
              </a:pPr>
              <a:r>
                <a:rPr lang="en-US" altLang="ko-KR" sz="1700" b="1"/>
                <a:t>- ORDER</a:t>
              </a:r>
              <a:endParaRPr lang="en-US" altLang="ko-KR" sz="1700" b="1"/>
            </a:p>
            <a:p>
              <a:pPr algn="ctr">
                <a:defRPr/>
              </a:pPr>
              <a:r>
                <a:rPr lang="en-US" altLang="ko-KR" sz="1700" b="1"/>
                <a:t>- ORDER ITEM</a:t>
              </a:r>
              <a:endParaRPr lang="en-US" altLang="ko-KR" sz="1700" b="1"/>
            </a:p>
          </p:txBody>
        </p:sp>
      </p:grpSp>
      <p:grpSp>
        <p:nvGrpSpPr>
          <p:cNvPr id="1055" name=""/>
          <p:cNvGrpSpPr/>
          <p:nvPr/>
        </p:nvGrpSpPr>
        <p:grpSpPr>
          <a:xfrm rot="0">
            <a:off x="7514578" y="1489561"/>
            <a:ext cx="1840266" cy="1680358"/>
            <a:chOff x="6956091" y="1489562"/>
            <a:chExt cx="1840266" cy="1680358"/>
          </a:xfrm>
        </p:grpSpPr>
        <p:pic>
          <p:nvPicPr>
            <p:cNvPr id="1040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426361" y="1489562"/>
              <a:ext cx="899733" cy="899733"/>
            </a:xfrm>
            <a:prstGeom prst="rect">
              <a:avLst/>
            </a:prstGeom>
          </p:spPr>
        </p:pic>
        <p:sp>
          <p:nvSpPr>
            <p:cNvPr id="1041" name=""/>
            <p:cNvSpPr txBox="1"/>
            <p:nvPr/>
          </p:nvSpPr>
          <p:spPr>
            <a:xfrm>
              <a:off x="6956091" y="2400447"/>
              <a:ext cx="1840266" cy="7732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/>
                <a:t>정유나 </a:t>
              </a:r>
              <a:r>
                <a:rPr lang="en-US" altLang="ko-KR" b="1"/>
                <a:t>(</a:t>
              </a:r>
              <a:r>
                <a:rPr lang="ko-KR" altLang="en-US" b="1"/>
                <a:t>팀장</a:t>
              </a:r>
              <a:r>
                <a:rPr lang="en-US" altLang="ko-KR" b="1"/>
                <a:t>)</a:t>
              </a:r>
              <a:endParaRPr lang="en-US" altLang="ko-KR" b="1"/>
            </a:p>
            <a:p>
              <a:pPr algn="ctr">
                <a:defRPr/>
              </a:pPr>
              <a:endParaRPr lang="en-US" altLang="ko-KR" sz="1000" b="1"/>
            </a:p>
            <a:p>
              <a:pPr algn="ctr">
                <a:defRPr/>
              </a:pPr>
              <a:r>
                <a:rPr lang="en-US" altLang="ko-KR" sz="1700" b="1"/>
                <a:t>- CART</a:t>
              </a:r>
              <a:endParaRPr lang="en-US" altLang="ko-KR" sz="1700" b="1"/>
            </a:p>
          </p:txBody>
        </p:sp>
      </p:grpSp>
      <p:grpSp>
        <p:nvGrpSpPr>
          <p:cNvPr id="1051" name=""/>
          <p:cNvGrpSpPr/>
          <p:nvPr/>
        </p:nvGrpSpPr>
        <p:grpSpPr>
          <a:xfrm rot="0">
            <a:off x="1177523" y="4078432"/>
            <a:ext cx="1840266" cy="1684019"/>
            <a:chOff x="1082273" y="3879874"/>
            <a:chExt cx="1840266" cy="1684019"/>
          </a:xfrm>
        </p:grpSpPr>
        <p:pic>
          <p:nvPicPr>
            <p:cNvPr id="1042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552543" y="3879874"/>
              <a:ext cx="899733" cy="899733"/>
            </a:xfrm>
            <a:prstGeom prst="rect">
              <a:avLst/>
            </a:prstGeom>
          </p:spPr>
        </p:pic>
        <p:sp>
          <p:nvSpPr>
            <p:cNvPr id="1043" name=""/>
            <p:cNvSpPr txBox="1"/>
            <p:nvPr/>
          </p:nvSpPr>
          <p:spPr>
            <a:xfrm>
              <a:off x="1082273" y="4790758"/>
              <a:ext cx="1840266" cy="7731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/>
                <a:t>유승근</a:t>
              </a:r>
              <a:endParaRPr lang="ko-KR" altLang="en-US" b="1"/>
            </a:p>
            <a:p>
              <a:pPr algn="ctr">
                <a:defRPr/>
              </a:pPr>
              <a:endParaRPr lang="en-US" altLang="ko-KR" sz="1000" b="1"/>
            </a:p>
            <a:p>
              <a:pPr algn="ctr">
                <a:defRPr/>
              </a:pPr>
              <a:r>
                <a:rPr lang="en-US" altLang="ko-KR" sz="1700" b="1"/>
                <a:t>- USER</a:t>
              </a:r>
              <a:endParaRPr lang="en-US" altLang="ko-KR" sz="1700" b="1"/>
            </a:p>
          </p:txBody>
        </p:sp>
      </p:grpSp>
      <p:grpSp>
        <p:nvGrpSpPr>
          <p:cNvPr id="1052" name=""/>
          <p:cNvGrpSpPr/>
          <p:nvPr/>
        </p:nvGrpSpPr>
        <p:grpSpPr>
          <a:xfrm rot="0">
            <a:off x="3749951" y="4078432"/>
            <a:ext cx="1840265" cy="1943544"/>
            <a:chOff x="3593173" y="3912425"/>
            <a:chExt cx="1840265" cy="1943544"/>
          </a:xfrm>
        </p:grpSpPr>
        <p:pic>
          <p:nvPicPr>
            <p:cNvPr id="1044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063444" y="3912425"/>
              <a:ext cx="899733" cy="899733"/>
            </a:xfrm>
            <a:prstGeom prst="rect">
              <a:avLst/>
            </a:prstGeom>
          </p:spPr>
        </p:pic>
        <p:sp>
          <p:nvSpPr>
            <p:cNvPr id="1045" name=""/>
            <p:cNvSpPr txBox="1"/>
            <p:nvPr/>
          </p:nvSpPr>
          <p:spPr>
            <a:xfrm>
              <a:off x="3593173" y="4823310"/>
              <a:ext cx="1840266" cy="1032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/>
                <a:t>손요셉</a:t>
              </a:r>
              <a:endParaRPr lang="ko-KR" altLang="en-US" b="1"/>
            </a:p>
            <a:p>
              <a:pPr algn="ctr">
                <a:defRPr/>
              </a:pPr>
              <a:endParaRPr lang="en-US" altLang="ko-KR" sz="1000" b="1"/>
            </a:p>
            <a:p>
              <a:pPr algn="ctr">
                <a:defRPr/>
              </a:pPr>
              <a:r>
                <a:rPr lang="en-US" altLang="ko-KR" sz="1700" b="1"/>
                <a:t>- USER</a:t>
              </a:r>
              <a:endParaRPr lang="en-US" altLang="ko-KR" sz="1700" b="1"/>
            </a:p>
            <a:p>
              <a:pPr algn="ctr">
                <a:defRPr/>
              </a:pPr>
              <a:r>
                <a:rPr lang="en-US" altLang="ko-KR" sz="1700" b="1"/>
                <a:t>-UI DESIGN</a:t>
              </a:r>
              <a:endParaRPr lang="en-US" altLang="ko-KR" sz="1700" b="1"/>
            </a:p>
          </p:txBody>
        </p:sp>
      </p:grpSp>
      <p:grpSp>
        <p:nvGrpSpPr>
          <p:cNvPr id="1053" name=""/>
          <p:cNvGrpSpPr/>
          <p:nvPr/>
        </p:nvGrpSpPr>
        <p:grpSpPr>
          <a:xfrm rot="0">
            <a:off x="6322380" y="4078432"/>
            <a:ext cx="1840266" cy="1686646"/>
            <a:chOff x="6096000" y="3921673"/>
            <a:chExt cx="1840266" cy="1686646"/>
          </a:xfrm>
        </p:grpSpPr>
        <p:pic>
          <p:nvPicPr>
            <p:cNvPr id="1046" name="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566271" y="3921673"/>
              <a:ext cx="899733" cy="899733"/>
            </a:xfrm>
            <a:prstGeom prst="rect">
              <a:avLst/>
            </a:prstGeom>
          </p:spPr>
        </p:pic>
        <p:sp>
          <p:nvSpPr>
            <p:cNvPr id="1047" name=""/>
            <p:cNvSpPr txBox="1"/>
            <p:nvPr/>
          </p:nvSpPr>
          <p:spPr>
            <a:xfrm>
              <a:off x="6096000" y="4832558"/>
              <a:ext cx="1840266" cy="7757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/>
                <a:t>이다은</a:t>
              </a:r>
              <a:endParaRPr lang="ko-KR" altLang="en-US" b="1"/>
            </a:p>
            <a:p>
              <a:pPr algn="ctr">
                <a:defRPr/>
              </a:pPr>
              <a:endParaRPr lang="en-US" altLang="ko-KR" sz="1000" b="1"/>
            </a:p>
            <a:p>
              <a:pPr algn="ctr">
                <a:defRPr/>
              </a:pPr>
              <a:r>
                <a:rPr lang="en-US" altLang="ko-KR" sz="1700" b="1"/>
                <a:t>- PRODUCT DETAIL</a:t>
              </a:r>
              <a:endParaRPr lang="en-US" altLang="ko-KR" sz="1700" b="1"/>
            </a:p>
          </p:txBody>
        </p:sp>
      </p:grpSp>
      <p:grpSp>
        <p:nvGrpSpPr>
          <p:cNvPr id="1054" name=""/>
          <p:cNvGrpSpPr/>
          <p:nvPr/>
        </p:nvGrpSpPr>
        <p:grpSpPr>
          <a:xfrm rot="0">
            <a:off x="8894809" y="4078432"/>
            <a:ext cx="1840266" cy="1943544"/>
            <a:chOff x="8799559" y="3912426"/>
            <a:chExt cx="1840266" cy="1943544"/>
          </a:xfrm>
        </p:grpSpPr>
        <p:pic>
          <p:nvPicPr>
            <p:cNvPr id="1048" name="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9269829" y="3912426"/>
              <a:ext cx="899733" cy="899733"/>
            </a:xfrm>
            <a:prstGeom prst="rect">
              <a:avLst/>
            </a:prstGeom>
          </p:spPr>
        </p:pic>
        <p:sp>
          <p:nvSpPr>
            <p:cNvPr id="1049" name=""/>
            <p:cNvSpPr txBox="1"/>
            <p:nvPr/>
          </p:nvSpPr>
          <p:spPr>
            <a:xfrm>
              <a:off x="8799559" y="4823311"/>
              <a:ext cx="1840266" cy="1032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b="1"/>
                <a:t>이은지</a:t>
              </a:r>
              <a:endParaRPr lang="ko-KR" altLang="en-US" b="1"/>
            </a:p>
            <a:p>
              <a:pPr algn="ctr">
                <a:defRPr/>
              </a:pPr>
              <a:endParaRPr lang="en-US" altLang="ko-KR" sz="1000" b="1"/>
            </a:p>
            <a:p>
              <a:pPr algn="ctr">
                <a:defRPr/>
              </a:pPr>
              <a:r>
                <a:rPr lang="en-US" altLang="ko-KR" sz="1700" b="1"/>
                <a:t>- PRODUCT</a:t>
              </a:r>
              <a:endParaRPr lang="en-US" altLang="ko-KR" sz="1700" b="1"/>
            </a:p>
            <a:p>
              <a:pPr algn="ctr">
                <a:defRPr/>
              </a:pPr>
              <a:r>
                <a:rPr lang="en-US" altLang="ko-KR" sz="1700" b="1"/>
                <a:t>- PPT</a:t>
              </a:r>
              <a:endParaRPr lang="en-US" altLang="ko-KR" sz="1700" b="1"/>
            </a:p>
          </p:txBody>
        </p:sp>
      </p:grpSp>
      <p:sp>
        <p:nvSpPr>
          <p:cNvPr id="1050" name=""/>
          <p:cNvSpPr txBox="1"/>
          <p:nvPr/>
        </p:nvSpPr>
        <p:spPr>
          <a:xfrm>
            <a:off x="376374" y="298696"/>
            <a:ext cx="3347623" cy="347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 b="1">
                <a:solidFill>
                  <a:schemeClr val="lt1"/>
                </a:solidFill>
              </a:rPr>
              <a:t>담당 업무</a:t>
            </a:r>
            <a:endParaRPr lang="ko-KR" altLang="en-US" sz="17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901" y="285237"/>
            <a:ext cx="476789" cy="38913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b="1">
                <a:latin typeface="나눔고딕"/>
                <a:ea typeface="나눔고딕"/>
              </a:rPr>
              <a:t>2. </a:t>
            </a:r>
            <a:endParaRPr lang="ko-KR" altLang="en-US" b="1">
              <a:latin typeface="나눔고딕"/>
              <a:ea typeface="나눔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62600" y="5998029"/>
            <a:ext cx="1186543" cy="642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901" y="285237"/>
            <a:ext cx="476789" cy="38913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000">
                <a:solidFill>
                  <a:schemeClr val="bg1"/>
                </a:solidFill>
                <a:latin typeface="Yoon 윤고딕 540_TT"/>
                <a:ea typeface="Yoon 윤고딕 540_TT"/>
              </a:defRPr>
            </a:lvl1pPr>
          </a:lstStyle>
          <a:p>
            <a:pPr lvl="0">
              <a:defRPr/>
            </a:pPr>
            <a:r>
              <a:rPr lang="en-US" altLang="ko-KR" b="1">
                <a:latin typeface="나눔고딕"/>
                <a:ea typeface="나눔고딕"/>
              </a:rPr>
              <a:t>2. </a:t>
            </a:r>
            <a:endParaRPr lang="ko-KR" altLang="en-US" b="1">
              <a:latin typeface="나눔고딕"/>
              <a:ea typeface="나눔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562600" y="5998029"/>
            <a:ext cx="1186543" cy="642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flipH="1">
            <a:off x="98854" y="275771"/>
            <a:ext cx="3429129" cy="409575"/>
          </a:xfrm>
          <a:custGeom>
            <a:avLst/>
            <a:gdLst>
              <a:gd name="connsiteX0" fmla="*/ 3429129 w 3429129"/>
              <a:gd name="connsiteY0" fmla="*/ 0 h 409575"/>
              <a:gd name="connsiteX1" fmla="*/ 0 w 3429129"/>
              <a:gd name="connsiteY1" fmla="*/ 0 h 409575"/>
              <a:gd name="connsiteX2" fmla="*/ 234043 w 3429129"/>
              <a:gd name="connsiteY2" fmla="*/ 204788 h 409575"/>
              <a:gd name="connsiteX3" fmla="*/ 0 w 3429129"/>
              <a:gd name="connsiteY3" fmla="*/ 409575 h 409575"/>
              <a:gd name="connsiteX4" fmla="*/ 3429129 w 3429129"/>
              <a:gd name="connsiteY4" fmla="*/ 409575 h 4095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129" h="409575">
                <a:moveTo>
                  <a:pt x="3429129" y="0"/>
                </a:moveTo>
                <a:lnTo>
                  <a:pt x="0" y="0"/>
                </a:lnTo>
                <a:lnTo>
                  <a:pt x="234043" y="204788"/>
                </a:lnTo>
                <a:lnTo>
                  <a:pt x="0" y="409575"/>
                </a:lnTo>
                <a:lnTo>
                  <a:pt x="3429129" y="40957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18468" y="6219581"/>
            <a:ext cx="955063" cy="39342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5618468" y="6219581"/>
            <a:ext cx="955063" cy="393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096000" y="1458686"/>
            <a:ext cx="0" cy="44631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562600" y="5998029"/>
            <a:ext cx="1186543" cy="642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405</ep:Words>
  <ep:PresentationFormat>사용자 지정</ep:PresentationFormat>
  <ep:Paragraphs>138</ep:Paragraphs>
  <ep:Slides>12</ep:Slides>
  <ep:Notes>1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ep:HeadingPairs>
  <ep:TitlesOfParts>
    <vt:vector size="14" baseType="lpstr">
      <vt:lpstr>Office 테마</vt:lpstr>
      <vt:lpstr>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2016-09-08T14:30:20.000</dcterms:created>
  <dc:creator>하지은</dc:creator>
  <cp:lastModifiedBy>itwill</cp:lastModifiedBy>
  <dcterms:modified xsi:type="dcterms:W3CDTF">2023-01-11T11:28:02.553</dcterms:modified>
  <cp:revision>197</cp:revision>
  <dc:title>PowerPoint 프레젠테이션</dc:title>
  <cp:version>1000.0000.01</cp:version>
</cp:coreProperties>
</file>