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98" r:id="rId1"/>
    <p:sldMasterId id="2147483699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264" autoAdjust="0"/>
    <p:restoredTop sz="95768"/>
  </p:normalViewPr>
  <p:slideViewPr>
    <p:cSldViewPr snapToGrid="0">
      <p:cViewPr varScale="1">
        <p:scale>
          <a:sx n="100" d="100"/>
          <a:sy n="100" d="100"/>
        </p:scale>
        <p:origin x="-126" y="-1380"/>
      </p:cViewPr>
      <p:guideLst>
        <p:guide orient="horz" pos="2202"/>
        <p:guide pos="3816"/>
        <p:guide pos="2179"/>
        <p:guide pos="54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186A2A1-F2F9-4B5B-8724-AB97B0547FBE}" type="datetime1">
              <a:rPr lang="ko-KR" altLang="en-US"/>
              <a:pPr lvl="0">
                <a:defRPr/>
              </a:pPr>
              <a:t>2023-01-12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E4D5421-25D7-43B3-85C8-7589CFB193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3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9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4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49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6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6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88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05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7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6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400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30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10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5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0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09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 userDrawn="1"/>
        </p:nvSpPr>
        <p:spPr>
          <a:xfrm flipH="1">
            <a:off x="98853" y="275771"/>
            <a:ext cx="4009507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68" y="6219581"/>
            <a:ext cx="955063" cy="3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6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3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8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38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 userDrawn="1"/>
        </p:nvSpPr>
        <p:spPr>
          <a:xfrm flipH="1">
            <a:off x="98853" y="275771"/>
            <a:ext cx="4009507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68" y="6219581"/>
            <a:ext cx="955063" cy="3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7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Relationship Id="rId7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5416303" y="5921221"/>
            <a:ext cx="1313155" cy="75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108196" y="178478"/>
            <a:ext cx="4544257" cy="8137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00544" y="1872097"/>
            <a:ext cx="3790911" cy="3790911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61036" y="5102347"/>
            <a:ext cx="1596441" cy="532147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1999325" y="363429"/>
            <a:ext cx="8193350" cy="78719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600" b="1"/>
              <a:t>1st PROJECT</a:t>
            </a:r>
            <a:endParaRPr lang="en-US" altLang="ko-KR" sz="4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6646379"/>
            <a:ext cx="12192000" cy="2116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43235" y="309642"/>
            <a:ext cx="2515540" cy="100290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sz="6000" b="1">
                <a:solidFill>
                  <a:srgbClr val="767171"/>
                </a:solidFill>
                <a:latin typeface="나눔고딕"/>
                <a:ea typeface="나눔고딕"/>
              </a:rPr>
              <a:t>INDEX</a:t>
            </a:r>
            <a:endParaRPr lang="en-US" altLang="ko-KR" sz="6000" b="1">
              <a:solidFill>
                <a:srgbClr val="767171"/>
              </a:solidFill>
              <a:latin typeface="나눔고딕"/>
              <a:ea typeface="나눔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3471" y="1538877"/>
            <a:ext cx="1984943" cy="44994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/>
                <a:ea typeface="맑은 고딕"/>
              </a:rPr>
              <a:t>1. </a:t>
            </a:r>
            <a:r>
              <a:rPr lang="ko-KR" altLang="en-US" sz="2400" b="1">
                <a:solidFill>
                  <a:schemeClr val="dk1"/>
                </a:solidFill>
                <a:latin typeface="맑은 고딕"/>
                <a:ea typeface="맑은 고딕"/>
              </a:rPr>
              <a:t>담당 업무</a:t>
            </a:r>
            <a:r>
              <a:rPr lang="en-US" altLang="ko-KR" sz="24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en-US" altLang="ko-KR" sz="24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206" y="2536292"/>
            <a:ext cx="3206408" cy="45265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/>
                <a:ea typeface="맑은 고딕"/>
              </a:rPr>
              <a:t>2.</a:t>
            </a:r>
            <a:r>
              <a:rPr lang="ko-KR" altLang="en-US" sz="24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맑은 고딕"/>
                <a:ea typeface="맑은 고딕"/>
              </a:rPr>
              <a:t>어플리케이션 소개</a:t>
            </a:r>
            <a:r>
              <a:rPr lang="en-US" altLang="ko-KR" sz="2400" b="1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endParaRPr lang="en-US" altLang="ko-KR" sz="24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4701" y="3536417"/>
            <a:ext cx="3688689" cy="45265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/>
                <a:ea typeface="맑은 고딕"/>
              </a:rPr>
              <a:t>3.</a:t>
            </a:r>
            <a:r>
              <a:rPr lang="ko-KR" altLang="en-US" sz="2400" b="1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>
                <a:solidFill>
                  <a:schemeClr val="dk1"/>
                </a:solidFill>
                <a:latin typeface="맑은 고딕"/>
                <a:ea typeface="맑은 고딕"/>
              </a:rPr>
              <a:t>PROJECT</a:t>
            </a:r>
            <a:r>
              <a:rPr lang="ko-KR" altLang="en-US" sz="2400" b="1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>
                <a:solidFill>
                  <a:schemeClr val="dk1"/>
                </a:solidFill>
                <a:latin typeface="맑은 고딕"/>
                <a:ea typeface="맑은 고딕"/>
              </a:rPr>
              <a:t>SCHEDULE  </a:t>
            </a:r>
            <a:endParaRPr lang="en-US" altLang="ko-KR" sz="24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1205" y="4536542"/>
            <a:ext cx="3206409" cy="45265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/>
                <a:ea typeface="맑은 고딕"/>
              </a:rPr>
              <a:t>4.</a:t>
            </a:r>
            <a:r>
              <a:rPr lang="en-US" altLang="ko-KR" sz="2400" b="1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맑은 고딕"/>
                <a:ea typeface="맑은 고딕"/>
              </a:rPr>
              <a:t>어플리케이션 구성</a:t>
            </a:r>
            <a:r>
              <a:rPr lang="en-US" altLang="ko-KR" sz="24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en-US" altLang="ko-KR" sz="24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254586" y="325120"/>
            <a:ext cx="0" cy="5933440"/>
          </a:xfrm>
          <a:prstGeom prst="line">
            <a:avLst/>
          </a:prstGeom>
          <a:ln w="95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202639" y="1730516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200374" y="2721152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201139" y="3730838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200373" y="4720063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200372" y="5707805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348307" y="5530483"/>
            <a:ext cx="1486707" cy="44931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/>
                <a:ea typeface="맑은 고딕"/>
              </a:rPr>
              <a:t>5.</a:t>
            </a:r>
            <a:r>
              <a:rPr lang="ko-KR" altLang="en-US" sz="24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/>
                <a:ea typeface="맑은 고딕"/>
              </a:rPr>
              <a:t>Q</a:t>
            </a:r>
            <a:r>
              <a:rPr lang="ko-KR" altLang="en-US" sz="24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/>
                <a:ea typeface="맑은 고딕"/>
              </a:rPr>
              <a:t>&amp; A</a:t>
            </a:r>
            <a:endParaRPr lang="en-US" altLang="ko-KR" sz="24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 flipH="1">
            <a:off x="98854" y="275771"/>
            <a:ext cx="3429129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854" y="285236"/>
            <a:ext cx="535511" cy="38913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b="1">
                <a:latin typeface="나눔고딕"/>
                <a:ea typeface="나눔고딕"/>
              </a:rPr>
              <a:t>1. </a:t>
            </a:r>
            <a:r>
              <a:rPr lang="ko-KR" altLang="en-US" b="1">
                <a:latin typeface="나눔고딕"/>
                <a:ea typeface="나눔고딕"/>
              </a:rPr>
              <a:t> </a:t>
            </a:r>
            <a:endParaRPr lang="ko-KR" altLang="en-US" b="1">
              <a:latin typeface="나눔고딕"/>
              <a:ea typeface="나눔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31032" y="6155139"/>
            <a:ext cx="1146412" cy="481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>
          <a:xfrm>
            <a:off x="98854" y="2322638"/>
            <a:ext cx="11908589" cy="5063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056" name=""/>
          <p:cNvGrpSpPr/>
          <p:nvPr/>
        </p:nvGrpSpPr>
        <p:grpSpPr>
          <a:xfrm rot="0">
            <a:off x="2837156" y="1489561"/>
            <a:ext cx="1840266" cy="1939438"/>
            <a:chOff x="3271117" y="1489561"/>
            <a:chExt cx="1840266" cy="1939438"/>
          </a:xfrm>
        </p:grpSpPr>
        <p:pic>
          <p:nvPicPr>
            <p:cNvPr id="1029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41387" y="1489561"/>
              <a:ext cx="899733" cy="899733"/>
            </a:xfrm>
            <a:prstGeom prst="rect">
              <a:avLst/>
            </a:prstGeom>
          </p:spPr>
        </p:pic>
        <p:sp>
          <p:nvSpPr>
            <p:cNvPr id="1039" name=""/>
            <p:cNvSpPr txBox="1"/>
            <p:nvPr/>
          </p:nvSpPr>
          <p:spPr>
            <a:xfrm>
              <a:off x="3271117" y="2400447"/>
              <a:ext cx="1840266" cy="10285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b="1"/>
                <a:t>조성동 </a:t>
              </a:r>
              <a:r>
                <a:rPr lang="en-US" altLang="ko-KR" b="1"/>
                <a:t>(</a:t>
              </a:r>
              <a:r>
                <a:rPr lang="ko-KR" altLang="en-US" b="1"/>
                <a:t>팀장</a:t>
              </a:r>
              <a:r>
                <a:rPr lang="en-US" altLang="ko-KR" b="1"/>
                <a:t>)</a:t>
              </a:r>
              <a:endParaRPr lang="en-US" altLang="ko-KR" b="1"/>
            </a:p>
            <a:p>
              <a:pPr algn="ctr">
                <a:defRPr/>
              </a:pPr>
              <a:endParaRPr lang="en-US" altLang="ko-KR" sz="1000" b="1"/>
            </a:p>
            <a:p>
              <a:pPr algn="ctr">
                <a:defRPr/>
              </a:pPr>
              <a:r>
                <a:rPr lang="en-US" altLang="ko-KR" sz="1700" b="1"/>
                <a:t>- ORDER</a:t>
              </a:r>
              <a:endParaRPr lang="en-US" altLang="ko-KR" sz="1700" b="1"/>
            </a:p>
            <a:p>
              <a:pPr algn="ctr">
                <a:defRPr/>
              </a:pPr>
              <a:r>
                <a:rPr lang="en-US" altLang="ko-KR" sz="1700" b="1"/>
                <a:t>- ORDER ITEM</a:t>
              </a:r>
              <a:endParaRPr lang="en-US" altLang="ko-KR" sz="1700" b="1"/>
            </a:p>
          </p:txBody>
        </p:sp>
      </p:grpSp>
      <p:grpSp>
        <p:nvGrpSpPr>
          <p:cNvPr id="1055" name=""/>
          <p:cNvGrpSpPr/>
          <p:nvPr/>
        </p:nvGrpSpPr>
        <p:grpSpPr>
          <a:xfrm rot="0">
            <a:off x="7514578" y="1489561"/>
            <a:ext cx="1840266" cy="1680358"/>
            <a:chOff x="6956091" y="1489562"/>
            <a:chExt cx="1840266" cy="1680358"/>
          </a:xfrm>
        </p:grpSpPr>
        <p:pic>
          <p:nvPicPr>
            <p:cNvPr id="1040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426361" y="1489562"/>
              <a:ext cx="899733" cy="899733"/>
            </a:xfrm>
            <a:prstGeom prst="rect">
              <a:avLst/>
            </a:prstGeom>
          </p:spPr>
        </p:pic>
        <p:sp>
          <p:nvSpPr>
            <p:cNvPr id="1041" name=""/>
            <p:cNvSpPr txBox="1"/>
            <p:nvPr/>
          </p:nvSpPr>
          <p:spPr>
            <a:xfrm>
              <a:off x="6956091" y="2400447"/>
              <a:ext cx="1840266" cy="7732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/>
                <a:t>정유나 </a:t>
              </a:r>
              <a:r>
                <a:rPr lang="en-US" altLang="ko-KR" b="1"/>
                <a:t>(</a:t>
              </a:r>
              <a:r>
                <a:rPr lang="ko-KR" altLang="en-US" b="1"/>
                <a:t>팀장</a:t>
              </a:r>
              <a:r>
                <a:rPr lang="en-US" altLang="ko-KR" b="1"/>
                <a:t>)</a:t>
              </a:r>
              <a:endParaRPr lang="en-US" altLang="ko-KR" b="1"/>
            </a:p>
            <a:p>
              <a:pPr algn="ctr">
                <a:defRPr/>
              </a:pPr>
              <a:endParaRPr lang="en-US" altLang="ko-KR" sz="1000" b="1"/>
            </a:p>
            <a:p>
              <a:pPr algn="ctr">
                <a:defRPr/>
              </a:pPr>
              <a:r>
                <a:rPr lang="en-US" altLang="ko-KR" sz="1700" b="1"/>
                <a:t>- CART</a:t>
              </a:r>
              <a:endParaRPr lang="en-US" altLang="ko-KR" sz="1700" b="1"/>
            </a:p>
          </p:txBody>
        </p:sp>
      </p:grpSp>
      <p:grpSp>
        <p:nvGrpSpPr>
          <p:cNvPr id="1051" name=""/>
          <p:cNvGrpSpPr/>
          <p:nvPr/>
        </p:nvGrpSpPr>
        <p:grpSpPr>
          <a:xfrm rot="0">
            <a:off x="1177523" y="4078432"/>
            <a:ext cx="1840266" cy="1684019"/>
            <a:chOff x="1082273" y="3879874"/>
            <a:chExt cx="1840266" cy="1684019"/>
          </a:xfrm>
        </p:grpSpPr>
        <p:pic>
          <p:nvPicPr>
            <p:cNvPr id="1042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52543" y="3879874"/>
              <a:ext cx="899733" cy="899733"/>
            </a:xfrm>
            <a:prstGeom prst="rect">
              <a:avLst/>
            </a:prstGeom>
          </p:spPr>
        </p:pic>
        <p:sp>
          <p:nvSpPr>
            <p:cNvPr id="1043" name=""/>
            <p:cNvSpPr txBox="1"/>
            <p:nvPr/>
          </p:nvSpPr>
          <p:spPr>
            <a:xfrm>
              <a:off x="1082273" y="4790758"/>
              <a:ext cx="1840266" cy="773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/>
                <a:t>유승근</a:t>
              </a:r>
              <a:endParaRPr lang="ko-KR" altLang="en-US" b="1"/>
            </a:p>
            <a:p>
              <a:pPr algn="ctr">
                <a:defRPr/>
              </a:pPr>
              <a:endParaRPr lang="en-US" altLang="ko-KR" sz="1000" b="1"/>
            </a:p>
            <a:p>
              <a:pPr algn="ctr">
                <a:defRPr/>
              </a:pPr>
              <a:r>
                <a:rPr lang="en-US" altLang="ko-KR" sz="1700" b="1"/>
                <a:t>- USER</a:t>
              </a:r>
              <a:endParaRPr lang="en-US" altLang="ko-KR" sz="1700" b="1"/>
            </a:p>
          </p:txBody>
        </p:sp>
      </p:grpSp>
      <p:grpSp>
        <p:nvGrpSpPr>
          <p:cNvPr id="1052" name=""/>
          <p:cNvGrpSpPr/>
          <p:nvPr/>
        </p:nvGrpSpPr>
        <p:grpSpPr>
          <a:xfrm rot="0">
            <a:off x="3749951" y="4078432"/>
            <a:ext cx="1840265" cy="1943544"/>
            <a:chOff x="3593173" y="3912425"/>
            <a:chExt cx="1840265" cy="1943544"/>
          </a:xfrm>
        </p:grpSpPr>
        <p:pic>
          <p:nvPicPr>
            <p:cNvPr id="1044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063444" y="3912425"/>
              <a:ext cx="899733" cy="899733"/>
            </a:xfrm>
            <a:prstGeom prst="rect">
              <a:avLst/>
            </a:prstGeom>
          </p:spPr>
        </p:pic>
        <p:sp>
          <p:nvSpPr>
            <p:cNvPr id="1045" name=""/>
            <p:cNvSpPr txBox="1"/>
            <p:nvPr/>
          </p:nvSpPr>
          <p:spPr>
            <a:xfrm>
              <a:off x="3593173" y="4823310"/>
              <a:ext cx="1840266" cy="1032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/>
                <a:t>손요셉</a:t>
              </a:r>
              <a:endParaRPr lang="ko-KR" altLang="en-US" b="1"/>
            </a:p>
            <a:p>
              <a:pPr algn="ctr">
                <a:defRPr/>
              </a:pPr>
              <a:endParaRPr lang="en-US" altLang="ko-KR" sz="1000" b="1"/>
            </a:p>
            <a:p>
              <a:pPr algn="ctr">
                <a:defRPr/>
              </a:pPr>
              <a:r>
                <a:rPr lang="en-US" altLang="ko-KR" sz="1700" b="1"/>
                <a:t>- USER</a:t>
              </a:r>
              <a:endParaRPr lang="en-US" altLang="ko-KR" sz="1700" b="1"/>
            </a:p>
            <a:p>
              <a:pPr algn="ctr">
                <a:defRPr/>
              </a:pPr>
              <a:r>
                <a:rPr lang="en-US" altLang="ko-KR" sz="1700" b="1"/>
                <a:t>-UI DESIGN</a:t>
              </a:r>
              <a:endParaRPr lang="en-US" altLang="ko-KR" sz="1700" b="1"/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6322380" y="4078432"/>
            <a:ext cx="1840266" cy="1686646"/>
            <a:chOff x="6096000" y="3921673"/>
            <a:chExt cx="1840266" cy="1686646"/>
          </a:xfrm>
        </p:grpSpPr>
        <p:pic>
          <p:nvPicPr>
            <p:cNvPr id="1046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566271" y="3921673"/>
              <a:ext cx="899733" cy="899733"/>
            </a:xfrm>
            <a:prstGeom prst="rect">
              <a:avLst/>
            </a:prstGeom>
          </p:spPr>
        </p:pic>
        <p:sp>
          <p:nvSpPr>
            <p:cNvPr id="1047" name=""/>
            <p:cNvSpPr txBox="1"/>
            <p:nvPr/>
          </p:nvSpPr>
          <p:spPr>
            <a:xfrm>
              <a:off x="6096000" y="4832558"/>
              <a:ext cx="1840266" cy="7757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/>
                <a:t>이다은</a:t>
              </a:r>
              <a:endParaRPr lang="ko-KR" altLang="en-US" b="1"/>
            </a:p>
            <a:p>
              <a:pPr algn="ctr">
                <a:defRPr/>
              </a:pPr>
              <a:endParaRPr lang="en-US" altLang="ko-KR" sz="1000" b="1"/>
            </a:p>
            <a:p>
              <a:pPr algn="ctr">
                <a:defRPr/>
              </a:pPr>
              <a:r>
                <a:rPr lang="en-US" altLang="ko-KR" sz="1700" b="1"/>
                <a:t>- PRODUCT DETAIL</a:t>
              </a:r>
              <a:endParaRPr lang="en-US" altLang="ko-KR" sz="1700" b="1"/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8894809" y="4078432"/>
            <a:ext cx="1840266" cy="1943544"/>
            <a:chOff x="8799559" y="3912426"/>
            <a:chExt cx="1840266" cy="1943544"/>
          </a:xfrm>
        </p:grpSpPr>
        <p:pic>
          <p:nvPicPr>
            <p:cNvPr id="1048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269829" y="3912426"/>
              <a:ext cx="899733" cy="899733"/>
            </a:xfrm>
            <a:prstGeom prst="rect">
              <a:avLst/>
            </a:prstGeom>
          </p:spPr>
        </p:pic>
        <p:sp>
          <p:nvSpPr>
            <p:cNvPr id="1049" name=""/>
            <p:cNvSpPr txBox="1"/>
            <p:nvPr/>
          </p:nvSpPr>
          <p:spPr>
            <a:xfrm>
              <a:off x="8799559" y="4823311"/>
              <a:ext cx="1840266" cy="1032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/>
                <a:t>이은지</a:t>
              </a:r>
              <a:endParaRPr lang="ko-KR" altLang="en-US" b="1"/>
            </a:p>
            <a:p>
              <a:pPr algn="ctr">
                <a:defRPr/>
              </a:pPr>
              <a:endParaRPr lang="en-US" altLang="ko-KR" sz="1000" b="1"/>
            </a:p>
            <a:p>
              <a:pPr algn="ctr">
                <a:defRPr/>
              </a:pPr>
              <a:r>
                <a:rPr lang="en-US" altLang="ko-KR" sz="1700" b="1"/>
                <a:t>- PRODUCT</a:t>
              </a:r>
              <a:endParaRPr lang="en-US" altLang="ko-KR" sz="1700" b="1"/>
            </a:p>
            <a:p>
              <a:pPr algn="ctr">
                <a:defRPr/>
              </a:pPr>
              <a:r>
                <a:rPr lang="en-US" altLang="ko-KR" sz="1700" b="1"/>
                <a:t>- PPT</a:t>
              </a:r>
              <a:endParaRPr lang="en-US" altLang="ko-KR" sz="1700" b="1"/>
            </a:p>
          </p:txBody>
        </p:sp>
      </p:grpSp>
      <p:sp>
        <p:nvSpPr>
          <p:cNvPr id="1050" name=""/>
          <p:cNvSpPr txBox="1"/>
          <p:nvPr/>
        </p:nvSpPr>
        <p:spPr>
          <a:xfrm>
            <a:off x="376374" y="298696"/>
            <a:ext cx="3347623" cy="347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담당 업무</a:t>
            </a:r>
            <a:endParaRPr lang="ko-KR" altLang="en-US" sz="17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 flipH="1">
            <a:off x="98854" y="275771"/>
            <a:ext cx="3429129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854" y="285236"/>
            <a:ext cx="468836" cy="38913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b="1">
                <a:latin typeface="나눔고딕"/>
                <a:ea typeface="나눔고딕"/>
              </a:rPr>
              <a:t>2. </a:t>
            </a:r>
            <a:endParaRPr lang="en-US" altLang="ko-KR" b="1">
              <a:latin typeface="나눔고딕"/>
              <a:ea typeface="나눔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40991" y="6196084"/>
            <a:ext cx="1132764" cy="436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376374" y="298696"/>
            <a:ext cx="3347623" cy="3470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조기요 어플리케이션 소개</a:t>
            </a:r>
            <a:endParaRPr lang="ko-KR" altLang="en-US" sz="1700" b="1">
              <a:solidFill>
                <a:schemeClr val="lt1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2948" y="1875704"/>
            <a:ext cx="3106590" cy="310659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75371" y="4726099"/>
            <a:ext cx="1308257" cy="436085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6096000" y="2476770"/>
            <a:ext cx="5335850" cy="3667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&gt;</a:t>
            </a:r>
            <a:r>
              <a:rPr lang="ko-KR" altLang="en-US" b="1"/>
              <a:t> 음식 주문 어플리케이션</a:t>
            </a:r>
            <a:endParaRPr lang="ko-KR" altLang="en-US" b="1"/>
          </a:p>
        </p:txBody>
      </p:sp>
      <p:sp>
        <p:nvSpPr>
          <p:cNvPr id="43" name=""/>
          <p:cNvSpPr txBox="1"/>
          <p:nvPr/>
        </p:nvSpPr>
        <p:spPr>
          <a:xfrm>
            <a:off x="6096000" y="3476933"/>
            <a:ext cx="5335850" cy="36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&gt;</a:t>
            </a:r>
            <a:r>
              <a:rPr lang="ko-KR" altLang="en-US" b="1"/>
              <a:t> 근처 맛집부터 단골 가게까지 편하고 빠르게</a:t>
            </a:r>
            <a:endParaRPr lang="ko-KR" altLang="en-US" b="1"/>
          </a:p>
        </p:txBody>
      </p:sp>
      <p:sp>
        <p:nvSpPr>
          <p:cNvPr id="44" name=""/>
          <p:cNvSpPr txBox="1"/>
          <p:nvPr/>
        </p:nvSpPr>
        <p:spPr>
          <a:xfrm>
            <a:off x="6096000" y="4391334"/>
            <a:ext cx="5335850" cy="36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&gt;</a:t>
            </a:r>
            <a:r>
              <a:rPr lang="ko-KR" altLang="en-US" b="1"/>
              <a:t> 쉽고 편리한 주문 방법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 flipH="1">
            <a:off x="98854" y="275771"/>
            <a:ext cx="3429129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854" y="285236"/>
            <a:ext cx="468836" cy="38913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b="1">
                <a:latin typeface="나눔고딕"/>
                <a:ea typeface="나눔고딕"/>
              </a:rPr>
              <a:t>3. </a:t>
            </a:r>
            <a:endParaRPr lang="en-US" altLang="ko-KR" b="1">
              <a:latin typeface="나눔고딕"/>
              <a:ea typeface="나눔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95582" y="6168788"/>
            <a:ext cx="1050878" cy="436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854" y="6387152"/>
            <a:ext cx="7688894" cy="2974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sz="1400">
                <a:latin typeface="Yoon 윤고딕 530_TT"/>
                <a:ea typeface="Yoon 윤고딕 530_TT"/>
              </a:rPr>
              <a:t>https://www.youtube.com/watch?v=C4nBl4GFeSM&amp;feature=youtu.be</a:t>
            </a:r>
            <a:endParaRPr lang="ko-KR" altLang="en-US" sz="1400">
              <a:latin typeface="Yoon 윤고딕 530_TT"/>
              <a:ea typeface="Yoon 윤고딕 530_TT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376374" y="298696"/>
            <a:ext cx="3347623" cy="347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700" b="1">
                <a:solidFill>
                  <a:schemeClr val="lt1"/>
                </a:solidFill>
              </a:rPr>
              <a:t>PROJECT</a:t>
            </a:r>
            <a:r>
              <a:rPr lang="ko-KR" altLang="en-US" sz="1700" b="1">
                <a:solidFill>
                  <a:schemeClr val="lt1"/>
                </a:solidFill>
              </a:rPr>
              <a:t> </a:t>
            </a:r>
            <a:r>
              <a:rPr lang="en-US" altLang="ko-KR" sz="1700" b="1">
                <a:solidFill>
                  <a:schemeClr val="lt1"/>
                </a:solidFill>
              </a:rPr>
              <a:t>SCHEDULE</a:t>
            </a:r>
            <a:endParaRPr lang="en-US" altLang="ko-KR" sz="1700" b="1">
              <a:solidFill>
                <a:schemeClr val="lt1"/>
              </a:solidFill>
            </a:endParaRPr>
          </a:p>
        </p:txBody>
      </p:sp>
      <p:grpSp>
        <p:nvGrpSpPr>
          <p:cNvPr id="49" name=""/>
          <p:cNvGrpSpPr/>
          <p:nvPr/>
        </p:nvGrpSpPr>
        <p:grpSpPr>
          <a:xfrm rot="0">
            <a:off x="1041998" y="2193390"/>
            <a:ext cx="8775610" cy="2471220"/>
            <a:chOff x="1041998" y="2193390"/>
            <a:chExt cx="8775610" cy="2471220"/>
          </a:xfrm>
        </p:grpSpPr>
        <p:sp>
          <p:nvSpPr>
            <p:cNvPr id="27" name=""/>
            <p:cNvSpPr/>
            <p:nvPr/>
          </p:nvSpPr>
          <p:spPr>
            <a:xfrm>
              <a:off x="5972842" y="2202805"/>
              <a:ext cx="3844765" cy="2461804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8" name=""/>
            <p:cNvSpPr/>
            <p:nvPr/>
          </p:nvSpPr>
          <p:spPr>
            <a:xfrm rot="5400000">
              <a:off x="6653844" y="1466069"/>
              <a:ext cx="2429971" cy="3895134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cxnSp>
          <p:nvCxnSpPr>
            <p:cNvPr id="29" name=""/>
            <p:cNvCxnSpPr/>
            <p:nvPr/>
          </p:nvCxnSpPr>
          <p:spPr>
            <a:xfrm rot="10800000">
              <a:off x="1041998" y="2193390"/>
              <a:ext cx="6853227" cy="941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0800000" flipV="1">
              <a:off x="1047211" y="4631171"/>
              <a:ext cx="6846162" cy="71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"/>
          <p:cNvSpPr txBox="1"/>
          <p:nvPr/>
        </p:nvSpPr>
        <p:spPr>
          <a:xfrm>
            <a:off x="844260" y="2322368"/>
            <a:ext cx="1913659" cy="60509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700" b="1"/>
              <a:t>1/3 (</a:t>
            </a:r>
            <a:r>
              <a:rPr lang="ko-KR" altLang="en-US" sz="1700" b="1"/>
              <a:t>화</a:t>
            </a:r>
            <a:r>
              <a:rPr lang="en-US" altLang="ko-KR" sz="1700" b="1"/>
              <a:t>)</a:t>
            </a:r>
            <a:endParaRPr lang="en-US" altLang="ko-KR" sz="1700" b="1"/>
          </a:p>
          <a:p>
            <a:pPr algn="ctr">
              <a:defRPr/>
            </a:pPr>
            <a:r>
              <a:rPr lang="ko-KR" altLang="en-US" sz="1700" b="1"/>
              <a:t>아이템 선정</a:t>
            </a:r>
            <a:endParaRPr lang="ko-KR" altLang="en-US" sz="1700" b="1"/>
          </a:p>
        </p:txBody>
      </p:sp>
      <p:sp>
        <p:nvSpPr>
          <p:cNvPr id="34" name=""/>
          <p:cNvSpPr txBox="1"/>
          <p:nvPr/>
        </p:nvSpPr>
        <p:spPr>
          <a:xfrm>
            <a:off x="3321627" y="2322368"/>
            <a:ext cx="1913659" cy="60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/>
              <a:t>1/4 (</a:t>
            </a:r>
            <a:r>
              <a:rPr lang="ko-KR" altLang="en-US" sz="1700" b="1"/>
              <a:t>수</a:t>
            </a:r>
            <a:r>
              <a:rPr lang="en-US" altLang="ko-KR" sz="1700" b="1"/>
              <a:t>)</a:t>
            </a:r>
            <a:endParaRPr lang="en-US" altLang="ko-KR" sz="1700" b="1"/>
          </a:p>
          <a:p>
            <a:pPr algn="ctr">
              <a:defRPr/>
            </a:pPr>
            <a:r>
              <a:rPr lang="ko-KR" altLang="en-US" sz="1700" b="1"/>
              <a:t>화면 정의</a:t>
            </a:r>
            <a:endParaRPr lang="ko-KR" altLang="en-US" sz="1700" b="1"/>
          </a:p>
        </p:txBody>
      </p:sp>
      <p:sp>
        <p:nvSpPr>
          <p:cNvPr id="35" name=""/>
          <p:cNvSpPr txBox="1"/>
          <p:nvPr/>
        </p:nvSpPr>
        <p:spPr>
          <a:xfrm>
            <a:off x="5798993" y="2322368"/>
            <a:ext cx="1913659" cy="866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/>
              <a:t>1/5 (</a:t>
            </a:r>
            <a:r>
              <a:rPr lang="ko-KR" altLang="en-US" sz="1700" b="1"/>
              <a:t>목</a:t>
            </a:r>
            <a:r>
              <a:rPr lang="en-US" altLang="ko-KR" sz="1700" b="1"/>
              <a:t>)</a:t>
            </a:r>
            <a:endParaRPr lang="en-US" altLang="ko-KR" sz="1700" b="1"/>
          </a:p>
          <a:p>
            <a:pPr algn="ctr">
              <a:defRPr/>
            </a:pPr>
            <a:r>
              <a:rPr lang="ko-KR" altLang="en-US" sz="1700" b="1"/>
              <a:t>테이블 설계</a:t>
            </a:r>
            <a:r>
              <a:rPr lang="en-US" altLang="ko-KR" sz="1700" b="1"/>
              <a:t>,</a:t>
            </a:r>
            <a:br>
              <a:rPr lang="ko-KR" altLang="en-US" sz="1700" b="1"/>
            </a:br>
            <a:r>
              <a:rPr lang="en-US" altLang="ko-KR" sz="1700" b="1"/>
              <a:t>DTO</a:t>
            </a:r>
            <a:r>
              <a:rPr lang="ko-KR" altLang="en-US" sz="1700" b="1"/>
              <a:t> 작성</a:t>
            </a:r>
            <a:endParaRPr lang="ko-KR" altLang="en-US" sz="1700" b="1"/>
          </a:p>
        </p:txBody>
      </p:sp>
      <p:sp>
        <p:nvSpPr>
          <p:cNvPr id="36" name=""/>
          <p:cNvSpPr txBox="1"/>
          <p:nvPr/>
        </p:nvSpPr>
        <p:spPr>
          <a:xfrm>
            <a:off x="9764857" y="3126148"/>
            <a:ext cx="1913659" cy="605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/>
              <a:t>1/6 (</a:t>
            </a:r>
            <a:r>
              <a:rPr lang="ko-KR" altLang="en-US" sz="1700" b="1"/>
              <a:t>금</a:t>
            </a:r>
            <a:r>
              <a:rPr lang="en-US" altLang="ko-KR" sz="1700" b="1"/>
              <a:t>)</a:t>
            </a:r>
            <a:endParaRPr lang="en-US" altLang="ko-KR" sz="1700" b="1"/>
          </a:p>
          <a:p>
            <a:pPr algn="ctr">
              <a:defRPr/>
            </a:pPr>
            <a:r>
              <a:rPr lang="en-US" altLang="ko-KR" sz="1700" b="1"/>
              <a:t>DAO, SQL</a:t>
            </a:r>
            <a:r>
              <a:rPr lang="ko-KR" altLang="en-US" sz="1700" b="1"/>
              <a:t> 작성</a:t>
            </a:r>
            <a:endParaRPr lang="ko-KR" altLang="en-US" sz="1700" b="1"/>
          </a:p>
        </p:txBody>
      </p:sp>
      <p:sp>
        <p:nvSpPr>
          <p:cNvPr id="37" name=""/>
          <p:cNvSpPr txBox="1"/>
          <p:nvPr/>
        </p:nvSpPr>
        <p:spPr>
          <a:xfrm>
            <a:off x="7357630" y="4852554"/>
            <a:ext cx="1783773" cy="603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/>
              <a:t>1/7</a:t>
            </a:r>
            <a:r>
              <a:rPr lang="ko-KR" altLang="en-US" sz="1700" b="1"/>
              <a:t> </a:t>
            </a:r>
            <a:r>
              <a:rPr lang="en-US" altLang="ko-KR" sz="1700" b="1"/>
              <a:t>-</a:t>
            </a:r>
            <a:r>
              <a:rPr lang="ko-KR" altLang="en-US" sz="1700" b="1"/>
              <a:t> </a:t>
            </a:r>
            <a:r>
              <a:rPr lang="en-US" altLang="ko-KR" sz="1700" b="1"/>
              <a:t>1/8 (</a:t>
            </a:r>
            <a:r>
              <a:rPr lang="ko-KR" altLang="en-US" sz="1700" b="1"/>
              <a:t>토 </a:t>
            </a:r>
            <a:r>
              <a:rPr lang="en-US" altLang="ko-KR" sz="1700" b="1"/>
              <a:t>-</a:t>
            </a:r>
            <a:r>
              <a:rPr lang="ko-KR" altLang="en-US" sz="1700" b="1"/>
              <a:t>일</a:t>
            </a:r>
            <a:r>
              <a:rPr lang="en-US" altLang="ko-KR" sz="1700" b="1"/>
              <a:t>)</a:t>
            </a:r>
            <a:endParaRPr lang="en-US" altLang="ko-KR" sz="1700" b="1"/>
          </a:p>
          <a:p>
            <a:pPr algn="ctr">
              <a:defRPr/>
            </a:pPr>
            <a:r>
              <a:rPr lang="en-US" altLang="ko-KR" sz="1700" b="1"/>
              <a:t>SERVICE</a:t>
            </a:r>
            <a:r>
              <a:rPr lang="ko-KR" altLang="en-US" sz="1700" b="1"/>
              <a:t> 작성</a:t>
            </a:r>
            <a:endParaRPr lang="ko-KR" altLang="en-US" sz="1700" b="1"/>
          </a:p>
        </p:txBody>
      </p:sp>
      <p:sp>
        <p:nvSpPr>
          <p:cNvPr id="38" name=""/>
          <p:cNvSpPr txBox="1"/>
          <p:nvPr/>
        </p:nvSpPr>
        <p:spPr>
          <a:xfrm>
            <a:off x="5048539" y="4850822"/>
            <a:ext cx="1783772" cy="60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/>
              <a:t>1/9 (</a:t>
            </a:r>
            <a:r>
              <a:rPr lang="ko-KR" altLang="en-US" sz="1700" b="1"/>
              <a:t>월</a:t>
            </a:r>
            <a:r>
              <a:rPr lang="en-US" altLang="ko-KR" sz="1700" b="1"/>
              <a:t>)</a:t>
            </a:r>
            <a:endParaRPr lang="en-US" altLang="ko-KR" sz="1700" b="1"/>
          </a:p>
          <a:p>
            <a:pPr algn="ctr">
              <a:defRPr/>
            </a:pPr>
            <a:r>
              <a:rPr lang="en-US" altLang="ko-KR" sz="1700" b="1"/>
              <a:t>UI</a:t>
            </a:r>
            <a:endParaRPr lang="en-US" altLang="ko-KR" sz="1700" b="1"/>
          </a:p>
        </p:txBody>
      </p:sp>
      <p:sp>
        <p:nvSpPr>
          <p:cNvPr id="39" name=""/>
          <p:cNvSpPr txBox="1"/>
          <p:nvPr/>
        </p:nvSpPr>
        <p:spPr>
          <a:xfrm>
            <a:off x="2739448" y="4850822"/>
            <a:ext cx="1783772" cy="60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/>
              <a:t>1/10 (</a:t>
            </a:r>
            <a:r>
              <a:rPr lang="ko-KR" altLang="en-US" sz="1700" b="1"/>
              <a:t>화</a:t>
            </a:r>
            <a:r>
              <a:rPr lang="en-US" altLang="ko-KR" sz="1700" b="1"/>
              <a:t>)</a:t>
            </a:r>
            <a:endParaRPr lang="en-US" altLang="ko-KR" sz="1700" b="1"/>
          </a:p>
          <a:p>
            <a:pPr algn="ctr">
              <a:defRPr/>
            </a:pPr>
            <a:r>
              <a:rPr lang="en-US" altLang="ko-KR" sz="1700" b="1"/>
              <a:t>UI</a:t>
            </a:r>
            <a:endParaRPr lang="en-US" altLang="ko-KR" sz="1700" b="1"/>
          </a:p>
        </p:txBody>
      </p:sp>
      <p:sp>
        <p:nvSpPr>
          <p:cNvPr id="40" name=""/>
          <p:cNvSpPr txBox="1"/>
          <p:nvPr/>
        </p:nvSpPr>
        <p:spPr>
          <a:xfrm>
            <a:off x="430357" y="4850822"/>
            <a:ext cx="1783772" cy="60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/>
              <a:t>1/11</a:t>
            </a:r>
            <a:r>
              <a:rPr lang="ko-KR" altLang="en-US" sz="1700" b="1"/>
              <a:t> </a:t>
            </a:r>
            <a:r>
              <a:rPr lang="en-US" altLang="ko-KR" sz="1700" b="1"/>
              <a:t>(</a:t>
            </a:r>
            <a:r>
              <a:rPr lang="ko-KR" altLang="en-US" sz="1700" b="1"/>
              <a:t>수</a:t>
            </a:r>
            <a:r>
              <a:rPr lang="en-US" altLang="ko-KR" sz="1700" b="1"/>
              <a:t>)</a:t>
            </a:r>
            <a:endParaRPr lang="en-US" altLang="ko-KR" sz="1700" b="1"/>
          </a:p>
          <a:p>
            <a:pPr algn="ctr">
              <a:defRPr/>
            </a:pPr>
            <a:r>
              <a:rPr lang="en-US" altLang="ko-KR" sz="1700" b="1"/>
              <a:t>UI</a:t>
            </a:r>
            <a:endParaRPr lang="en-US" altLang="ko-KR" sz="1700" b="1"/>
          </a:p>
        </p:txBody>
      </p:sp>
      <p:sp>
        <p:nvSpPr>
          <p:cNvPr id="41" name="타원 19"/>
          <p:cNvSpPr/>
          <p:nvPr/>
        </p:nvSpPr>
        <p:spPr>
          <a:xfrm>
            <a:off x="1686307" y="2131431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타원 19"/>
          <p:cNvSpPr/>
          <p:nvPr/>
        </p:nvSpPr>
        <p:spPr>
          <a:xfrm>
            <a:off x="4183589" y="2135760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타원 19"/>
          <p:cNvSpPr/>
          <p:nvPr/>
        </p:nvSpPr>
        <p:spPr>
          <a:xfrm>
            <a:off x="6634595" y="2144420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타원 19"/>
          <p:cNvSpPr/>
          <p:nvPr/>
        </p:nvSpPr>
        <p:spPr>
          <a:xfrm>
            <a:off x="9752250" y="3316932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19"/>
          <p:cNvSpPr/>
          <p:nvPr/>
        </p:nvSpPr>
        <p:spPr>
          <a:xfrm>
            <a:off x="8023896" y="4568965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타원 19"/>
          <p:cNvSpPr/>
          <p:nvPr/>
        </p:nvSpPr>
        <p:spPr>
          <a:xfrm>
            <a:off x="5861721" y="4560306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타원 19"/>
          <p:cNvSpPr/>
          <p:nvPr/>
        </p:nvSpPr>
        <p:spPr>
          <a:xfrm>
            <a:off x="3552341" y="4568965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타원 19"/>
          <p:cNvSpPr/>
          <p:nvPr/>
        </p:nvSpPr>
        <p:spPr>
          <a:xfrm>
            <a:off x="1216985" y="4568965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901" y="285237"/>
            <a:ext cx="476789" cy="38913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b="1">
                <a:latin typeface="나눔고딕"/>
                <a:ea typeface="나눔고딕"/>
              </a:rPr>
              <a:t>4. </a:t>
            </a:r>
            <a:endParaRPr lang="en-US" altLang="ko-KR" b="1">
              <a:latin typeface="나눔고딕"/>
              <a:ea typeface="나눔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62600" y="5998029"/>
            <a:ext cx="1186543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376374" y="298696"/>
            <a:ext cx="3347623" cy="347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어플리케이션 구성</a:t>
            </a:r>
            <a:endParaRPr lang="ko-KR" altLang="en-US" sz="1700" b="1">
              <a:solidFill>
                <a:schemeClr val="lt1"/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0591" y="1338078"/>
            <a:ext cx="2538276" cy="4528441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5806" y="1338078"/>
            <a:ext cx="2538276" cy="4528441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5375" y="1338078"/>
            <a:ext cx="2538276" cy="4528441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50160" y="1338078"/>
            <a:ext cx="2538276" cy="4528441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797140" y="6027382"/>
            <a:ext cx="1747791" cy="34709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700" b="1">
                <a:latin typeface="맑은 고딕"/>
              </a:rPr>
              <a:t>&lt;</a:t>
            </a:r>
            <a:r>
              <a:rPr lang="ko-KR" altLang="en-US" sz="1700" b="1">
                <a:latin typeface="맑은 고딕"/>
              </a:rPr>
              <a:t>메인</a:t>
            </a:r>
            <a:r>
              <a:rPr lang="en-US" altLang="ko-KR" sz="1700" b="1">
                <a:latin typeface="맑은 고딕"/>
              </a:rPr>
              <a:t>&gt;</a:t>
            </a:r>
            <a:endParaRPr lang="en-US" altLang="ko-KR" sz="1700" b="1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751677" y="6027382"/>
            <a:ext cx="1747791" cy="347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>
                <a:latin typeface="맑은 고딕"/>
              </a:rPr>
              <a:t>&lt;</a:t>
            </a:r>
            <a:r>
              <a:rPr lang="ko-KR" altLang="en-US" sz="1700" b="1">
                <a:latin typeface="맑은 고딕"/>
              </a:rPr>
              <a:t>로그인</a:t>
            </a:r>
            <a:r>
              <a:rPr lang="en-US" altLang="ko-KR" sz="1700" b="1">
                <a:latin typeface="맑은 고딕"/>
              </a:rPr>
              <a:t>&gt;</a:t>
            </a:r>
            <a:endParaRPr lang="en-US" altLang="ko-KR" sz="1700" b="1">
              <a:latin typeface="맑은 고딕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706215" y="6027382"/>
            <a:ext cx="1747791" cy="347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>
                <a:latin typeface="맑은 고딕"/>
              </a:rPr>
              <a:t>&lt;</a:t>
            </a:r>
            <a:r>
              <a:rPr lang="ko-KR" altLang="en-US" sz="1700" b="1">
                <a:latin typeface="맑은 고딕"/>
              </a:rPr>
              <a:t>회원가입</a:t>
            </a:r>
            <a:r>
              <a:rPr lang="en-US" altLang="ko-KR" sz="1700" b="1">
                <a:latin typeface="맑은 고딕"/>
              </a:rPr>
              <a:t>&gt;</a:t>
            </a:r>
            <a:endParaRPr lang="en-US" altLang="ko-KR" sz="1700" b="1">
              <a:latin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9660752" y="6027382"/>
            <a:ext cx="1747791" cy="347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>
                <a:latin typeface="맑은 고딕"/>
              </a:rPr>
              <a:t>&lt;</a:t>
            </a:r>
            <a:r>
              <a:rPr lang="ko-KR" altLang="en-US" sz="1700" b="1">
                <a:latin typeface="맑은 고딕"/>
              </a:rPr>
              <a:t>회원정보</a:t>
            </a:r>
            <a:r>
              <a:rPr lang="en-US" altLang="ko-KR" sz="1700" b="1">
                <a:latin typeface="맑은 고딕"/>
              </a:rPr>
              <a:t>&gt;</a:t>
            </a:r>
            <a:endParaRPr lang="en-US" altLang="ko-KR" sz="1700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2600" y="5998029"/>
            <a:ext cx="1186543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1"/>
          <p:cNvSpPr txBox="1"/>
          <p:nvPr/>
        </p:nvSpPr>
        <p:spPr>
          <a:xfrm>
            <a:off x="90901" y="285237"/>
            <a:ext cx="448214" cy="360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lt1"/>
                </a:solidFill>
                <a:latin typeface="나눔고딕"/>
                <a:ea typeface="나눔고딕"/>
              </a:rPr>
              <a:t>4. </a:t>
            </a:r>
            <a:endParaRPr lang="en-US" altLang="ko-KR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376374" y="298696"/>
            <a:ext cx="3347623" cy="347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어플리케이션 구성</a:t>
            </a:r>
            <a:endParaRPr lang="ko-KR" altLang="en-US" sz="1700" b="1">
              <a:solidFill>
                <a:schemeClr val="lt1"/>
              </a:solidFill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477" y="1661194"/>
            <a:ext cx="2246670" cy="4008198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84571" y="1661194"/>
            <a:ext cx="2246670" cy="4008198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0758" y="1658306"/>
            <a:ext cx="2246670" cy="4013973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48852" y="1661194"/>
            <a:ext cx="2246670" cy="4008198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72665" y="1661194"/>
            <a:ext cx="2246670" cy="4008198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399494" y="5808815"/>
            <a:ext cx="1923495" cy="345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>
                <a:latin typeface="맑은 고딕"/>
              </a:rPr>
              <a:t>&lt;</a:t>
            </a:r>
            <a:r>
              <a:rPr lang="ko-KR" altLang="en-US" sz="1700" b="1">
                <a:latin typeface="맑은 고딕"/>
              </a:rPr>
              <a:t>카테고리 메인</a:t>
            </a:r>
            <a:r>
              <a:rPr lang="en-US" altLang="ko-KR" sz="1700" b="1">
                <a:latin typeface="맑은 고딕"/>
              </a:rPr>
              <a:t>&gt;</a:t>
            </a:r>
            <a:endParaRPr lang="en-US" altLang="ko-KR" sz="1700" b="1">
              <a:latin typeface="맑은 고딕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5277497" y="5807845"/>
            <a:ext cx="1747791" cy="347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>
                <a:latin typeface="맑은 고딕"/>
              </a:rPr>
              <a:t>&lt;</a:t>
            </a:r>
            <a:r>
              <a:rPr lang="ko-KR" altLang="en-US" sz="1700" b="1">
                <a:latin typeface="맑은 고딕"/>
              </a:rPr>
              <a:t>상품</a:t>
            </a:r>
            <a:r>
              <a:rPr lang="en-US" altLang="ko-KR" sz="1700" b="1">
                <a:latin typeface="맑은 고딕"/>
              </a:rPr>
              <a:t>&gt;</a:t>
            </a:r>
            <a:endParaRPr lang="en-US" altLang="ko-KR" sz="1700" b="1">
              <a:latin typeface="맑은 고딕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9979796" y="5807845"/>
            <a:ext cx="1747791" cy="347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>
                <a:latin typeface="맑은 고딕"/>
              </a:rPr>
              <a:t>&lt;</a:t>
            </a:r>
            <a:r>
              <a:rPr lang="ko-KR" altLang="en-US" sz="1700" b="1">
                <a:latin typeface="맑은 고딕"/>
              </a:rPr>
              <a:t>상세설명</a:t>
            </a:r>
            <a:r>
              <a:rPr lang="en-US" altLang="ko-KR" sz="1700" b="1">
                <a:latin typeface="맑은 고딕"/>
              </a:rPr>
              <a:t>&gt;</a:t>
            </a:r>
            <a:endParaRPr lang="en-US" altLang="ko-KR" sz="1700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flipH="1">
            <a:off x="98854" y="275771"/>
            <a:ext cx="3429129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18468" y="6219581"/>
            <a:ext cx="955063" cy="39342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618468" y="6219581"/>
            <a:ext cx="955063" cy="393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"/>
          <p:cNvSpPr txBox="1"/>
          <p:nvPr/>
        </p:nvSpPr>
        <p:spPr>
          <a:xfrm>
            <a:off x="90901" y="285237"/>
            <a:ext cx="448214" cy="360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lt1"/>
                </a:solidFill>
                <a:latin typeface="나눔고딕"/>
                <a:ea typeface="나눔고딕"/>
              </a:rPr>
              <a:t>4. </a:t>
            </a:r>
            <a:endParaRPr lang="en-US" altLang="ko-KR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376374" y="298696"/>
            <a:ext cx="3347623" cy="347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어플리케이션 구성</a:t>
            </a:r>
            <a:endParaRPr lang="ko-KR" altLang="en-US" sz="1700" b="1">
              <a:solidFill>
                <a:schemeClr val="lt1"/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4426" y="947073"/>
            <a:ext cx="2766783" cy="4936112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52337" y="947073"/>
            <a:ext cx="2766783" cy="4936112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10248" y="947073"/>
            <a:ext cx="2766783" cy="4936112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1319629" y="6009071"/>
            <a:ext cx="1747791" cy="347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>
                <a:latin typeface="맑은 고딕"/>
              </a:rPr>
              <a:t>&lt;</a:t>
            </a:r>
            <a:r>
              <a:rPr lang="ko-KR" altLang="en-US" sz="1700" b="1">
                <a:latin typeface="맑은 고딕"/>
              </a:rPr>
              <a:t>카트</a:t>
            </a:r>
            <a:r>
              <a:rPr lang="en-US" altLang="ko-KR" sz="1700" b="1">
                <a:latin typeface="맑은 고딕"/>
              </a:rPr>
              <a:t>&gt;</a:t>
            </a:r>
            <a:endParaRPr lang="en-US" altLang="ko-KR" sz="1700" b="1">
              <a:latin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4898439" y="6009489"/>
            <a:ext cx="1747791" cy="347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>
                <a:latin typeface="맑은 고딕"/>
              </a:rPr>
              <a:t>&lt;</a:t>
            </a:r>
            <a:r>
              <a:rPr lang="ko-KR" altLang="en-US" sz="1700" b="1">
                <a:latin typeface="맑은 고딕"/>
              </a:rPr>
              <a:t>주문내역</a:t>
            </a:r>
            <a:r>
              <a:rPr lang="en-US" altLang="ko-KR" sz="1700" b="1">
                <a:latin typeface="맑은 고딕"/>
              </a:rPr>
              <a:t>&gt;</a:t>
            </a:r>
            <a:endParaRPr lang="en-US" altLang="ko-KR" sz="1700" b="1">
              <a:latin typeface="맑은 고딕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8477250" y="6009489"/>
            <a:ext cx="1747791" cy="347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>
                <a:latin typeface="맑은 고딕"/>
              </a:rPr>
              <a:t>&lt;</a:t>
            </a:r>
            <a:r>
              <a:rPr lang="ko-KR" altLang="en-US" sz="1700" b="1">
                <a:latin typeface="맑은 고딕"/>
              </a:rPr>
              <a:t>주문상세</a:t>
            </a:r>
            <a:r>
              <a:rPr lang="en-US" altLang="ko-KR" sz="1700" b="1">
                <a:latin typeface="맑은 고딕"/>
              </a:rPr>
              <a:t>&gt;</a:t>
            </a:r>
            <a:endParaRPr lang="en-US" altLang="ko-KR" sz="1700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3518" y="215661"/>
            <a:ext cx="4149306" cy="690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25661" y="5983856"/>
            <a:ext cx="4149306" cy="690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6498" y="905774"/>
            <a:ext cx="5479005" cy="21879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algn="ctr">
              <a:defRPr/>
            </a:pPr>
            <a:r>
              <a:rPr lang="en-US" altLang="ko-KR" sz="13800" b="1">
                <a:latin typeface="나눔고딕"/>
                <a:ea typeface="나눔고딕"/>
              </a:rPr>
              <a:t>Q &amp; A</a:t>
            </a:r>
            <a:endParaRPr lang="ko-KR" altLang="en-US" sz="13800" b="1">
              <a:latin typeface="나눔고딕"/>
              <a:ea typeface="나눔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784106" y="2347630"/>
            <a:ext cx="4623788" cy="216531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3600" b="1">
                <a:solidFill>
                  <a:srgbClr val="ff0000"/>
                </a:solidFill>
              </a:rPr>
              <a:t>Q &amp; A</a:t>
            </a:r>
            <a:endParaRPr lang="en-US" altLang="ko-KR" sz="1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441</ep:Words>
  <ep:PresentationFormat>사용자 지정</ep:PresentationFormat>
  <ep:Paragraphs>155</ep:Paragraphs>
  <ep:Slides>9</ep:Slides>
  <ep:Notes>1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ep:HeadingPairs>
  <ep:TitlesOfParts>
    <vt:vector size="11" baseType="lpstr">
      <vt:lpstr>Office 테마</vt:lpstr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2016-09-08T14:30:20.000</dcterms:created>
  <dc:creator>하지은</dc:creator>
  <cp:lastModifiedBy>itwill</cp:lastModifiedBy>
  <dcterms:modified xsi:type="dcterms:W3CDTF">2023-01-12T00:45:29.933</dcterms:modified>
  <cp:revision>213</cp:revision>
  <dc:title>PowerPoint 프레젠테이션</dc:title>
  <cp:version>1000.0000.01</cp:version>
</cp:coreProperties>
</file>