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1" r:id="rId6"/>
    <p:sldId id="271" r:id="rId7"/>
    <p:sldId id="262" r:id="rId8"/>
    <p:sldId id="270" r:id="rId9"/>
    <p:sldId id="273" r:id="rId10"/>
    <p:sldId id="267" r:id="rId11"/>
    <p:sldId id="268" r:id="rId12"/>
    <p:sldId id="264" r:id="rId13"/>
    <p:sldId id="272" r:id="rId14"/>
    <p:sldId id="263" r:id="rId15"/>
    <p:sldId id="266" r:id="rId16"/>
    <p:sldId id="265" r:id="rId17"/>
    <p:sldId id="269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85866"/>
  </p:normalViewPr>
  <p:slideViewPr>
    <p:cSldViewPr snapToGrid="0">
      <p:cViewPr varScale="1">
        <p:scale>
          <a:sx n="97" d="100"/>
          <a:sy n="97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 for project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66-DF46-ACDF-A34AA22042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66-DF46-ACDF-A34AA22042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66-DF46-ACDF-A34AA22042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윤준호</c:v>
                </c:pt>
                <c:pt idx="1">
                  <c:v>서해원</c:v>
                </c:pt>
                <c:pt idx="2">
                  <c:v>한정우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D-C946-9AF7-97BC847C227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Source Code 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18A-0144-8B79-BC7451AF70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8A-0144-8B79-BC7451AF70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18A-0144-8B79-BC7451AF70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윤준호</c:v>
                </c:pt>
                <c:pt idx="1">
                  <c:v>서해원</c:v>
                </c:pt>
                <c:pt idx="2">
                  <c:v>한정우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8A-0144-8B79-BC7451AF70D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3917C-9ECF-6348-82C4-B66594B91535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1158EE-453F-6547-B808-FFFFFA11903D}">
      <dgm:prSet phldrT="[텍스트]"/>
      <dgm:spPr/>
      <dgm:t>
        <a:bodyPr/>
        <a:lstStyle/>
        <a:p>
          <a:pPr latinLnBrk="1"/>
          <a:r>
            <a:rPr lang="en-US" altLang="ko-KR" dirty="0"/>
            <a:t>Set overall project structure &amp; Source code state management </a:t>
          </a:r>
          <a:endParaRPr lang="ko-KR" altLang="en-US" dirty="0"/>
        </a:p>
      </dgm:t>
    </dgm:pt>
    <dgm:pt modelId="{81EB6EF8-D6A1-4741-905B-4431359F7DA3}" type="parTrans" cxnId="{25AB37CF-E081-A24D-BBFF-12D5D5C0F32C}">
      <dgm:prSet/>
      <dgm:spPr/>
      <dgm:t>
        <a:bodyPr/>
        <a:lstStyle/>
        <a:p>
          <a:pPr latinLnBrk="1"/>
          <a:endParaRPr lang="ko-KR" altLang="en-US"/>
        </a:p>
      </dgm:t>
    </dgm:pt>
    <dgm:pt modelId="{2683D464-4562-3A4C-86AE-E410B8CE2848}" type="sibTrans" cxnId="{25AB37CF-E081-A24D-BBFF-12D5D5C0F32C}">
      <dgm:prSet/>
      <dgm:spPr/>
      <dgm:t>
        <a:bodyPr/>
        <a:lstStyle/>
        <a:p>
          <a:pPr latinLnBrk="1"/>
          <a:endParaRPr lang="ko-KR" altLang="en-US"/>
        </a:p>
      </dgm:t>
    </dgm:pt>
    <dgm:pt modelId="{173214C2-4430-FE4B-80DC-3ED710F7898C}">
      <dgm:prSet phldrT="[텍스트]"/>
      <dgm:spPr/>
      <dgm:t>
        <a:bodyPr/>
        <a:lstStyle/>
        <a:p>
          <a:pPr latinLnBrk="1"/>
          <a:r>
            <a:rPr lang="en-US" altLang="ko-KR" dirty="0"/>
            <a:t>Write PHP Scripts (Back-End) + Develop sub-tools &amp; Infra &amp; script for project</a:t>
          </a:r>
          <a:endParaRPr lang="ko-KR" altLang="en-US" dirty="0"/>
        </a:p>
      </dgm:t>
    </dgm:pt>
    <dgm:pt modelId="{4BB041F1-5732-3344-858E-B0934317F6F6}" type="parTrans" cxnId="{23534131-87F3-A144-99F8-0E26E1A70AB9}">
      <dgm:prSet/>
      <dgm:spPr/>
      <dgm:t>
        <a:bodyPr/>
        <a:lstStyle/>
        <a:p>
          <a:pPr latinLnBrk="1"/>
          <a:endParaRPr lang="ko-KR" altLang="en-US"/>
        </a:p>
      </dgm:t>
    </dgm:pt>
    <dgm:pt modelId="{85B8F3BB-69FA-C941-8E6D-0CED09BB4A93}" type="sibTrans" cxnId="{23534131-87F3-A144-99F8-0E26E1A70AB9}">
      <dgm:prSet/>
      <dgm:spPr/>
      <dgm:t>
        <a:bodyPr/>
        <a:lstStyle/>
        <a:p>
          <a:pPr latinLnBrk="1"/>
          <a:endParaRPr lang="ko-KR" altLang="en-US"/>
        </a:p>
      </dgm:t>
    </dgm:pt>
    <dgm:pt modelId="{3647CD04-E655-3C43-AEAC-FF25A082D46A}">
      <dgm:prSet phldrT="[텍스트]"/>
      <dgm:spPr/>
      <dgm:t>
        <a:bodyPr/>
        <a:lstStyle/>
        <a:p>
          <a:pPr latinLnBrk="1"/>
          <a:r>
            <a:rPr lang="ko-KR" altLang="en-US" dirty="0" err="1"/>
            <a:t>한정우</a:t>
          </a:r>
          <a:endParaRPr lang="ko-KR" altLang="en-US" dirty="0"/>
        </a:p>
      </dgm:t>
    </dgm:pt>
    <dgm:pt modelId="{900AFE84-0392-9847-A2C9-90FCCA4F3593}" type="parTrans" cxnId="{B106DF4D-4BBA-DD41-9507-2CFAC040049B}">
      <dgm:prSet/>
      <dgm:spPr/>
      <dgm:t>
        <a:bodyPr/>
        <a:lstStyle/>
        <a:p>
          <a:pPr latinLnBrk="1"/>
          <a:endParaRPr lang="ko-KR" altLang="en-US"/>
        </a:p>
      </dgm:t>
    </dgm:pt>
    <dgm:pt modelId="{7D08D405-D6CF-FE4A-BEB1-AC14D231037D}" type="sibTrans" cxnId="{B106DF4D-4BBA-DD41-9507-2CFAC040049B}">
      <dgm:prSet/>
      <dgm:spPr/>
      <dgm:t>
        <a:bodyPr/>
        <a:lstStyle/>
        <a:p>
          <a:pPr latinLnBrk="1"/>
          <a:endParaRPr lang="ko-KR" altLang="en-US"/>
        </a:p>
      </dgm:t>
    </dgm:pt>
    <dgm:pt modelId="{48EB89F8-7E32-054C-A84F-312FDE6A1708}">
      <dgm:prSet phldrT="[텍스트]"/>
      <dgm:spPr/>
      <dgm:t>
        <a:bodyPr/>
        <a:lstStyle/>
        <a:p>
          <a:pPr latinLnBrk="1"/>
          <a:r>
            <a:rPr lang="en-US" altLang="ko-KR" dirty="0"/>
            <a:t>Write PHP Scripts (Back-End)</a:t>
          </a:r>
          <a:endParaRPr lang="ko-KR" altLang="en-US" dirty="0"/>
        </a:p>
      </dgm:t>
    </dgm:pt>
    <dgm:pt modelId="{2D7DD3F9-301B-2044-9EF3-BB2B98ECF437}" type="parTrans" cxnId="{D1E40ED4-BA7D-A842-B7AD-035503C763C4}">
      <dgm:prSet/>
      <dgm:spPr/>
      <dgm:t>
        <a:bodyPr/>
        <a:lstStyle/>
        <a:p>
          <a:pPr latinLnBrk="1"/>
          <a:endParaRPr lang="ko-KR" altLang="en-US"/>
        </a:p>
      </dgm:t>
    </dgm:pt>
    <dgm:pt modelId="{C728FC04-6B9C-8142-87A5-67C68C73299C}" type="sibTrans" cxnId="{D1E40ED4-BA7D-A842-B7AD-035503C763C4}">
      <dgm:prSet/>
      <dgm:spPr/>
      <dgm:t>
        <a:bodyPr/>
        <a:lstStyle/>
        <a:p>
          <a:pPr latinLnBrk="1"/>
          <a:endParaRPr lang="ko-KR" altLang="en-US"/>
        </a:p>
      </dgm:t>
    </dgm:pt>
    <dgm:pt modelId="{514B0B0B-CEF9-FF49-AB90-0AF65906C70D}">
      <dgm:prSet phldrT="[텍스트]"/>
      <dgm:spPr/>
      <dgm:t>
        <a:bodyPr/>
        <a:lstStyle/>
        <a:p>
          <a:pPr latinLnBrk="1"/>
          <a:r>
            <a:rPr lang="en-US" altLang="ko-KR" dirty="0"/>
            <a:t>Table Design, DA</a:t>
          </a:r>
          <a:endParaRPr lang="ko-KR" altLang="en-US" dirty="0"/>
        </a:p>
      </dgm:t>
    </dgm:pt>
    <dgm:pt modelId="{261BA81B-F3A2-B246-AB84-55596EF36D3D}" type="parTrans" cxnId="{15AA9D29-0449-4A4F-8E85-04D52D1D4071}">
      <dgm:prSet/>
      <dgm:spPr/>
      <dgm:t>
        <a:bodyPr/>
        <a:lstStyle/>
        <a:p>
          <a:pPr latinLnBrk="1"/>
          <a:endParaRPr lang="ko-KR" altLang="en-US"/>
        </a:p>
      </dgm:t>
    </dgm:pt>
    <dgm:pt modelId="{B7DC32C6-9443-3B48-A965-0D4EAC8D4786}" type="sibTrans" cxnId="{15AA9D29-0449-4A4F-8E85-04D52D1D4071}">
      <dgm:prSet/>
      <dgm:spPr/>
      <dgm:t>
        <a:bodyPr/>
        <a:lstStyle/>
        <a:p>
          <a:pPr latinLnBrk="1"/>
          <a:endParaRPr lang="ko-KR" altLang="en-US"/>
        </a:p>
      </dgm:t>
    </dgm:pt>
    <dgm:pt modelId="{44842C4B-0634-8D45-91FA-B57AFF09C7DF}">
      <dgm:prSet phldrT="[텍스트]"/>
      <dgm:spPr/>
      <dgm:t>
        <a:bodyPr/>
        <a:lstStyle/>
        <a:p>
          <a:pPr latinLnBrk="1"/>
          <a:r>
            <a:rPr lang="ko-KR" altLang="en-US" dirty="0"/>
            <a:t>서해원</a:t>
          </a:r>
        </a:p>
      </dgm:t>
    </dgm:pt>
    <dgm:pt modelId="{42C21BFB-8362-4742-841E-8CBEDE285D06}" type="parTrans" cxnId="{861DBBBC-9593-F840-8588-480614B2A068}">
      <dgm:prSet/>
      <dgm:spPr/>
      <dgm:t>
        <a:bodyPr/>
        <a:lstStyle/>
        <a:p>
          <a:pPr latinLnBrk="1"/>
          <a:endParaRPr lang="ko-KR" altLang="en-US"/>
        </a:p>
      </dgm:t>
    </dgm:pt>
    <dgm:pt modelId="{590AEC21-BDA6-F044-BFF8-0D04CABE2996}" type="sibTrans" cxnId="{861DBBBC-9593-F840-8588-480614B2A068}">
      <dgm:prSet/>
      <dgm:spPr/>
      <dgm:t>
        <a:bodyPr/>
        <a:lstStyle/>
        <a:p>
          <a:pPr latinLnBrk="1"/>
          <a:endParaRPr lang="ko-KR" altLang="en-US"/>
        </a:p>
      </dgm:t>
    </dgm:pt>
    <dgm:pt modelId="{7110815F-ACA2-1F45-92A8-4239E9C1B2EF}">
      <dgm:prSet phldrT="[텍스트]"/>
      <dgm:spPr/>
      <dgm:t>
        <a:bodyPr/>
        <a:lstStyle/>
        <a:p>
          <a:pPr latinLnBrk="1"/>
          <a:r>
            <a:rPr lang="en-US" altLang="ko-KR" dirty="0"/>
            <a:t>Write Web UI Scripts using HTML / CSS / JavaScript</a:t>
          </a:r>
          <a:endParaRPr lang="ko-KR" altLang="en-US" dirty="0"/>
        </a:p>
      </dgm:t>
    </dgm:pt>
    <dgm:pt modelId="{26F502C5-9C62-864C-9F6F-2CE5BCF1D2A8}" type="parTrans" cxnId="{70A7D11C-C943-D44A-ADAD-379C2D9AE3E5}">
      <dgm:prSet/>
      <dgm:spPr/>
      <dgm:t>
        <a:bodyPr/>
        <a:lstStyle/>
        <a:p>
          <a:pPr latinLnBrk="1"/>
          <a:endParaRPr lang="ko-KR" altLang="en-US"/>
        </a:p>
      </dgm:t>
    </dgm:pt>
    <dgm:pt modelId="{CF2EF866-3E56-E342-9FEA-0E6C38839E43}" type="sibTrans" cxnId="{70A7D11C-C943-D44A-ADAD-379C2D9AE3E5}">
      <dgm:prSet/>
      <dgm:spPr/>
      <dgm:t>
        <a:bodyPr/>
        <a:lstStyle/>
        <a:p>
          <a:pPr latinLnBrk="1"/>
          <a:endParaRPr lang="ko-KR" altLang="en-US"/>
        </a:p>
      </dgm:t>
    </dgm:pt>
    <dgm:pt modelId="{31D0B7F5-B988-2D45-88BD-E9CB8CFBE108}">
      <dgm:prSet phldrT="[텍스트]"/>
      <dgm:spPr/>
      <dgm:t>
        <a:bodyPr/>
        <a:lstStyle/>
        <a:p>
          <a:pPr latinLnBrk="1"/>
          <a:r>
            <a:rPr lang="en-US" altLang="ko-KR" dirty="0"/>
            <a:t>Table Design, DA</a:t>
          </a:r>
          <a:endParaRPr lang="ko-KR" altLang="en-US" dirty="0"/>
        </a:p>
      </dgm:t>
    </dgm:pt>
    <dgm:pt modelId="{FA2BD033-AB66-AD49-981D-6EDD4F2ADA6F}" type="parTrans" cxnId="{2998C8FA-2083-114D-A15E-DAA1D305C2A8}">
      <dgm:prSet/>
      <dgm:spPr/>
      <dgm:t>
        <a:bodyPr/>
        <a:lstStyle/>
        <a:p>
          <a:pPr latinLnBrk="1"/>
          <a:endParaRPr lang="ko-KR" altLang="en-US"/>
        </a:p>
      </dgm:t>
    </dgm:pt>
    <dgm:pt modelId="{D6276E6B-3A6B-D144-8602-A7ED8253E5F7}" type="sibTrans" cxnId="{2998C8FA-2083-114D-A15E-DAA1D305C2A8}">
      <dgm:prSet/>
      <dgm:spPr/>
      <dgm:t>
        <a:bodyPr/>
        <a:lstStyle/>
        <a:p>
          <a:pPr latinLnBrk="1"/>
          <a:endParaRPr lang="ko-KR" altLang="en-US"/>
        </a:p>
      </dgm:t>
    </dgm:pt>
    <dgm:pt modelId="{5F55AEBD-8FB0-FC4D-B1C6-C7C325324483}">
      <dgm:prSet phldrT="[텍스트]"/>
      <dgm:spPr/>
      <dgm:t>
        <a:bodyPr/>
        <a:lstStyle/>
        <a:p>
          <a:pPr latinLnBrk="1"/>
          <a:r>
            <a:rPr lang="ko-KR" altLang="en-US" dirty="0"/>
            <a:t>윤준호</a:t>
          </a:r>
        </a:p>
      </dgm:t>
    </dgm:pt>
    <dgm:pt modelId="{C5E678AA-9990-9C44-8820-B0DD05C08876}" type="sibTrans" cxnId="{B9F1F908-4375-764C-AE4D-99EF6EC80C93}">
      <dgm:prSet/>
      <dgm:spPr/>
      <dgm:t>
        <a:bodyPr/>
        <a:lstStyle/>
        <a:p>
          <a:pPr latinLnBrk="1"/>
          <a:endParaRPr lang="ko-KR" altLang="en-US"/>
        </a:p>
      </dgm:t>
    </dgm:pt>
    <dgm:pt modelId="{7D17EC6C-F079-6F49-859C-51456E012730}" type="parTrans" cxnId="{B9F1F908-4375-764C-AE4D-99EF6EC80C93}">
      <dgm:prSet/>
      <dgm:spPr/>
      <dgm:t>
        <a:bodyPr/>
        <a:lstStyle/>
        <a:p>
          <a:pPr latinLnBrk="1"/>
          <a:endParaRPr lang="ko-KR" altLang="en-US"/>
        </a:p>
      </dgm:t>
    </dgm:pt>
    <dgm:pt modelId="{67188966-225A-AF47-9080-620A2F86985C}">
      <dgm:prSet phldrT="[텍스트]"/>
      <dgm:spPr/>
      <dgm:t>
        <a:bodyPr/>
        <a:lstStyle/>
        <a:p>
          <a:pPr latinLnBrk="1"/>
          <a:r>
            <a:rPr lang="en-US" altLang="ko-KR" dirty="0"/>
            <a:t>Table Design, DBA</a:t>
          </a:r>
          <a:endParaRPr lang="ko-KR" altLang="en-US" dirty="0"/>
        </a:p>
      </dgm:t>
    </dgm:pt>
    <dgm:pt modelId="{749B74F5-35DD-654A-BDD1-7A0E6EF0EEAB}" type="parTrans" cxnId="{9418F625-7FE7-CD44-B19F-5EADCE1809DC}">
      <dgm:prSet/>
      <dgm:spPr/>
      <dgm:t>
        <a:bodyPr/>
        <a:lstStyle/>
        <a:p>
          <a:pPr latinLnBrk="1"/>
          <a:endParaRPr lang="ko-KR" altLang="en-US"/>
        </a:p>
      </dgm:t>
    </dgm:pt>
    <dgm:pt modelId="{19FE393B-AD17-A74E-B69F-C4EC4866EF4C}" type="sibTrans" cxnId="{9418F625-7FE7-CD44-B19F-5EADCE1809DC}">
      <dgm:prSet/>
      <dgm:spPr/>
      <dgm:t>
        <a:bodyPr/>
        <a:lstStyle/>
        <a:p>
          <a:pPr latinLnBrk="1"/>
          <a:endParaRPr lang="ko-KR" altLang="en-US"/>
        </a:p>
      </dgm:t>
    </dgm:pt>
    <dgm:pt modelId="{2F534A5A-79CC-CF46-A3F5-A25199329759}" type="pres">
      <dgm:prSet presAssocID="{8153917C-9ECF-6348-82C4-B66594B91535}" presName="Name0" presStyleCnt="0">
        <dgm:presLayoutVars>
          <dgm:dir/>
          <dgm:animLvl val="lvl"/>
          <dgm:resizeHandles val="exact"/>
        </dgm:presLayoutVars>
      </dgm:prSet>
      <dgm:spPr/>
    </dgm:pt>
    <dgm:pt modelId="{DF15E9C9-BAD3-A348-89BA-4C8752F308B2}" type="pres">
      <dgm:prSet presAssocID="{5F55AEBD-8FB0-FC4D-B1C6-C7C325324483}" presName="linNode" presStyleCnt="0"/>
      <dgm:spPr/>
    </dgm:pt>
    <dgm:pt modelId="{3FB5DB37-03CF-3442-AA8A-AB72D81DFB49}" type="pres">
      <dgm:prSet presAssocID="{5F55AEBD-8FB0-FC4D-B1C6-C7C32532448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36B7EC8-CCC7-9847-9198-C43F3CC460F0}" type="pres">
      <dgm:prSet presAssocID="{5F55AEBD-8FB0-FC4D-B1C6-C7C325324483}" presName="descendantText" presStyleLbl="alignAccFollowNode1" presStyleIdx="0" presStyleCnt="3">
        <dgm:presLayoutVars>
          <dgm:bulletEnabled val="1"/>
        </dgm:presLayoutVars>
      </dgm:prSet>
      <dgm:spPr/>
    </dgm:pt>
    <dgm:pt modelId="{4B4C420C-CFEF-0440-98B2-27CEC5B492CA}" type="pres">
      <dgm:prSet presAssocID="{C5E678AA-9990-9C44-8820-B0DD05C08876}" presName="sp" presStyleCnt="0"/>
      <dgm:spPr/>
    </dgm:pt>
    <dgm:pt modelId="{315150FB-80EC-704C-A3B8-FBD645771E2C}" type="pres">
      <dgm:prSet presAssocID="{3647CD04-E655-3C43-AEAC-FF25A082D46A}" presName="linNode" presStyleCnt="0"/>
      <dgm:spPr/>
    </dgm:pt>
    <dgm:pt modelId="{73965FF9-1B35-6641-9DA9-52EE3A683181}" type="pres">
      <dgm:prSet presAssocID="{3647CD04-E655-3C43-AEAC-FF25A082D46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100EB6-9B34-B149-8E40-CFADA7C0972C}" type="pres">
      <dgm:prSet presAssocID="{3647CD04-E655-3C43-AEAC-FF25A082D46A}" presName="descendantText" presStyleLbl="alignAccFollowNode1" presStyleIdx="1" presStyleCnt="3">
        <dgm:presLayoutVars>
          <dgm:bulletEnabled val="1"/>
        </dgm:presLayoutVars>
      </dgm:prSet>
      <dgm:spPr/>
    </dgm:pt>
    <dgm:pt modelId="{DB6ECF44-74B7-6945-B80D-6B151E72F60D}" type="pres">
      <dgm:prSet presAssocID="{7D08D405-D6CF-FE4A-BEB1-AC14D231037D}" presName="sp" presStyleCnt="0"/>
      <dgm:spPr/>
    </dgm:pt>
    <dgm:pt modelId="{393B7B1C-B00A-7A48-B2E0-F3B04CA88103}" type="pres">
      <dgm:prSet presAssocID="{44842C4B-0634-8D45-91FA-B57AFF09C7DF}" presName="linNode" presStyleCnt="0"/>
      <dgm:spPr/>
    </dgm:pt>
    <dgm:pt modelId="{CC5240FF-69C2-7F4F-94DA-974599BA1EA8}" type="pres">
      <dgm:prSet presAssocID="{44842C4B-0634-8D45-91FA-B57AFF09C7D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17911D-FA52-1F44-A61E-AC731F038F8B}" type="pres">
      <dgm:prSet presAssocID="{44842C4B-0634-8D45-91FA-B57AFF09C7D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9F1F908-4375-764C-AE4D-99EF6EC80C93}" srcId="{8153917C-9ECF-6348-82C4-B66594B91535}" destId="{5F55AEBD-8FB0-FC4D-B1C6-C7C325324483}" srcOrd="0" destOrd="0" parTransId="{7D17EC6C-F079-6F49-859C-51456E012730}" sibTransId="{C5E678AA-9990-9C44-8820-B0DD05C08876}"/>
    <dgm:cxn modelId="{70A7D11C-C943-D44A-ADAD-379C2D9AE3E5}" srcId="{44842C4B-0634-8D45-91FA-B57AFF09C7DF}" destId="{7110815F-ACA2-1F45-92A8-4239E9C1B2EF}" srcOrd="0" destOrd="0" parTransId="{26F502C5-9C62-864C-9F6F-2CE5BCF1D2A8}" sibTransId="{CF2EF866-3E56-E342-9FEA-0E6C38839E43}"/>
    <dgm:cxn modelId="{F9ED801E-0D63-DD46-9D3A-A603A38D27BA}" type="presOf" srcId="{31D0B7F5-B988-2D45-88BD-E9CB8CFBE108}" destId="{DD17911D-FA52-1F44-A61E-AC731F038F8B}" srcOrd="0" destOrd="1" presId="urn:microsoft.com/office/officeart/2005/8/layout/vList5"/>
    <dgm:cxn modelId="{9418F625-7FE7-CD44-B19F-5EADCE1809DC}" srcId="{5F55AEBD-8FB0-FC4D-B1C6-C7C325324483}" destId="{67188966-225A-AF47-9080-620A2F86985C}" srcOrd="2" destOrd="0" parTransId="{749B74F5-35DD-654A-BDD1-7A0E6EF0EEAB}" sibTransId="{19FE393B-AD17-A74E-B69F-C4EC4866EF4C}"/>
    <dgm:cxn modelId="{15AA9D29-0449-4A4F-8E85-04D52D1D4071}" srcId="{3647CD04-E655-3C43-AEAC-FF25A082D46A}" destId="{514B0B0B-CEF9-FF49-AB90-0AF65906C70D}" srcOrd="1" destOrd="0" parTransId="{261BA81B-F3A2-B246-AB84-55596EF36D3D}" sibTransId="{B7DC32C6-9443-3B48-A965-0D4EAC8D4786}"/>
    <dgm:cxn modelId="{F3706F2A-75CF-5D4B-A759-D6423BCDF696}" type="presOf" srcId="{48EB89F8-7E32-054C-A84F-312FDE6A1708}" destId="{59100EB6-9B34-B149-8E40-CFADA7C0972C}" srcOrd="0" destOrd="0" presId="urn:microsoft.com/office/officeart/2005/8/layout/vList5"/>
    <dgm:cxn modelId="{D968A430-FBA0-1542-95E2-6A7D520B44A0}" type="presOf" srcId="{44842C4B-0634-8D45-91FA-B57AFF09C7DF}" destId="{CC5240FF-69C2-7F4F-94DA-974599BA1EA8}" srcOrd="0" destOrd="0" presId="urn:microsoft.com/office/officeart/2005/8/layout/vList5"/>
    <dgm:cxn modelId="{23534131-87F3-A144-99F8-0E26E1A70AB9}" srcId="{5F55AEBD-8FB0-FC4D-B1C6-C7C325324483}" destId="{173214C2-4430-FE4B-80DC-3ED710F7898C}" srcOrd="1" destOrd="0" parTransId="{4BB041F1-5732-3344-858E-B0934317F6F6}" sibTransId="{85B8F3BB-69FA-C941-8E6D-0CED09BB4A93}"/>
    <dgm:cxn modelId="{919F8D31-8353-1345-BCDA-9F57F0C2B32F}" type="presOf" srcId="{67188966-225A-AF47-9080-620A2F86985C}" destId="{236B7EC8-CCC7-9847-9198-C43F3CC460F0}" srcOrd="0" destOrd="2" presId="urn:microsoft.com/office/officeart/2005/8/layout/vList5"/>
    <dgm:cxn modelId="{B106DF4D-4BBA-DD41-9507-2CFAC040049B}" srcId="{8153917C-9ECF-6348-82C4-B66594B91535}" destId="{3647CD04-E655-3C43-AEAC-FF25A082D46A}" srcOrd="1" destOrd="0" parTransId="{900AFE84-0392-9847-A2C9-90FCCA4F3593}" sibTransId="{7D08D405-D6CF-FE4A-BEB1-AC14D231037D}"/>
    <dgm:cxn modelId="{77D9FA62-D353-C14F-B196-2C072FDECD72}" type="presOf" srcId="{8153917C-9ECF-6348-82C4-B66594B91535}" destId="{2F534A5A-79CC-CF46-A3F5-A25199329759}" srcOrd="0" destOrd="0" presId="urn:microsoft.com/office/officeart/2005/8/layout/vList5"/>
    <dgm:cxn modelId="{BF447F6D-F625-B64C-9C2C-859227608A10}" type="presOf" srcId="{3647CD04-E655-3C43-AEAC-FF25A082D46A}" destId="{73965FF9-1B35-6641-9DA9-52EE3A683181}" srcOrd="0" destOrd="0" presId="urn:microsoft.com/office/officeart/2005/8/layout/vList5"/>
    <dgm:cxn modelId="{93419481-FD99-074E-B624-189F3DA82984}" type="presOf" srcId="{514B0B0B-CEF9-FF49-AB90-0AF65906C70D}" destId="{59100EB6-9B34-B149-8E40-CFADA7C0972C}" srcOrd="0" destOrd="1" presId="urn:microsoft.com/office/officeart/2005/8/layout/vList5"/>
    <dgm:cxn modelId="{8D0371A7-D139-A643-A2E3-EB7BDF6C77AB}" type="presOf" srcId="{173214C2-4430-FE4B-80DC-3ED710F7898C}" destId="{236B7EC8-CCC7-9847-9198-C43F3CC460F0}" srcOrd="0" destOrd="1" presId="urn:microsoft.com/office/officeart/2005/8/layout/vList5"/>
    <dgm:cxn modelId="{861DBBBC-9593-F840-8588-480614B2A068}" srcId="{8153917C-9ECF-6348-82C4-B66594B91535}" destId="{44842C4B-0634-8D45-91FA-B57AFF09C7DF}" srcOrd="2" destOrd="0" parTransId="{42C21BFB-8362-4742-841E-8CBEDE285D06}" sibTransId="{590AEC21-BDA6-F044-BFF8-0D04CABE2996}"/>
    <dgm:cxn modelId="{99F0BDBC-C587-1A48-878E-CCF726AE935F}" type="presOf" srcId="{5F55AEBD-8FB0-FC4D-B1C6-C7C325324483}" destId="{3FB5DB37-03CF-3442-AA8A-AB72D81DFB49}" srcOrd="0" destOrd="0" presId="urn:microsoft.com/office/officeart/2005/8/layout/vList5"/>
    <dgm:cxn modelId="{7D2E60BF-248E-124B-8FF6-02521F71C5C6}" type="presOf" srcId="{7110815F-ACA2-1F45-92A8-4239E9C1B2EF}" destId="{DD17911D-FA52-1F44-A61E-AC731F038F8B}" srcOrd="0" destOrd="0" presId="urn:microsoft.com/office/officeart/2005/8/layout/vList5"/>
    <dgm:cxn modelId="{25AB37CF-E081-A24D-BBFF-12D5D5C0F32C}" srcId="{5F55AEBD-8FB0-FC4D-B1C6-C7C325324483}" destId="{921158EE-453F-6547-B808-FFFFFA11903D}" srcOrd="0" destOrd="0" parTransId="{81EB6EF8-D6A1-4741-905B-4431359F7DA3}" sibTransId="{2683D464-4562-3A4C-86AE-E410B8CE2848}"/>
    <dgm:cxn modelId="{D1E40ED4-BA7D-A842-B7AD-035503C763C4}" srcId="{3647CD04-E655-3C43-AEAC-FF25A082D46A}" destId="{48EB89F8-7E32-054C-A84F-312FDE6A1708}" srcOrd="0" destOrd="0" parTransId="{2D7DD3F9-301B-2044-9EF3-BB2B98ECF437}" sibTransId="{C728FC04-6B9C-8142-87A5-67C68C73299C}"/>
    <dgm:cxn modelId="{DAA1D9D9-989C-3F46-90CB-93FFFC746E84}" type="presOf" srcId="{921158EE-453F-6547-B808-FFFFFA11903D}" destId="{236B7EC8-CCC7-9847-9198-C43F3CC460F0}" srcOrd="0" destOrd="0" presId="urn:microsoft.com/office/officeart/2005/8/layout/vList5"/>
    <dgm:cxn modelId="{2998C8FA-2083-114D-A15E-DAA1D305C2A8}" srcId="{44842C4B-0634-8D45-91FA-B57AFF09C7DF}" destId="{31D0B7F5-B988-2D45-88BD-E9CB8CFBE108}" srcOrd="1" destOrd="0" parTransId="{FA2BD033-AB66-AD49-981D-6EDD4F2ADA6F}" sibTransId="{D6276E6B-3A6B-D144-8602-A7ED8253E5F7}"/>
    <dgm:cxn modelId="{C025C462-5592-C247-915F-3A51FF6B1ED8}" type="presParOf" srcId="{2F534A5A-79CC-CF46-A3F5-A25199329759}" destId="{DF15E9C9-BAD3-A348-89BA-4C8752F308B2}" srcOrd="0" destOrd="0" presId="urn:microsoft.com/office/officeart/2005/8/layout/vList5"/>
    <dgm:cxn modelId="{76B3B02B-5136-5B40-BD3F-EE7BB345B963}" type="presParOf" srcId="{DF15E9C9-BAD3-A348-89BA-4C8752F308B2}" destId="{3FB5DB37-03CF-3442-AA8A-AB72D81DFB49}" srcOrd="0" destOrd="0" presId="urn:microsoft.com/office/officeart/2005/8/layout/vList5"/>
    <dgm:cxn modelId="{C700A79D-6281-924E-9736-E2F8F6C9346D}" type="presParOf" srcId="{DF15E9C9-BAD3-A348-89BA-4C8752F308B2}" destId="{236B7EC8-CCC7-9847-9198-C43F3CC460F0}" srcOrd="1" destOrd="0" presId="urn:microsoft.com/office/officeart/2005/8/layout/vList5"/>
    <dgm:cxn modelId="{E164E4DE-9041-8B4D-97F8-07198024230A}" type="presParOf" srcId="{2F534A5A-79CC-CF46-A3F5-A25199329759}" destId="{4B4C420C-CFEF-0440-98B2-27CEC5B492CA}" srcOrd="1" destOrd="0" presId="urn:microsoft.com/office/officeart/2005/8/layout/vList5"/>
    <dgm:cxn modelId="{8C48AB94-968F-594E-BBD6-3B8D2DF55B8C}" type="presParOf" srcId="{2F534A5A-79CC-CF46-A3F5-A25199329759}" destId="{315150FB-80EC-704C-A3B8-FBD645771E2C}" srcOrd="2" destOrd="0" presId="urn:microsoft.com/office/officeart/2005/8/layout/vList5"/>
    <dgm:cxn modelId="{4FC9632A-6F2F-CC4F-B40A-27274C6DB3B6}" type="presParOf" srcId="{315150FB-80EC-704C-A3B8-FBD645771E2C}" destId="{73965FF9-1B35-6641-9DA9-52EE3A683181}" srcOrd="0" destOrd="0" presId="urn:microsoft.com/office/officeart/2005/8/layout/vList5"/>
    <dgm:cxn modelId="{44F22FA1-4B76-1147-90D2-0640A30139C6}" type="presParOf" srcId="{315150FB-80EC-704C-A3B8-FBD645771E2C}" destId="{59100EB6-9B34-B149-8E40-CFADA7C0972C}" srcOrd="1" destOrd="0" presId="urn:microsoft.com/office/officeart/2005/8/layout/vList5"/>
    <dgm:cxn modelId="{84A44F0A-FE44-3242-A20D-30F36277958C}" type="presParOf" srcId="{2F534A5A-79CC-CF46-A3F5-A25199329759}" destId="{DB6ECF44-74B7-6945-B80D-6B151E72F60D}" srcOrd="3" destOrd="0" presId="urn:microsoft.com/office/officeart/2005/8/layout/vList5"/>
    <dgm:cxn modelId="{42B75524-6EBF-AB43-B31B-987A045F26A5}" type="presParOf" srcId="{2F534A5A-79CC-CF46-A3F5-A25199329759}" destId="{393B7B1C-B00A-7A48-B2E0-F3B04CA88103}" srcOrd="4" destOrd="0" presId="urn:microsoft.com/office/officeart/2005/8/layout/vList5"/>
    <dgm:cxn modelId="{B994E1D2-A7C8-8A49-B95F-374A380F6DCF}" type="presParOf" srcId="{393B7B1C-B00A-7A48-B2E0-F3B04CA88103}" destId="{CC5240FF-69C2-7F4F-94DA-974599BA1EA8}" srcOrd="0" destOrd="0" presId="urn:microsoft.com/office/officeart/2005/8/layout/vList5"/>
    <dgm:cxn modelId="{7E6D1328-B16B-9C4D-8EBE-B1C3420AC9D8}" type="presParOf" srcId="{393B7B1C-B00A-7A48-B2E0-F3B04CA88103}" destId="{DD17911D-FA52-1F44-A61E-AC731F038F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B7EC8-CCC7-9847-9198-C43F3CC460F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Set overall project structure &amp; Source code state management 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Write PHP Scripts (Back-End) + Develop sub-tools &amp; Infra &amp; script for project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Table Design, DBA</a:t>
          </a:r>
          <a:endParaRPr lang="ko-KR" altLang="en-US" sz="1600" kern="1200" dirty="0"/>
        </a:p>
      </dsp:txBody>
      <dsp:txXfrm rot="-5400000">
        <a:off x="3785616" y="197117"/>
        <a:ext cx="6675221" cy="1012303"/>
      </dsp:txXfrm>
    </dsp:sp>
    <dsp:sp modelId="{3FB5DB37-03CF-3442-AA8A-AB72D81DFB49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윤준호</a:t>
          </a:r>
        </a:p>
      </dsp:txBody>
      <dsp:txXfrm>
        <a:off x="68454" y="70578"/>
        <a:ext cx="3648708" cy="1265378"/>
      </dsp:txXfrm>
    </dsp:sp>
    <dsp:sp modelId="{59100EB6-9B34-B149-8E40-CFADA7C0972C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Write PHP Scripts (Back-End)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Table Design, DA</a:t>
          </a:r>
          <a:endParaRPr lang="ko-KR" altLang="en-US" sz="1600" kern="1200" dirty="0"/>
        </a:p>
      </dsp:txBody>
      <dsp:txXfrm rot="-5400000">
        <a:off x="3785616" y="1669517"/>
        <a:ext cx="6675221" cy="1012303"/>
      </dsp:txXfrm>
    </dsp:sp>
    <dsp:sp modelId="{73965FF9-1B35-6641-9DA9-52EE3A68318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 err="1"/>
            <a:t>한정우</a:t>
          </a:r>
          <a:endParaRPr lang="ko-KR" altLang="en-US" sz="5200" kern="1200" dirty="0"/>
        </a:p>
      </dsp:txBody>
      <dsp:txXfrm>
        <a:off x="68454" y="1542979"/>
        <a:ext cx="3648708" cy="1265378"/>
      </dsp:txXfrm>
    </dsp:sp>
    <dsp:sp modelId="{DD17911D-FA52-1F44-A61E-AC731F038F8B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Write Web UI Scripts using HTML / CSS / JavaScript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Table Design, DA</a:t>
          </a:r>
          <a:endParaRPr lang="ko-KR" altLang="en-US" sz="1600" kern="1200" dirty="0"/>
        </a:p>
      </dsp:txBody>
      <dsp:txXfrm rot="-5400000">
        <a:off x="3785616" y="3141918"/>
        <a:ext cx="6675221" cy="1012303"/>
      </dsp:txXfrm>
    </dsp:sp>
    <dsp:sp modelId="{CC5240FF-69C2-7F4F-94DA-974599BA1EA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서해원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1A92-85CC-EA46-A9CF-5E5191EB46F3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EA541-FCDF-3D46-B6CF-BA917C670B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578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ko-Kore-KR" dirty="0"/>
              <a:t>While deciding project subject, we consider that Qatar World Cup will be held</a:t>
            </a:r>
            <a:r>
              <a:rPr kumimoji="1" lang="ko-KR" altLang="en-US" dirty="0"/>
              <a:t> </a:t>
            </a:r>
            <a:r>
              <a:rPr kumimoji="1" lang="en-US" altLang="ko-KR" dirty="0"/>
              <a:t>in </a:t>
            </a:r>
            <a:r>
              <a:rPr kumimoji="1" lang="en-US" altLang="ko-KR" dirty="0" err="1"/>
              <a:t>Novmeber</a:t>
            </a:r>
            <a:r>
              <a:rPr kumimoji="1" lang="en-US" altLang="ko-KR" dirty="0"/>
              <a:t> 20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en-US" altLang="ko-Kore-KR" dirty="0"/>
              <a:t>As we search 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member of national team, we notice that players running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in foreign league( ex)EPL, </a:t>
            </a:r>
            <a:r>
              <a:rPr kumimoji="1" lang="en-US" altLang="ko-KR" dirty="0" err="1"/>
              <a:t>Laliga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etc</a:t>
            </a:r>
            <a:r>
              <a:rPr kumimoji="1" lang="en-US" altLang="ko-KR" dirty="0"/>
              <a:t> )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well</a:t>
            </a:r>
            <a:r>
              <a:rPr kumimoji="1" lang="ko-KR" altLang="en-US" dirty="0"/>
              <a:t> </a:t>
            </a:r>
            <a:r>
              <a:rPr kumimoji="1" lang="en-US" altLang="ko-KR" dirty="0"/>
              <a:t>known,</a:t>
            </a:r>
            <a:r>
              <a:rPr kumimoji="1" lang="ko-KR" altLang="en-US" dirty="0"/>
              <a:t> </a:t>
            </a:r>
            <a:r>
              <a:rPr kumimoji="1" lang="en-US" altLang="ko-KR" dirty="0"/>
              <a:t>but</a:t>
            </a:r>
            <a:r>
              <a:rPr kumimoji="1" lang="ko-KR" altLang="en-US" dirty="0"/>
              <a:t> </a:t>
            </a:r>
            <a:r>
              <a:rPr kumimoji="1" lang="en-US" altLang="ko-KR" dirty="0"/>
              <a:t>players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</a:t>
            </a:r>
            <a:r>
              <a:rPr kumimoji="1" lang="ko-KR" altLang="en-US" dirty="0"/>
              <a:t> </a:t>
            </a:r>
            <a:r>
              <a:rPr kumimoji="1" lang="en-US" altLang="ko-KR" dirty="0"/>
              <a:t>K-league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</a:t>
            </a:r>
            <a:r>
              <a:rPr kumimoji="1" lang="ko-KR" altLang="en-US" dirty="0"/>
              <a:t> </a:t>
            </a:r>
            <a:r>
              <a:rPr kumimoji="1" lang="en-US" altLang="ko-KR" dirty="0"/>
              <a:t>well</a:t>
            </a:r>
            <a:r>
              <a:rPr kumimoji="1" lang="ko-KR" altLang="en-US" dirty="0"/>
              <a:t> </a:t>
            </a:r>
            <a:r>
              <a:rPr kumimoji="1" lang="en-US" altLang="ko-KR" dirty="0"/>
              <a:t>known</a:t>
            </a:r>
          </a:p>
          <a:p>
            <a:pPr>
              <a:buFontTx/>
              <a:buChar char="-"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en-US" altLang="ko-KR" dirty="0"/>
              <a:t>So</a:t>
            </a:r>
            <a:r>
              <a:rPr kumimoji="1" lang="ko-KR" altLang="en-US" dirty="0"/>
              <a:t> </a:t>
            </a:r>
            <a:r>
              <a:rPr kumimoji="1" lang="en-US" altLang="ko-KR" dirty="0"/>
              <a:t>we</a:t>
            </a:r>
            <a:r>
              <a:rPr kumimoji="1" lang="ko-KR" altLang="en-US" dirty="0"/>
              <a:t> </a:t>
            </a:r>
            <a:r>
              <a:rPr kumimoji="1" lang="en-US" altLang="ko-KR" dirty="0"/>
              <a:t>decided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</a:t>
            </a:r>
            <a:r>
              <a:rPr kumimoji="1" lang="en-US" altLang="ko-KR" dirty="0"/>
              <a:t>goal</a:t>
            </a:r>
            <a:r>
              <a:rPr kumimoji="1" lang="ko-KR" altLang="en-US" dirty="0"/>
              <a:t> </a:t>
            </a:r>
            <a:r>
              <a:rPr kumimoji="1" lang="en-US" altLang="ko-KR" dirty="0"/>
              <a:t>to</a:t>
            </a:r>
            <a:r>
              <a:rPr kumimoji="1" lang="ko-KR" altLang="en-US" dirty="0"/>
              <a:t> </a:t>
            </a:r>
            <a:r>
              <a:rPr kumimoji="1" lang="en-US" altLang="ko-KR" dirty="0"/>
              <a:t>make</a:t>
            </a:r>
            <a:r>
              <a:rPr kumimoji="1" lang="ko-KR" altLang="en-US" dirty="0"/>
              <a:t> </a:t>
            </a:r>
            <a:r>
              <a:rPr kumimoji="1" lang="en-US" altLang="ko-KR" dirty="0"/>
              <a:t>homepage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people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can</a:t>
            </a:r>
            <a:r>
              <a:rPr kumimoji="1" lang="ko-KR" altLang="en-US" dirty="0"/>
              <a:t> </a:t>
            </a:r>
            <a:r>
              <a:rPr kumimoji="1" lang="en-US" altLang="ko-KR" dirty="0"/>
              <a:t>know</a:t>
            </a:r>
            <a:r>
              <a:rPr kumimoji="1" lang="ko-KR" altLang="en-US" dirty="0"/>
              <a:t> </a:t>
            </a:r>
            <a:r>
              <a:rPr kumimoji="1" lang="en-US" altLang="ko-KR" dirty="0"/>
              <a:t>about</a:t>
            </a:r>
            <a:r>
              <a:rPr kumimoji="1" lang="ko-KR" altLang="en-US" dirty="0"/>
              <a:t> </a:t>
            </a:r>
            <a:r>
              <a:rPr kumimoji="1" lang="en-US" altLang="ko-KR" dirty="0"/>
              <a:t>players,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teams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</a:t>
            </a:r>
            <a:r>
              <a:rPr kumimoji="1" lang="ko-KR" altLang="en-US" dirty="0"/>
              <a:t> </a:t>
            </a:r>
            <a:r>
              <a:rPr kumimoji="1" lang="en-US" altLang="ko-KR" dirty="0"/>
              <a:t>K-league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847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http://61.32.32.181:6043/home/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909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41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001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433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55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ko-KR" dirty="0"/>
              <a:t>User</a:t>
            </a:r>
            <a:r>
              <a:rPr kumimoji="1" lang="ko-KR" altLang="en-US" dirty="0"/>
              <a:t> </a:t>
            </a:r>
            <a:r>
              <a:rPr kumimoji="1" lang="en-US" altLang="ko-KR" dirty="0"/>
              <a:t>request with POST via HTML form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Get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password of user from Database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not exist -&gt; Redirect to main page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exist -&gt; Get password,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id, user name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Make one-way encryption about user entered password and compare with password from step 2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match -&gt; Init session with user’s name &amp; user’s ID and redirect to main page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</a:t>
            </a:r>
            <a:r>
              <a:rPr kumimoji="1" lang="en-US" altLang="ko-KR" dirty="0" err="1"/>
              <a:t>unmatch</a:t>
            </a:r>
            <a:r>
              <a:rPr kumimoji="1" lang="en-US" altLang="ko-KR" dirty="0"/>
              <a:t> -&gt; Alert about login fail and redirect to main page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95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ko-KR" dirty="0"/>
              <a:t>User</a:t>
            </a:r>
            <a:r>
              <a:rPr kumimoji="1" lang="ko-KR" altLang="en-US" dirty="0"/>
              <a:t> </a:t>
            </a:r>
            <a:r>
              <a:rPr kumimoji="1" lang="en-US" altLang="ko-KR" dirty="0"/>
              <a:t>request with POST via HTML form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Get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password of user from Database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not exist -&gt; Redirect to main page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exist -&gt; Get password,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id, user name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Make one-way encryption about user entered password and compare with password from step 2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match -&gt; Init session with user’s name &amp; user’s ID and redirect to main page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If </a:t>
            </a:r>
            <a:r>
              <a:rPr kumimoji="1" lang="en-US" altLang="ko-KR" dirty="0" err="1"/>
              <a:t>unmatch</a:t>
            </a:r>
            <a:r>
              <a:rPr kumimoji="1" lang="en-US" altLang="ko-KR" dirty="0"/>
              <a:t> -&gt; Alert about login fail and redirect to main page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EA541-FCDF-3D46-B6CF-BA917C670B0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3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5FD88-DD47-5BCD-7D45-46BB63A98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7D91F-4B8D-027A-FB81-9031E2D3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44D02-FEA9-4B45-9BC6-CE5F456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49782-5D3F-AB21-511C-8852AA89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98444-A38F-F036-60DE-F5715214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280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7C2F0-48E0-3CE8-900A-13DA8172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00E14-5919-597F-9EFB-E1A331909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2EDB7-DC48-715D-E124-7D854B6F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CF110-2CAC-A807-8E5C-CFCF651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5330C-598D-8A3E-7AC5-DD01B84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356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C83FE-2798-160D-A388-3AAE82AAA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0CF64-984F-5B36-6C8B-50915BA2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CE79D-703B-0A13-7C0B-69412F60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B57A4-221F-5123-727C-3562A364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86550-39FA-F913-981D-0275F19A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831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2829-4C35-37E9-2BD0-2353AF0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519DF-5F16-EB86-E809-68DC6CDE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005C0-7B2D-1855-676D-3434A6AB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B1840-8188-C083-19A4-E93CCE9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1215-C0FF-30C0-25F2-373D2BBE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3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B2019-080C-FE56-CFA8-921A1614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1D433-B4F5-7566-BC47-6F85501C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D0F37-681D-9594-499C-2FD67564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6FF8E-91D4-5000-9BBE-D92E3E44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F0535-E5F3-BEEE-30E0-09DF6796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0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A67B-E6CB-D7ED-D835-926E5708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D13BC-174D-C046-BEC2-56B2C803F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E0722-1DD8-2E92-D62F-9C553FA4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2CA02-C278-51DF-45DF-978643F0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A77ED-B511-E2C5-61AD-680B40FA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F26CE-68DB-3728-11F9-B96A0B08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9664-6654-777A-B5D5-23EEDE02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5B6F8-6D6A-070A-49AF-2AC2A4C1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05C80-7EB1-4412-C935-CBE7F63F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B59D89-E95A-0468-C93C-D7681367B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5F166-C745-8D87-6DF7-C2DE0C02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354BF-9BEB-778E-8CD1-F5F309AC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3BD021-6DCB-BF06-CEAE-4F5B4349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5A068F-A4B6-AD61-3AA8-F8D3F83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79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A5635-D7E6-F9BD-B70D-A47DAB20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14F2B-0006-B849-E6A6-906820D5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21AB60-ED40-DBB6-E7A5-AB2E4C80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8BB42-C238-CD5C-7577-34C2A242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59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9B3A35-993E-F851-790B-A710B7D8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7F712A-EE47-583D-AA11-6356EECA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2D463-8EAD-8A0F-3793-2BD1B8A1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4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4A98-13F0-8D03-3491-5EF6A51F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881A2-9A1B-BE89-7231-329EC88D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279AC-7CD7-E816-4B1D-A404F8FF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83538-EC71-8645-D168-0C0A3E18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792EC-56B8-5BD2-09B4-2CB6ABA6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CFEC1-60A2-BA27-C104-EB9E3C92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95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067F3-B6B8-FB98-FD43-D5601798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026175-D01B-0667-36F2-DAA72976B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51481-3D1C-63CD-0803-387BD09F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C7141-29C7-7F8C-2613-1C54A366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A4D8A-7156-0B3D-90F8-04C939D8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FB68E-DFD4-C48C-BDE7-5650ACA1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34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DACE0-F1B5-85DD-AC0F-5DF785E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B8741-F6DA-8F77-2D5B-E872F82B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92300-A1C6-56AA-5677-C6E1E9AB3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1500-5267-B744-A73D-91CA7D8BD22C}" type="datetimeFigureOut">
              <a:rPr kumimoji="1" lang="ko-Kore-KR" altLang="en-US" smtClean="0"/>
              <a:t>2022. 12. 13.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C88EA-D632-1876-645C-88E8C2CB3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76141-BFE3-46A4-9144-4BCD89F7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7CB3-6838-6B42-A950-C6FBF87A4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62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2022-DB-502-Group2-Project/Service_Code/tree/main/home/ap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2022-DB-502-Group2-Project/Oracle-Query-Script/blob/main/datas_to_english/insert_generator.ipynb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github.com/2022-DB-502-Group2-Project/Oracle-Query-Script/blob/main/convert/preproces.ipyn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2022-DB-502-Group2-Project/Data_Scrape_Automater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ongik.ac.kr/b_team/b_team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github.com/2022-DB-502-Group2-Project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github.com/2022-DB-502-Group2-Project/Develop-Test-Env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2022-DB-502-Group2-Project/Oracle-Query-Script/blob/main/init.sq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115A5-7767-4F68-862B-58AE007F8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K-league information web page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CC931-D3BE-CD4F-52F3-89FFB73FC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2513"/>
          </a:xfrm>
        </p:spPr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Database : Class 502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dirty="0"/>
              <a:t>B889047 </a:t>
            </a:r>
            <a:r>
              <a:rPr kumimoji="1" lang="ko-Kore-KR" altLang="en-US" dirty="0"/>
              <a:t>윤준호</a:t>
            </a:r>
            <a:endParaRPr kumimoji="1" lang="en-US" altLang="ko-Kore-KR" dirty="0"/>
          </a:p>
          <a:p>
            <a:pPr marL="342900" indent="-342900">
              <a:buFontTx/>
              <a:buChar char="-"/>
            </a:pPr>
            <a:r>
              <a:rPr kumimoji="1" lang="ko-Kore-KR" altLang="en-US" dirty="0"/>
              <a:t> </a:t>
            </a:r>
            <a:r>
              <a:rPr kumimoji="1" lang="en-US" altLang="ko-Kore-KR" dirty="0"/>
              <a:t>B893127  </a:t>
            </a:r>
            <a:r>
              <a:rPr kumimoji="1" lang="ko-Kore-KR" altLang="en-US" dirty="0"/>
              <a:t>서해원</a:t>
            </a:r>
            <a:endParaRPr kumimoji="1" lang="en-US" altLang="ko-Kore-KR" dirty="0"/>
          </a:p>
          <a:p>
            <a:pPr marL="342900" indent="-342900">
              <a:buFontTx/>
              <a:buChar char="-"/>
            </a:pPr>
            <a:r>
              <a:rPr kumimoji="1" lang="ko-Kore-KR" altLang="en-US" dirty="0"/>
              <a:t> </a:t>
            </a:r>
            <a:r>
              <a:rPr kumimoji="1" lang="en-US" altLang="ko-Kore-KR" dirty="0"/>
              <a:t>B889069 </a:t>
            </a:r>
            <a:r>
              <a:rPr kumimoji="1" lang="ko-Kore-KR" altLang="en-US" dirty="0"/>
              <a:t>한정우</a:t>
            </a:r>
          </a:p>
        </p:txBody>
      </p:sp>
    </p:spTree>
    <p:extLst>
      <p:ext uri="{BB962C8B-B14F-4D97-AF65-F5344CB8AC3E}">
        <p14:creationId xmlns:p14="http://schemas.microsoft.com/office/powerpoint/2010/main" val="196258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DC8F10-F806-9E9A-A600-5C7F3E6E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584960"/>
            <a:ext cx="8851502" cy="475592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D534A1F-F838-D274-B567-F0C0A478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Data : Oracle SQL connector Class Diagram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8442-1DD2-41D2-9F42-96ABE153517B}"/>
              </a:ext>
            </a:extLst>
          </p:cNvPr>
          <p:cNvSpPr txBox="1"/>
          <p:nvPr/>
        </p:nvSpPr>
        <p:spPr>
          <a:xfrm>
            <a:off x="9872241" y="3593588"/>
            <a:ext cx="14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4"/>
              </a:rPr>
              <a:t>Review Codes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22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D534A1F-F838-D274-B567-F0C0A478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Database : How do we get </a:t>
            </a:r>
            <a:r>
              <a:rPr kumimoji="1" lang="en-US" altLang="ko-Kore-KR" dirty="0" err="1">
                <a:solidFill>
                  <a:schemeClr val="bg2">
                    <a:lumMod val="50000"/>
                  </a:schemeClr>
                </a:solidFill>
              </a:rPr>
              <a:t>datas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0FB92-AF69-53FB-D54C-8C86ACABDA7D}"/>
              </a:ext>
            </a:extLst>
          </p:cNvPr>
          <p:cNvSpPr/>
          <p:nvPr/>
        </p:nvSpPr>
        <p:spPr>
          <a:xfrm>
            <a:off x="680497" y="3018213"/>
            <a:ext cx="1630680" cy="1546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428F1447-1DB8-3682-B8BF-DCFEC348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7" y="2500471"/>
            <a:ext cx="472440" cy="51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BF2E06-964E-6941-83EF-BB668A875C02}"/>
              </a:ext>
            </a:extLst>
          </p:cNvPr>
          <p:cNvSpPr txBox="1"/>
          <p:nvPr/>
        </p:nvSpPr>
        <p:spPr>
          <a:xfrm>
            <a:off x="926610" y="3332913"/>
            <a:ext cx="1138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selenium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pandas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400" dirty="0" err="1"/>
              <a:t>json</a:t>
            </a:r>
            <a:endParaRPr kumimoji="1" lang="en-US" altLang="ko-Kore-KR" sz="1400" dirty="0"/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bs4</a:t>
            </a:r>
            <a:endParaRPr kumimoji="1" lang="ko-Kore-KR" altLang="en-US" sz="1400" dirty="0"/>
          </a:p>
        </p:txBody>
      </p:sp>
      <p:pic>
        <p:nvPicPr>
          <p:cNvPr id="18" name="Picture 30" descr="Json 파일 - 무료 상호 작용개 아이콘">
            <a:extLst>
              <a:ext uri="{FF2B5EF4-FFF2-40B4-BE49-F238E27FC236}">
                <a16:creationId xmlns:a16="http://schemas.microsoft.com/office/drawing/2014/main" id="{71B43E10-E2DA-ED20-F393-E30CB3C4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12" y="2915176"/>
            <a:ext cx="768097" cy="7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Excel Logo transparent PNG - StickPNG">
            <a:extLst>
              <a:ext uri="{FF2B5EF4-FFF2-40B4-BE49-F238E27FC236}">
                <a16:creationId xmlns:a16="http://schemas.microsoft.com/office/drawing/2014/main" id="{77E73A0A-8F39-2568-800F-AF8DC78A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96" y="3864136"/>
            <a:ext cx="1024128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1AE786-1B19-C31A-7026-8747E9BB1919}"/>
              </a:ext>
            </a:extLst>
          </p:cNvPr>
          <p:cNvSpPr/>
          <p:nvPr/>
        </p:nvSpPr>
        <p:spPr>
          <a:xfrm>
            <a:off x="5067544" y="3108065"/>
            <a:ext cx="3641594" cy="1546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641328ED-0D81-8145-BAF5-6EC3F383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44" y="2525869"/>
            <a:ext cx="472440" cy="54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9CE7EE-5EA5-D754-F2DB-F81B464A5E13}"/>
              </a:ext>
            </a:extLst>
          </p:cNvPr>
          <p:cNvSpPr txBox="1"/>
          <p:nvPr/>
        </p:nvSpPr>
        <p:spPr>
          <a:xfrm>
            <a:off x="5065131" y="3247660"/>
            <a:ext cx="388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Preprocess </a:t>
            </a:r>
            <a:r>
              <a:rPr kumimoji="1" lang="en-US" altLang="ko-Kore-KR" sz="1400" dirty="0" err="1"/>
              <a:t>Datas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Set </a:t>
            </a:r>
            <a:r>
              <a:rPr kumimoji="1" lang="en-US" altLang="ko-Kore-KR" sz="1400" dirty="0" err="1"/>
              <a:t>uuid</a:t>
            </a:r>
            <a:r>
              <a:rPr kumimoji="1" lang="en-US" altLang="ko-KR" sz="1400" dirty="0"/>
              <a:t>(v4)</a:t>
            </a:r>
            <a:r>
              <a:rPr kumimoji="1" lang="en-US" altLang="ko-Kore-KR" sz="1400" dirty="0"/>
              <a:t> value as player, team id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Set random name instead of Korean name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Refine </a:t>
            </a:r>
            <a:r>
              <a:rPr kumimoji="1" lang="en-US" altLang="ko-Kore-KR" sz="1400" dirty="0" err="1"/>
              <a:t>datas</a:t>
            </a:r>
            <a:r>
              <a:rPr kumimoji="1" lang="en-US" altLang="ko-Kore-KR" sz="1400" dirty="0"/>
              <a:t> </a:t>
            </a:r>
            <a:r>
              <a:rPr kumimoji="1" lang="en-US" altLang="ko-KR" sz="1400" dirty="0"/>
              <a:t>to</a:t>
            </a:r>
            <a:r>
              <a:rPr kumimoji="1" lang="en-US" altLang="ko-Kore-KR" sz="1400" dirty="0"/>
              <a:t> proper scope not to compromise integrity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5DADEE-2E0B-4252-5AAF-B99ECBF8000F}"/>
              </a:ext>
            </a:extLst>
          </p:cNvPr>
          <p:cNvSpPr/>
          <p:nvPr/>
        </p:nvSpPr>
        <p:spPr>
          <a:xfrm>
            <a:off x="9723120" y="3108065"/>
            <a:ext cx="1630680" cy="1546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C58B81AE-1FCB-58B7-6F34-4F5B78A3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20" y="2522067"/>
            <a:ext cx="472440" cy="54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D4D8952-FA9A-8DD9-B69F-701AED623CB8}"/>
              </a:ext>
            </a:extLst>
          </p:cNvPr>
          <p:cNvSpPr txBox="1"/>
          <p:nvPr/>
        </p:nvSpPr>
        <p:spPr>
          <a:xfrm>
            <a:off x="9892919" y="3538127"/>
            <a:ext cx="1314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Make insert statement by format</a:t>
            </a:r>
            <a:endParaRPr kumimoji="1" lang="ko-Kore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4F2D0-9992-3CCB-CAEE-C379E1A5303F}"/>
              </a:ext>
            </a:extLst>
          </p:cNvPr>
          <p:cNvSpPr txBox="1"/>
          <p:nvPr/>
        </p:nvSpPr>
        <p:spPr>
          <a:xfrm>
            <a:off x="1215150" y="460172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6"/>
              </a:rPr>
              <a:t>Link</a:t>
            </a:r>
            <a:endParaRPr kumimoji="1" lang="en-US" altLang="ko-Kore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CF4BA9-BF4F-7313-458F-35F15B47500B}"/>
              </a:ext>
            </a:extLst>
          </p:cNvPr>
          <p:cNvSpPr txBox="1"/>
          <p:nvPr/>
        </p:nvSpPr>
        <p:spPr>
          <a:xfrm>
            <a:off x="6607655" y="468930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7"/>
              </a:rPr>
              <a:t>Link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E20F5-0159-649A-B08A-C363CA1A42B8}"/>
              </a:ext>
            </a:extLst>
          </p:cNvPr>
          <p:cNvSpPr txBox="1"/>
          <p:nvPr/>
        </p:nvSpPr>
        <p:spPr>
          <a:xfrm>
            <a:off x="10269698" y="465472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8"/>
              </a:rPr>
              <a:t>Link</a:t>
            </a:r>
            <a:endParaRPr kumimoji="1" lang="en-US" altLang="ko-Kore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4C2A7-D539-1962-9983-F58C5B32EB40}"/>
              </a:ext>
            </a:extLst>
          </p:cNvPr>
          <p:cNvSpPr txBox="1"/>
          <p:nvPr/>
        </p:nvSpPr>
        <p:spPr>
          <a:xfrm>
            <a:off x="1666385" y="2776676"/>
            <a:ext cx="64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scraper</a:t>
            </a:r>
            <a:endParaRPr kumimoji="1" lang="ko-Kore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04E4A1A-BD3C-C38E-1ADE-854760BA1948}"/>
              </a:ext>
            </a:extLst>
          </p:cNvPr>
          <p:cNvCxnSpPr>
            <a:cxnSpLocks/>
          </p:cNvCxnSpPr>
          <p:nvPr/>
        </p:nvCxnSpPr>
        <p:spPr>
          <a:xfrm>
            <a:off x="2397760" y="3789680"/>
            <a:ext cx="9075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FE439D-95BE-A6C6-C900-68306A1B02D9}"/>
              </a:ext>
            </a:extLst>
          </p:cNvPr>
          <p:cNvCxnSpPr>
            <a:cxnSpLocks/>
          </p:cNvCxnSpPr>
          <p:nvPr/>
        </p:nvCxnSpPr>
        <p:spPr>
          <a:xfrm>
            <a:off x="4073409" y="3789680"/>
            <a:ext cx="9075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041BBC-179A-E09D-C423-B159FD88A2F0}"/>
              </a:ext>
            </a:extLst>
          </p:cNvPr>
          <p:cNvCxnSpPr>
            <a:cxnSpLocks/>
          </p:cNvCxnSpPr>
          <p:nvPr/>
        </p:nvCxnSpPr>
        <p:spPr>
          <a:xfrm>
            <a:off x="8815568" y="3864136"/>
            <a:ext cx="7957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AF46FFE-2295-C52B-1D81-8A53A1338F6E}"/>
              </a:ext>
            </a:extLst>
          </p:cNvPr>
          <p:cNvSpPr/>
          <p:nvPr/>
        </p:nvSpPr>
        <p:spPr>
          <a:xfrm>
            <a:off x="680497" y="2194901"/>
            <a:ext cx="246113" cy="22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270E09-78BF-2C3A-B4E9-2C7551D89403}"/>
              </a:ext>
            </a:extLst>
          </p:cNvPr>
          <p:cNvSpPr/>
          <p:nvPr/>
        </p:nvSpPr>
        <p:spPr>
          <a:xfrm>
            <a:off x="5073805" y="2163477"/>
            <a:ext cx="246113" cy="22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61B13D-D8C0-1CA0-AA43-2359C72A1212}"/>
              </a:ext>
            </a:extLst>
          </p:cNvPr>
          <p:cNvSpPr/>
          <p:nvPr/>
        </p:nvSpPr>
        <p:spPr>
          <a:xfrm>
            <a:off x="9713227" y="2194901"/>
            <a:ext cx="246113" cy="22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876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4342A3-49B2-6C91-560C-D05E93A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Directory </a:t>
            </a:r>
            <a:r>
              <a:rPr kumimoji="1" lang="en-US" altLang="ko-Kore-KR" dirty="0" err="1">
                <a:solidFill>
                  <a:schemeClr val="bg2">
                    <a:lumMod val="50000"/>
                  </a:schemeClr>
                </a:solidFill>
              </a:rPr>
              <a:t>Sturcture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 : Overall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84B317-E334-D9BB-5C8C-162FA70E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4" y="3323336"/>
            <a:ext cx="2794000" cy="2387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B535B2-D9EB-48C4-05C6-E37D9969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4" y="1878076"/>
            <a:ext cx="2794000" cy="1308100"/>
          </a:xfrm>
          <a:prstGeom prst="rect">
            <a:avLst/>
          </a:prstGeom>
        </p:spPr>
      </p:pic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91FA6C3B-0EAC-C011-4BB2-6ADF8541EC11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>
            <a:off x="3250184" y="2532126"/>
            <a:ext cx="12700" cy="1985010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2A8A75-E639-F998-026E-7F0B8FF79090}"/>
              </a:ext>
            </a:extLst>
          </p:cNvPr>
          <p:cNvSpPr txBox="1"/>
          <p:nvPr/>
        </p:nvSpPr>
        <p:spPr>
          <a:xfrm>
            <a:off x="4151884" y="1791696"/>
            <a:ext cx="7201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Directory : /</a:t>
            </a:r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/home : Web source codes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>
                <a:highlight>
                  <a:srgbClr val="FFFF00"/>
                </a:highlight>
              </a:rPr>
              <a:t>getprojectpath.php</a:t>
            </a:r>
            <a:r>
              <a:rPr kumimoji="1" lang="en-US" altLang="ko-Kore-KR" dirty="0">
                <a:highlight>
                  <a:srgbClr val="FFFF00"/>
                </a:highlight>
              </a:rPr>
              <a:t> </a:t>
            </a:r>
            <a:r>
              <a:rPr kumimoji="1" lang="en-US" altLang="ko-Kore-KR" dirty="0"/>
              <a:t>: Find project’s real path in Apache section of server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index.php</a:t>
            </a:r>
            <a:r>
              <a:rPr kumimoji="1" lang="en-US" altLang="ko-Kore-KR" dirty="0"/>
              <a:t> : Redirect to /home/</a:t>
            </a:r>
            <a:r>
              <a:rPr kumimoji="1" lang="en-US" altLang="ko-Kore-KR" dirty="0" err="1"/>
              <a:t>index.php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3A40A-B418-B0D8-C9B1-70B5ACBD4AFF}"/>
              </a:ext>
            </a:extLst>
          </p:cNvPr>
          <p:cNvSpPr txBox="1"/>
          <p:nvPr/>
        </p:nvSpPr>
        <p:spPr>
          <a:xfrm>
            <a:off x="4151884" y="3441680"/>
            <a:ext cx="72019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Directory : /home</a:t>
            </a:r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index.php</a:t>
            </a:r>
            <a:r>
              <a:rPr kumimoji="1" lang="en-US" altLang="ko-Kore-KR" dirty="0"/>
              <a:t> : main page of our site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/</a:t>
            </a:r>
            <a:r>
              <a:rPr kumimoji="1" lang="en-US" altLang="ko-Kore-KR" dirty="0" err="1"/>
              <a:t>api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api</a:t>
            </a:r>
            <a:r>
              <a:rPr kumimoji="1" lang="en-US" altLang="ko-Kore-KR" dirty="0"/>
              <a:t> using PHP. Use self made PHP Rest API Interface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highlight>
                  <a:srgbClr val="FFFF00"/>
                </a:highlight>
              </a:rPr>
              <a:t>/app </a:t>
            </a:r>
            <a:r>
              <a:rPr kumimoji="1" lang="en-US" altLang="ko-Kore-KR" dirty="0"/>
              <a:t>: Codes for getting data from Oracle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Database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/assets : Assets for service(static resources). Including CSS, JS, </a:t>
            </a:r>
            <a:r>
              <a:rPr kumimoji="1" lang="en-US" altLang="ko-KR" dirty="0" err="1"/>
              <a:t>config.ini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highlight>
                  <a:srgbClr val="FFFF00"/>
                </a:highlight>
              </a:rPr>
              <a:t>/common </a:t>
            </a:r>
            <a:r>
              <a:rPr kumimoji="1" lang="en-US" altLang="ko-Kore-KR" dirty="0"/>
              <a:t>: Global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Resources : constant variables, messages,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/error : Error page(HTTP status 403)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highlight>
                  <a:srgbClr val="FFFF00"/>
                </a:highlight>
              </a:rPr>
              <a:t>/pages 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php</a:t>
            </a:r>
            <a:r>
              <a:rPr kumimoji="1" lang="en-US" altLang="ko-Kore-KR" dirty="0"/>
              <a:t> pages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/templates : templates for pages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92C9C-6919-BFDA-70FA-26B555C707D2}"/>
              </a:ext>
            </a:extLst>
          </p:cNvPr>
          <p:cNvSpPr txBox="1"/>
          <p:nvPr/>
        </p:nvSpPr>
        <p:spPr>
          <a:xfrm>
            <a:off x="4151884" y="1310564"/>
            <a:ext cx="72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*Code designed based on Object Oriented Programming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418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E4751-D168-EE18-0EC4-9C6205FC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Overall Flow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User - Free social icons">
            <a:extLst>
              <a:ext uri="{FF2B5EF4-FFF2-40B4-BE49-F238E27FC236}">
                <a16:creationId xmlns:a16="http://schemas.microsoft.com/office/drawing/2014/main" id="{C98E9A96-8D86-EEA7-7D81-62FD6F30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9" y="2994883"/>
            <a:ext cx="1000537" cy="10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74F69953-53FD-FBE7-1106-EB1FD90B7D8B}"/>
              </a:ext>
            </a:extLst>
          </p:cNvPr>
          <p:cNvSpPr/>
          <p:nvPr/>
        </p:nvSpPr>
        <p:spPr>
          <a:xfrm>
            <a:off x="1874520" y="2928731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 Page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32AC82-2196-25E2-376B-A657307471B1}"/>
              </a:ext>
            </a:extLst>
          </p:cNvPr>
          <p:cNvSpPr/>
          <p:nvPr/>
        </p:nvSpPr>
        <p:spPr>
          <a:xfrm>
            <a:off x="4058920" y="5013363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 in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A60878-647E-E794-489E-A87FAAA5C0A7}"/>
              </a:ext>
            </a:extLst>
          </p:cNvPr>
          <p:cNvSpPr/>
          <p:nvPr/>
        </p:nvSpPr>
        <p:spPr>
          <a:xfrm>
            <a:off x="4058920" y="2928732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Search Player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B62291-FD17-E78D-1775-34E1AA969ACC}"/>
              </a:ext>
            </a:extLst>
          </p:cNvPr>
          <p:cNvSpPr/>
          <p:nvPr/>
        </p:nvSpPr>
        <p:spPr>
          <a:xfrm>
            <a:off x="4058920" y="1080510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Get Information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681043-7A8E-CDE3-511B-DF0C9932C92A}"/>
              </a:ext>
            </a:extLst>
          </p:cNvPr>
          <p:cNvCxnSpPr>
            <a:cxnSpLocks/>
          </p:cNvCxnSpPr>
          <p:nvPr/>
        </p:nvCxnSpPr>
        <p:spPr>
          <a:xfrm>
            <a:off x="2824480" y="4072703"/>
            <a:ext cx="1234440" cy="1507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38362D-C1F1-2F0E-01C0-F40F0588879E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2824480" y="1646931"/>
            <a:ext cx="1234440" cy="1281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AD3BD0-138A-A6FD-2369-2ED28A17F1E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3774440" y="3495152"/>
            <a:ext cx="2844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2D5C86F-5FE5-3FCC-3614-A64306516170}"/>
              </a:ext>
            </a:extLst>
          </p:cNvPr>
          <p:cNvSpPr/>
          <p:nvPr/>
        </p:nvSpPr>
        <p:spPr>
          <a:xfrm>
            <a:off x="6614160" y="500772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Total Team List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9D31467-8C4E-5248-D46E-996040DC6147}"/>
              </a:ext>
            </a:extLst>
          </p:cNvPr>
          <p:cNvSpPr/>
          <p:nvPr/>
        </p:nvSpPr>
        <p:spPr>
          <a:xfrm>
            <a:off x="6614160" y="1726976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Total Player List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70A696-29AE-DC83-E33C-41FB659AE851}"/>
              </a:ext>
            </a:extLst>
          </p:cNvPr>
          <p:cNvCxnSpPr>
            <a:stCxn id="8" idx="6"/>
            <a:endCxn id="20" idx="2"/>
          </p:cNvCxnSpPr>
          <p:nvPr/>
        </p:nvCxnSpPr>
        <p:spPr>
          <a:xfrm flipV="1">
            <a:off x="5958840" y="1067193"/>
            <a:ext cx="655320" cy="579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C630504-5A23-463A-AFB6-7126405F2444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5958840" y="1646931"/>
            <a:ext cx="655320" cy="646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EE60409-FC20-A485-D46F-349BF0844071}"/>
              </a:ext>
            </a:extLst>
          </p:cNvPr>
          <p:cNvSpPr/>
          <p:nvPr/>
        </p:nvSpPr>
        <p:spPr>
          <a:xfrm>
            <a:off x="9453880" y="500772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Team </a:t>
            </a:r>
            <a:r>
              <a:rPr kumimoji="1" lang="en-US" altLang="ko-Kore-KR" dirty="0" err="1"/>
              <a:t>Deatil</a:t>
            </a:r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77CA0F-FA6E-292B-4BF6-CEE99C276435}"/>
              </a:ext>
            </a:extLst>
          </p:cNvPr>
          <p:cNvSpPr/>
          <p:nvPr/>
        </p:nvSpPr>
        <p:spPr>
          <a:xfrm>
            <a:off x="9453880" y="1726976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Player Detail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FAD432-6526-C8DF-4CA8-FD54945B8DF1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8514080" y="1067193"/>
            <a:ext cx="93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5CC9FB-5374-B25B-03F5-1207B2CF183F}"/>
              </a:ext>
            </a:extLst>
          </p:cNvPr>
          <p:cNvCxnSpPr>
            <a:stCxn id="21" idx="6"/>
            <a:endCxn id="31" idx="2"/>
          </p:cNvCxnSpPr>
          <p:nvPr/>
        </p:nvCxnSpPr>
        <p:spPr>
          <a:xfrm>
            <a:off x="8514080" y="2293397"/>
            <a:ext cx="93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DF4BF1B-F744-49D5-7005-3038AADB7087}"/>
              </a:ext>
            </a:extLst>
          </p:cNvPr>
          <p:cNvSpPr/>
          <p:nvPr/>
        </p:nvSpPr>
        <p:spPr>
          <a:xfrm>
            <a:off x="6634480" y="2928731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Search Result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D9503F-AFED-C63B-4B4E-D135FFC35459}"/>
              </a:ext>
            </a:extLst>
          </p:cNvPr>
          <p:cNvCxnSpPr>
            <a:stCxn id="7" idx="6"/>
            <a:endCxn id="38" idx="2"/>
          </p:cNvCxnSpPr>
          <p:nvPr/>
        </p:nvCxnSpPr>
        <p:spPr>
          <a:xfrm flipV="1">
            <a:off x="5958840" y="3495152"/>
            <a:ext cx="67564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8E367E-481E-FE2C-CAEA-5312C033F353}"/>
              </a:ext>
            </a:extLst>
          </p:cNvPr>
          <p:cNvCxnSpPr>
            <a:stCxn id="38" idx="6"/>
            <a:endCxn id="31" idx="4"/>
          </p:cNvCxnSpPr>
          <p:nvPr/>
        </p:nvCxnSpPr>
        <p:spPr>
          <a:xfrm flipV="1">
            <a:off x="8534400" y="2859817"/>
            <a:ext cx="1869440" cy="635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7F9927D9-71D3-285B-7C6A-9929F1B3470E}"/>
              </a:ext>
            </a:extLst>
          </p:cNvPr>
          <p:cNvSpPr/>
          <p:nvPr/>
        </p:nvSpPr>
        <p:spPr>
          <a:xfrm>
            <a:off x="6614160" y="4365198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Logout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4F2D993-0312-3B57-DF81-0F7B083D849B}"/>
              </a:ext>
            </a:extLst>
          </p:cNvPr>
          <p:cNvSpPr/>
          <p:nvPr/>
        </p:nvSpPr>
        <p:spPr>
          <a:xfrm>
            <a:off x="6614160" y="5674994"/>
            <a:ext cx="1899920" cy="1132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MyPage</a:t>
            </a:r>
            <a:endParaRPr kumimoji="1" lang="ko-Kore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4AFE3B-D06D-92AF-F85D-D5862176FF05}"/>
              </a:ext>
            </a:extLst>
          </p:cNvPr>
          <p:cNvCxnSpPr>
            <a:stCxn id="6" idx="6"/>
            <a:endCxn id="53" idx="2"/>
          </p:cNvCxnSpPr>
          <p:nvPr/>
        </p:nvCxnSpPr>
        <p:spPr>
          <a:xfrm flipV="1">
            <a:off x="5958840" y="4931619"/>
            <a:ext cx="655320" cy="648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1713E3-D130-08D8-9840-DDA7EB7C4458}"/>
              </a:ext>
            </a:extLst>
          </p:cNvPr>
          <p:cNvCxnSpPr>
            <a:stCxn id="6" idx="6"/>
            <a:endCxn id="54" idx="2"/>
          </p:cNvCxnSpPr>
          <p:nvPr/>
        </p:nvCxnSpPr>
        <p:spPr>
          <a:xfrm>
            <a:off x="5958840" y="5579784"/>
            <a:ext cx="655320" cy="66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A058B82B-1DAC-6CEB-9A3B-289EC53E5A09}"/>
              </a:ext>
            </a:extLst>
          </p:cNvPr>
          <p:cNvCxnSpPr>
            <a:stCxn id="1026" idx="3"/>
            <a:endCxn id="5" idx="2"/>
          </p:cNvCxnSpPr>
          <p:nvPr/>
        </p:nvCxnSpPr>
        <p:spPr>
          <a:xfrm>
            <a:off x="1104956" y="3495152"/>
            <a:ext cx="7695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4342A3-49B2-6C91-560C-D05E93A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 err="1">
                <a:solidFill>
                  <a:schemeClr val="bg2">
                    <a:lumMod val="50000"/>
                  </a:schemeClr>
                </a:solidFill>
              </a:rPr>
              <a:t>Basicflow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 : To the main page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DB not in used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PHP File - Free computer icons">
            <a:extLst>
              <a:ext uri="{FF2B5EF4-FFF2-40B4-BE49-F238E27FC236}">
                <a16:creationId xmlns:a16="http://schemas.microsoft.com/office/drawing/2014/main" id="{C5723353-F7CF-BD80-79B0-6779C6BE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20" y="2880868"/>
            <a:ext cx="1096264" cy="10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D40414-0881-D5DE-B742-0D2B97362836}"/>
              </a:ext>
            </a:extLst>
          </p:cNvPr>
          <p:cNvSpPr txBox="1"/>
          <p:nvPr/>
        </p:nvSpPr>
        <p:spPr>
          <a:xfrm>
            <a:off x="1302382" y="3964361"/>
            <a:ext cx="159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400" dirty="0" err="1"/>
              <a:t>getprojectpath.php</a:t>
            </a:r>
            <a:endParaRPr kumimoji="1" lang="ko-Kore-KR" altLang="en-US" sz="1400" dirty="0"/>
          </a:p>
        </p:txBody>
      </p:sp>
      <p:pic>
        <p:nvPicPr>
          <p:cNvPr id="14" name="Picture 2" descr="PHP File - Free computer icons">
            <a:extLst>
              <a:ext uri="{FF2B5EF4-FFF2-40B4-BE49-F238E27FC236}">
                <a16:creationId xmlns:a16="http://schemas.microsoft.com/office/drawing/2014/main" id="{958DD513-0662-1BD5-42F7-DBCB3B36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80" y="2930037"/>
            <a:ext cx="1096264" cy="10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0A677B-7200-5E80-83C6-715234A393F1}"/>
              </a:ext>
            </a:extLst>
          </p:cNvPr>
          <p:cNvSpPr txBox="1"/>
          <p:nvPr/>
        </p:nvSpPr>
        <p:spPr>
          <a:xfrm>
            <a:off x="4116580" y="4026301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 err="1"/>
              <a:t>common.php</a:t>
            </a:r>
            <a:endParaRPr kumimoji="1" lang="ko-Kore-KR" altLang="en-US" sz="1400" dirty="0"/>
          </a:p>
        </p:txBody>
      </p:sp>
      <p:pic>
        <p:nvPicPr>
          <p:cNvPr id="17" name="Picture 2" descr="PHP File - Free computer icons">
            <a:extLst>
              <a:ext uri="{FF2B5EF4-FFF2-40B4-BE49-F238E27FC236}">
                <a16:creationId xmlns:a16="http://schemas.microsoft.com/office/drawing/2014/main" id="{7C9EF8CD-CA2F-6155-AEBB-B45CE91B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46" y="2880868"/>
            <a:ext cx="1096264" cy="10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HP File - Free computer icons">
            <a:extLst>
              <a:ext uri="{FF2B5EF4-FFF2-40B4-BE49-F238E27FC236}">
                <a16:creationId xmlns:a16="http://schemas.microsoft.com/office/drawing/2014/main" id="{C10321B8-D79A-4A2A-E2ED-8C13EB8E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12" y="2795453"/>
            <a:ext cx="1096264" cy="10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112208-DBA5-1190-4D77-9764CDE49B9F}"/>
              </a:ext>
            </a:extLst>
          </p:cNvPr>
          <p:cNvSpPr txBox="1"/>
          <p:nvPr/>
        </p:nvSpPr>
        <p:spPr>
          <a:xfrm>
            <a:off x="6427502" y="4010528"/>
            <a:ext cx="190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- templates/</a:t>
            </a:r>
            <a:r>
              <a:rPr kumimoji="1" lang="en-US" altLang="ko-Kore-KR" sz="1400" dirty="0" err="1"/>
              <a:t>header.php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- templates/</a:t>
            </a:r>
            <a:r>
              <a:rPr kumimoji="1" lang="en-US" altLang="ko-Kore-KR" sz="1400" dirty="0" err="1"/>
              <a:t>footer.php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AB4B7-28A7-6A7E-AEE0-0EC217D9F26D}"/>
              </a:ext>
            </a:extLst>
          </p:cNvPr>
          <p:cNvSpPr txBox="1"/>
          <p:nvPr/>
        </p:nvSpPr>
        <p:spPr>
          <a:xfrm>
            <a:off x="9318706" y="3949192"/>
            <a:ext cx="140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pages/</a:t>
            </a:r>
            <a:r>
              <a:rPr kumimoji="1" lang="en-US" altLang="ko-Kore-KR" sz="1400" dirty="0" err="1"/>
              <a:t>index.php</a:t>
            </a:r>
            <a:endParaRPr kumimoji="1" lang="ko-Kore-KR" altLang="en-US" sz="1400" dirty="0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CD57155D-5348-BA18-47A8-83767389455F}"/>
              </a:ext>
            </a:extLst>
          </p:cNvPr>
          <p:cNvSpPr/>
          <p:nvPr/>
        </p:nvSpPr>
        <p:spPr>
          <a:xfrm>
            <a:off x="3125203" y="3231281"/>
            <a:ext cx="768096" cy="493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39DB9694-377D-518E-B25E-23285A32ABA1}"/>
              </a:ext>
            </a:extLst>
          </p:cNvPr>
          <p:cNvSpPr/>
          <p:nvPr/>
        </p:nvSpPr>
        <p:spPr>
          <a:xfrm>
            <a:off x="5668537" y="3231281"/>
            <a:ext cx="768096" cy="493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A244C278-9D60-5730-CBBD-652A932A7787}"/>
              </a:ext>
            </a:extLst>
          </p:cNvPr>
          <p:cNvSpPr/>
          <p:nvPr/>
        </p:nvSpPr>
        <p:spPr>
          <a:xfrm>
            <a:off x="8353367" y="3231281"/>
            <a:ext cx="768096" cy="493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37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4342A3-49B2-6C91-560C-D05E93A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 err="1">
                <a:solidFill>
                  <a:schemeClr val="bg2">
                    <a:lumMod val="50000"/>
                  </a:schemeClr>
                </a:solidFill>
              </a:rPr>
              <a:t>Basicflow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 : Sign In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DB in used : 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EEEB25-B862-EE4A-ECBD-B30F667BBD6A}"/>
              </a:ext>
            </a:extLst>
          </p:cNvPr>
          <p:cNvSpPr/>
          <p:nvPr/>
        </p:nvSpPr>
        <p:spPr>
          <a:xfrm>
            <a:off x="577860" y="2127374"/>
            <a:ext cx="3235960" cy="1876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1592D-177E-BCF1-6F4E-B5B528DA1219}"/>
              </a:ext>
            </a:extLst>
          </p:cNvPr>
          <p:cNvSpPr txBox="1"/>
          <p:nvPr/>
        </p:nvSpPr>
        <p:spPr>
          <a:xfrm>
            <a:off x="732292" y="2804076"/>
            <a:ext cx="299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User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request with </a:t>
            </a:r>
          </a:p>
          <a:p>
            <a:r>
              <a:rPr kumimoji="1" lang="en-US" altLang="ko-KR" sz="1400" dirty="0"/>
              <a:t>HTTP POST via HTML form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D163A-1E3A-37ED-FF41-CC2039CADA7E}"/>
              </a:ext>
            </a:extLst>
          </p:cNvPr>
          <p:cNvSpPr/>
          <p:nvPr/>
        </p:nvSpPr>
        <p:spPr>
          <a:xfrm>
            <a:off x="4558040" y="2121031"/>
            <a:ext cx="3235960" cy="1876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A47EBF-16FA-CC01-B0E6-F6388C06A53D}"/>
              </a:ext>
            </a:extLst>
          </p:cNvPr>
          <p:cNvSpPr txBox="1"/>
          <p:nvPr/>
        </p:nvSpPr>
        <p:spPr>
          <a:xfrm>
            <a:off x="4638040" y="2366845"/>
            <a:ext cx="2999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highlight>
                  <a:srgbClr val="FFFF00"/>
                </a:highlight>
              </a:rPr>
              <a:t>Get password of user from Database</a:t>
            </a:r>
          </a:p>
          <a:p>
            <a:endParaRPr kumimoji="1" lang="en-US" altLang="ko-Kore-KR" sz="1400" dirty="0"/>
          </a:p>
          <a:p>
            <a:pPr marL="342900" indent="-342900">
              <a:buAutoNum type="arabicPeriod"/>
            </a:pPr>
            <a:r>
              <a:rPr kumimoji="1" lang="en-US" altLang="ko-Kore-KR" sz="1400" dirty="0"/>
              <a:t>If not exist -&gt; Redirect to main page with alert</a:t>
            </a:r>
          </a:p>
          <a:p>
            <a:pPr marL="342900" indent="-342900">
              <a:buAutoNum type="arabicPeriod"/>
            </a:pPr>
            <a:r>
              <a:rPr kumimoji="1" lang="en-US" altLang="ko-Kore-KR" sz="1400" dirty="0"/>
              <a:t>If exist -&gt; Get password, user id, user name from Database</a:t>
            </a:r>
            <a:endParaRPr kumimoji="1" lang="ko-Kore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E19A0B-30DC-1D03-AA35-E10C520D6CEB}"/>
              </a:ext>
            </a:extLst>
          </p:cNvPr>
          <p:cNvSpPr/>
          <p:nvPr/>
        </p:nvSpPr>
        <p:spPr>
          <a:xfrm>
            <a:off x="8538220" y="2127374"/>
            <a:ext cx="3235960" cy="1876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FFB80D-F5D0-44D1-180F-396AE1409CAD}"/>
              </a:ext>
            </a:extLst>
          </p:cNvPr>
          <p:cNvSpPr txBox="1"/>
          <p:nvPr/>
        </p:nvSpPr>
        <p:spPr>
          <a:xfrm>
            <a:off x="8656320" y="2219300"/>
            <a:ext cx="2999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highlight>
                  <a:srgbClr val="FFFF00"/>
                </a:highlight>
              </a:rPr>
              <a:t>Make one-way encryption </a:t>
            </a:r>
            <a:r>
              <a:rPr kumimoji="1" lang="en-US" altLang="ko-KR" sz="1400" dirty="0"/>
              <a:t>about user entered password and compare with password from step 2</a:t>
            </a:r>
          </a:p>
          <a:p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If match -&gt; Initialize session with user’s name &amp; user’s id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/>
              <a:t>If </a:t>
            </a:r>
            <a:r>
              <a:rPr kumimoji="1" lang="en-US" altLang="ko-KR" sz="1400" dirty="0" err="1"/>
              <a:t>unmatch</a:t>
            </a:r>
            <a:r>
              <a:rPr kumimoji="1" lang="en-US" altLang="ko-KR" sz="1400" dirty="0"/>
              <a:t> -&gt; Alert sign in fail and redirect to main page</a:t>
            </a:r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A494020F-F01D-85FB-0D55-0A57760BCB67}"/>
              </a:ext>
            </a:extLst>
          </p:cNvPr>
          <p:cNvSpPr/>
          <p:nvPr/>
        </p:nvSpPr>
        <p:spPr>
          <a:xfrm>
            <a:off x="3962410" y="2873241"/>
            <a:ext cx="447040" cy="508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1232E4F6-E1F8-51B8-4922-3626DAC02AC9}"/>
              </a:ext>
            </a:extLst>
          </p:cNvPr>
          <p:cNvSpPr/>
          <p:nvPr/>
        </p:nvSpPr>
        <p:spPr>
          <a:xfrm>
            <a:off x="7942590" y="2882720"/>
            <a:ext cx="447040" cy="508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8916D5C-F054-1832-8AA7-CDEAAA5D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" y="4781370"/>
            <a:ext cx="5166360" cy="139786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073490-580C-9545-716E-2FD2BC9F0E80}"/>
              </a:ext>
            </a:extLst>
          </p:cNvPr>
          <p:cNvSpPr/>
          <p:nvPr/>
        </p:nvSpPr>
        <p:spPr>
          <a:xfrm>
            <a:off x="4712980" y="2366845"/>
            <a:ext cx="2682240" cy="29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511582C-BBB3-78F1-2A2C-09D16BFEDFF2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flipH="1">
            <a:off x="3235452" y="2513305"/>
            <a:ext cx="1477528" cy="2268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186C2E84-B2E0-3413-728E-DA9827C48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643" y="4638700"/>
            <a:ext cx="5023621" cy="185557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BB5125-02D4-1AC5-B1FA-AF3E7B039E4F}"/>
              </a:ext>
            </a:extLst>
          </p:cNvPr>
          <p:cNvSpPr/>
          <p:nvPr/>
        </p:nvSpPr>
        <p:spPr>
          <a:xfrm>
            <a:off x="8736340" y="2278017"/>
            <a:ext cx="1920240" cy="235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8CF35E-4D71-855B-0686-D2307243C91A}"/>
              </a:ext>
            </a:extLst>
          </p:cNvPr>
          <p:cNvCxnSpPr>
            <a:cxnSpLocks/>
            <a:stCxn id="46" idx="1"/>
            <a:endCxn id="45" idx="0"/>
          </p:cNvCxnSpPr>
          <p:nvPr/>
        </p:nvCxnSpPr>
        <p:spPr>
          <a:xfrm>
            <a:off x="8736340" y="2395661"/>
            <a:ext cx="165114" cy="2243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9079B2-FFE1-3CE4-035E-51302D19F464}"/>
              </a:ext>
            </a:extLst>
          </p:cNvPr>
          <p:cNvSpPr txBox="1"/>
          <p:nvPr/>
        </p:nvSpPr>
        <p:spPr>
          <a:xfrm>
            <a:off x="577860" y="1503045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login.php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7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4342A3-49B2-6C91-560C-D05E93A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 err="1">
                <a:solidFill>
                  <a:schemeClr val="bg2">
                    <a:lumMod val="50000"/>
                  </a:schemeClr>
                </a:solidFill>
              </a:rPr>
              <a:t>Basicflow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 : Sign Up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DB in used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F834B-210C-687D-60B5-AD567220CE7C}"/>
              </a:ext>
            </a:extLst>
          </p:cNvPr>
          <p:cNvSpPr/>
          <p:nvPr/>
        </p:nvSpPr>
        <p:spPr>
          <a:xfrm>
            <a:off x="497840" y="1987289"/>
            <a:ext cx="3235960" cy="1876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B8C90-677F-1E78-12B4-0F42BAB63359}"/>
              </a:ext>
            </a:extLst>
          </p:cNvPr>
          <p:cNvSpPr txBox="1"/>
          <p:nvPr/>
        </p:nvSpPr>
        <p:spPr>
          <a:xfrm>
            <a:off x="652272" y="2663991"/>
            <a:ext cx="299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User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request with </a:t>
            </a:r>
          </a:p>
          <a:p>
            <a:r>
              <a:rPr kumimoji="1" lang="en-US" altLang="ko-KR" sz="1400" dirty="0"/>
              <a:t>HTTP POST via HTML form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A0A795-DD21-6DAE-A410-B6528E795FD9}"/>
              </a:ext>
            </a:extLst>
          </p:cNvPr>
          <p:cNvSpPr/>
          <p:nvPr/>
        </p:nvSpPr>
        <p:spPr>
          <a:xfrm>
            <a:off x="4478020" y="1980946"/>
            <a:ext cx="3235960" cy="1876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777A1-6264-D3A5-38D0-DB35FD7C127B}"/>
              </a:ext>
            </a:extLst>
          </p:cNvPr>
          <p:cNvSpPr/>
          <p:nvPr/>
        </p:nvSpPr>
        <p:spPr>
          <a:xfrm>
            <a:off x="8458200" y="1987289"/>
            <a:ext cx="3235960" cy="1876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098EC3-2C30-7112-CC38-95469F85B505}"/>
              </a:ext>
            </a:extLst>
          </p:cNvPr>
          <p:cNvSpPr txBox="1"/>
          <p:nvPr/>
        </p:nvSpPr>
        <p:spPr>
          <a:xfrm>
            <a:off x="8576300" y="2118474"/>
            <a:ext cx="29997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highlight>
                  <a:srgbClr val="FFFF00"/>
                </a:highlight>
              </a:rPr>
              <a:t>Check email and username is already  enrolled</a:t>
            </a:r>
          </a:p>
          <a:p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If email or username already enrolled, redirect to sign up page with alert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/>
              <a:t>If not enroll user to database</a:t>
            </a: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4DD8A73A-415D-44E6-61FC-E29E4FF13DE0}"/>
              </a:ext>
            </a:extLst>
          </p:cNvPr>
          <p:cNvSpPr/>
          <p:nvPr/>
        </p:nvSpPr>
        <p:spPr>
          <a:xfrm>
            <a:off x="3882390" y="2733156"/>
            <a:ext cx="447040" cy="508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4F3EE8DB-6C21-53A9-C3BD-8C684567FC9F}"/>
              </a:ext>
            </a:extLst>
          </p:cNvPr>
          <p:cNvSpPr/>
          <p:nvPr/>
        </p:nvSpPr>
        <p:spPr>
          <a:xfrm>
            <a:off x="7862570" y="2742635"/>
            <a:ext cx="447040" cy="508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1BAA5C-3FB2-B29B-8143-55EFEF35856B}"/>
              </a:ext>
            </a:extLst>
          </p:cNvPr>
          <p:cNvSpPr txBox="1"/>
          <p:nvPr/>
        </p:nvSpPr>
        <p:spPr>
          <a:xfrm>
            <a:off x="4596120" y="2119039"/>
            <a:ext cx="29997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highlight>
                  <a:srgbClr val="FFFF00"/>
                </a:highlight>
              </a:rPr>
              <a:t>Validate username, password, email pattern</a:t>
            </a:r>
          </a:p>
          <a:p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If error message exists at least 1   -&gt; Redirect to sign up page with alert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/>
              <a:t>If not go to next step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E132AB-1CF5-CD59-7B28-A06CDA7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71" y="4274259"/>
            <a:ext cx="3068057" cy="229425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6B9531-5D0F-8AD0-D85F-CC5E91BA8108}"/>
              </a:ext>
            </a:extLst>
          </p:cNvPr>
          <p:cNvSpPr/>
          <p:nvPr/>
        </p:nvSpPr>
        <p:spPr>
          <a:xfrm>
            <a:off x="4596120" y="2118474"/>
            <a:ext cx="2820680" cy="54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EFB05C-5E9A-57E6-26E7-7C61BDA0DE79}"/>
              </a:ext>
            </a:extLst>
          </p:cNvPr>
          <p:cNvCxnSpPr>
            <a:stCxn id="38" idx="1"/>
            <a:endCxn id="37" idx="0"/>
          </p:cNvCxnSpPr>
          <p:nvPr/>
        </p:nvCxnSpPr>
        <p:spPr>
          <a:xfrm flipH="1">
            <a:off x="3733800" y="2391233"/>
            <a:ext cx="862320" cy="1883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96C011E-9DC6-38AD-2733-9B96C4F2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524" y="4072293"/>
            <a:ext cx="2644579" cy="269818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772E35-D91D-4D69-C5DC-2AC8D48357CA}"/>
              </a:ext>
            </a:extLst>
          </p:cNvPr>
          <p:cNvSpPr/>
          <p:nvPr/>
        </p:nvSpPr>
        <p:spPr>
          <a:xfrm>
            <a:off x="8576300" y="2118474"/>
            <a:ext cx="2894340" cy="54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66B1669-F14F-99DB-FF4B-4DC1CB7990C0}"/>
              </a:ext>
            </a:extLst>
          </p:cNvPr>
          <p:cNvCxnSpPr>
            <a:cxnSpLocks/>
            <a:stCxn id="43" idx="1"/>
            <a:endCxn id="42" idx="0"/>
          </p:cNvCxnSpPr>
          <p:nvPr/>
        </p:nvCxnSpPr>
        <p:spPr>
          <a:xfrm flipH="1">
            <a:off x="8245814" y="2391233"/>
            <a:ext cx="330486" cy="1681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7361F5-D187-802E-45C0-EA2F3FD8F9DA}"/>
              </a:ext>
            </a:extLst>
          </p:cNvPr>
          <p:cNvSpPr txBox="1"/>
          <p:nvPr/>
        </p:nvSpPr>
        <p:spPr>
          <a:xfrm>
            <a:off x="497840" y="1472143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login.php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435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886CD10-6654-4A86-4369-A56598EE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Demonstration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99D86-F3E6-D73D-B138-39D335F0CA07}"/>
              </a:ext>
            </a:extLst>
          </p:cNvPr>
          <p:cNvSpPr txBox="1"/>
          <p:nvPr/>
        </p:nvSpPr>
        <p:spPr>
          <a:xfrm>
            <a:off x="2611120" y="31981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hlinkClick r:id="rId2"/>
              </a:rPr>
              <a:t>http://software.hongik.ac.kr/b_team/b_team2/</a:t>
            </a:r>
            <a:endParaRPr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77263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5EF2-4072-5C6F-4B90-6B30D57C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Project Members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5797B475-D823-6D5F-ACE2-4F3DF3764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32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7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5EF2-4072-5C6F-4B90-6B30D57C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Project Members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3D1CC50-9385-CD61-23EC-774568048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07506"/>
              </p:ext>
            </p:extLst>
          </p:nvPr>
        </p:nvGraphicFramePr>
        <p:xfrm>
          <a:off x="6685808" y="1365658"/>
          <a:ext cx="4078184" cy="481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B64890F2-7C6F-0252-1C35-35A32347A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262178"/>
              </p:ext>
            </p:extLst>
          </p:nvPr>
        </p:nvGraphicFramePr>
        <p:xfrm>
          <a:off x="1428008" y="1365659"/>
          <a:ext cx="4078184" cy="481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665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5EF2-4072-5C6F-4B90-6B30D57C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Project Motivation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061B5-5735-887C-B5D1-25E4A8D6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11071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ko-KR" dirty="0"/>
              <a:t>To make</a:t>
            </a:r>
            <a:r>
              <a:rPr kumimoji="1" lang="ko-KR" altLang="en-US" dirty="0"/>
              <a:t> </a:t>
            </a:r>
            <a:r>
              <a:rPr kumimoji="1" lang="en-US" altLang="ko-KR" dirty="0"/>
              <a:t>homepage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people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can</a:t>
            </a:r>
            <a:r>
              <a:rPr kumimoji="1" lang="ko-KR" altLang="en-US" dirty="0"/>
              <a:t> </a:t>
            </a:r>
            <a:r>
              <a:rPr kumimoji="1" lang="en-US" altLang="ko-KR" dirty="0"/>
              <a:t>know</a:t>
            </a:r>
            <a:r>
              <a:rPr kumimoji="1" lang="ko-KR" altLang="en-US" dirty="0"/>
              <a:t> </a:t>
            </a:r>
            <a:r>
              <a:rPr kumimoji="1" lang="en-US" altLang="ko-KR" dirty="0"/>
              <a:t>about</a:t>
            </a:r>
            <a:r>
              <a:rPr kumimoji="1" lang="ko-KR" altLang="en-US" dirty="0"/>
              <a:t> </a:t>
            </a:r>
            <a:r>
              <a:rPr kumimoji="1" lang="en-US" altLang="ko-KR" dirty="0"/>
              <a:t>players and</a:t>
            </a:r>
            <a:r>
              <a:rPr kumimoji="1" lang="ko-KR" altLang="en-US" dirty="0"/>
              <a:t> </a:t>
            </a:r>
            <a:r>
              <a:rPr kumimoji="1" lang="en-US" altLang="ko-KR" dirty="0"/>
              <a:t>teams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</a:t>
            </a:r>
            <a:r>
              <a:rPr kumimoji="1" lang="ko-KR" altLang="en-US" dirty="0"/>
              <a:t> </a:t>
            </a:r>
            <a:r>
              <a:rPr kumimoji="1" lang="en-US" altLang="ko-KR" dirty="0"/>
              <a:t>K-league more easier and compact</a:t>
            </a:r>
            <a:r>
              <a:rPr kumimoji="1" lang="ko-KR" altLang="en-US" dirty="0"/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in preparation for the </a:t>
            </a:r>
            <a:r>
              <a:rPr lang="en-US" altLang="ko-Kore-KR" dirty="0">
                <a:solidFill>
                  <a:srgbClr val="000000"/>
                </a:solidFill>
                <a:latin typeface="noto"/>
              </a:rPr>
              <a:t>Qatar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World Cup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ore-KR" dirty="0"/>
          </a:p>
        </p:txBody>
      </p:sp>
      <p:pic>
        <p:nvPicPr>
          <p:cNvPr id="1026" name="Picture 2" descr="K LEAGUE">
            <a:extLst>
              <a:ext uri="{FF2B5EF4-FFF2-40B4-BE49-F238E27FC236}">
                <a16:creationId xmlns:a16="http://schemas.microsoft.com/office/drawing/2014/main" id="{F187225E-CAC6-DC94-BA78-354B831F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0" y="4142413"/>
            <a:ext cx="1294148" cy="164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AB6B0D-8C78-48CD-1A4D-1BD4DE2E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Co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-O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peration Workflow &amp; Infrastructure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9D84A-DE90-CF1C-D1E8-E2D00F94E0E4}"/>
              </a:ext>
            </a:extLst>
          </p:cNvPr>
          <p:cNvSpPr/>
          <p:nvPr/>
        </p:nvSpPr>
        <p:spPr>
          <a:xfrm>
            <a:off x="3023693" y="2674227"/>
            <a:ext cx="2095713" cy="115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Picture 2" descr="Press and Media Resources - Docker">
            <a:extLst>
              <a:ext uri="{FF2B5EF4-FFF2-40B4-BE49-F238E27FC236}">
                <a16:creationId xmlns:a16="http://schemas.microsoft.com/office/drawing/2014/main" id="{366A1B53-1FFD-E8EF-AF17-A760031D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93" y="2358820"/>
            <a:ext cx="368632" cy="3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rtified Ubuntu">
            <a:extLst>
              <a:ext uri="{FF2B5EF4-FFF2-40B4-BE49-F238E27FC236}">
                <a16:creationId xmlns:a16="http://schemas.microsoft.com/office/drawing/2014/main" id="{E9EAC121-D11D-8ADE-D3D3-8C4EE175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70" y="3205603"/>
            <a:ext cx="560324" cy="5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c - 무료 컴퓨터개 아이콘">
            <a:extLst>
              <a:ext uri="{FF2B5EF4-FFF2-40B4-BE49-F238E27FC236}">
                <a16:creationId xmlns:a16="http://schemas.microsoft.com/office/drawing/2014/main" id="{CFFF0EDC-3AA1-1946-B350-4A6CE236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63" y="1524662"/>
            <a:ext cx="652538" cy="6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CAFB1-5D06-ED13-BB91-D80A92FE15ED}"/>
              </a:ext>
            </a:extLst>
          </p:cNvPr>
          <p:cNvSpPr/>
          <p:nvPr/>
        </p:nvSpPr>
        <p:spPr>
          <a:xfrm>
            <a:off x="2732029" y="2177200"/>
            <a:ext cx="2672627" cy="184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42" name="Picture 18" descr="download logo git icon svg eps png psd ai logo vector color free | Vector  logo, Vector, Icon">
            <a:extLst>
              <a:ext uri="{FF2B5EF4-FFF2-40B4-BE49-F238E27FC236}">
                <a16:creationId xmlns:a16="http://schemas.microsoft.com/office/drawing/2014/main" id="{E452C246-2338-4391-7112-912C4238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62" y="3205603"/>
            <a:ext cx="560324" cy="5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0E420259-A6D9-C636-339B-AEF9221CFFE9}"/>
              </a:ext>
            </a:extLst>
          </p:cNvPr>
          <p:cNvSpPr/>
          <p:nvPr/>
        </p:nvSpPr>
        <p:spPr>
          <a:xfrm rot="19681915">
            <a:off x="1852575" y="3169530"/>
            <a:ext cx="649224" cy="4398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SSH</a:t>
            </a:r>
            <a:endParaRPr kumimoji="1" lang="ko-Kore-KR" altLang="en-US" dirty="0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C87D258F-EE35-C918-88D0-C3670B6210D9}"/>
              </a:ext>
            </a:extLst>
          </p:cNvPr>
          <p:cNvSpPr/>
          <p:nvPr/>
        </p:nvSpPr>
        <p:spPr>
          <a:xfrm>
            <a:off x="5612970" y="2908373"/>
            <a:ext cx="649224" cy="4398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44" name="Picture 20" descr="Github 로고 - 무료 소셜 미디어개 아이콘">
            <a:extLst>
              <a:ext uri="{FF2B5EF4-FFF2-40B4-BE49-F238E27FC236}">
                <a16:creationId xmlns:a16="http://schemas.microsoft.com/office/drawing/2014/main" id="{9B8F706F-EB89-59CC-121D-76CFDEF3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4" y="2366189"/>
            <a:ext cx="1462084" cy="14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175F13AD-A075-1755-5025-3CE2900206FF}"/>
              </a:ext>
            </a:extLst>
          </p:cNvPr>
          <p:cNvSpPr/>
          <p:nvPr/>
        </p:nvSpPr>
        <p:spPr>
          <a:xfrm>
            <a:off x="8224347" y="2908966"/>
            <a:ext cx="649224" cy="4398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34CAE-CE2C-41FD-9CE2-222DAC4BA3AA}"/>
              </a:ext>
            </a:extLst>
          </p:cNvPr>
          <p:cNvSpPr/>
          <p:nvPr/>
        </p:nvSpPr>
        <p:spPr>
          <a:xfrm>
            <a:off x="9260007" y="2244345"/>
            <a:ext cx="2589277" cy="177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4" name="Picture 6" descr="클라우드 서버 - 무료 네트워킹개 아이콘">
            <a:extLst>
              <a:ext uri="{FF2B5EF4-FFF2-40B4-BE49-F238E27FC236}">
                <a16:creationId xmlns:a16="http://schemas.microsoft.com/office/drawing/2014/main" id="{DD6D74D9-F3BC-4500-5FBC-82361DF0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07" y="1646818"/>
            <a:ext cx="617950" cy="6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utoShape 34" descr="PHP Logo PNG Transparent – Brands Logos">
            <a:extLst>
              <a:ext uri="{FF2B5EF4-FFF2-40B4-BE49-F238E27FC236}">
                <a16:creationId xmlns:a16="http://schemas.microsoft.com/office/drawing/2014/main" id="{E5A05350-EE1F-C873-B7D3-5CBA77EA4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7129" y="2610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E4F8452A-0175-F800-CDA0-00E990A1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633" y="3025216"/>
            <a:ext cx="926537" cy="9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0913B102-8450-AF6F-F54F-733BE09E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89" y="2450746"/>
            <a:ext cx="1371394" cy="5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entOS Logo PNG Transparent &amp; SVG Vector - Freebie Supply">
            <a:extLst>
              <a:ext uri="{FF2B5EF4-FFF2-40B4-BE49-F238E27FC236}">
                <a16:creationId xmlns:a16="http://schemas.microsoft.com/office/drawing/2014/main" id="{2EB0B25C-2068-6943-A89A-5BDFC9A0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68" y="3087659"/>
            <a:ext cx="722376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54E1EA-6AA4-3CA6-FBF0-05C6C0DAAAA4}"/>
              </a:ext>
            </a:extLst>
          </p:cNvPr>
          <p:cNvSpPr txBox="1"/>
          <p:nvPr/>
        </p:nvSpPr>
        <p:spPr>
          <a:xfrm>
            <a:off x="1314257" y="4448421"/>
            <a:ext cx="95682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Development Environment</a:t>
            </a:r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Make development environment with </a:t>
            </a:r>
            <a:r>
              <a:rPr kumimoji="1" lang="en-US" altLang="ko-Kore-KR" sz="1400" dirty="0" err="1"/>
              <a:t>dockerfile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" altLang="ko-KR" sz="1400" dirty="0">
                <a:hlinkClick r:id="rId12"/>
              </a:rPr>
              <a:t>https://github.com/2022-DB-502-Group2-Project/Develop-Test-Env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Editor : Visual Studio Code, </a:t>
            </a:r>
            <a:r>
              <a:rPr kumimoji="1" lang="en-US" altLang="ko-Kore-KR" sz="1400" dirty="0" err="1"/>
              <a:t>Jetbrain</a:t>
            </a:r>
            <a:r>
              <a:rPr kumimoji="1" lang="en-US" altLang="ko-Kore-KR" sz="1400" dirty="0"/>
              <a:t> PHP Storm</a:t>
            </a:r>
          </a:p>
          <a:p>
            <a:pPr marL="285750" indent="-285750">
              <a:buFontTx/>
              <a:buChar char="-"/>
            </a:pPr>
            <a:endParaRPr kumimoji="1" lang="en-US" altLang="ko-Kore-KR" sz="1400" dirty="0"/>
          </a:p>
          <a:p>
            <a:r>
              <a:rPr kumimoji="1" lang="en-US" altLang="ko-Kore-KR" dirty="0"/>
              <a:t>Git &amp; </a:t>
            </a:r>
            <a:r>
              <a:rPr kumimoji="1" lang="en-US" altLang="ko-Kore-KR" dirty="0" err="1"/>
              <a:t>Github</a:t>
            </a:r>
            <a:endParaRPr kumimoji="1" lang="en-US" altLang="ko-Kore-KR" dirty="0"/>
          </a:p>
          <a:p>
            <a:endParaRPr kumimoji="1" lang="en-US" altLang="ko-Kore-KR" sz="1400" dirty="0"/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Manage source codes, source codes version, issues for Co-Operation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Link : </a:t>
            </a:r>
            <a:r>
              <a:rPr kumimoji="1" lang="en-US" altLang="ko-Kore-KR" sz="1400" dirty="0">
                <a:hlinkClick r:id="rId13"/>
              </a:rPr>
              <a:t>https://github.com/2022-DB-502-Group2-Project</a:t>
            </a:r>
            <a:endParaRPr kumimoji="1" lang="en-US" altLang="ko-Kore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F9945-9310-2597-726B-C4C17C1CB989}"/>
              </a:ext>
            </a:extLst>
          </p:cNvPr>
          <p:cNvSpPr txBox="1"/>
          <p:nvPr/>
        </p:nvSpPr>
        <p:spPr>
          <a:xfrm>
            <a:off x="4627576" y="1887035"/>
            <a:ext cx="7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127.0.0.1</a:t>
            </a:r>
            <a:endParaRPr kumimoji="1" lang="ko-Kore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04056-F3B0-E459-FF4E-FB3593FAB1F3}"/>
              </a:ext>
            </a:extLst>
          </p:cNvPr>
          <p:cNvSpPr txBox="1"/>
          <p:nvPr/>
        </p:nvSpPr>
        <p:spPr>
          <a:xfrm>
            <a:off x="9877957" y="2014964"/>
            <a:ext cx="199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http://</a:t>
            </a:r>
            <a:r>
              <a:rPr kumimoji="1" lang="en-US" altLang="ko-Kore-KR" sz="1200" dirty="0" err="1"/>
              <a:t>software.hongik.ac.kr</a:t>
            </a:r>
            <a:r>
              <a:rPr kumimoji="1" lang="en-US" altLang="ko-Kore-KR" sz="1200" dirty="0"/>
              <a:t>/</a:t>
            </a:r>
            <a:endParaRPr kumimoji="1" lang="ko-Kore-KR" alt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BA1DDC-D92B-8606-F14D-4275589B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17" y="2259807"/>
            <a:ext cx="368632" cy="36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3BAC0B-04E9-BBA4-92D7-90C548E5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97" y="2248600"/>
            <a:ext cx="379839" cy="3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2">
            <a:extLst>
              <a:ext uri="{FF2B5EF4-FFF2-40B4-BE49-F238E27FC236}">
                <a16:creationId xmlns:a16="http://schemas.microsoft.com/office/drawing/2014/main" id="{1F1A0D71-875F-AA3D-E8BB-86D08525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95" y="2748116"/>
            <a:ext cx="1036437" cy="39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1A0A5C-601F-1FED-8555-83DB6F0680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11513" y="2753969"/>
            <a:ext cx="526653" cy="4072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64ED-0FB5-2DBE-554D-8B96860D88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73022" y="2437058"/>
            <a:ext cx="776401" cy="600416"/>
          </a:xfrm>
          <a:prstGeom prst="rect">
            <a:avLst/>
          </a:prstGeom>
        </p:spPr>
      </p:pic>
      <p:pic>
        <p:nvPicPr>
          <p:cNvPr id="14" name="Picture 8" descr="개발자 - 무료 사용자개 아이콘">
            <a:extLst>
              <a:ext uri="{FF2B5EF4-FFF2-40B4-BE49-F238E27FC236}">
                <a16:creationId xmlns:a16="http://schemas.microsoft.com/office/drawing/2014/main" id="{BD5B024A-1869-5654-757B-D1345F5C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3" y="2873384"/>
            <a:ext cx="1351965" cy="13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ternet - Free web icons">
            <a:extLst>
              <a:ext uri="{FF2B5EF4-FFF2-40B4-BE49-F238E27FC236}">
                <a16:creationId xmlns:a16="http://schemas.microsoft.com/office/drawing/2014/main" id="{F42B9C79-34B3-370E-A00D-DE5202B83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1" y="1695422"/>
            <a:ext cx="804800" cy="8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FA917D-A3BB-6D5E-4EB1-39C896F3BBC8}"/>
              </a:ext>
            </a:extLst>
          </p:cNvPr>
          <p:cNvSpPr txBox="1"/>
          <p:nvPr/>
        </p:nvSpPr>
        <p:spPr>
          <a:xfrm>
            <a:off x="432892" y="1428934"/>
            <a:ext cx="125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Server </a:t>
            </a:r>
            <a:r>
              <a:rPr kumimoji="1" lang="en-US" altLang="ko-Kore-KR" sz="1200" dirty="0" err="1"/>
              <a:t>Extenal</a:t>
            </a:r>
            <a:r>
              <a:rPr kumimoji="1" lang="en-US" altLang="ko-Kore-KR" sz="1200" dirty="0"/>
              <a:t> IP</a:t>
            </a:r>
            <a:endParaRPr kumimoji="1" lang="ko-Kore-KR" altLang="en-US" sz="1200" dirty="0"/>
          </a:p>
        </p:txBody>
      </p:sp>
      <p:pic>
        <p:nvPicPr>
          <p:cNvPr id="16" name="Picture 4" descr="upload.wikimedia.org/wikipedia/commons/thumb/9/...">
            <a:extLst>
              <a:ext uri="{FF2B5EF4-FFF2-40B4-BE49-F238E27FC236}">
                <a16:creationId xmlns:a16="http://schemas.microsoft.com/office/drawing/2014/main" id="{9478F8EE-B586-C1FF-5E13-B8677D48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9" y="4021210"/>
            <a:ext cx="376486" cy="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왼쪽 화살표[L] 16">
            <a:extLst>
              <a:ext uri="{FF2B5EF4-FFF2-40B4-BE49-F238E27FC236}">
                <a16:creationId xmlns:a16="http://schemas.microsoft.com/office/drawing/2014/main" id="{EB965270-1DAD-5678-E465-9EB6CACA3FC5}"/>
              </a:ext>
            </a:extLst>
          </p:cNvPr>
          <p:cNvSpPr/>
          <p:nvPr/>
        </p:nvSpPr>
        <p:spPr>
          <a:xfrm rot="1646264">
            <a:off x="1695016" y="2433336"/>
            <a:ext cx="772148" cy="43395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Host</a:t>
            </a:r>
            <a:endParaRPr kumimoji="1" lang="ko-Kore-KR" altLang="en-US" dirty="0"/>
          </a:p>
        </p:txBody>
      </p:sp>
      <p:pic>
        <p:nvPicPr>
          <p:cNvPr id="18" name="Picture 38">
            <a:extLst>
              <a:ext uri="{FF2B5EF4-FFF2-40B4-BE49-F238E27FC236}">
                <a16:creationId xmlns:a16="http://schemas.microsoft.com/office/drawing/2014/main" id="{0B966767-39B2-E84F-75C4-B3A8ECEF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0" y="3089427"/>
            <a:ext cx="779602" cy="7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87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AB6B0D-8C78-48CD-1A4D-1BD4DE2E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Co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-O</a:t>
            </a:r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peration Workflow &amp; Infrastructure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DE7689-9182-3257-D189-BE9B172E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9" y="2427085"/>
            <a:ext cx="5031290" cy="2120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1D8C50-2B9B-8979-B4D3-B0726E72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65" y="2427085"/>
            <a:ext cx="5489713" cy="21119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825E1-C5FA-4B31-8C57-80163BC8AFB3}"/>
              </a:ext>
            </a:extLst>
          </p:cNvPr>
          <p:cNvSpPr txBox="1"/>
          <p:nvPr/>
        </p:nvSpPr>
        <p:spPr>
          <a:xfrm>
            <a:off x="3145064" y="5509709"/>
            <a:ext cx="590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Total </a:t>
            </a:r>
            <a:r>
              <a:rPr kumimoji="1" lang="en-US" altLang="ko-Kore-KR" dirty="0">
                <a:highlight>
                  <a:srgbClr val="FFFF00"/>
                </a:highlight>
              </a:rPr>
              <a:t>7 Merge-Request</a:t>
            </a:r>
            <a:r>
              <a:rPr kumimoji="1" lang="en-US" altLang="ko-Kore-KR" dirty="0"/>
              <a:t> &amp; </a:t>
            </a:r>
            <a:r>
              <a:rPr kumimoji="1" lang="en-US" altLang="ko-Kore-KR" dirty="0">
                <a:highlight>
                  <a:srgbClr val="FFFF00"/>
                </a:highlight>
              </a:rPr>
              <a:t>4 issues</a:t>
            </a:r>
            <a:r>
              <a:rPr kumimoji="1" lang="ko-KR" altLang="en-US" dirty="0"/>
              <a:t> </a:t>
            </a:r>
            <a:r>
              <a:rPr kumimoji="1" lang="en-US" altLang="ko-KR" dirty="0"/>
              <a:t>w</a:t>
            </a:r>
            <a:r>
              <a:rPr kumimoji="1" lang="en-US" altLang="ko-Kore-KR" dirty="0"/>
              <a:t>hile developing web page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25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4342A3-49B2-6C91-560C-D05E93A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Service Architecture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30" name="Picture 6" descr="Oracle Database – Learnmystuff">
            <a:extLst>
              <a:ext uri="{FF2B5EF4-FFF2-40B4-BE49-F238E27FC236}">
                <a16:creationId xmlns:a16="http://schemas.microsoft.com/office/drawing/2014/main" id="{8B34E9CB-746B-01CF-EBEE-E368FDA8E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9" y="3292764"/>
            <a:ext cx="1484376" cy="14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AE5FA9-D2CF-8497-22BC-B8FD1049B42A}"/>
              </a:ext>
            </a:extLst>
          </p:cNvPr>
          <p:cNvSpPr/>
          <p:nvPr/>
        </p:nvSpPr>
        <p:spPr>
          <a:xfrm>
            <a:off x="3337557" y="1651434"/>
            <a:ext cx="4329170" cy="149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10969-79D9-AC47-6415-8EA5E095E3EC}"/>
              </a:ext>
            </a:extLst>
          </p:cNvPr>
          <p:cNvSpPr/>
          <p:nvPr/>
        </p:nvSpPr>
        <p:spPr>
          <a:xfrm>
            <a:off x="3326356" y="4994679"/>
            <a:ext cx="4329170" cy="149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Picture 38">
            <a:extLst>
              <a:ext uri="{FF2B5EF4-FFF2-40B4-BE49-F238E27FC236}">
                <a16:creationId xmlns:a16="http://schemas.microsoft.com/office/drawing/2014/main" id="{40567052-8590-359F-21BD-8AD5A054D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7" y="1800724"/>
            <a:ext cx="1221048" cy="12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E5C8D8-781C-54FC-3600-7C352BFB7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356" y="2111040"/>
            <a:ext cx="776401" cy="600416"/>
          </a:xfrm>
          <a:prstGeom prst="rect">
            <a:avLst/>
          </a:prstGeom>
        </p:spPr>
      </p:pic>
      <p:pic>
        <p:nvPicPr>
          <p:cNvPr id="9" name="Picture 42">
            <a:extLst>
              <a:ext uri="{FF2B5EF4-FFF2-40B4-BE49-F238E27FC236}">
                <a16:creationId xmlns:a16="http://schemas.microsoft.com/office/drawing/2014/main" id="{B6FA309E-D39F-6D82-02F5-A88F6B96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81" y="2139110"/>
            <a:ext cx="1371394" cy="5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r Vector Icons free download in SVG, PNG Format">
            <a:extLst>
              <a:ext uri="{FF2B5EF4-FFF2-40B4-BE49-F238E27FC236}">
                <a16:creationId xmlns:a16="http://schemas.microsoft.com/office/drawing/2014/main" id="{1A22444B-8B71-5EC2-7963-A4C9115F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35" y="3220495"/>
            <a:ext cx="1723341" cy="17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c - 무료 컴퓨터개 아이콘">
            <a:extLst>
              <a:ext uri="{FF2B5EF4-FFF2-40B4-BE49-F238E27FC236}">
                <a16:creationId xmlns:a16="http://schemas.microsoft.com/office/drawing/2014/main" id="{937CED54-3331-86D6-8579-4F877E60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220" y="1818222"/>
            <a:ext cx="1000536" cy="10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9FBDE2-6644-80F0-D061-3ACBCFBEB23F}"/>
              </a:ext>
            </a:extLst>
          </p:cNvPr>
          <p:cNvCxnSpPr/>
          <p:nvPr/>
        </p:nvCxnSpPr>
        <p:spPr>
          <a:xfrm flipH="1">
            <a:off x="7746966" y="2203040"/>
            <a:ext cx="10038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F4F585-FBBB-CEC2-1B6E-31B01248F5BE}"/>
              </a:ext>
            </a:extLst>
          </p:cNvPr>
          <p:cNvCxnSpPr>
            <a:cxnSpLocks/>
          </p:cNvCxnSpPr>
          <p:nvPr/>
        </p:nvCxnSpPr>
        <p:spPr>
          <a:xfrm>
            <a:off x="7760224" y="2487168"/>
            <a:ext cx="9905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B8306D-C070-7034-4895-A4576A2EEA68}"/>
              </a:ext>
            </a:extLst>
          </p:cNvPr>
          <p:cNvSpPr txBox="1"/>
          <p:nvPr/>
        </p:nvSpPr>
        <p:spPr>
          <a:xfrm>
            <a:off x="7899953" y="1890498"/>
            <a:ext cx="7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Request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904C0-2B3F-6896-393F-579D54C3FAED}"/>
              </a:ext>
            </a:extLst>
          </p:cNvPr>
          <p:cNvSpPr txBox="1"/>
          <p:nvPr/>
        </p:nvSpPr>
        <p:spPr>
          <a:xfrm>
            <a:off x="7854232" y="2496702"/>
            <a:ext cx="805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Response</a:t>
            </a:r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155021-7E27-DD13-5F0E-3BCE18477BBB}"/>
              </a:ext>
            </a:extLst>
          </p:cNvPr>
          <p:cNvCxnSpPr>
            <a:cxnSpLocks/>
          </p:cNvCxnSpPr>
          <p:nvPr/>
        </p:nvCxnSpPr>
        <p:spPr>
          <a:xfrm flipH="1">
            <a:off x="1751136" y="2421410"/>
            <a:ext cx="1104723" cy="7704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AB51A1D-3AC3-410B-FB9B-D34A5D7018E8}"/>
              </a:ext>
            </a:extLst>
          </p:cNvPr>
          <p:cNvCxnSpPr>
            <a:cxnSpLocks/>
          </p:cNvCxnSpPr>
          <p:nvPr/>
        </p:nvCxnSpPr>
        <p:spPr>
          <a:xfrm>
            <a:off x="1834853" y="4870373"/>
            <a:ext cx="1566637" cy="12351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6C3410-F60A-EDE1-0C0D-C646B0C20033}"/>
              </a:ext>
            </a:extLst>
          </p:cNvPr>
          <p:cNvSpPr txBox="1"/>
          <p:nvPr/>
        </p:nvSpPr>
        <p:spPr>
          <a:xfrm rot="19462595">
            <a:off x="1662678" y="2569721"/>
            <a:ext cx="91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SQL Query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C25C2A-EC77-7C95-D888-F03B321E0D4E}"/>
              </a:ext>
            </a:extLst>
          </p:cNvPr>
          <p:cNvSpPr txBox="1"/>
          <p:nvPr/>
        </p:nvSpPr>
        <p:spPr>
          <a:xfrm rot="19539650">
            <a:off x="2017619" y="3007882"/>
            <a:ext cx="100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Query Result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F70B52-BB2D-B123-B97A-ECF63203301A}"/>
              </a:ext>
            </a:extLst>
          </p:cNvPr>
          <p:cNvSpPr/>
          <p:nvPr/>
        </p:nvSpPr>
        <p:spPr>
          <a:xfrm>
            <a:off x="3485215" y="5465667"/>
            <a:ext cx="1982156" cy="98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8" name="Picture 2" descr="Press and Media Resources - Docker">
            <a:extLst>
              <a:ext uri="{FF2B5EF4-FFF2-40B4-BE49-F238E27FC236}">
                <a16:creationId xmlns:a16="http://schemas.microsoft.com/office/drawing/2014/main" id="{53C1E0DE-A7AF-0E7F-9C3D-7C617A0D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15" y="5123804"/>
            <a:ext cx="368632" cy="3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0753B8-D65B-22B5-94B7-875ADE324C26}"/>
              </a:ext>
            </a:extLst>
          </p:cNvPr>
          <p:cNvCxnSpPr/>
          <p:nvPr/>
        </p:nvCxnSpPr>
        <p:spPr>
          <a:xfrm flipH="1">
            <a:off x="4864509" y="2249539"/>
            <a:ext cx="11106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DE184EB-9AA7-4AD6-02BD-D871B293BFB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64509" y="2496384"/>
            <a:ext cx="11106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Node.js Logo PNG Transparent &amp; SVG Vector - Freebie Supply">
            <a:extLst>
              <a:ext uri="{FF2B5EF4-FFF2-40B4-BE49-F238E27FC236}">
                <a16:creationId xmlns:a16="http://schemas.microsoft.com/office/drawing/2014/main" id="{4B6EED91-B0C2-C325-A090-760099BD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01" y="5730996"/>
            <a:ext cx="870492" cy="5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nginx Logo in SVG Vector or PNG File Format - Logo.wine">
            <a:extLst>
              <a:ext uri="{FF2B5EF4-FFF2-40B4-BE49-F238E27FC236}">
                <a16:creationId xmlns:a16="http://schemas.microsoft.com/office/drawing/2014/main" id="{545007D1-3016-BD9F-BF4F-A88E1AC9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16" y="5429736"/>
            <a:ext cx="1296716" cy="8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A87AD23-487D-C1F9-3815-CC13F06278A8}"/>
              </a:ext>
            </a:extLst>
          </p:cNvPr>
          <p:cNvSpPr txBox="1"/>
          <p:nvPr/>
        </p:nvSpPr>
        <p:spPr>
          <a:xfrm>
            <a:off x="4627701" y="1931196"/>
            <a:ext cx="151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/</a:t>
            </a:r>
            <a:r>
              <a:rPr kumimoji="1" lang="en-US" altLang="ko-Kore-KR" sz="1200" dirty="0" err="1"/>
              <a:t>page.php?key</a:t>
            </a:r>
            <a:r>
              <a:rPr kumimoji="1" lang="en-US" altLang="ko-Kore-KR" sz="1200" dirty="0"/>
              <a:t>=value</a:t>
            </a:r>
            <a:endParaRPr kumimoji="1" lang="ko-Kore-KR" altLang="en-US" sz="1200" dirty="0"/>
          </a:p>
        </p:txBody>
      </p:sp>
      <p:pic>
        <p:nvPicPr>
          <p:cNvPr id="1048" name="Picture 24" descr="Html 문서 - 무료 컴퓨터개 아이콘">
            <a:extLst>
              <a:ext uri="{FF2B5EF4-FFF2-40B4-BE49-F238E27FC236}">
                <a16:creationId xmlns:a16="http://schemas.microsoft.com/office/drawing/2014/main" id="{6B574916-E0F7-3A7E-6DC1-2F1A750B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57" y="2557372"/>
            <a:ext cx="403412" cy="4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65364DE-C2D5-8ED0-9922-2266BC6C5150}"/>
              </a:ext>
            </a:extLst>
          </p:cNvPr>
          <p:cNvCxnSpPr>
            <a:cxnSpLocks/>
          </p:cNvCxnSpPr>
          <p:nvPr/>
        </p:nvCxnSpPr>
        <p:spPr>
          <a:xfrm flipV="1">
            <a:off x="1898574" y="2652925"/>
            <a:ext cx="1091571" cy="7760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38C00F7-6BE7-94F6-D56E-82E74022E417}"/>
              </a:ext>
            </a:extLst>
          </p:cNvPr>
          <p:cNvCxnSpPr>
            <a:cxnSpLocks/>
          </p:cNvCxnSpPr>
          <p:nvPr/>
        </p:nvCxnSpPr>
        <p:spPr>
          <a:xfrm flipH="1" flipV="1">
            <a:off x="2132901" y="4599332"/>
            <a:ext cx="1297662" cy="10734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69A31A-2B21-FA1B-F6EE-800EEE2CCA95}"/>
              </a:ext>
            </a:extLst>
          </p:cNvPr>
          <p:cNvSpPr txBox="1"/>
          <p:nvPr/>
        </p:nvSpPr>
        <p:spPr>
          <a:xfrm rot="2345649">
            <a:off x="2472765" y="4895290"/>
            <a:ext cx="91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SQL Query</a:t>
            </a:r>
            <a:endParaRPr kumimoji="1" lang="ko-Kore-KR" alt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A941DCC-29D6-8AC3-59A2-2BF447E76657}"/>
              </a:ext>
            </a:extLst>
          </p:cNvPr>
          <p:cNvSpPr txBox="1"/>
          <p:nvPr/>
        </p:nvSpPr>
        <p:spPr>
          <a:xfrm rot="2321944">
            <a:off x="1933642" y="5397423"/>
            <a:ext cx="100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Query Result</a:t>
            </a:r>
            <a:endParaRPr kumimoji="1" lang="ko-Kore-KR" altLang="en-US" sz="1200" dirty="0"/>
          </a:p>
        </p:txBody>
      </p:sp>
      <p:pic>
        <p:nvPicPr>
          <p:cNvPr id="1052" name="Picture 28" descr="Rest API icon PNG and SVG Vector Free Download">
            <a:extLst>
              <a:ext uri="{FF2B5EF4-FFF2-40B4-BE49-F238E27FC236}">
                <a16:creationId xmlns:a16="http://schemas.microsoft.com/office/drawing/2014/main" id="{6593464C-BB82-9414-00A9-593B3010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80" y="5672745"/>
            <a:ext cx="723630" cy="5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864D1158-09D6-A9F1-980F-179940FB42E4}"/>
              </a:ext>
            </a:extLst>
          </p:cNvPr>
          <p:cNvCxnSpPr>
            <a:cxnSpLocks/>
          </p:cNvCxnSpPr>
          <p:nvPr/>
        </p:nvCxnSpPr>
        <p:spPr>
          <a:xfrm flipH="1">
            <a:off x="5502451" y="5733083"/>
            <a:ext cx="9089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F6CED0C-C564-F61F-881C-50F1C935A7D5}"/>
              </a:ext>
            </a:extLst>
          </p:cNvPr>
          <p:cNvSpPr txBox="1"/>
          <p:nvPr/>
        </p:nvSpPr>
        <p:spPr>
          <a:xfrm>
            <a:off x="5757519" y="5465667"/>
            <a:ext cx="417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/</a:t>
            </a:r>
            <a:r>
              <a:rPr kumimoji="1" lang="en-US" altLang="ko-Kore-KR" sz="1200" dirty="0" err="1"/>
              <a:t>url</a:t>
            </a:r>
            <a:endParaRPr kumimoji="1" lang="ko-Kore-KR" altLang="en-US" sz="1200" dirty="0"/>
          </a:p>
        </p:txBody>
      </p: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FBAB7811-3865-6232-9964-B2E976304A52}"/>
              </a:ext>
            </a:extLst>
          </p:cNvPr>
          <p:cNvCxnSpPr>
            <a:cxnSpLocks/>
          </p:cNvCxnSpPr>
          <p:nvPr/>
        </p:nvCxnSpPr>
        <p:spPr>
          <a:xfrm>
            <a:off x="5502451" y="5997965"/>
            <a:ext cx="9297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Json 파일 - 무료 상호 작용개 아이콘">
            <a:extLst>
              <a:ext uri="{FF2B5EF4-FFF2-40B4-BE49-F238E27FC236}">
                <a16:creationId xmlns:a16="http://schemas.microsoft.com/office/drawing/2014/main" id="{FDBC7657-3A41-68A0-405B-96B96E9E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95" y="6044615"/>
            <a:ext cx="417300" cy="4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직선 화살표 연결선 1064">
            <a:extLst>
              <a:ext uri="{FF2B5EF4-FFF2-40B4-BE49-F238E27FC236}">
                <a16:creationId xmlns:a16="http://schemas.microsoft.com/office/drawing/2014/main" id="{C664AFB1-E02A-799F-BF5B-20529479641C}"/>
              </a:ext>
            </a:extLst>
          </p:cNvPr>
          <p:cNvCxnSpPr>
            <a:cxnSpLocks/>
            <a:stCxn id="10" idx="3"/>
            <a:endCxn id="1032" idx="0"/>
          </p:cNvCxnSpPr>
          <p:nvPr/>
        </p:nvCxnSpPr>
        <p:spPr>
          <a:xfrm>
            <a:off x="9897756" y="2318490"/>
            <a:ext cx="1200050" cy="90200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007A1A-5BCB-529F-F6FE-AA1ADEC4B7CD}"/>
              </a:ext>
            </a:extLst>
          </p:cNvPr>
          <p:cNvSpPr txBox="1"/>
          <p:nvPr/>
        </p:nvSpPr>
        <p:spPr>
          <a:xfrm rot="2292145">
            <a:off x="9982253" y="2491931"/>
            <a:ext cx="120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User Experience</a:t>
            </a:r>
            <a:endParaRPr kumimoji="1" lang="ko-Kore-KR" altLang="en-US" sz="1200" dirty="0"/>
          </a:p>
        </p:txBody>
      </p:sp>
      <p:pic>
        <p:nvPicPr>
          <p:cNvPr id="1071" name="Picture 6" descr="클라우드 서버 - 무료 네트워킹개 아이콘">
            <a:extLst>
              <a:ext uri="{FF2B5EF4-FFF2-40B4-BE49-F238E27FC236}">
                <a16:creationId xmlns:a16="http://schemas.microsoft.com/office/drawing/2014/main" id="{55188FF6-70C8-6DAD-02B7-D03B0DF2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56" y="1192986"/>
            <a:ext cx="470099" cy="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6" descr="클라우드 서버 - 무료 네트워킹개 아이콘">
            <a:extLst>
              <a:ext uri="{FF2B5EF4-FFF2-40B4-BE49-F238E27FC236}">
                <a16:creationId xmlns:a16="http://schemas.microsoft.com/office/drawing/2014/main" id="{847C7EEB-23AF-8B19-1870-CCB64C3A3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50" y="4537440"/>
            <a:ext cx="470099" cy="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37A61927-22A9-D86E-90E1-762B778F748A}"/>
              </a:ext>
            </a:extLst>
          </p:cNvPr>
          <p:cNvSpPr/>
          <p:nvPr/>
        </p:nvSpPr>
        <p:spPr>
          <a:xfrm>
            <a:off x="250011" y="3292764"/>
            <a:ext cx="1477736" cy="149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75" name="Picture 6" descr="클라우드 서버 - 무료 네트워킹개 아이콘">
            <a:extLst>
              <a:ext uri="{FF2B5EF4-FFF2-40B4-BE49-F238E27FC236}">
                <a16:creationId xmlns:a16="http://schemas.microsoft.com/office/drawing/2014/main" id="{56C1C33E-7D07-7800-8625-BCA24814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2" y="2837516"/>
            <a:ext cx="470099" cy="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891FD6FC-535F-D45F-AFCE-63BB396A7188}"/>
              </a:ext>
            </a:extLst>
          </p:cNvPr>
          <p:cNvSpPr txBox="1"/>
          <p:nvPr/>
        </p:nvSpPr>
        <p:spPr>
          <a:xfrm>
            <a:off x="602533" y="3015765"/>
            <a:ext cx="109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203.249.87.57</a:t>
            </a:r>
            <a:endParaRPr kumimoji="1" lang="ko-Kore-KR" altLang="en-US" sz="12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88B58538-FF18-67FC-9583-0033B7ADB70E}"/>
              </a:ext>
            </a:extLst>
          </p:cNvPr>
          <p:cNvSpPr txBox="1"/>
          <p:nvPr/>
        </p:nvSpPr>
        <p:spPr>
          <a:xfrm>
            <a:off x="6502484" y="4713093"/>
            <a:ext cx="115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hoplin</a:t>
            </a:r>
            <a:r>
              <a:rPr kumimoji="1" lang="en-US" altLang="ko-Kore-KR" sz="1200" dirty="0"/>
              <a:t> server-1</a:t>
            </a:r>
            <a:endParaRPr kumimoji="1" lang="ko-Kore-KR" altLang="en-US" sz="12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EE0C412A-66B5-544E-DF7B-C390738F3FF9}"/>
              </a:ext>
            </a:extLst>
          </p:cNvPr>
          <p:cNvSpPr txBox="1"/>
          <p:nvPr/>
        </p:nvSpPr>
        <p:spPr>
          <a:xfrm>
            <a:off x="5551809" y="1389316"/>
            <a:ext cx="199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http://</a:t>
            </a:r>
            <a:r>
              <a:rPr kumimoji="1" lang="en-US" altLang="ko-Kore-KR" sz="1200" dirty="0" err="1"/>
              <a:t>software.hongik.ac.kr</a:t>
            </a:r>
            <a:r>
              <a:rPr kumimoji="1" lang="en-US" altLang="ko-Kore-KR" sz="1200" dirty="0"/>
              <a:t>/</a:t>
            </a:r>
            <a:endParaRPr kumimoji="1" lang="ko-Kore-KR" altLang="en-US" sz="1200" dirty="0"/>
          </a:p>
        </p:txBody>
      </p:sp>
      <p:pic>
        <p:nvPicPr>
          <p:cNvPr id="1026" name="Picture 2" descr="Free Icon | Smartphone">
            <a:extLst>
              <a:ext uri="{FF2B5EF4-FFF2-40B4-BE49-F238E27FC236}">
                <a16:creationId xmlns:a16="http://schemas.microsoft.com/office/drawing/2014/main" id="{532AB3A6-8213-FE66-7B07-8A476098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14042" y="5292826"/>
            <a:ext cx="1200049" cy="12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D06E8F0-AF26-BF94-DF34-CD9AEB56E7DB}"/>
              </a:ext>
            </a:extLst>
          </p:cNvPr>
          <p:cNvCxnSpPr/>
          <p:nvPr/>
        </p:nvCxnSpPr>
        <p:spPr>
          <a:xfrm flipH="1">
            <a:off x="7746966" y="5723552"/>
            <a:ext cx="10038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47EBF5-40CF-BBA9-F48A-F2A82B93B4F0}"/>
              </a:ext>
            </a:extLst>
          </p:cNvPr>
          <p:cNvCxnSpPr>
            <a:cxnSpLocks/>
          </p:cNvCxnSpPr>
          <p:nvPr/>
        </p:nvCxnSpPr>
        <p:spPr>
          <a:xfrm>
            <a:off x="7760224" y="6007680"/>
            <a:ext cx="9905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E29118-7AB6-0666-F3ED-55362C59540E}"/>
              </a:ext>
            </a:extLst>
          </p:cNvPr>
          <p:cNvSpPr txBox="1"/>
          <p:nvPr/>
        </p:nvSpPr>
        <p:spPr>
          <a:xfrm>
            <a:off x="7899953" y="5411010"/>
            <a:ext cx="7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Request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B790C-9499-2EE2-BF6D-B3EE0808F5B9}"/>
              </a:ext>
            </a:extLst>
          </p:cNvPr>
          <p:cNvSpPr txBox="1"/>
          <p:nvPr/>
        </p:nvSpPr>
        <p:spPr>
          <a:xfrm>
            <a:off x="7854232" y="6017214"/>
            <a:ext cx="805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Response</a:t>
            </a:r>
            <a:endParaRPr kumimoji="1" lang="ko-Kore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466E8C-437E-62F5-C7BE-BCA6A2F3629E}"/>
              </a:ext>
            </a:extLst>
          </p:cNvPr>
          <p:cNvCxnSpPr>
            <a:cxnSpLocks/>
            <a:stCxn id="1026" idx="1"/>
            <a:endCxn id="1032" idx="2"/>
          </p:cNvCxnSpPr>
          <p:nvPr/>
        </p:nvCxnSpPr>
        <p:spPr>
          <a:xfrm flipV="1">
            <a:off x="10014091" y="4943836"/>
            <a:ext cx="1083715" cy="9490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CFE9B8-A874-487A-A97D-4F2A7B9C7D5C}"/>
              </a:ext>
            </a:extLst>
          </p:cNvPr>
          <p:cNvSpPr txBox="1"/>
          <p:nvPr/>
        </p:nvSpPr>
        <p:spPr>
          <a:xfrm rot="19087105">
            <a:off x="9853057" y="5143007"/>
            <a:ext cx="120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User Experience</a:t>
            </a:r>
            <a:endParaRPr kumimoji="1" lang="ko-Kore-KR" altLang="en-US" sz="1200" dirty="0"/>
          </a:p>
        </p:txBody>
      </p:sp>
      <p:pic>
        <p:nvPicPr>
          <p:cNvPr id="1028" name="Picture 4" descr="Android 로고 - 무료 심벌 마크개 아이콘">
            <a:extLst>
              <a:ext uri="{FF2B5EF4-FFF2-40B4-BE49-F238E27FC236}">
                <a16:creationId xmlns:a16="http://schemas.microsoft.com/office/drawing/2014/main" id="{1479C1B4-A5D0-0D63-A535-FB80003B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59" y="5672745"/>
            <a:ext cx="422527" cy="4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78250B-302F-8A01-FC09-93B81216737E}"/>
              </a:ext>
            </a:extLst>
          </p:cNvPr>
          <p:cNvSpPr/>
          <p:nvPr/>
        </p:nvSpPr>
        <p:spPr>
          <a:xfrm>
            <a:off x="8296837" y="5584417"/>
            <a:ext cx="1938026" cy="575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Fail to Implement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6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00EDFD-BBE2-6DB7-85A3-2B868C363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701" y="1205017"/>
            <a:ext cx="6247259" cy="542962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D534A1F-F838-D274-B567-F0C0A478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Data : Table ERD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4DB20-DE76-E65A-D582-5B41F981BEB6}"/>
              </a:ext>
            </a:extLst>
          </p:cNvPr>
          <p:cNvSpPr/>
          <p:nvPr/>
        </p:nvSpPr>
        <p:spPr>
          <a:xfrm>
            <a:off x="5378178" y="2843916"/>
            <a:ext cx="717822" cy="31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: 1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EA3CE0-DF82-F84A-F417-F05E4CE46A0A}"/>
              </a:ext>
            </a:extLst>
          </p:cNvPr>
          <p:cNvSpPr/>
          <p:nvPr/>
        </p:nvSpPr>
        <p:spPr>
          <a:xfrm>
            <a:off x="2788262" y="2890546"/>
            <a:ext cx="717822" cy="31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 : 1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D5F7C7-E7A2-B474-E234-5672A81B311E}"/>
              </a:ext>
            </a:extLst>
          </p:cNvPr>
          <p:cNvSpPr/>
          <p:nvPr/>
        </p:nvSpPr>
        <p:spPr>
          <a:xfrm>
            <a:off x="2404393" y="4415430"/>
            <a:ext cx="864916" cy="31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 : N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729918-3CD4-DF37-4BCE-7F9BDE689C51}"/>
              </a:ext>
            </a:extLst>
          </p:cNvPr>
          <p:cNvSpPr/>
          <p:nvPr/>
        </p:nvSpPr>
        <p:spPr>
          <a:xfrm>
            <a:off x="1052219" y="4368800"/>
            <a:ext cx="2168501" cy="2265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A39E4-CD6F-9F9B-D002-75F747256A77}"/>
              </a:ext>
            </a:extLst>
          </p:cNvPr>
          <p:cNvSpPr txBox="1"/>
          <p:nvPr/>
        </p:nvSpPr>
        <p:spPr>
          <a:xfrm>
            <a:off x="6757308" y="6480749"/>
            <a:ext cx="26924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highlight>
                  <a:srgbClr val="FFFF00"/>
                </a:highlight>
              </a:rPr>
              <a:t>Connection table of M : N Relation</a:t>
            </a:r>
            <a:endParaRPr kumimoji="1" lang="ko-Kore-KR" altLang="en-US" sz="1400" dirty="0">
              <a:highlight>
                <a:srgbClr val="FFFF00"/>
              </a:highligh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5D6BC8-F137-FA4B-8C27-D3164328B891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2136470" y="6634638"/>
            <a:ext cx="462083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652042-5315-4A3B-7645-E3EF68987DC7}"/>
              </a:ext>
            </a:extLst>
          </p:cNvPr>
          <p:cNvSpPr txBox="1"/>
          <p:nvPr/>
        </p:nvSpPr>
        <p:spPr>
          <a:xfrm>
            <a:off x="9454306" y="3550496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4"/>
              </a:rPr>
              <a:t>Review SQL Query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63EB5E-387D-B088-D70D-13F82A41DAFA}"/>
              </a:ext>
            </a:extLst>
          </p:cNvPr>
          <p:cNvSpPr/>
          <p:nvPr/>
        </p:nvSpPr>
        <p:spPr>
          <a:xfrm>
            <a:off x="1539477" y="4490720"/>
            <a:ext cx="864916" cy="532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98A09-303C-EDF5-3A3A-C0CA1E0DE33D}"/>
              </a:ext>
            </a:extLst>
          </p:cNvPr>
          <p:cNvSpPr txBox="1"/>
          <p:nvPr/>
        </p:nvSpPr>
        <p:spPr>
          <a:xfrm>
            <a:off x="4567977" y="4868877"/>
            <a:ext cx="479954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highlight>
                  <a:srgbClr val="FFFF00"/>
                </a:highlight>
              </a:rPr>
              <a:t>Composite Key &amp; Constraint : Foreign Key &amp; On delete CASCADE</a:t>
            </a:r>
            <a:endParaRPr kumimoji="1" lang="ko-Kore-KR" altLang="en-US" sz="1400" dirty="0">
              <a:highlight>
                <a:srgbClr val="FFFF00"/>
              </a:highligh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6C2236-FAEB-A176-E31A-475B75647E25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>
            <a:off x="1971935" y="5022766"/>
            <a:ext cx="2596042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B9932A-7AE9-87B3-4BA3-606F60B3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Data : Describe Tables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2DBF32-BBF0-9090-3FA1-8C248D0E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49" y="4112706"/>
            <a:ext cx="3016529" cy="898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E1A6A8-14EB-2E99-3044-5A73D73A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574" y="2241451"/>
            <a:ext cx="3357880" cy="724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E2052A-E431-AFDA-CE30-EB5095DD0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027" y="1676053"/>
            <a:ext cx="3032760" cy="18557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A58F56-76B8-2976-A4D4-400B7CE7F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" y="1778907"/>
            <a:ext cx="2717800" cy="16500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0A95CF-D4C4-0794-7A47-73758A67B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0" y="4439600"/>
            <a:ext cx="2799080" cy="1899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72A7A9-FF97-FE77-E437-4BA842B68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6027" y="4976652"/>
            <a:ext cx="3886200" cy="82510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7D6DED-4800-D191-766B-0A6C91469EC4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7368787" y="2603950"/>
            <a:ext cx="1145787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A26E48-3DB4-D677-F00F-2C8CC74267B3}"/>
              </a:ext>
            </a:extLst>
          </p:cNvPr>
          <p:cNvSpPr/>
          <p:nvPr/>
        </p:nvSpPr>
        <p:spPr>
          <a:xfrm>
            <a:off x="7621640" y="2482029"/>
            <a:ext cx="64008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: 1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B7DBA2-23D6-BFC3-2E6B-B16A1B3857A7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190240" y="2603951"/>
            <a:ext cx="1145787" cy="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2C0FE5-BADB-CCF1-7CF3-B980FAC3A3EE}"/>
              </a:ext>
            </a:extLst>
          </p:cNvPr>
          <p:cNvSpPr/>
          <p:nvPr/>
        </p:nvSpPr>
        <p:spPr>
          <a:xfrm>
            <a:off x="3454400" y="2482029"/>
            <a:ext cx="6502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 : 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A5B5D6-F78D-AF89-593A-40E8DDD8C7C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1340" y="3429000"/>
            <a:ext cx="0" cy="1010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D4636D-3AC7-26B8-6B38-78EF897E65D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30880" y="5389207"/>
            <a:ext cx="110514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7101AA-04DE-2182-5B7C-9346040094BF}"/>
              </a:ext>
            </a:extLst>
          </p:cNvPr>
          <p:cNvSpPr/>
          <p:nvPr/>
        </p:nvSpPr>
        <p:spPr>
          <a:xfrm>
            <a:off x="1672591" y="3802220"/>
            <a:ext cx="317498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527ABB-59C2-EC11-695B-5790928C9854}"/>
              </a:ext>
            </a:extLst>
          </p:cNvPr>
          <p:cNvSpPr/>
          <p:nvPr/>
        </p:nvSpPr>
        <p:spPr>
          <a:xfrm>
            <a:off x="3624704" y="5257126"/>
            <a:ext cx="317498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73228B-4E14-0788-DDDA-8DBBCF853424}"/>
              </a:ext>
            </a:extLst>
          </p:cNvPr>
          <p:cNvSpPr/>
          <p:nvPr/>
        </p:nvSpPr>
        <p:spPr>
          <a:xfrm>
            <a:off x="2832113" y="4318188"/>
            <a:ext cx="71881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 : 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604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951</Words>
  <Application>Microsoft Macintosh PowerPoint</Application>
  <PresentationFormat>와이드스크린</PresentationFormat>
  <Paragraphs>182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Malgun Gothic</vt:lpstr>
      <vt:lpstr>noto</vt:lpstr>
      <vt:lpstr>Arial</vt:lpstr>
      <vt:lpstr>Calibri</vt:lpstr>
      <vt:lpstr>Calibri Light</vt:lpstr>
      <vt:lpstr>Office 테마</vt:lpstr>
      <vt:lpstr>K-league information web page</vt:lpstr>
      <vt:lpstr>Project Members</vt:lpstr>
      <vt:lpstr>Project Members</vt:lpstr>
      <vt:lpstr>Project Motivation</vt:lpstr>
      <vt:lpstr>Co-Operation Workflow &amp; Infrastructure</vt:lpstr>
      <vt:lpstr>Co-Operation Workflow &amp; Infrastructure</vt:lpstr>
      <vt:lpstr>Service Architecture</vt:lpstr>
      <vt:lpstr>Data : Table ERD</vt:lpstr>
      <vt:lpstr>Data : Describe Tables</vt:lpstr>
      <vt:lpstr>Data : Oracle SQL connector Class Diagram</vt:lpstr>
      <vt:lpstr>Database : How do we get datas?</vt:lpstr>
      <vt:lpstr>Directory Sturcture : Overall</vt:lpstr>
      <vt:lpstr>Overall Flow</vt:lpstr>
      <vt:lpstr>Basicflow : To the main page - DB not in used</vt:lpstr>
      <vt:lpstr>Basicflow : Sign In - DB in used : </vt:lpstr>
      <vt:lpstr>Basicflow : Sign Up - DB in used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K-league information web page</dc:title>
  <dc:creator>윤준호</dc:creator>
  <cp:lastModifiedBy>윤준호</cp:lastModifiedBy>
  <cp:revision>48</cp:revision>
  <dcterms:created xsi:type="dcterms:W3CDTF">2022-12-07T18:46:00Z</dcterms:created>
  <dcterms:modified xsi:type="dcterms:W3CDTF">2022-12-13T04:37:16Z</dcterms:modified>
</cp:coreProperties>
</file>