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A244-749F-6229-8889-D2EBA134E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96B65-64DC-E86B-16A3-3007E5961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AC8AE-1D44-EE4E-BB46-AE572B3E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3C838-CF8C-68E3-B108-E70D47D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305F0-B5B7-BA59-999E-5584DD59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3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7EE2-D40A-7B9E-BC56-60D09F01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21EA1-E11C-99F5-BFEC-1D79D826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9476E-0A2D-5478-9066-32E55864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8DE74-0C13-104A-EA12-14C5BD72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CD015-C44C-4CB2-8EA9-A27DB9BC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E2DD3D-E257-6D38-4BCA-A9FB625F7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971AB-7074-FEC3-0EEC-A2F49B50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9FD86-856A-FB7B-3900-3A1A689B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3B74D-F266-0E45-1E4B-9E6491B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FFCB-BF20-168B-AFC9-15DE8194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5984B-1331-A5B3-2E81-A3EA00B9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B077B-B825-0AF7-201C-77B90AA3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567B1-025B-DD9E-A4E7-61C020CF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6388E-A204-52F8-ABF7-C5809FA8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92046-84C8-6C06-1A49-E9FBAEB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9154-D2B6-3755-0C63-ADE6E084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D0730-70F9-AEE7-D865-B52636EB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7314A-66AF-6F7C-99A8-6D2474F3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4BA30-1D77-A8FD-0F3E-73B6DEAB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497F2-87C8-9E1D-31C4-47E9F012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1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7B0E-1C85-56E0-9235-594D48EE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BC369-EDDB-0821-A9E8-D5E8195E0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5AC3B-667F-AC0B-BB84-5021A46C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3AD3F8-4B4E-DBDE-98BD-EAC31F4D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1F893-B447-A4F6-9C34-055465B0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493A3-1002-0F48-0E81-C6F96543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51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504D-0BBD-D298-E6E9-8DC1175F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5890A7-6C43-DA9C-C630-80E325537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3687A-1C86-4315-25A8-0F94D5810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972DA0-CD48-9CEB-CCEB-11C4F98A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92FECA-D6EF-B235-A4B1-5E76C805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5BA54-1C88-FA33-5C87-1D871483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594557-8E88-5401-6648-16B28F3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B1A2-5D39-C6A0-9254-88A5B40C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4D8A5-9E97-B000-233F-289A9699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47D97D-8548-FB63-8459-F43229E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8EB3A5-6002-9186-97CE-54F891BE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18329-DC7B-3D9B-16BE-65E3A9BB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202254-2C21-E03C-8615-0ACEC0E3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CE36A8-C66C-78C7-EE93-3B130A27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ED70A-E4C6-B209-F3E9-5CB07260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AFB63-B026-1C35-4E8C-B8FE2119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82BA0-C2E3-AA2A-8025-A1ED672B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60F06-8870-E721-B0C9-10C7F32F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5EA5D-FB71-357F-40BD-D7627F78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4E9E3-8104-7BF6-24B3-DD91F2EB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D8703-5246-DFE9-CD1E-0F7C43F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E27BA-8FBB-9E4B-FD11-3BD7CF10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54B255-2059-10A3-4AA8-0DE847C9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F42E2-40C3-D556-5CE7-47F0DD10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7159F-26EB-A1FA-C9D7-0726A592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9B2FC-6EEB-CBE0-1AD0-0C894928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7E8ED-C50A-9871-EA4A-EA15B6E7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0CDD7-4B54-7943-851B-EC53EE31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A526D-DC32-F2EA-00D1-B097CC43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F4394-0373-7E1F-7EF3-A852FF5A0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B9A2-E97D-4C76-A834-752636385C15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21695-598C-142D-C118-CD2B0504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8512D-BEA3-8A8B-D30A-6550BBCE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FDBD-CCD8-4E88-9088-6F6F383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9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A59F8-4A36-2D05-B155-DD18EBAC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04"/>
            <a:ext cx="12192000" cy="334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9DAC5-ABCA-C983-9F89-55D459888C8C}"/>
              </a:ext>
            </a:extLst>
          </p:cNvPr>
          <p:cNvSpPr txBox="1"/>
          <p:nvPr/>
        </p:nvSpPr>
        <p:spPr>
          <a:xfrm>
            <a:off x="469783" y="44461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3C7A1-5244-7712-0774-2470FC85F277}"/>
              </a:ext>
            </a:extLst>
          </p:cNvPr>
          <p:cNvSpPr txBox="1"/>
          <p:nvPr/>
        </p:nvSpPr>
        <p:spPr>
          <a:xfrm>
            <a:off x="3021434" y="44461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938FB-17D7-CD9C-67BF-10DBF7BF3134}"/>
              </a:ext>
            </a:extLst>
          </p:cNvPr>
          <p:cNvSpPr txBox="1"/>
          <p:nvPr/>
        </p:nvSpPr>
        <p:spPr>
          <a:xfrm>
            <a:off x="5682479" y="45300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53C4F-146B-A636-B5D9-A3076D244522}"/>
              </a:ext>
            </a:extLst>
          </p:cNvPr>
          <p:cNvSpPr txBox="1"/>
          <p:nvPr/>
        </p:nvSpPr>
        <p:spPr>
          <a:xfrm>
            <a:off x="8478809" y="4530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C0EDF-E5A8-C184-C336-55B52214151A}"/>
              </a:ext>
            </a:extLst>
          </p:cNvPr>
          <p:cNvSpPr txBox="1"/>
          <p:nvPr/>
        </p:nvSpPr>
        <p:spPr>
          <a:xfrm>
            <a:off x="11283529" y="44461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7942-07A6-BA44-A9F4-CE6B084037B2}"/>
              </a:ext>
            </a:extLst>
          </p:cNvPr>
          <p:cNvSpPr txBox="1"/>
          <p:nvPr/>
        </p:nvSpPr>
        <p:spPr>
          <a:xfrm>
            <a:off x="469783" y="244766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6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B1983-02A7-F75C-1710-0A34CB5E6D3F}"/>
              </a:ext>
            </a:extLst>
          </p:cNvPr>
          <p:cNvSpPr txBox="1"/>
          <p:nvPr/>
        </p:nvSpPr>
        <p:spPr>
          <a:xfrm>
            <a:off x="3033850" y="24245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7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7D74A-8172-63E6-E769-1779087A5159}"/>
              </a:ext>
            </a:extLst>
          </p:cNvPr>
          <p:cNvSpPr txBox="1"/>
          <p:nvPr/>
        </p:nvSpPr>
        <p:spPr>
          <a:xfrm>
            <a:off x="5699257" y="241254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8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054C0-1D7A-0641-6ED4-B205B9F80659}"/>
              </a:ext>
            </a:extLst>
          </p:cNvPr>
          <p:cNvSpPr txBox="1"/>
          <p:nvPr/>
        </p:nvSpPr>
        <p:spPr>
          <a:xfrm>
            <a:off x="8462031" y="231921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9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B6AE1-6BB6-DBF4-6F6F-6F36A4313FC2}"/>
              </a:ext>
            </a:extLst>
          </p:cNvPr>
          <p:cNvSpPr txBox="1"/>
          <p:nvPr/>
        </p:nvSpPr>
        <p:spPr>
          <a:xfrm>
            <a:off x="11166083" y="238737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10</a:t>
            </a:r>
            <a:endParaRPr lang="en-US" altLang="ko-KR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31E614-9CE1-9A07-BC2D-A2FC99E3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" y="3465559"/>
            <a:ext cx="12192000" cy="3342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90F58B-D035-6290-FAC6-174E9F6E6A8B}"/>
              </a:ext>
            </a:extLst>
          </p:cNvPr>
          <p:cNvSpPr txBox="1"/>
          <p:nvPr/>
        </p:nvSpPr>
        <p:spPr>
          <a:xfrm>
            <a:off x="385893" y="384903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11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2EB4E-FF6E-FC3B-54B3-80BBB69C918A}"/>
              </a:ext>
            </a:extLst>
          </p:cNvPr>
          <p:cNvSpPr txBox="1"/>
          <p:nvPr/>
        </p:nvSpPr>
        <p:spPr>
          <a:xfrm>
            <a:off x="2895599" y="382386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12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A6B40-C22A-D126-0472-1AA9F9A00C8A}"/>
              </a:ext>
            </a:extLst>
          </p:cNvPr>
          <p:cNvSpPr txBox="1"/>
          <p:nvPr/>
        </p:nvSpPr>
        <p:spPr>
          <a:xfrm>
            <a:off x="5565033" y="382386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13</a:t>
            </a:r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A4174-9025-CD70-F3FC-2E5581FE0CE1}"/>
              </a:ext>
            </a:extLst>
          </p:cNvPr>
          <p:cNvSpPr txBox="1"/>
          <p:nvPr/>
        </p:nvSpPr>
        <p:spPr>
          <a:xfrm>
            <a:off x="8394919" y="383225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14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532014-7870-8234-CEAD-D45201882C23}"/>
              </a:ext>
            </a:extLst>
          </p:cNvPr>
          <p:cNvSpPr txBox="1"/>
          <p:nvPr/>
        </p:nvSpPr>
        <p:spPr>
          <a:xfrm>
            <a:off x="11174472" y="384064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15</a:t>
            </a:r>
            <a:endParaRPr lang="en-US" altLang="ko-K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0417C-817E-93AD-B368-963CEA2464AB}"/>
              </a:ext>
            </a:extLst>
          </p:cNvPr>
          <p:cNvSpPr txBox="1"/>
          <p:nvPr/>
        </p:nvSpPr>
        <p:spPr>
          <a:xfrm>
            <a:off x="369115" y="584369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16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D1689A-E988-E90D-0AF5-9DB584174EEA}"/>
              </a:ext>
            </a:extLst>
          </p:cNvPr>
          <p:cNvSpPr txBox="1"/>
          <p:nvPr/>
        </p:nvSpPr>
        <p:spPr>
          <a:xfrm>
            <a:off x="2933182" y="581224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6D92A-93B2-5221-C11D-03AA0910E524}"/>
              </a:ext>
            </a:extLst>
          </p:cNvPr>
          <p:cNvSpPr txBox="1"/>
          <p:nvPr/>
        </p:nvSpPr>
        <p:spPr>
          <a:xfrm>
            <a:off x="5606978" y="580018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18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E693A-438B-543F-1187-D3C556E15844}"/>
              </a:ext>
            </a:extLst>
          </p:cNvPr>
          <p:cNvSpPr txBox="1"/>
          <p:nvPr/>
        </p:nvSpPr>
        <p:spPr>
          <a:xfrm>
            <a:off x="8378141" y="573202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19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DB0BE-D6C2-934E-70CB-A663E9E3610A}"/>
              </a:ext>
            </a:extLst>
          </p:cNvPr>
          <p:cNvSpPr txBox="1"/>
          <p:nvPr/>
        </p:nvSpPr>
        <p:spPr>
          <a:xfrm>
            <a:off x="11182861" y="579179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20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4556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BB31E614-9CE1-9A07-BC2D-A2FC99E3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" y="3465559"/>
            <a:ext cx="12192000" cy="33426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90F58B-D035-6290-FAC6-174E9F6E6A8B}"/>
              </a:ext>
            </a:extLst>
          </p:cNvPr>
          <p:cNvSpPr txBox="1"/>
          <p:nvPr/>
        </p:nvSpPr>
        <p:spPr>
          <a:xfrm>
            <a:off x="394282" y="385742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21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2EB4E-FF6E-FC3B-54B3-80BBB69C918A}"/>
              </a:ext>
            </a:extLst>
          </p:cNvPr>
          <p:cNvSpPr txBox="1"/>
          <p:nvPr/>
        </p:nvSpPr>
        <p:spPr>
          <a:xfrm>
            <a:off x="2920766" y="384064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22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A6B40-C22A-D126-0472-1AA9F9A00C8A}"/>
              </a:ext>
            </a:extLst>
          </p:cNvPr>
          <p:cNvSpPr txBox="1"/>
          <p:nvPr/>
        </p:nvSpPr>
        <p:spPr>
          <a:xfrm>
            <a:off x="5573422" y="384064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23</a:t>
            </a:r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A4174-9025-CD70-F3FC-2E5581FE0CE1}"/>
              </a:ext>
            </a:extLst>
          </p:cNvPr>
          <p:cNvSpPr txBox="1"/>
          <p:nvPr/>
        </p:nvSpPr>
        <p:spPr>
          <a:xfrm>
            <a:off x="8386530" y="384903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24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532014-7870-8234-CEAD-D45201882C23}"/>
              </a:ext>
            </a:extLst>
          </p:cNvPr>
          <p:cNvSpPr txBox="1"/>
          <p:nvPr/>
        </p:nvSpPr>
        <p:spPr>
          <a:xfrm>
            <a:off x="11174472" y="384903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25</a:t>
            </a:r>
            <a:endParaRPr lang="en-US" altLang="ko-K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60417C-817E-93AD-B368-963CEA2464AB}"/>
              </a:ext>
            </a:extLst>
          </p:cNvPr>
          <p:cNvSpPr txBox="1"/>
          <p:nvPr/>
        </p:nvSpPr>
        <p:spPr>
          <a:xfrm>
            <a:off x="369115" y="584369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26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D1689A-E988-E90D-0AF5-9DB584174EEA}"/>
              </a:ext>
            </a:extLst>
          </p:cNvPr>
          <p:cNvSpPr txBox="1"/>
          <p:nvPr/>
        </p:nvSpPr>
        <p:spPr>
          <a:xfrm>
            <a:off x="2941571" y="5820629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27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6D92A-93B2-5221-C11D-03AA0910E524}"/>
              </a:ext>
            </a:extLst>
          </p:cNvPr>
          <p:cNvSpPr txBox="1"/>
          <p:nvPr/>
        </p:nvSpPr>
        <p:spPr>
          <a:xfrm>
            <a:off x="5606978" y="580857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28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E693A-438B-543F-1187-D3C556E15844}"/>
              </a:ext>
            </a:extLst>
          </p:cNvPr>
          <p:cNvSpPr txBox="1"/>
          <p:nvPr/>
        </p:nvSpPr>
        <p:spPr>
          <a:xfrm>
            <a:off x="8386530" y="5740418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29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DB0BE-D6C2-934E-70CB-A663E9E3610A}"/>
              </a:ext>
            </a:extLst>
          </p:cNvPr>
          <p:cNvSpPr txBox="1"/>
          <p:nvPr/>
        </p:nvSpPr>
        <p:spPr>
          <a:xfrm>
            <a:off x="11182861" y="5800186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30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635C24-5025-429A-55DD-D8A293D9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" y="99825"/>
            <a:ext cx="12192000" cy="3342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CDF93-0B19-D0F0-F963-F5774E1FE2F9}"/>
              </a:ext>
            </a:extLst>
          </p:cNvPr>
          <p:cNvSpPr txBox="1"/>
          <p:nvPr/>
        </p:nvSpPr>
        <p:spPr>
          <a:xfrm>
            <a:off x="402671" y="49169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31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492CF-9A0A-3798-E3A6-4A7B6B445235}"/>
              </a:ext>
            </a:extLst>
          </p:cNvPr>
          <p:cNvSpPr txBox="1"/>
          <p:nvPr/>
        </p:nvSpPr>
        <p:spPr>
          <a:xfrm>
            <a:off x="2920766" y="474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32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CE22B-636A-E6CF-1E08-BF92A7BE0A4E}"/>
              </a:ext>
            </a:extLst>
          </p:cNvPr>
          <p:cNvSpPr txBox="1"/>
          <p:nvPr/>
        </p:nvSpPr>
        <p:spPr>
          <a:xfrm>
            <a:off x="5581811" y="474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33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52C1E-6A4A-9564-5EB6-960DA55096DF}"/>
              </a:ext>
            </a:extLst>
          </p:cNvPr>
          <p:cNvSpPr txBox="1"/>
          <p:nvPr/>
        </p:nvSpPr>
        <p:spPr>
          <a:xfrm>
            <a:off x="8386530" y="48330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34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C8486-C53F-4207-5032-355A0EC45338}"/>
              </a:ext>
            </a:extLst>
          </p:cNvPr>
          <p:cNvSpPr txBox="1"/>
          <p:nvPr/>
        </p:nvSpPr>
        <p:spPr>
          <a:xfrm>
            <a:off x="11182861" y="48330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35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E673F-580F-93FF-19D3-E00AB783E810}"/>
              </a:ext>
            </a:extLst>
          </p:cNvPr>
          <p:cNvSpPr txBox="1"/>
          <p:nvPr/>
        </p:nvSpPr>
        <p:spPr>
          <a:xfrm>
            <a:off x="369115" y="247796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36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46483-BA26-589D-9E81-E082063A1289}"/>
              </a:ext>
            </a:extLst>
          </p:cNvPr>
          <p:cNvSpPr txBox="1"/>
          <p:nvPr/>
        </p:nvSpPr>
        <p:spPr>
          <a:xfrm>
            <a:off x="2941571" y="245489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37</a:t>
            </a:r>
            <a:endParaRPr lang="en-US" altLang="ko-KR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F751A-4AA3-F781-0218-AA1FD1A3CDBC}"/>
              </a:ext>
            </a:extLst>
          </p:cNvPr>
          <p:cNvSpPr txBox="1"/>
          <p:nvPr/>
        </p:nvSpPr>
        <p:spPr>
          <a:xfrm>
            <a:off x="5606978" y="244284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3FB7B9-96A8-73ED-9972-CADFB1E909D6}"/>
              </a:ext>
            </a:extLst>
          </p:cNvPr>
          <p:cNvSpPr txBox="1"/>
          <p:nvPr/>
        </p:nvSpPr>
        <p:spPr>
          <a:xfrm>
            <a:off x="8386530" y="2374684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39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6BF20-682E-037D-E893-3D2C5D12CF0D}"/>
              </a:ext>
            </a:extLst>
          </p:cNvPr>
          <p:cNvSpPr txBox="1"/>
          <p:nvPr/>
        </p:nvSpPr>
        <p:spPr>
          <a:xfrm>
            <a:off x="11182861" y="243445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40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81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635C24-5025-429A-55DD-D8A293D9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" y="99825"/>
            <a:ext cx="12192000" cy="3342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CDF93-0B19-D0F0-F963-F5774E1FE2F9}"/>
              </a:ext>
            </a:extLst>
          </p:cNvPr>
          <p:cNvSpPr txBox="1"/>
          <p:nvPr/>
        </p:nvSpPr>
        <p:spPr>
          <a:xfrm>
            <a:off x="402671" y="49169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41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492CF-9A0A-3798-E3A6-4A7B6B445235}"/>
              </a:ext>
            </a:extLst>
          </p:cNvPr>
          <p:cNvSpPr txBox="1"/>
          <p:nvPr/>
        </p:nvSpPr>
        <p:spPr>
          <a:xfrm>
            <a:off x="2920766" y="474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42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CE22B-636A-E6CF-1E08-BF92A7BE0A4E}"/>
              </a:ext>
            </a:extLst>
          </p:cNvPr>
          <p:cNvSpPr txBox="1"/>
          <p:nvPr/>
        </p:nvSpPr>
        <p:spPr>
          <a:xfrm>
            <a:off x="5581811" y="474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43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52C1E-6A4A-9564-5EB6-960DA55096DF}"/>
              </a:ext>
            </a:extLst>
          </p:cNvPr>
          <p:cNvSpPr txBox="1"/>
          <p:nvPr/>
        </p:nvSpPr>
        <p:spPr>
          <a:xfrm>
            <a:off x="8386530" y="48330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44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C8486-C53F-4207-5032-355A0EC45338}"/>
              </a:ext>
            </a:extLst>
          </p:cNvPr>
          <p:cNvSpPr txBox="1"/>
          <p:nvPr/>
        </p:nvSpPr>
        <p:spPr>
          <a:xfrm>
            <a:off x="11182861" y="48330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45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E673F-580F-93FF-19D3-E00AB783E810}"/>
              </a:ext>
            </a:extLst>
          </p:cNvPr>
          <p:cNvSpPr txBox="1"/>
          <p:nvPr/>
        </p:nvSpPr>
        <p:spPr>
          <a:xfrm>
            <a:off x="369115" y="247796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36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46483-BA26-589D-9E81-E082063A1289}"/>
              </a:ext>
            </a:extLst>
          </p:cNvPr>
          <p:cNvSpPr txBox="1"/>
          <p:nvPr/>
        </p:nvSpPr>
        <p:spPr>
          <a:xfrm>
            <a:off x="2941571" y="245489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37</a:t>
            </a:r>
            <a:endParaRPr lang="en-US" altLang="ko-KR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F751A-4AA3-F781-0218-AA1FD1A3CDBC}"/>
              </a:ext>
            </a:extLst>
          </p:cNvPr>
          <p:cNvSpPr txBox="1"/>
          <p:nvPr/>
        </p:nvSpPr>
        <p:spPr>
          <a:xfrm>
            <a:off x="5606978" y="244284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38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3FB7B9-96A8-73ED-9972-CADFB1E909D6}"/>
              </a:ext>
            </a:extLst>
          </p:cNvPr>
          <p:cNvSpPr txBox="1"/>
          <p:nvPr/>
        </p:nvSpPr>
        <p:spPr>
          <a:xfrm>
            <a:off x="8386530" y="2374684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39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16BF20-682E-037D-E893-3D2C5D12CF0D}"/>
              </a:ext>
            </a:extLst>
          </p:cNvPr>
          <p:cNvSpPr txBox="1"/>
          <p:nvPr/>
        </p:nvSpPr>
        <p:spPr>
          <a:xfrm>
            <a:off x="11182861" y="2434452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40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53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1</cp:revision>
  <dcterms:created xsi:type="dcterms:W3CDTF">2022-12-08T05:01:22Z</dcterms:created>
  <dcterms:modified xsi:type="dcterms:W3CDTF">2022-12-08T05:15:55Z</dcterms:modified>
</cp:coreProperties>
</file>