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4B0"/>
    <a:srgbClr val="50829B"/>
    <a:srgbClr val="365164"/>
    <a:srgbClr val="588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F2A1C-6A79-4784-A3EA-A3CEB8EDE91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94D-E01E-418E-878E-22268DD6E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3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F5C40-A293-4FBF-8FCB-DD48E54C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18B33-68EC-4DEC-BCE0-0CA494C2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75639-0DA8-4C3F-BE34-18E2BB1A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992A0-69F0-4B48-A379-1A1A1F41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C29B8-7981-4B92-82D8-CF3BA582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6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42B3E-5815-4720-85F0-8AC9ED8F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1C237-17D9-4B40-9529-CE33D3317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47487-3B71-4BC1-A74F-46B3AE1E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4067D-9639-4791-B1AE-1B641B9F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4A543-0CB3-48BD-9180-70E37C91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8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B1C486-5CEF-43A9-A06B-BCC4A5C3E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E0FD4-CE4C-4B3F-9999-F3ABE83C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A02C1-5DB6-4656-9D37-AA39B7BE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55CDB-98BE-41B4-A4D7-24056B2C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BA1F8-D695-4A6D-90C4-9E990E2F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7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EC18-519D-4F1E-94CF-C8784F70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24531-9D01-491F-8D91-A706F99F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2B6FF-E642-40CF-8913-70C261A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0D145-21EB-4CF6-BE56-74C0D5B9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4BD66-9AFB-4EE4-B77E-E23CAFC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9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BD239-7457-43B1-BD51-6C315965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418FF-82F4-49EF-A484-0FD08AE4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49F1A-1763-4A5B-B9B2-7CF5BECE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D484F-1929-4E5C-9E62-8A9AA1A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BC6D4-814B-476A-BF6E-E711E394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4A2D0-85C9-487D-9AD5-56466329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942FE-71D1-4E85-8DEB-5C19626FA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8CED2-46F5-4500-993B-76E4BC62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32EBA-95E3-4231-B863-7DCBEB6D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57765-C0D6-4786-A68E-7AA9C2B5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670A1-A1F9-4430-AB2B-B6E2B3F3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9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DB24C-FE37-48CE-B07B-8F127956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D892D-CEB4-4876-BEA9-5E3711AD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F81FB-EBA0-44BA-AD76-74E5EB90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55496-6867-4A9A-A266-BFACFBCDB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E36BB-2F2F-4C05-9E76-FA1E7B0C5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6DAE56-4E16-4955-B4CD-7AD42122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86E8EC-DCBA-46C4-BF5A-92E690EC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783FD-B311-4C65-9CD4-FD6B7C7B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F2E0-C421-488F-8A06-A44C136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C8CC9-331C-4070-A466-3FDB5EC5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DE2914-6BA8-4574-9389-866A0420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60C58-0CC5-4DC9-8A4C-CE17B86B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375EF-37C9-41C5-9225-37FCDBEA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2A281E-08DA-492D-A518-F7DA98FD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9462D-A39D-4B22-AAC3-83C2BDE1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3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C4104-0312-449F-A6E5-BBAC125C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82D30-F7ED-4261-977E-E074DBD5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72D71-7BD1-438B-97D0-AAC231135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90879-C5DE-4561-AEE4-3FA98AC4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43BA-C3FF-48DB-9B4C-3D48C38F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19A0A-F73C-4A6A-BF84-C3ABF614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6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33CAB-DBEB-4517-B1B9-F16FC1FA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FCBC2A-CE22-4319-B5D0-9926592E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69FDF3-7F46-498A-8F95-328C80D6D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5A629-88A9-4154-A4FF-2455A1DF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48A7D-2EF2-449A-9068-8119FB28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32938-EA6B-49FA-AA0F-FB643028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6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797D0-91A4-46CF-8A6A-05C70CE8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907A-68E7-43BB-B1F2-A6C4D5AC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F2FC6-B6A1-4831-8F6A-6D7A6A2EC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DAA6-031F-4FDE-9D66-F9422F9A51E8}" type="datetimeFigureOut">
              <a:rPr lang="ko-KR" altLang="en-US" smtClean="0"/>
              <a:t>2022-03-27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5E94D-887E-4A99-BC97-861412B73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D2D64-A696-4D36-A0B1-FB14D6EF3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57FE9E-B90B-452D-BF61-258E96E7F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58127"/>
              </p:ext>
            </p:extLst>
          </p:nvPr>
        </p:nvGraphicFramePr>
        <p:xfrm>
          <a:off x="4739430" y="4584687"/>
          <a:ext cx="2713136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568">
                  <a:extLst>
                    <a:ext uri="{9D8B030D-6E8A-4147-A177-3AD203B41FA5}">
                      <a16:colId xmlns:a16="http://schemas.microsoft.com/office/drawing/2014/main" val="2734641163"/>
                    </a:ext>
                  </a:extLst>
                </a:gridCol>
                <a:gridCol w="1356568">
                  <a:extLst>
                    <a:ext uri="{9D8B030D-6E8A-4147-A177-3AD203B41FA5}">
                      <a16:colId xmlns:a16="http://schemas.microsoft.com/office/drawing/2014/main" val="1980342002"/>
                    </a:ext>
                  </a:extLst>
                </a:gridCol>
              </a:tblGrid>
              <a:tr h="259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Date Created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2022-03-27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58767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Writer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Kim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Taeho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38918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53D16B14-CADA-4E3C-82B6-7B73EBAD7778}"/>
              </a:ext>
            </a:extLst>
          </p:cNvPr>
          <p:cNvGrpSpPr/>
          <p:nvPr/>
        </p:nvGrpSpPr>
        <p:grpSpPr>
          <a:xfrm>
            <a:off x="555950" y="948004"/>
            <a:ext cx="11080100" cy="2600712"/>
            <a:chOff x="555951" y="2128644"/>
            <a:chExt cx="11080100" cy="2600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F97CF2-C4C9-4A93-9DD1-3791F0BC1941}"/>
                </a:ext>
              </a:extLst>
            </p:cNvPr>
            <p:cNvSpPr txBox="1"/>
            <p:nvPr/>
          </p:nvSpPr>
          <p:spPr>
            <a:xfrm>
              <a:off x="2512265" y="2128644"/>
              <a:ext cx="7167468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gradFill flip="none" rotWithShape="1">
                    <a:gsLst>
                      <a:gs pos="0">
                        <a:srgbClr val="50829B"/>
                      </a:gs>
                      <a:gs pos="23000">
                        <a:srgbClr val="365164"/>
                      </a:gs>
                      <a:gs pos="64000">
                        <a:srgbClr val="365164"/>
                      </a:gs>
                      <a:gs pos="100000">
                        <a:srgbClr val="50829B"/>
                      </a:gs>
                    </a:gsLst>
                    <a:lin ang="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AI GROUP</a:t>
              </a:r>
            </a:p>
            <a:p>
              <a:pPr algn="ctr"/>
              <a:r>
                <a:rPr lang="en-US" altLang="ko-KR" sz="4400" dirty="0">
                  <a:gradFill flip="none" rotWithShape="1">
                    <a:gsLst>
                      <a:gs pos="0">
                        <a:srgbClr val="50829B"/>
                      </a:gs>
                      <a:gs pos="23000">
                        <a:srgbClr val="5884A2"/>
                      </a:gs>
                      <a:gs pos="64000">
                        <a:srgbClr val="5884A2"/>
                      </a:gs>
                      <a:gs pos="100000">
                        <a:srgbClr val="50829B"/>
                      </a:gs>
                    </a:gsLst>
                    <a:lin ang="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Git and Github</a:t>
              </a:r>
              <a:endParaRPr lang="ko-KR" altLang="en-US" sz="4400" dirty="0">
                <a:gradFill flip="none" rotWithShape="1">
                  <a:gsLst>
                    <a:gs pos="0">
                      <a:srgbClr val="50829B"/>
                    </a:gs>
                    <a:gs pos="23000">
                      <a:srgbClr val="5884A2"/>
                    </a:gs>
                    <a:gs pos="64000">
                      <a:srgbClr val="5884A2"/>
                    </a:gs>
                    <a:gs pos="100000">
                      <a:srgbClr val="50829B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1F8412-B4D6-42AD-A41E-6753CE2E54CB}"/>
                </a:ext>
              </a:extLst>
            </p:cNvPr>
            <p:cNvSpPr txBox="1"/>
            <p:nvPr/>
          </p:nvSpPr>
          <p:spPr>
            <a:xfrm>
              <a:off x="555951" y="2679150"/>
              <a:ext cx="13008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rgbClr val="5884A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“</a:t>
              </a:r>
              <a:endParaRPr lang="ko-KR" altLang="en-US" sz="4400" dirty="0">
                <a:solidFill>
                  <a:srgbClr val="588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5B6E18-6ADA-4F4A-80A3-D798A8C88AB8}"/>
                </a:ext>
              </a:extLst>
            </p:cNvPr>
            <p:cNvSpPr txBox="1"/>
            <p:nvPr/>
          </p:nvSpPr>
          <p:spPr>
            <a:xfrm>
              <a:off x="10335206" y="2679150"/>
              <a:ext cx="13008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rgbClr val="5884A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”</a:t>
              </a:r>
              <a:endParaRPr lang="ko-KR" altLang="en-US" sz="4400" dirty="0">
                <a:solidFill>
                  <a:srgbClr val="588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E43663A-8E70-4F2A-B5C1-F83B1B0AB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Git </a:t>
            </a:r>
            <a:r>
              <a:rPr lang="ko-KR" altLang="en-US" sz="4800" dirty="0"/>
              <a:t>과 </a:t>
            </a:r>
            <a:r>
              <a:rPr lang="en-US" altLang="ko-KR" sz="4800" dirty="0"/>
              <a:t>Github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8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맑은 고딕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과 Github</dc:title>
  <dc:creator>sinakim</dc:creator>
  <cp:lastModifiedBy>sinakim</cp:lastModifiedBy>
  <cp:revision>6</cp:revision>
  <dcterms:created xsi:type="dcterms:W3CDTF">2022-03-27T14:08:50Z</dcterms:created>
  <dcterms:modified xsi:type="dcterms:W3CDTF">2022-03-27T16:35:08Z</dcterms:modified>
</cp:coreProperties>
</file>