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5" r:id="rId5"/>
    <p:sldId id="286" r:id="rId6"/>
    <p:sldId id="287" r:id="rId7"/>
    <p:sldId id="288" r:id="rId8"/>
    <p:sldId id="289" r:id="rId9"/>
    <p:sldId id="290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근재" initials="신근" lastIdx="1" clrIdx="0">
    <p:extLst>
      <p:ext uri="{19B8F6BF-5375-455C-9EA6-DF929625EA0E}">
        <p15:presenceInfo xmlns:p15="http://schemas.microsoft.com/office/powerpoint/2012/main" userId="bf9650c4b22664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DF8CF"/>
    <a:srgbClr val="F4FECE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E401D-9FD0-496A-9A3C-859194A4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4454F7-D9C6-4E96-96BD-BE7252DB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7E092-810B-4F13-850C-850F140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50FE3-628D-4DCF-BA89-D519AEFD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8BAB5-C4F7-4DEF-BA8B-D85439D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D5E9-A3FD-48E0-A804-45E4C291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1D323-D265-46AF-B697-CAE6C239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DE28A-9955-41C0-82A2-EBB242E3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FD1EC-E8F8-4CE8-8049-D6BD4B63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26C08-4012-4E5D-AC84-95FD7DB1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2A1A6-695E-44B3-935D-2E044A1A0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0ABCE-B372-45D9-92AC-5F1805AB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6EA43-B6B7-42FB-ADC0-85D9D5BB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93590-3A5C-489E-B001-DEC6F99E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25E6A-092B-4AB9-BABB-A98C49FC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BBC69-3600-4571-9478-38ABEB06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D32DA-F4D1-4E51-A4BE-0B6613DE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35C88-7457-4A6D-91B8-945D658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A6D58-6655-4BB9-9D49-D35E3F6A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CE23D-D07F-4DB4-839D-8472FB4A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0FC4-B771-4399-83E7-3DF6335C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C2572-5E05-43C7-B31E-DBB08D3A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5B728-3AAA-462A-82E3-AD5D8C1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5C7C2-BE82-4C87-853F-EC6C1A4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4FD31-924A-44B0-9EC9-74AEF27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9E6A-A11F-41DF-9D1D-41E06EA1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05C9-FF49-444E-A8A1-771D453E8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A5EA8-9DFD-4C90-B2D2-AB87AA98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352D6-1F37-4511-87F6-9BEAABDA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25DD3-2E01-437E-A580-8223186B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5B8CF-3B60-49BB-97FC-9C9D858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5539-1D9B-4F72-A960-726DD8C7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6AFF8-2291-4418-B34D-E16430D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B2BDD-DD86-4554-B72E-A9D3A299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AB05A-4BB8-4353-A36C-90309F99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D1EFB-DB66-4F2F-B433-EC883DEF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F535D6-23B0-4E27-BAF7-569E6413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11B486-1EAE-41BA-9544-0AEC5F4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E8514D-00F6-440C-A566-00882FD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23AA-9FAA-404E-BEA6-5DA2C50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4C1749-4054-4FB1-9C50-E869ABAA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3A9EA7-BC82-48ED-8290-A5958E92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850EF-8B8A-4BC1-B2B1-3BF70C1D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0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9C6D2-08C1-4D15-BDC4-BC51F183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F68F6-8A1D-47B1-96C7-32AD29C3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72454-57A2-4DBA-B7C2-E684726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01AD-C6BE-4E4C-974F-0335B83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356E4-9070-49FD-96D5-D224A368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2D6BE-907F-45B2-9FCF-5E5122C1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8B39F-46B6-4573-AABF-2ED27F0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8BBD2-6435-4B7D-B1D0-B544AC31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77CC7-6A2C-4793-B477-7083149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DD2A1-C9CF-43E4-869C-78B58D90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3FAF0-FC0F-4499-A192-A3353BEB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19208-6310-41B0-AACA-0A263257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BE3C7-2F23-4490-ACC0-AAB935EC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8AD35-E3E7-4562-9520-0150B2D9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53DD9-EAF7-4C70-9BF2-317213BF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2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29FB7B-88BB-4334-9ACA-D73F89F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7E79B-150D-4686-9D62-D77B7B02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599F-8669-45A6-B957-A0204239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9ED9-E594-4617-8E48-8747B86FFF6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8B678-4CC9-4D84-8117-7D804127C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41DDE-C29D-4404-9195-A42EE293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BD3E-8BD9-4659-99D3-89A53292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211A2-7423-4E0C-976C-1BA63D538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987" y="2155451"/>
            <a:ext cx="5903615" cy="1129694"/>
          </a:xfrm>
        </p:spPr>
        <p:txBody>
          <a:bodyPr>
            <a:no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셈틀꾼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8DDCA-9AE3-45B6-96B6-5799459C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1123" y="4228490"/>
            <a:ext cx="3416968" cy="44057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spc="600" dirty="0">
                <a:latin typeface="Agency FB" panose="020B0503020202020204" pitchFamily="34" charset="0"/>
              </a:rPr>
              <a:t>세미나 </a:t>
            </a:r>
            <a:r>
              <a:rPr lang="en-US" altLang="ko-KR" sz="2000" spc="600" dirty="0">
                <a:latin typeface="Agency FB" panose="020B0503020202020204" pitchFamily="34" charset="0"/>
              </a:rPr>
              <a:t>1</a:t>
            </a:r>
            <a:r>
              <a:rPr lang="ko-KR" altLang="en-US" sz="2000" spc="600" dirty="0">
                <a:latin typeface="Agency FB" panose="020B0503020202020204" pitchFamily="34" charset="0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9C600-8BA3-4D20-B69B-14CE29E7E9BE}"/>
              </a:ext>
            </a:extLst>
          </p:cNvPr>
          <p:cNvSpPr txBox="1"/>
          <p:nvPr/>
        </p:nvSpPr>
        <p:spPr>
          <a:xfrm>
            <a:off x="5724981" y="462593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gency FB" panose="020B0503020202020204" pitchFamily="34" charset="0"/>
              </a:rPr>
              <a:t>2022.03.31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01F879-ACD5-4174-A51C-7634C83AEDE5}"/>
              </a:ext>
            </a:extLst>
          </p:cNvPr>
          <p:cNvSpPr/>
          <p:nvPr/>
        </p:nvSpPr>
        <p:spPr>
          <a:xfrm>
            <a:off x="4057154" y="583826"/>
            <a:ext cx="4510719" cy="56903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09F98-3706-45E0-A456-23F4AB3E8DD4}"/>
              </a:ext>
            </a:extLst>
          </p:cNvPr>
          <p:cNvSpPr txBox="1"/>
          <p:nvPr/>
        </p:nvSpPr>
        <p:spPr>
          <a:xfrm>
            <a:off x="4966524" y="3271228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6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58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3274AE-3644-499E-91A5-6A9CBF82D695}"/>
              </a:ext>
            </a:extLst>
          </p:cNvPr>
          <p:cNvSpPr/>
          <p:nvPr/>
        </p:nvSpPr>
        <p:spPr>
          <a:xfrm>
            <a:off x="2158247" y="2850702"/>
            <a:ext cx="144120" cy="871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AEC9AE-22B3-43F6-93DC-57F169671AFE}"/>
              </a:ext>
            </a:extLst>
          </p:cNvPr>
          <p:cNvSpPr txBox="1"/>
          <p:nvPr/>
        </p:nvSpPr>
        <p:spPr>
          <a:xfrm>
            <a:off x="2302367" y="28392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FA214-5027-4C5E-AF4E-220CEBCB2D64}"/>
              </a:ext>
            </a:extLst>
          </p:cNvPr>
          <p:cNvSpPr txBox="1"/>
          <p:nvPr/>
        </p:nvSpPr>
        <p:spPr>
          <a:xfrm>
            <a:off x="2336200" y="3393424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Contents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3CC70005-CBE2-48FF-88BE-8D77A76ECC07}"/>
              </a:ext>
            </a:extLst>
          </p:cNvPr>
          <p:cNvSpPr/>
          <p:nvPr/>
        </p:nvSpPr>
        <p:spPr>
          <a:xfrm>
            <a:off x="3929408" y="1550894"/>
            <a:ext cx="306964" cy="363332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FD0229-083A-4B3A-9BD2-FDDE2FB51EA0}"/>
              </a:ext>
            </a:extLst>
          </p:cNvPr>
          <p:cNvSpPr txBox="1"/>
          <p:nvPr/>
        </p:nvSpPr>
        <p:spPr>
          <a:xfrm>
            <a:off x="5570041" y="425133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 공부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8E4C-9BA2-4C8C-B016-0B600561BA62}"/>
              </a:ext>
            </a:extLst>
          </p:cNvPr>
          <p:cNvSpPr txBox="1"/>
          <p:nvPr/>
        </p:nvSpPr>
        <p:spPr>
          <a:xfrm>
            <a:off x="5580609" y="2054350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4F38C-1063-4B34-9301-86C394300B80}"/>
              </a:ext>
            </a:extLst>
          </p:cNvPr>
          <p:cNvSpPr txBox="1"/>
          <p:nvPr/>
        </p:nvSpPr>
        <p:spPr>
          <a:xfrm>
            <a:off x="5578056" y="3125827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11571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개발</a:t>
            </a:r>
          </a:p>
        </p:txBody>
      </p:sp>
      <p:pic>
        <p:nvPicPr>
          <p:cNvPr id="1026" name="Picture 2" descr="박상신 칼럼] 바코드에서 시작된 아마존의 물류혁명 &lt; 기사본문 - 무역경제신문">
            <a:extLst>
              <a:ext uri="{FF2B5EF4-FFF2-40B4-BE49-F238E27FC236}">
                <a16:creationId xmlns:a16="http://schemas.microsoft.com/office/drawing/2014/main" id="{2A2E56DE-D05D-4FA0-BEA4-2EC7A6D1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82" y="922244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DBF1A-F32E-4635-AF52-540A10A9EB45}"/>
              </a:ext>
            </a:extLst>
          </p:cNvPr>
          <p:cNvSpPr/>
          <p:nvPr/>
        </p:nvSpPr>
        <p:spPr>
          <a:xfrm rot="5400000">
            <a:off x="5876923" y="2886010"/>
            <a:ext cx="649959" cy="66114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6FF34-0F1D-482D-8286-E4AE5969C3F1}"/>
              </a:ext>
            </a:extLst>
          </p:cNvPr>
          <p:cNvSpPr txBox="1"/>
          <p:nvPr/>
        </p:nvSpPr>
        <p:spPr>
          <a:xfrm>
            <a:off x="4730695" y="3796423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아마존에 물건을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팔고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싶은 사람들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475191-6DC5-4334-9B4B-728A2986C12D}"/>
              </a:ext>
            </a:extLst>
          </p:cNvPr>
          <p:cNvSpPr/>
          <p:nvPr/>
        </p:nvSpPr>
        <p:spPr>
          <a:xfrm>
            <a:off x="2086400" y="4420615"/>
            <a:ext cx="2303930" cy="21784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세금 계산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22C60A-04BD-435B-9B4B-CB93388BA5B0}"/>
              </a:ext>
            </a:extLst>
          </p:cNvPr>
          <p:cNvSpPr/>
          <p:nvPr/>
        </p:nvSpPr>
        <p:spPr>
          <a:xfrm>
            <a:off x="5049937" y="4420615"/>
            <a:ext cx="2303930" cy="21784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물건은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팔리고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있을까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1F2BB52-5516-4C49-B483-219BF78AEEFB}"/>
              </a:ext>
            </a:extLst>
          </p:cNvPr>
          <p:cNvSpPr/>
          <p:nvPr/>
        </p:nvSpPr>
        <p:spPr>
          <a:xfrm>
            <a:off x="8013474" y="4420615"/>
            <a:ext cx="2303930" cy="21784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계절별 인기추세</a:t>
            </a:r>
          </a:p>
        </p:txBody>
      </p:sp>
    </p:spTree>
    <p:extLst>
      <p:ext uri="{BB962C8B-B14F-4D97-AF65-F5344CB8AC3E}">
        <p14:creationId xmlns:p14="http://schemas.microsoft.com/office/powerpoint/2010/main" val="17818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언어선택</a:t>
            </a:r>
          </a:p>
        </p:txBody>
      </p:sp>
      <p:pic>
        <p:nvPicPr>
          <p:cNvPr id="2052" name="Picture 4" descr="IT 기본 지식] 웹 개발의 기본! HTML,CSS,Javascript | 인천일보아카데미">
            <a:extLst>
              <a:ext uri="{FF2B5EF4-FFF2-40B4-BE49-F238E27FC236}">
                <a16:creationId xmlns:a16="http://schemas.microsoft.com/office/drawing/2014/main" id="{CFA57197-B390-4967-8681-719A7E8C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15" y="2481541"/>
            <a:ext cx="3651164" cy="20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69AA08-A6C6-42BB-B106-8CFC2D0B0EA3}"/>
              </a:ext>
            </a:extLst>
          </p:cNvPr>
          <p:cNvSpPr/>
          <p:nvPr/>
        </p:nvSpPr>
        <p:spPr>
          <a:xfrm>
            <a:off x="5922300" y="3043935"/>
            <a:ext cx="649959" cy="66114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React] React.js란? (간단 정리)">
            <a:extLst>
              <a:ext uri="{FF2B5EF4-FFF2-40B4-BE49-F238E27FC236}">
                <a16:creationId xmlns:a16="http://schemas.microsoft.com/office/drawing/2014/main" id="{585B3B21-5FD3-459D-AD84-392400A2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08" y="2357437"/>
            <a:ext cx="3676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39A7DF-4110-4F89-9195-4E4082B52C53}"/>
              </a:ext>
            </a:extLst>
          </p:cNvPr>
          <p:cNvSpPr/>
          <p:nvPr/>
        </p:nvSpPr>
        <p:spPr>
          <a:xfrm>
            <a:off x="1855693" y="781923"/>
            <a:ext cx="8677835" cy="29902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언어선택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이유</a:t>
            </a:r>
          </a:p>
        </p:txBody>
      </p:sp>
      <p:pic>
        <p:nvPicPr>
          <p:cNvPr id="3074" name="Picture 2" descr="인스타그램 - 나무위키">
            <a:extLst>
              <a:ext uri="{FF2B5EF4-FFF2-40B4-BE49-F238E27FC236}">
                <a16:creationId xmlns:a16="http://schemas.microsoft.com/office/drawing/2014/main" id="{C68E1FBE-612E-4497-9DCD-5961A0CE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55" y="11208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flix - Home | Facebook">
            <a:extLst>
              <a:ext uri="{FF2B5EF4-FFF2-40B4-BE49-F238E27FC236}">
                <a16:creationId xmlns:a16="http://schemas.microsoft.com/office/drawing/2014/main" id="{FDD2C0FD-64AA-4800-80A6-1984278A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48" y="11138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ED2A0-FB64-47AB-ADD9-8F2F506AB5BE}"/>
              </a:ext>
            </a:extLst>
          </p:cNvPr>
          <p:cNvSpPr txBox="1"/>
          <p:nvPr/>
        </p:nvSpPr>
        <p:spPr>
          <a:xfrm>
            <a:off x="3777624" y="4752638"/>
            <a:ext cx="51507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b="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유저의 행동</a:t>
            </a:r>
            <a:r>
              <a:rPr lang="en-US" altLang="ko-KR" sz="2000" b="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b="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따라서 </a:t>
            </a:r>
            <a:r>
              <a:rPr lang="ko-KR" altLang="en-US" sz="2000" b="0" i="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웹페이지이</a:t>
            </a:r>
            <a:r>
              <a:rPr lang="ko-KR" altLang="en-US" sz="2000" b="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달라진다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자바스크립트 기본 문법을 따른다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쉬움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 변화 관리를 최소화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 보수가 쉽다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87CAD-D024-4180-9E9C-099DFEC16794}"/>
              </a:ext>
            </a:extLst>
          </p:cNvPr>
          <p:cNvSpPr txBox="1"/>
          <p:nvPr/>
        </p:nvSpPr>
        <p:spPr>
          <a:xfrm>
            <a:off x="4933689" y="3978930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동적인 페이지</a:t>
            </a:r>
            <a:endParaRPr lang="en-US" altLang="ko-KR" sz="3600" b="0" i="0" dirty="0">
              <a:solidFill>
                <a:srgbClr val="2125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언어공부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C44D62-0245-4CDC-BFBB-577ACC78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5" y="3362759"/>
            <a:ext cx="12192000" cy="3252199"/>
          </a:xfrm>
          <a:prstGeom prst="rect">
            <a:avLst/>
          </a:prstGeom>
        </p:spPr>
      </p:pic>
      <p:pic>
        <p:nvPicPr>
          <p:cNvPr id="4102" name="Picture 6" descr="노마드 코더 Nomad Coders - YouTube">
            <a:extLst>
              <a:ext uri="{FF2B5EF4-FFF2-40B4-BE49-F238E27FC236}">
                <a16:creationId xmlns:a16="http://schemas.microsoft.com/office/drawing/2014/main" id="{005D0DC3-C5D9-4CC2-9758-C3EFFFB5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0037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7AC8B-470F-429F-BFE4-1E073DED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2" y="2751451"/>
            <a:ext cx="1543050" cy="1543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91374-3F06-437B-B27B-2B837D02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54" y="2680854"/>
            <a:ext cx="1496291" cy="1496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8F328-AF67-4ABD-A61D-7F631F2C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697" y="3008168"/>
            <a:ext cx="1168977" cy="1168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C4E06-1BE7-4A57-8D9E-D6070E73E2E5}"/>
              </a:ext>
            </a:extLst>
          </p:cNvPr>
          <p:cNvSpPr txBox="1"/>
          <p:nvPr/>
        </p:nvSpPr>
        <p:spPr>
          <a:xfrm>
            <a:off x="5445821" y="134839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92857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7AC8B-470F-429F-BFE4-1E073DED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33" y="2300980"/>
            <a:ext cx="1524000" cy="152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2BA7D8-768F-4532-8B2B-B71E078F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54" y="2480983"/>
            <a:ext cx="1257300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6398B5-67C8-4DE7-BEE2-F7ABAAE3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671" y="2300980"/>
            <a:ext cx="1524000" cy="15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A21564-9734-4C01-96DA-26C86E621A31}"/>
              </a:ext>
            </a:extLst>
          </p:cNvPr>
          <p:cNvSpPr txBox="1"/>
          <p:nvPr/>
        </p:nvSpPr>
        <p:spPr>
          <a:xfrm>
            <a:off x="2193938" y="4106835"/>
            <a:ext cx="770964" cy="3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CA19E-2E8C-4C30-92F7-E08EE53CE7C1}"/>
              </a:ext>
            </a:extLst>
          </p:cNvPr>
          <p:cNvSpPr txBox="1"/>
          <p:nvPr/>
        </p:nvSpPr>
        <p:spPr>
          <a:xfrm>
            <a:off x="5530282" y="410217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63115-10A9-4EF7-A0E2-B45D7FC0815B}"/>
              </a:ext>
            </a:extLst>
          </p:cNvPr>
          <p:cNvSpPr txBox="1"/>
          <p:nvPr/>
        </p:nvSpPr>
        <p:spPr>
          <a:xfrm>
            <a:off x="8355553" y="402656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4D418A-A9DA-460C-92D7-5D7200EA7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325" y="2823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4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CF">
            <a:alpha val="5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396037-52B8-4EB1-9AE5-4BBAD00A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38" y="1706830"/>
            <a:ext cx="7295049" cy="37733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12F49-CA89-4012-8D4D-F516A2A60AA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03/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7AC8B-470F-429F-BFE4-1E073DED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76" y="5121234"/>
            <a:ext cx="717794" cy="717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2BA7D8-768F-4532-8B2B-B71E078FF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5" y="4757619"/>
            <a:ext cx="592180" cy="592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6398B5-67C8-4DE7-BEE2-F7ABAAE35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979" y="2592972"/>
            <a:ext cx="717794" cy="7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100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도현</vt:lpstr>
      <vt:lpstr>배달의민족 주아</vt:lpstr>
      <vt:lpstr>Agency FB</vt:lpstr>
      <vt:lpstr>Arial</vt:lpstr>
      <vt:lpstr>Office 테마</vt:lpstr>
      <vt:lpstr>셈틀꾼 Front그룹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10주차 발표</dc:title>
  <dc:creator>신 근재</dc:creator>
  <cp:lastModifiedBy>근재</cp:lastModifiedBy>
  <cp:revision>12</cp:revision>
  <dcterms:created xsi:type="dcterms:W3CDTF">2021-09-23T05:55:56Z</dcterms:created>
  <dcterms:modified xsi:type="dcterms:W3CDTF">2022-03-30T14:49:55Z</dcterms:modified>
</cp:coreProperties>
</file>